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8T14:38:14.5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6-08T14:38:27.363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4346 4383 0,'0'0'0,"0"0"0,0 0 16,0 0-1,0 0-15</inkml:trace>
  <inkml:trace contextRef="#ctx0" brushRef="#br0" timeOffset="8239.01">2342 1024 0,'0'0'16,"0"-9"-16,0-10 15,0-9 1,-9 0-16,-10 0 16,0 9-1</inkml:trace>
  <inkml:trace contextRef="#ctx0" brushRef="#br0" timeOffset="8837.71">2248 780 0,'0'0'0,"0"0"16,0 0-16,0 0 15,-9-9 1,0 0-16,9 9 16,0 9-1,-10 10-15,1 46 16,-1 48-1,10 28-15,0 18 16,0-9 0,0-18-16,0-20 15,-18-9 1,8-18 0,1-29-16,-1-9 15,10-28 1,0 0-16,0-19 15,0 0 1,0 0-16</inkml:trace>
  <inkml:trace contextRef="#ctx0" brushRef="#br0" timeOffset="9389.52">2239 818 0,'0'0'0,"0"0"16,0-10-1,0 1-15,0 9 16,0 0 0,0 0-16,9 9 15,10 10 1,19 19-16,37 37 15,10 19 1,-1 9 0,-8 19-16,-10 9 15,-10-9 1,0 9-16,-9-27 16,-18-39-1,-11-18-15,1-19 16,-9-9-1,-10-19-15,0 0 16,9-9 0,-9-48-16,0-46 15,-19-37 1,0-20-16,-9 10 16,0 19-1,9 18-15,10 19 16,-1 19-1,1 0-15,0 9 16,9 10 0,0 28-16,0 9 15,0 10 1,0 9-16</inkml:trace>
  <inkml:trace contextRef="#ctx0" brushRef="#br0" timeOffset="9960.74">3358 621 0,'0'0'0,"0"0"16,0 0-16,0 9 15,0 10 1,0 56-16,0 56 15,0 38 1,0-9 0,-18-20-16,-1-8 15,0-20 1,-9-8-16,0-29 16,18-28-1,1-19-15,9-10 16,9-8-1,1-1-15,18 1 16,28-10 0,10 0-16,19-10 15,-10 1 1,0 9-16,1-10 16,-20 20-1,0-1-15,-9 1 16,10 8-1,-38-8 1</inkml:trace>
  <inkml:trace contextRef="#ctx0" brushRef="#br0" timeOffset="10364.01">4299 799 0,'0'0'0,"0"0"0,0 0 15,0 9 1,10 29-16,-1 37 15,-9 66 1,0 46 0,0 10-16,0 19 15,-9 9-15,-1-37 16,-9-19 0,1-10-1,-1-8-15,-9-39 16,18-46-1,1-19-15,-1-29 16,1-18 0,9-9-16,0-10 15</inkml:trace>
  <inkml:trace contextRef="#ctx0" brushRef="#br0" timeOffset="10677.84">4384 827 0,'0'0'0,"0"0"0,9-9 16,1-1-1,-1 1 1,0 0-16,1-1 15,18 20 1,0-1-16,10 19 16,0 19-1,-10 19-15,-19-1 16,-18 11 0,-48 17-16,-27 1 15,37-56 1</inkml:trace>
  <inkml:trace contextRef="#ctx0" brushRef="#br0" timeOffset="11173.91">1844 2403 0,'0'0'0,"0"0"16,0 0-1,19 0-15,18 0 16,48-9 0,75 9-16,66 9 15,65 1 1,39-1-16,-20 1 16,-9-10-1,-38 0-15,-27 0 16,-20-10-1,-28 1-15,-28-1 16,-56 1 0,-39 0-1,-27 9-15,-10 0 16,-9 0-16,-19 0 16,0 0-1,-9 0-15</inkml:trace>
  <inkml:trace contextRef="#ctx0" brushRef="#br0" timeOffset="11915.69">1816 443 0,'0'0'0,"0"0"0,0 0 16,9 0-16,38-19 15,38-19 1,75-9-16,75-9 15,56 18 1,11-8 0,-1 27-16,-10 19 15,-46 9 1,-38 19-16,-19 0 16,-38-9-1,-27 0-15,-29-19 16,-19 0-1,-9 0-15,-28 0 16,-10 0 0,-9 0-16,-1 0 15,-18 0 1,0 0-16,0 0 16,0 0-1,0 0-15,0 9 16,10 10-1,-10 28 1,0 28-16,0 38 16,0 18-1,0 38-15,9 19 16,19 9 0,10-19-16,-10-28 15,-9 10 1,0-29-16,-10-19 15,-9-8 1,0-11-16,0-8 16,-9-38-1,-1-10-15,10-18 16,0 0 0,0-10-16,-9-9 15</inkml:trace>
  <inkml:trace contextRef="#ctx0" brushRef="#br0" timeOffset="12331.92">1863 518 0,'0'0'0,"0"9"0,0 10 15,-29 56-15,1 66 16,0 56 0,0 37-1,0 19-15,18-18 16,-9-29 0,-9-9-16,9-37 15,10-38 1,-1-19-16,20-18 15,-10-48 1</inkml:trace>
  <inkml:trace contextRef="#ctx1" brushRef="#br0">1646 2587 0</inkml:trace>
  <inkml:trace contextRef="#ctx0" brushRef="#br0" timeOffset="25749.51">1289 2722 0,'0'0'0,"0"0"15,0 0-15,0 0 16,9 0 0,10-18-1,19-1-15,9 0 16,47-18 0,19 8-1,28 1-15,38 19 16,37 9-1,28 9-15,39 10 16,37-19 0,18-28-1,67-10-15</inkml:trace>
  <inkml:trace contextRef="#ctx0" brushRef="#br0" timeOffset="30985.47">17592 1212 0,'0'0'0,"0"0"16,0 0-16,0 9 15,0 19 1,0 10-1,-10 28-15,1 27 16,9 20 0,0 18-16,0 1 15,0-20 1,0-18-16,0-19 16,0-9-1,0-19-15,0-10 16,0-18-1,0 0-15,0-19 16,0 0 0,0 0-16</inkml:trace>
  <inkml:trace contextRef="#ctx0" brushRef="#br0" timeOffset="35239.43">17714 1324 0,'0'0'0,"10"0"0,-1 0 16,19-9 0,19 0-16,19-1 15,19 20 1,9-1-16,0 0 16,-9 20-1,-20-1-15,-8 0 16,-20 0-1,-8 10-15,-10 8 16,-19 1 0,-19 19-16,-28 9 15,-19 10 1,-38-10 0,-9 0-16,-18-19 15,-20 0 1,1-18-16,-10-10 15,28-9-15,19-19 16,29 0 0,46 0-1</inkml:trace>
  <inkml:trace contextRef="#ctx0" brushRef="#br0" timeOffset="35808.81">18871 1953 0,'0'0'0,"0"0"0,-9-9 16,-29-10-16,-18-9 16,-19 9-1,-1 10 1,-8 18-16,-1 19 16,19 19-1,10 0-15,18 9 16,10-18-1,18-1-15,1-9 16,18-9 0,1-9-16,18-10 15,10-10 1,9-9-16,9-18 16,1-1-1,-10 1-15,-10 9 16,1 18-1,-10 1-15,19 18 16,0 20 0,0-1-1,0 9-15,0 1 16,0-1 0,0 1-16,10-19 15,-29-19 1</inkml:trace>
  <inkml:trace contextRef="#ctx0" brushRef="#br0" timeOffset="36098.83">19285 996 0,'0'0'0,"0"0"0,0 0 15,0 0 1,0 19-16,-9 28 16,-1 65-1,20 48 1,9 9-16,-1 0 16,1-29-16,-9-36 15,-1-20 1,-9-9-1,0-28-15,0-19 16,0-19 0</inkml:trace>
  <inkml:trace contextRef="#ctx0" brushRef="#br0" timeOffset="36310.8">18758 1634 0,'10'0'0,"9"0"0,37 0 15,38-9 1,19-1-16,0-8 16,9 8-1,10 20-15,-66-10 16</inkml:trace>
  <inkml:trace contextRef="#ctx0" brushRef="#br0" timeOffset="36658.5">20010 1756 0,'0'0'0,"0"0"0,-19 0 16,0-9-1,-19-1 1,-18 20-16,-1-1 15,-8 10 1,18 9-16,18-9 31,1-1-31,19 1 0,-1-19 16,10 0 0,10 0-16,-1 0 15,0 0 1,10 10-16,10 8 15,18 20 1,0 9-16,9 9 16,-18-18-1,-1-20-15,-8 1 16,-1-9 0,-19-10-16</inkml:trace>
  <inkml:trace contextRef="#ctx0" brushRef="#br0" timeOffset="37075">20903 1446 0,'0'0'0,"0"0"16,-19-9-1,-9 0-15,-19-1 16,-9 20 0,-1-1-16,10 19 15,19 0 1,19 0-16,9 19 16,37 10-1,20 8-15,18 1 16,0-10-1,-18-9 1,-20-9-16,1-1 16,-19-9-16,-19 1 15,0-1 1,-28 0 0,-20 0-16,-8-9 15,-19 0 1,-10-19-16,38-10 15</inkml:trace>
  <inkml:trace contextRef="#ctx0" brushRef="#br0" timeOffset="37610.37">21759 1559 0,'0'0'0,"-9"0"0,-10-9 15,-19-1 1,-18 10-16,-19 19 15,9 37 1,0 19 0,19 10-16,28-1 15,19-9 1,10-18-16,18-1 16,9-19-1,11-18-15,17-19 16,20-19-1,0-18-15,-10-10 16,-28 0 0,-9 19-16,-20 19 15,-8-1 1,-1 1-16,1 18 16,8 1-1,11 18-15,-1 0 16,0 0-1,10 0 1,-1-9-16,-18 0 16,-9-19-16</inkml:trace>
  <inkml:trace contextRef="#ctx0" brushRef="#br0" timeOffset="37784.82">21966 1681 0,'0'0'0,"0"0"0,0 0 16,0 0 0,0 0-16</inkml:trace>
  <inkml:trace contextRef="#ctx0" brushRef="#br0" timeOffset="38543.87">22399 2000 0,'0'0'0,"0"0"0,9 0 16,1-19-1,9 0-15,-1-9 16,1 0 0,0 0-16,-19 19 15,0-1 1,0 10-16,-19 10 16,0 8-1,-9 20-15,0 9 16,19-10-1,-1 1-15,10-1 16,10-18 0,-1 0-16,10-19 15,9 0 1,10 0-16,-1-9 16,-8-10-1,-1 0-15,9 0 16,-8 1-1,-1-20 1,0 10-16,-9 0 16,0 0-1,-10 18-15,1 1 16,-1 18 0,10 1-16,0-1 15,-1 10 1,1-1-16,-9 1 15,-1-9 1,-9-10-16,0 0 16,0 0-1,9-10-15,1-9 16,18-9 0,0 0-16,0 0 15,1 9 1,-10 10-1,9-1-15,-9 20 16,-1-1 0,1 19-16,0 1 15,0 17 1,-19 1-16,0-9 16,-10-19-1,10-10-15</inkml:trace>
  <inkml:trace contextRef="#ctx0" brushRef="#br0" timeOffset="39026.85">23885 1343 0,'0'0'0,"0"0"16,-9 10-1,-19 8-15,-19 39 16,-29 36 0,20 11-16,9-1 15,19-19 1,18-18-16,20-10 16,18-9-1,19-9-15,0-19 16,19-10-1,9-18-15,-18-10 16,-10-9 0,-19-1-1,-9 1-15,-19 10 16,0 8 0,-19 20-16,-28 8 15,-19 39 1,0 18-16,29 0 15,8-10 1,20-8-16,18-10 16,10 0-1,47-10-15,37-9 16,-46-18 0</inkml:trace>
  <inkml:trace contextRef="#ctx0" brushRef="#br0" timeOffset="40293.47">16096 1184 0,'9'0'0,"20"-19"0,55-28 15,29-9 1,38-19 0,46-10-16,10 1 15,19 9-15,9 9 16,10 10 0,28-1-1,9 11-15,19-1 16,28 0-1,10 0-15,0 9 16,-10 10 0,-9 19-16,-19-1 15,28 1 1,0 18-16,0 10 16,10 9-1,9 10-15,10 9 16,-20 9-1,-18 0-15,-9 10 16,-10 18 0,9 20-16,1-1 15,-1 28 1,-28 10-16,-18 0 16,-20 9-1,-18 9 1,-19 1-16,-9 9 15,-20 18 1,-18 10-16,-28 10 16,0 27-1,-10 1-15,-9-1 16,0 29 0,-19 9-16,0-18 15,-19 8 1,-18 10-16,-20 0 15,-18 10 1,-19 28-16,-28-20 16,-19 20-1,-38 0-15,-28-10 16,-28-19 0,-38 20-1,-9-1-15,-28-9 16,-10-10-16,-9-9 15,0 10 1,-10-20 0,-18-8-16,-20-10 15,-18-19 1,-9-9-16,9-19 16,28-10-1,-56 29-15</inkml:trace>
  <inkml:trace contextRef="#ctx0" brushRef="#br0" timeOffset="41661.05">16566 1118 0,'0'0'0,"0"0"0,0 0 16,0-19-16,-18-9 15,-1 0 1,-9 0-16,-10 0 16,0 18-1,1 1-15,-20 18 16,-18 19 0,-19 10-16,-10 9 15,20 9 1,-1 0-1,0 20-15,-9 8 16,0 0 0,-9 20-16,9-1 15,0 19 1,0 9-16,9 10 16,19 0-1,0 9 1,0 9-16,10 10 15,-19 28-15,-10 19 16,0-10 0,10 10-1,9 0-15,-9 0 16,9 18-16,0 1 16,19-1-1,0 10-15,19 0 16,0 0-1,9 19 1,10 0-16,18-10 16,0 0-1,20 1-15,18-1 16,9-9 0,10 0-16,9-10 15,10-18 1,18 0-16,1 0 15,18 0 1,19-1-16,10-18 16,9 0-1,18-9-15,20-28 16,18-10 0,10 0-16,-10-19 15,10-9 1,9-9-16,10-1 15,0 1 1,18-19 0,10-10-16,0-9 15,9-9 1,0 9-16,10-19 16,9 1-1,0-1-15,37-9 16,11-19-1,17-9-15,1-1 16,0-18 0,19-18-16,9-20 15,28-18 1,10-29-16,19-18 16,-29-9-1</inkml:trace>
  <inkml:trace contextRef="#ctx0" brushRef="#br0" timeOffset="42214.05">21458 11082 0,'0'0'0,"0"0"15,0 0-15,0 0 16,19 0 0,28 0-16,85-37 15,84-38 1,57-38-16,9-9 16,-47 9-1,1-9 1,8-9-16,29 0 15,47-19-15,47-29 16</inkml:trace>
  <inkml:trace contextRef="#ctx0" brushRef="#br0" timeOffset="42577">24233 9787 0,'-47'29'15,"-178"92"-15,-217 95 16,-132 9-16,132-84 15</inkml:trace>
  <inkml:trace contextRef="#ctx0" brushRef="#br0" timeOffset="47358.91">17648 4120 0,'0'0'0,"0"0"0,0 10 0,0 9 16,0 18 0,0 19-16,0 10 15,0 0 1,-9-10-16,-1 0 16,1-18-1,0-1-15,-1-18 16,1 0-1,-1-19-15,10 0 16,0 0 0,-9-28-16,0-38 15,18-28 1,0-9-16,20 0 16,-1 28-1,0 19 1,0 9-16,-9 18 15,9 20 1,1 0-16,-1 18 16,0 29-1,10 18-15,-10 10 16,-9 18 0,0 0-16,-1-8 15,-8-20 1,-1-19-16,1-18 15,-10 0 1,9-19-16,10-10 16,18-36-1,10-48-15,19-19 16,-9 19 0,-20 19-16,1 19 15,-10 18 1,-9 29-1,0 0-15,9 18 16,0 29 0,10 27-16,0 20 15,-20 9 1,-8-1-16,-10-8 16,-10-20-1,1-18-15,0-9 16,-1-19-1,10-1 1,0-8-16,0-10 16</inkml:trace>
  <inkml:trace contextRef="#ctx0" brushRef="#br0" timeOffset="47727.16">19097 4036 0,'0'0'0,"0"0"15,0 0-15,0 0 16,0 0 0,0 9-16,-19 29 15,0 18 1,-18 19-16,9 10 15,-1-1 1,1-9-16,19-9 16,-1-10-1,1-18-15,18-1 16,1-9 0,9-9-16,18 0 15,57 0 1,47-19-1,66-19-15,47 19 16,123 9 0</inkml:trace>
  <inkml:trace contextRef="#ctx0" brushRef="#br0" timeOffset="54088.72">12220 14920 0,'0'0'0,"0"0"0,10 18 15,-10 1 1</inkml:trace>
  <inkml:trace contextRef="#ctx0" brushRef="#br0" timeOffset="62546.34">15927 4327 0,'0'0'0,"9"0"0,1-10 16,-1-8-1,19-1-15,0-9 16,19-10 0,19-9-16,10-9 15,8 0 1,10 9-1,10 0-15,-1 0 16,20 0 0,-11 10-16,11-10 15,-1 9 1,19-9-16,28 0 16,38 0-1,10 0-15,18 1 16,10-1-1,-1 9-15,10 10 16,0-10 0,10 10-1,-1 0-15,0 0 16,10 9-16,9 10 16,10 9-1,-10 9 1,-18 1-16,-1 18 15,-9 9 1,0 10-16,28 0 16,10 19-1,0-1-15,-1 1 16,-9 19 0,-18-1-16,-20 0 15,-8 1 1,-20 9-16,-9 9 15,0 0 1,-10 0-16,-18 10 16,-19 9-1,-28-9-15,-29-1 16,-18 1 0,-29 9-16,-9-10 15,-18 10 1,-10 10-16,-1 8 15,-18 1 1,0 9-16,-9 0 16,-10 0-1,0 1 1,-18-1-16,-1 0 16,-28 0-1,-9 0-15,0 0 16,-10 0-1,-9 10-15,0-1 16,-10 1 0,1-10-16,-10 9 15,-9-9 1,-19-18-16,-48-1 16,-27-9-1,-104 47-15</inkml:trace>
  <inkml:trace contextRef="#ctx0" brushRef="#br0" timeOffset="64065.6">15804 4505 0,'0'0'0,"0"0"15,10-19 1,-1 1-16,1-11 16,8 1-1,1 10-15,-9 8 16,-1 1-1,1-1-15,-1 1 16,-9 0 0,9 9-16,-9-10 15,0 10 1,0 0-16,0 0 16,0 0-1,0 10-15,0-1 16,0 19-1,0 0-15,0 0 16,0 1 0,0 8-16,-9 10 15,0 0 1,-1 9 0,1 1-16,-1 8 15,1 1 1,-1 0-16,1 18 15,9 0 1,0 1-16,0-1 16,0 10-1,0 9-15,0 1 16,0-1 0,9 9-16,1 1 15,-1-10 1,10 0-16,9 10 15,19 0 1,0-1-16,19 1 16,0 9-1,0-10-15,0-9 16,0 1 0,0-1-16,9 0 15,0 10 1,10-10-1,9 0-15,9-9 16,10 0 0,0 0-16,9-10 15,19-9 1,-9 0-16,9 10 16,10-10-1,-1 0-15,10 0 16,10 0-1,-1 0-15,19 0 16,0-9 0,0-10-16,0 0 15,1 0 1,-1-18 0,-9 0-16,18 8 15,1-8-15,18-1 16,10-8-1,0-11-15,-10 1 16,0 0 0,-9-10-1,-9 1-15,-10-10 16,0 0 0,0 0-16,-9-10 15,19-8 1,-20-1-16,-8 0 15,-1 0 1,0-9-16,-18 9 16,-10 1-1,-19-1-15,-9 0 16,0 0 0,0 1-16,-19-1 15,19 0 1,-47 10-16</inkml:trace>
  <inkml:trace contextRef="#ctx0" brushRef="#br0" timeOffset="65728.03">17940 5697 0,'0'0'0,"0"9"0,0 10 16,9 18-1,1 10-15,-1 19 16,1 9 0,-10 9-16,0-9 15,0 1-15,-10-11 16,1-27-1,9-1 1,0-18-16,0-19 16</inkml:trace>
  <inkml:trace contextRef="#ctx0" brushRef="#br0" timeOffset="66093.06">18137 5528 0,'0'0'0,"0"0"16,10 0-16,-1-10 16,1 10-16,18 10 15,10 9 1,18 18-16,0 19 15,1 10 1,-19 9 0,-20 0-16,-18 0 15,-9 0 1,-19 10-16,-38-10 16,-19 9-1,-18-9-15,-10-18 16,-9-1-1,-1-19-15,57-18 16</inkml:trace>
  <inkml:trace contextRef="#ctx0" brushRef="#br0" timeOffset="66546.38">18768 5772 0,'0'0'0,"0"0"15,0 0 1,0 0-16,0 0 15,0 18 1,0 39-16,0 18 16,-10 28-1,1-9-15,0-10 16,-1-9 0,10-18-16,10-20 15,-1-9 1,0-9-16,20 0 15,8 0 1,48-19-16,18-19 16,10 0-1,0-9 1,-28 0-16,-19 0 16,-19 0-1,-38 18-15</inkml:trace>
  <inkml:trace contextRef="#ctx0" brushRef="#br0" timeOffset="67393.75">17253 5425 0,'0'0'0,"10"0"16,18-19-16,9 0 15,20 0 1,9 1-16,18-1 15,10 0 1,29 0 0,18-9-16,19 9 15,9 10 1,0 9-16,1 9 16,-10 10-1,9 9-15,10 10 16,9 9-1,0 0-15,-9 18 16,0 1 0,-19 9-16,-19 9 15,-10 20 1,-8 8-16,-10 10 16,-19 19-1,-19 18-15,-19 1 16,-27-1-1,-20 10-15,-28-9 16,-28-1 0,-28 1-16,-38-1 15,-28-18 1,-123 65-16</inkml:trace>
  <inkml:trace contextRef="#ctx0" brushRef="#br0" timeOffset="68251.78">17281 5359 0,'0'0'0,"0"0"16,-9 0-1,-10 9-15,-18 10 16,-20 9-1,1 19-15,-10 19 16,19-1 0,0 11-16,19 8 15,-1 0 1,1 10-16,19-9 16,18-1-1,0 10-15,20 0 16,18 9-1,0-9 1,19 0-16,-1-1 16,20 1-1,9 0-15,0-9 16,-9-10 0,0 9-16,-1 0 15,1 1 1,9 9-16,0-19 15,19 0 1,19 0-16,9-19 16,0 0-1,9-9-15,-18-9 16,9-1 0,10-8-16,9-11 15,18-8 1,11-10-1,27-19-15,10-9 16,0-10 0,-10 1-16,-37 9 15,140-29 1</inkml:trace>
  <inkml:trace contextRef="#ctx0" brushRef="#br0" timeOffset="69476.89">22201 5781 0,'0'0'0,"0"9"16,10 10-1,-1 28-15,1 28 16,-1 28-16,-9 10 16,0-10-1,0-18-15,-9-20 16,9-27-1,-10-10-15,10-9 16,0-19 0,0 0-16,0-28 15,10-47 1,-1-38-16,1-18 16,-1 18-1,10 19 1,-10 38-16,1 28 15,-10 0 1,0 18-16,9 10 16,0 10-1,29 18-15,9 28 16,9 29 0,1 8-16,-10-18 15,-9-9 1,-10-28-16,-9-1 15,-1-18 1,1 0-16,0-19 16,9 0-1,1-19 1,8-19-16,1-18 16,-10-28-16,-9-1 15,-10 20 1,-9 8-16,0 29 15,0 0 1,0 19 0</inkml:trace>
  <inkml:trace contextRef="#ctx0" brushRef="#br0" timeOffset="69814.67">23265 5837 0,'0'0'0,"0"0"0,0 0 16,0 0-16,0 10 16,-10 27-1,-9 29-15,-9 37 16,0 0-1,0-9 1,18-28-16,20-10 16,-1-9-1,19 0-15,19-9 16,0-10 0,19-10-16,19-18 15,-38-9 1</inkml:trace>
  <inkml:trace contextRef="#ctx0" brushRef="#br0" timeOffset="70134.44">23961 5941 0,'0'0'0,"0"9"16,-19 0-16,0 29 16,-19 28-1,10 46-15,0 29 16,0 9 0,9 19-1,0-19-15,0-9 16,10-1-1,-10-27-15,10-28 16,-10-20 0,9-18-16,1-28 15,0-19 1</inkml:trace>
  <inkml:trace contextRef="#ctx0" brushRef="#br0" timeOffset="70429.28">24008 5988 0,'9'0'0,"10"-19"0,9 0 15,19 0 1,0 10-16,-9-1 15,9 20 1,-9-1-16,-1 19 16,1 19-1,-29 0-15,-18 0 16,-38 28 0,-85 19-16,-66 9 15,-140 38 1</inkml:trace>
  <inkml:trace contextRef="#ctx0" brushRef="#br0" timeOffset="71177.72">21552 5359 0,'10'0'0,"46"-38"16,48-27-16,46-1 16,29 0-1,19 19-15,27 19 16,10 0-1,1 19-15,8 18 16,1 38 0,-10 19-16,-28 18 15,-38 1 1,-37-1-16,-19 0 16,-28 10-1,-20 10-15,-18 17 16,-9 1-1,-19 19-15,-19 0 16,-19 18 0,-28 10-16,-19-9 15,-18-10 1,-20-9-16,-28-10 16,1-9-1,-20-9-15,-18-20 16,-10-18-1,-9-18 1,-19-29-16,0-28 16,-9-28-1,18-29-15,19-27 16,19-29 0,29-18-16,18-10 15,9-9 1,20-19-16,18 19 15,9 0 1,20 9-16,18-9 16,19-9-1,28-1-15,10 10 16,37 0 0,29 0-16,27 9 15,-65 85 1</inkml:trace>
  <inkml:trace contextRef="#ctx0" brushRef="#br0" timeOffset="89787.8">15842 8408 0,'0'0'0,"0"0"16,0 0 0,0 0-16,0 10 15,0 36 1,-9 39-16,18 27 15,19 20 1,1-1-16,8-18 16,1-29-1,-19-18-15,-1-10 16,1-18 0,-19-29-16</inkml:trace>
  <inkml:trace contextRef="#ctx0" brushRef="#br0" timeOffset="90153.22">15917 8540 0,'0'0'0,"0"0"15,0 0-15,0 0 16,0 0-1,0-10-15,0 10 16,0 0 0,10 0-16,9 10 15,28 27 1,0 10-16,9 19 16,-18-1-1,-1-8 1,-18-1-16,-9 0 15,-10 0-15,-10-9 16,-18 10 0,-29 8-16,-8 10 15,8-9 1,10-19-16,28-28 16</inkml:trace>
  <inkml:trace contextRef="#ctx0" brushRef="#br0" timeOffset="90603.39">16454 9074 0,'0'0'0,"0"0"0,0 0 15,9 0 1,10 0-16,9 0 16,10 0-1,-1-9-15,1-10 16,-10 0 0,-9 1-16,0-11 15,-10 1 1,-9 0-16,0 0 15,-9 19 1,-1-1 0,-8 20-16,-1 8 15,-10 29 1,11 19-16,18 0 16,18 18-1,11-9-15,18-9 16,0-19-1,9-19-15,1-19 16,-39-18 0</inkml:trace>
  <inkml:trace contextRef="#ctx0" brushRef="#br0" timeOffset="90982.42">17046 8596 0,'0'0'0,"0"0"0,0 19 15,0 27 1,10 30-16,18 27 16,0 0-1,10-9 1,-1-19-16,1-28 15,0-10 1,-10-18 0,0-19-16,0-9 15,19-38-15,10-47 16,-1-28 0,-18 0-16,-10 28 15,-9 38 1,-10 18-16,-9 20 15,0 8 1,0 10-16,0 0 16</inkml:trace>
  <inkml:trace contextRef="#ctx0" brushRef="#br0" timeOffset="91375.21">17629 8971 0,'0'0'0,"0"0"15,0 0 1,0 0-16,0 9 16,-9 1-1,9 18-15,9 19 16,10 19-1,19-1-15,9 1 16,9-19 0,1-10-16,-20-18 15,1-19 1,-10-9 0,1-10-16,-11-19 15,-8-18-15,-10 0 16,-19 9-1,-9 0 1,-19 0-16,-19 10 16,-19 8-1,38 11-15</inkml:trace>
  <inkml:trace contextRef="#ctx0" brushRef="#br0" timeOffset="91694.05">18166 8934 0,'0'0'0,"0"0"16,0 0-16,0 0 15,0 9 1,0 28-16,0 39 15,0 55 1,0 28 0,0 1-16,0-10 15,-10-19 1,1-37-16,-1-28 16,1-19-1,0-19-15,-1-19 16,1-9-1</inkml:trace>
  <inkml:trace contextRef="#ctx0" brushRef="#br0" timeOffset="91950.89">18053 8859 0,'0'0'0,"9"0"0,1 0 16,18 9-1,19 0-15,0 1 16,-9 18 0,-1 0-1,-9 0-15,-9 19 16,-19 0 0,-9 0-16,-10-10 15,-19 1-15,1-10 16,18-19-1</inkml:trace>
  <inkml:trace contextRef="#ctx0" brushRef="#br0" timeOffset="92346.21">18702 9093 0,'0'0'16,"0"0"-16,0 0 15,0 0-15,-9 9 16,-10 1 0,9-1-16,1 10 15,-1 0 1,1 0-16,9 9 15,9 0 1,1 0 0,-1 9-16,10 1 15,9 0 1,-9-1-16,0-18 16,-19 0-1,0-1-15,-9 11 16,-29 8-1,-75 10-15,-75-10 16,-160-18 0</inkml:trace>
  <inkml:trace contextRef="#ctx0" brushRef="#br0" timeOffset="92844.74">15268 8708 0,'0'0'0,"0"0"0,10 0 15,8-18 1,20-11-16,47-17 16,28-11-1,28 10-15,37 0 16,48 19 0,28 0-16,19 19 15,-10 18 1,29 19-16,9 0 15,-19 19 1,-18 0-16,-29 0 16,-37 0-1,-39 0-15,-17 19 16,-30 18 0,-8 19-16,-38 38 15,-29 19 1,-37-1-16,-37 10 15,-29-10 1,19-93-16</inkml:trace>
  <inkml:trace contextRef="#ctx0" brushRef="#br0" timeOffset="93246.82">15447 8605 0,'0'0'0,"0"0"15,0 10 1,0 8-16,0 29 16,9 0-1,38 38-15,76 27 16,93 20-1,76-10 1,18-19-16,10-28 16,28 0-1,66-9-15</inkml:trace>
  <inkml:trace contextRef="#ctx0" brushRef="#br0" timeOffset="94068.31">17009 9628 0,'0'0'0,"0"0"16,0 0-16,0 0 15,0 0 1,0 0 0,9 0-16,19 0 15,47 0-15,85 0 16,76 0 0,27 9-1,10 1-15,9 8 16,85 11-1</inkml:trace>
  <inkml:trace contextRef="#ctx0" brushRef="#br0" timeOffset="94708.95">20085 9403 0,'0'0'0,"0"0"0,0 0 16,0 9-1,0 29-15,-10 46 16,1 29 0,9 27-1,0-8-15,9-10 16,1-19-1,-1-37-15,-9-48 16</inkml:trace>
  <inkml:trace contextRef="#ctx0" brushRef="#br0" timeOffset="95300.86">20207 9506 0,'0'0'0,"10"0"16,8 0-16,11 0 16,18 0-1,-10 9-15,10 1 16,-9 18-1,-10 0 1,-9 0-16,-10 0 16,-9 0-1,0 1-15,-18-1 16,-11 0 0,1-9-16,0-1 15,0 1 1,18-9-16,1-10 15,-1 0 1,10 0-16,0 0 16,10 9-1,-1 0-15,19 1 16,19 8 0,1 11-16,-1-1 15,0 0 1,-10 9-1,-9 1-15,-9-1 16,-9 1 0,-10 0-16,-29-10 15,-27-10 1,-57-8-16,-47-29 16,-160-56-1</inkml:trace>
  <inkml:trace contextRef="#ctx0" brushRef="#br0" timeOffset="95635.95">21035 9928 0,'0'0'0,"0"0"15,0 0 1,0 9-16,0 10 15,-9 19 1,-1 27-16,1 20 16,-1 9-1,10-19-15,0-47 16</inkml:trace>
  <inkml:trace contextRef="#ctx0" brushRef="#br0" timeOffset="95833.13">21035 9769 0,'0'0'0,"0"0"16,0 0-1,0 0-15,0 0 16,0 0-16,0 0 15</inkml:trace>
  <inkml:trace contextRef="#ctx0" brushRef="#br0" timeOffset="96469.74">21487 10041 0,'0'0'0,"0"0"0,0 0 0,0 0 16,-10 0 0,-9 0-16,0 9 15,1 0 1,8 1-16,1-1 16,-1 1-1,10-1 1,0 0-16,0-9 15,10 10-15,-1-10 16,1 0 0,-1 0-1,10-10-15,0 1 16,0 0 0,-10-1-16,0 1 15,-9-1 1,0 10-16,10 0 15,-1 10 1,1 37-16,-10 47 16,0 28-1,-19 0-15,0-10 16,-19-27 0,1-20-16,-10-18 15,0-19 1,9-9-16,0-19 15,1-9 1,8-10 0,1-19-16,19-18 15,18-19 1,10 0-16,9 9 16,1 10-1,8 9-15,1 19 16,-1 0-1,10 9-15,-28 10 16</inkml:trace>
  <inkml:trace contextRef="#ctx0" brushRef="#br0" timeOffset="97428.16">19088 9290 0,'9'0'0,"10"0"15,18 0-15,11 0 16,17 9 0,20 1-16,-38-10 15</inkml:trace>
  <inkml:trace contextRef="#ctx0" brushRef="#br0" timeOffset="97912.77">20169 9450 0,'0'0'0,"0"0"16,0 0-16,0 0 15,0 0 1,0 0-16,0 0 16,0 0-1,0 0-15,0 0 16,0 0-1,19 0-15,66-19 16,84 9 0,57 1-16,9 9 15,-18 9 1,-29 20-16,-28-1 16,-29 0-1,-8 9-15,-20 20 16,-9 37-1,-18 18-15,-20 29 16,-28 18 0,-37 20-16,-19-1 15,-29-19 1,-37-18-16,28-85 16</inkml:trace>
  <inkml:trace contextRef="#ctx0" brushRef="#br0" timeOffset="98228.76">19897 9543 0,'0'0'0,"0"0"0,0 19 15,-10 19 1,1 46-16,18 29 16,10 18-1,19 29-15,37 8 16,47 11-16,38-10 15,66-29 1,103 29 0</inkml:trace>
  <inkml:trace contextRef="#ctx0" brushRef="#br0" timeOffset="99293.03">22681 9281 0,'0'0'0,"0"0"16,0 9-1,-9 0-15,-1 1 16,1-1 0,18 19-16,10 19 15,9 19 1,10 9-16,0 0 15,-19-19 1,-1 1-16,-18-20 16,0-9-1,0-9-15,-18 0 16,-20-19 0,-28 0-16,28-9 15</inkml:trace>
  <inkml:trace contextRef="#ctx0" brushRef="#br0" timeOffset="100016.5">23330 9675 0,'0'0'0,"0"0"0,0-10 16,0-8-16,0-1 15,-18 0 1,-1 0-16,-19 1 16,-18 8-1,-1 10-15,-9 10 16,1 18-1,17 0-15,11 19 16,18 0 0,19 9-1,9 0-15,20 1 16,18-20 0,9-9-16,10-9 15,9-28 1,-18-20-16,-1-17 15,-18-20 1,-1 0-16,-18 19 16,0 10-1,-10 9-15,-9 18 16,0 1 0,0-1-1,0 10-15,0 10 16,-9 18-16,-29 56 15,-9 38 1,-9 0-16,9-9 16,9 0-1,10-20 1,0 1-16,18-19 16,1-18-16,18-20 15,1-18 1,-1 0-1,19-19-15,10 0 16,37-29 0,29-36-16,-1-38 15,-56 46 1</inkml:trace>
  <inkml:trace contextRef="#ctx0" brushRef="#br0" timeOffset="100312.24">23556 9572 0,'0'0'0,"0"0"0,0 0 16,0 0 0,0 9-1,0 19-15,0 28 16,0 29 0,10 9-16,-1-1 15,0-17 1,1-48-16</inkml:trace>
  <inkml:trace contextRef="#ctx0" brushRef="#br0" timeOffset="100822.11">22775 9234 0,'0'0'0,"19"-10"16,47-18-1,85-9-15,55-1 16,11 10-1,-29 28-15,-56 9 16,-1 29 0,-8 18-16,-20 19 15,-18 29 1,-19 8-16,-19 10 16,-38 9-1,-37 1-15,-57 9 16,-65 9-1,-57-28-15,-57-19 16,1-47 0,18-37-16,29-28 15,47-20 1,37-18-16,28-9 16,29 0-1,28-29 1,38-37-16,18-187 15</inkml:trace>
  <inkml:trace contextRef="#ctx1" brushRef="#br0" timeOffset="98632.61">22331 9748 0</inkml:trace>
  <inkml:trace contextRef="#ctx0" brushRef="#br0" timeOffset="124982.51">26773 2591 0,'0'0'0,"0"0"0,0 0 16,0 0 0,10-19-16,-1-9 15,10-19 1,9-18-16,1-10 16,-1-19-1,9 0-15,-8-9 16,8-1-1,-9 20-15,-9 9 16,0 9 0,-9 19-1,-1 0-15,-9 19 16,0 10 0,0 8-16,0 1 15,0 9 1,9 19-16,1 27 15,18 58 1,-9 27-16,0 10 16,-1-1-1,1-8-15,-9-10 16,-1-10 0,0-27-16,-9-10 15,0-19 1,0-18-16,0-1 15,0-18 1,0 0 0,-9-19-16</inkml:trace>
  <inkml:trace contextRef="#ctx0" brushRef="#br0" timeOffset="125234.84">26407 2291 0,'9'0'0,"10"0"0,37-19 16,38 0-1,29 10-15,-10 0 16,9-1-1,0 10-15,0 10 16,10-1 0,-66-9-16</inkml:trace>
  <inkml:trace contextRef="#ctx0" brushRef="#br0" timeOffset="125592.79">28081 1737 0,'0'0'0,"0"0"0,0 0 15,0 0 1,0 10-16,0 8 15,0 29 1,0 57-16,-9 36 16,-10 29-1,9-28-15,1-10 16,0-18 0,-1-29-16,1-18 15,-1-10 1,1-18-1,0-19-15,9-1 16,-10-18-16</inkml:trace>
  <inkml:trace contextRef="#ctx0" brushRef="#br0" timeOffset="125827.8">27611 1897 0,'0'0'0,"9"0"16,10-19 0,19-9-16,46-10 15,29-18 1,19 9 0,9 19-16,-9 9 15,-1 10-15,-18 18 16,-19 19-1,-47-18-15</inkml:trace>
  <inkml:trace contextRef="#ctx0" brushRef="#br0" timeOffset="126047.11">27310 2779 0,'0'0'0,"0"0"0,0 0 16,19 0-1,65 0-15,227-38 16,253-18 0,160 9-16,-263 38 15</inkml:trace>
  <inkml:trace contextRef="#ctx0" brushRef="#br0" timeOffset="-199794.55">2832 2751 0,'0'0'0,"0"9"16,0 28-16,-10 20 15,-9 37 1,1 9-16,-1 9 16,0-8-1,0-11-15,0-8 16,1 9-1,8 0-15,1-1 16,9-18 0,0 0-16,0-18 15,0-10 1,0-10-16,0 1 16,0-19-1,0-1 1,0-18-16,0 0 15,0 0 1</inkml:trace>
  <inkml:trace contextRef="#ctx0" brushRef="#br0" timeOffset="-199288.81">2041 3867 0,'0'0'0,"0"0"0,0 0 15,10 0 1,-1 0-16,1 9 15,18 1 1,0-1 0,0 19-16,19 19 15,0 19 1,0 0-16,0-1 16,0-8-1,-9-1-15,0-19 16,-19-18-1,-1 0-15,1 0 16,0-19 0,9 0-16,10-10 15,9-18 1,28-19-16,10-37 16,9-10-1,-19-9-15,0 9 16,10 0-1,-47 47-15</inkml:trace>
  <inkml:trace contextRef="#ctx0" brushRef="#br0" timeOffset="-197434.46">2634 4543 0,'0'0'0,"0"0"0,0 0 16,0 9 0,0 10-16,-9 28 15,-1 28 1,10 37-16,0 29 16,0 0-1,0 0-15,0-1 16,0-27-1,0-10 1,-9-28-16,-1-9 16,1-19-16,0-10 15,-1 1 1,10-19 0,0-1-16,0-18 15,0 0 1,0 0-16</inkml:trace>
  <inkml:trace contextRef="#ctx0" brushRef="#br0" timeOffset="-197153.06">1693 5453 0,'0'0'15,"0"0"-15,10 0 16,-1 0-16,57-19 16,47 0-1,37 10 1,-8-1-16,27 10 16,-9 0-16,-10 0 15,-27 0 1,-20 0-1,10-18-15,-57-1 16</inkml:trace>
  <inkml:trace contextRef="#ctx0" brushRef="#br0" timeOffset="-196675.43">3142 5772 0,'0'0'0,"0"0"16,0 0-16,0 0 15,9 0 1,10-19-16,10 0 16,8-9-1,10-9-15,-9-1 16,-1 0-1,1-18 1,-19 9-16,-19 0 16,0 10-16,-19 9 15,-19 0 1,-9 18 0,-9 20-16,0 18 15,-10 19 1,0 18-16,19 20 15,28 18 1,38 0-16,18 0 16,20-9-1,9-9-15,9-20 16,10-27 0,-1-10-1,1-9-15,0-19 16,-48-10-1</inkml:trace>
  <inkml:trace contextRef="#ctx0" brushRef="#br0" timeOffset="-196309.48">3659 5162 0,'0'0'0,"0"0"16,0 0-16,0 0 16,0 0-1,10 9-15,18 10 16,29 37-1,18 48-15,19 17 16,0 11 0,-19-20-1,0-8-15,-18-11 16,-1-17-16,-18-1 16,0-19-1,-1-9-15,-27-28 16</inkml:trace>
  <inkml:trace contextRef="#ctx0" brushRef="#br0" timeOffset="-196056.27">4196 5321 0,'0'0'0,"0"10"0,-19 37 16,-19 56-1,1 19-15,-1 9 16,-9 1 0,-9 8-16,-10-8 15,9-29 1,29-66-16</inkml:trace>
  <inkml:trace contextRef="#ctx0" brushRef="#br0" timeOffset="-195610.99">4817 4214 0,'0'0'0,"0"0"16,0 0-1,0 0-15,0 10 16,0 18-1,0 56-15,0 66 16,9 38 0,10 9-16,9-28 15,-9-10 1,0-27-16,-1-1 16,1 0-1,-9-9 1,-1-18-16,-9-29 15,0-19-15,0-9 16,0-10 0,0-18-1,0 0-15,0-19 16</inkml:trace>
  <inkml:trace contextRef="#ctx0" brushRef="#br0" timeOffset="-195317.5">4572 5434 0,'0'0'0,"0"0"0,0 0 0,9 0 15,10-9 1,28-10-1,38 0-15,28-9 16,37 9 0,10-9-16,-19 19 15,-18-1 1,-39 10-16,-18 10 16,-19-1-1,-19 0-15,-18-9 16</inkml:trace>
  <inkml:trace contextRef="#ctx0" brushRef="#br0" timeOffset="-194703.21">1863 4580 0,'0'0'0,"9"0"15,19-9 1,57-10-16,84 10 15,85-10 1,104 0-16,75-9 16,18 0-1,-28 0-15,-46-10 16,-48 10 0,-66 9-16,-37 0 15,-57 10 1,-37 0-16,-38-1 15,-28 10 1,-9 10 0,-20-1-16,1 19 15,9 38 1,0 37-16,-9 47 16,-10 38-1,-9 9-15,-10 0 16,-9-9-1,0-1-15,-9-9 16,-10-18 0,0-29-1,0-9-15,0-37 16,-9-20 0,-19-8-16,19-39 15</inkml:trace>
  <inkml:trace contextRef="#ctx0" brushRef="#br0" timeOffset="-194251.68">1787 4749 0,'0'0'0,"0"9"15,0 20-15,0 46 16,-18 56 0,-1 28-1,9 29-15,1 19 16,0-10-1,9-19-15,9-19 16,19-27 0,38-10-16,75 9 15,104-18 1,140-57-16,95-56 16,9-47-1,-46 0-15,-77-9 16,-17 9-1,-39 0-15,-28 9 16,-37 20 0,-48 8-1,133 10-15</inkml:trace>
  <inkml:trace contextRef="#ctx1" brushRef="#br0" timeOffset="-73148.83">6091 6326 0</inkml:trace>
  <inkml:trace contextRef="#ctx0" brushRef="#br0" timeOffset="-58439.22">2455 8014 0,'0'0'0,"-9"0"15,-19 0-15,-19 0 16,-10 9 0,1 1-1,-1 9-15,1 9 16,28-9 0,9-1-16,9 1 15,10 0 1,10 0-16,18 9 15,19 0 1,19 0-16,9 10 16,-18 8-1,-10-8-15,-10 9 16,-18-10 0,0 1-1,-19 0-15,-9-1 16,-20 1-16,-18-1 15,-28 1 1,0-20 0,-19 1-16,9-19 15,0 0 1,20-9-16,17-1 16,30 10-1,-11 0-15,20 0 16</inkml:trace>
  <inkml:trace contextRef="#ctx0" brushRef="#br0" timeOffset="-58048.39">2935 7489 0,'0'0'0,"0"0"0,0 0 15,0 0 1,0 0 0,0 9-16,-9 38 15,-1 47-15,1 47 16,9 27-1,0-8 1,0-1-16,-10-18 16,-8-19-1,-1-37-15,9-20 16,1-18 0,0-19-16,9-9 15,0-10 1,0-9-16,0 0 15</inkml:trace>
  <inkml:trace contextRef="#ctx0" brushRef="#br0" timeOffset="-56878.42">2888 8418 0,'0'0'0,"0"0"0,9 0 16,10 0-16,19-19 16,9 0-1,0-9 1,19-10-16,-10 1 15,1-10 1,-20 0-16,1 9 16,-19 10-1,-19 0-15,0 0 16,-10 0 0,-8 18-16,-29 1 15,-38 28 1,-9 18-16,9 29 15,29 9 1,18 10-16,19-1 16,29-9-1,18-9-15,0-10 16,19-18 0,0-1-16,-9-18 15,9-10 1,0-9-1,0 0-15,0-9 16,0-10-16,9 0 16,1 1-1,-10 8 1,-9 1-16,-20-1 16,1 1-1,-9 0-15,-1-1 16,-9 1-1,0 0-15,0-1 16,0 10 0,0 0-16,0 0 15,9 10 1,1 8-16,-1 20 16,10 9-1,0 9-15,0-18 16,-10-1-1,0-18-15,-9 0 16,0-19 0,0 0-1,10-10-15,-1-46 16,1-47-16,9-10 16,9 10-1,0 9 1,0 28-16,0 20 15,10 8 1,0 10-16,-1 9 16,1 10-1,9 27-15,0 20 16,9 37 0,-9 19-1,-9 9-15,-19 10 16,-19-1-16,-28 1 15,-10-10 1,-9-28-16,19-28 16,18-38-1</inkml:trace>
  <inkml:trace contextRef="#ctx0" brushRef="#br0" timeOffset="-56522.93">4628 7217 0,'0'0'0,"0"0"16,0 0-1,0 9-15,0 10 16,0 28-1,10 65-15,-10 57 16,0 28 0,0 10-16,0-20 15,0-18 1,-10-9-16,1-20 16,9-27-1,-9-29 1,-1-9-16,1-28 15,9-19-15,0-9 16,0-19 0</inkml:trace>
  <inkml:trace contextRef="#ctx0" brushRef="#br0" timeOffset="-56146.47">4271 8080 0,'0'0'0,"19"0"15,18-10-15,39 1 16,18 0 0,9-1-1,1 1-15,-1 18 16,-9 1-16,-9-1 15,-19 0 1,-10 10-16,-18 0 16,-10 0-1,-9-10-15,0 10 16,0 9 0,-1 19-16,1 9 15,-9 19 1,-1 10-1,10 9-15,-10-19 16,-9-38 0</inkml:trace>
  <inkml:trace contextRef="#ctx0" brushRef="#br0" timeOffset="-55937.96">5071 7911 0,'0'0'0,"0"0"0,0 0 15,0 0 1,0 0-16,0 0 16,9 9-1,-9-9 1</inkml:trace>
  <inkml:trace contextRef="#ctx0" brushRef="#br0" timeOffset="-55008.95">5710 8333 0,'0'0'0,"0"0"16,0 0-1,0 9-15,0 10 16,0 9 0,-9 19-16,9 19 15,-19 9 1,0 0-1,0-9-15,10-19 16,0-38-16,-10-18 16,-19-29-1,10-37 1,0-19-16,18-9 16,1 19-1,18 18-15,1 19 16,-1 10-1,1 8-15,8 1 16,1 0 0,0 19-16,9-1 15,0 20 1,1-1-16,-1 19 16,10 19-1,-1 19-15,-18-10 16,0 0-1,-10 1 1,1-1-16,-10-18 16,9-1-16,0-18 15,1 0 1,-1-1-16,1-8 16,-1-10-1,0 0 1,1 0-16,9-10 15,-10 1-15,0-10 16,1 0 0,-1 1-1,1-1-15,-1 0 16,1 0 0,-1 1-16,19-20 15,0 1 1,1 8-16,-1 1 15,-9 0 1,9 19-16,-9-1 16,9 1-1,0 18-15,0 1 16,1 8 0,-1 11-16,-9 8 15,-1 10 1,1 0-16,-9 19 15,8-1 1,-8 10-16,-10-46 16</inkml:trace>
  <inkml:trace contextRef="#ctx0" brushRef="#br0" timeOffset="-54166.07">6717 8737 0,'0'0'0,"0"0"16,0 0 0,9 0-16,1-10 15,18-9 1,0 1-16,0-20 16,1-9-1,8-9-15,-18-10 16,-19 10-1,-9 9-15,-10 0 16,0 10 0,-9 8-16,0 20 15,-1 0 1,1 18-16,9 10 16,-9 46-1,28 20 1,28 28-16,57-1 15,47-18 1,9-38-16,0-37 16,-19-47-1,-9-19-15,-19-9 16,-28-10 0,-19 0-16,-9 1 15,-20 18 1,1 9-16,-9 10 15,-10 19 1,0-1-16,0 1 16,0 9-1,0 0-15,0 9 16,0 10 0,0 9-16,0 0 15,0-9 1,0 0-16,0-10 15,0-9 1,0 0 0,0 0-16,9-9 15,1-10 1,8-18-16,1 8 16,0 1-1,0 19-15,9-1 16,0 1-1,0 18-15,1 1 16,-1-1 0,-9 19-16,0 19 15,-1 0 1,1 19-16,0 0 16,-10 9-1,-9-19 1,10-19-16,-1-18 15,-9-19 1</inkml:trace>
  <inkml:trace contextRef="#ctx0" brushRef="#br0" timeOffset="-53820.81">8768 7123 0,'0'0'0,"0"0"16,0 9-1,0 29-15,-10 56 16,1 65 0,-1 47-1,1 10-15,9 9 16,0-9-16,0-28 15,0-19 1,0-29-16,0-27 16,0-38-1,0-19-15,0-18 16,0-19 0,0-1-1,0-18-15,0 0 16</inkml:trace>
  <inkml:trace contextRef="#ctx0" brushRef="#br0" timeOffset="-53518.55">8401 8023 0,'0'0'0,"0"0"0,9 0 16,10 0 0,19 0-16,46 0 15,39 0 1,18 0 0,19 0-16,9 10 15,19-1 1,-9 1-16,-38-1 15,-56 0-15,-57-9 16</inkml:trace>
  <inkml:trace contextRef="#ctx0" brushRef="#br0" timeOffset="-52316.31">3264 8464 0,'0'0'0,"10"0"15,18-18-15,0-1 16,10-19 0,-1 1-16,1-10 15,-10 9 1,-9-8-1,0-1-15,-10 0 16,-9 0-16,0 9 16,-18 1-1,-1-1 1,-19 1-16,0 9 16,1 9-1,-1 9-15,-9 1 16,-9 18-1,-1 1-15,10 18 16,0 0 0,10 19-16,8 9 15,1 1 1,9 8 0,10 1-16,0 0 15,9-10 1,9 0-16,10 0 15,9 1-15,10-10 16,9-10 0,9 1-16,10-1 15,9-18 1,0 0 0,-9-10-16,0-9 15,-38 0 1</inkml:trace>
  <inkml:trace contextRef="#ctx0" brushRef="#br0" timeOffset="-14519.86">3293 10679 0,'0'9'0,"0"38"16,-19 47-16,-9 28 16,9 9-1,-9-9 1,9-28-16,0-19 15,9-28 1,1-10-16,0-27 16</inkml:trace>
  <inkml:trace contextRef="#ctx0" brushRef="#br0" timeOffset="-14272.9">2606 10726 0,'0'0'0,"0"0"15,9-10-15,10-9 16,28-9 0,38-9-1,37 9-15,10-1 16,18 20-16,1 0 15,9 18 1,150 10-16</inkml:trace>
  <inkml:trace contextRef="#ctx0" brushRef="#br0" timeOffset="-14005.78">2305 11748 0,'0'0'0,"0"0"16,9 0-16,48 0 16,27-18-1,57-20-15,10 10 16,-1 0-1,-18 9-15,9 0 16,29-18 0,159-20-16</inkml:trace>
  <inkml:trace contextRef="#ctx0" brushRef="#br0" timeOffset="-13487.78">4563 11035 0,'0'0'0,"0"0"16,0 0-16,9 0 15,10 0 1,18-19-16,29 1 15,10-10 1,-1-10-16,0 0 16,0-18-1,-18 0 1,-20 0-16,-18-1 16,-19 10-1,-19 0-15,-18 1 16,-20 17-1,-18 20-15,0 28 16,-10 37 0,0 57-16,10 37 15,19 28 1,28 10-16,-1-1 16,1 1-1,9-10-15,-9-9 16,0-9-1,0-29-15,-1-9 16,20-38 0,0-37-16,9-28 15,0-19 1</inkml:trace>
  <inkml:trace contextRef="#ctx0" brushRef="#br0" timeOffset="-12961.25">4102 11448 0,'0'0'0,"0"0"0,18 0 16,20-19 0,47-9-16,28-19 15,28 0 1,0 0-16,-19 19 15,-9 9 1,-9 10-16,-29 0 16,-47 9-1,-19 9-15,1 0 16,-1 1 0,1-1-16,18 1 15,0-10 1,0 0-16,10 0 15,-10-19 1,0 0-16,-9 0 16,0 1-1,-19-11 1,-19 1-16,0 0 16,-18 19-1,-10 9-15,-10 19 16,10 27-1,0 11-15,19 8 16,9 1 0,10-10-16,18 1 15,19-20 1,19-9-16,-9-18 16</inkml:trace>
  <inkml:trace contextRef="#ctx0" brushRef="#br0" timeOffset="-12580.23">5673 11204 0,'0'0'0,"0"0"15,0 0 1,0 0-16,9 0 16,0 0-1,20 0 1,-1-9-16,10-1 15,-1-8 1,-9-1-16,-9 0 16,-9 0-1,-10 1-15,-10-1 16,-18-9 0,-19 9-16,-9 9 15,-10 20 1,9 27-16,10 20 15,10 18 1,27 0-16,20 0 16,18 0-1,28-9-15,19-10 16,48-28 0,-48-19-1</inkml:trace>
  <inkml:trace contextRef="#ctx0" brushRef="#br0" timeOffset="-12289.99">6482 10135 0,'0'0'0,"0"0"15,0 0-15,0 9 16,0 10 0,-10 56-16,1 75 15,18 66 1,1 18-16,-1-9 16,10-9-1,-10-28-15,-9-10 16,10-18-1,-1-95-15</inkml:trace>
  <inkml:trace contextRef="#ctx0" brushRef="#br0" timeOffset="-11839.82">7648 10266 0,'0'0'0,"0"0"16,0 9-16,0 10 15,-9 56 1,-1 47-16,10 38 15,10 8 1,-1 1 0,19-19-16,1-28 15,8-28-15,1-19 16,0-18 0,-20-39-1</inkml:trace>
  <inkml:trace contextRef="#ctx0" brushRef="#br0" timeOffset="-10990.92">7168 10894 0,'0'0'0,"0"0"15,10 0-15,18-18 16,57-20-1,46-18-15,11 9 16,-11 0 0,-18 19-16,-28 0 15,-19 0 1,-19 9 0,-10 0-16,-18-9 15,0-10 1,-10-8-16,-9-1 15,0 9 1,0 10-16,0 19 16,0-1-1,0 20-15,-9 18 16,0 56 0,-1 76-16,1 18 15,-1 0 1,1-28-16,9-37 15,0-47 1,0-20-16,0-17 16,0-11-1,0-18 1,9-9-16,29-29 16,9-37-16,-9 10 15,-1 8 1,-9 29-1,1 19-15,-1 0 16,10 18 0,9 28-16,18 10 15,-8 10 1,-1-20-16,-9-9 16,-9-9-1,0-10-15,-1-9 16,-9-9-1,-9-19-15,0-10 16,-19-9 0,0 1-16,0 17 15,-9 20 1,-1 0-16,-9 18 16,1 10-1,-1 18-15,9 10 16,1 0-1,18 0-15,20 0 16,18-9 0,28-1-1,57-28-15,178-9 16</inkml:trace>
  <inkml:trace contextRef="#ctx0" brushRef="#br0" timeOffset="-10564.76">10254 10707 0,'0'0'0,"0"0"0,0 0 15,-19 9 1,-18 10-16,-10 28 15,0 19 1,18 9 0,20-10-16,0 10 15,18 0-15,0-18 16,20-20 0,-1 1-1,19-19-15,0-19 16,9-10-1,1-27-15,-1-20 16,-28-27 0,-18-29-16,-38-9 15,-19 38 1,0 28-16,-10 18 16,1 19-1,-10 29-15,28-1 16</inkml:trace>
  <inkml:trace contextRef="#ctx0" brushRef="#br0" timeOffset="-9448.4">10593 10538 0,'0'0'0,"9"0"15,10 0 1,9 0-16,19 9 16,10 1-1,18 27 1,19 20-16,0 18 16,-19 9-16,-18 0 15,-10 1 1,-28-1-16,-19-9 15,-19-18 1,0-20-16,0-18 16,0-19-1,1-19 1,-11-28-16,20-28 16,18-37-16,20-10 15,18 0 1,0 19-16,0 18 15,0 19 1,9 10 0,1 9-16,-1 19 15,-9 9 1,0 19-16,28 19 16,10 37-1,9 1-15,-19-1 16,-28-19-1,-9 1-15,0 0 16,-1-20 0,-18-8-16,0-10 15,-10 0 1,1-10 0,-10 1-16,0-10 15,0 10 1,-19-1-16,0 1 15,-9 9 1,-10 9-16,1 20 16,8 8-1,1 10-15,19-9 16,-1-1 0,20 1-16,-1-20 15,1 1 1,8-10-16,11-9 15,-1 0 1,0-18-16,0-1 16,-9-19-1,0 1-15,0 9 16,-10 0 0,-9 18-16,0 1 15,0-1 1,0 10-16,0 19 15,10 47 1,-1 75-16,0 65 16,-9 10-1,0-10 1,0-9-16,-9-9 16,-19 9-1,-29-19-15,-9-28 16,-9-56-1,-19-38-15,-9-27 16,-29-48 0,0-28-16,29-9 15,27-1 1,29 10-16,19 1 16,19 8-1,9 10-15</inkml:trace>
  <inkml:trace contextRef="#ctx0" brushRef="#br0" timeOffset="-9130.78">13293 10998 0,'0'0'0,"0"0"16,0 0-16,0 9 15,0 19 1,0 10-16,-10 27 15,1 1 1,-1-10-16,1 1 16,9-39-1</inkml:trace>
  <inkml:trace contextRef="#ctx0" brushRef="#br0" timeOffset="-8971.76">13180 10519 0,'0'0'0,"0"0"15,0 0-15,0 0 16,0 0 0</inkml:trace>
  <inkml:trace contextRef="#ctx0" brushRef="#br0" timeOffset="-8485.73">13565 11636 0,'0'0'0,"10"-10"15,18-18-15,29-19 16,18-18-1,9-29-15,1-19 16,-28-18 0,-29 9-16,-19 28 15,-18 28 1,-10 19 0,0 19-16,0 10 15,-18 8 1,9 10-16,-1 10 15,1-1 1,9 10-16,10 9 16,-1 0-1,20 19-15,18 0 16,10 18 0,9 20-16,9-1 15,-18-9 1,-1-18-16,-18-1 15,-19-9 1,0 0-16,-37 9 16,-76 10-1,-75-1-15,-151 20 16</inkml:trace>
  <inkml:trace contextRef="#ctx0" brushRef="#br0" timeOffset="-7530.31">15673 11204 0,'0'0'0,"0"-9"16,0-10-1,0-9-15,0 0 16,-10 0 0,-8 9-16,-20 0 15,0 10 1,-18 18-16,9 19 15,9 0 1,10 10-16,19-1 16,-1 1-1,20-19-15,-1-1 16,10-8 0,9-10-16,19-10 15,0-8 1,0-20-1,0-18-15,-9 0 16,-10-10-16,-9 28 16,0 10-1,-10 0 1,-9 19-16,0-1 16,0 20-1,0 46-15,0 75 16,0 48-1,0 8-15,0 10 16,-19-28 0,0-9-16,-9-29 15,-9-28 1,-1-18-16,-9-20 16,-10-27-1,-18-10 1,-19-37-16,-9-20 15,-1-46-15,57 28 16</inkml:trace>
  <inkml:trace contextRef="#ctx0" brushRef="#br0" timeOffset="-6893.22">16294 11120 0,'0'0'0,"0"0"0,0 0 16,0 0-16,-19 9 15,-19 0 1,1 29-16,-10 9 15,-1 9 1,20-9-16,19-9 16,-1-10-1,10-9-15,0-1 16,0-18 0,10 0-1,-1 0-15,19-18 16,1-11-1,18-8-15,-10-10 16,-8 19 0,-11 0-16,1 18 15,0 1 1,0-1-16,9 20 16,0 18-1,19 10-15,-9-1 16,0 1-1,-1-1-15,-9-18 16,1 0 0,-11-10-16,1-9 15,0 0 1,0-19 0,0-28-16,-19-18 15,-19-20 1,-9 20-16,-29 8 15,-27 1 1,-20 28-16,48 18 16</inkml:trace>
  <inkml:trace contextRef="#ctx0" brushRef="#br0" timeOffset="-6304.45">16962 10472 0,'0'0'0,"0"0"16,0 0-16,0 10 15,9 8 1,0 48-16,10 47 16,-9 37-1,-10 19-15,0-29 16,0-27 0,0-29-1,0-8-15,0-20 16,0-9-1,0-19-15,0-9 16,0-19 0,0 0-16,0 0 15,0 0 1,0-10-16,0-9 16,-19-18-1,0 9-15,-9 0 16,0 9-1,9 10-15,9 9 16,1 0 0,9 0-16,0 0 15,0 0 1,9 9-16,20 0 16,-1 1-1,56-1 1,-18 0-16</inkml:trace>
  <inkml:trace contextRef="#ctx0" brushRef="#br0" timeOffset="-4049.52">3565 13278 0,'0'0'0,"0"0"0,-18 9 16,-11 10 0,-8 18-16,9 29 15,-1 9 1,20 0-16,18 0 16,29-19-1,9-9-15,0-18 16,19-20-1,9-28-15,0-18 16,-18-20 0,-10-8-16,-19-1 15,-19 0 1,-9 1 0,-28 8-16,-19 10 15,-28 0-15,19 29 16</inkml:trace>
  <inkml:trace contextRef="#ctx0" brushRef="#br0" timeOffset="-3595.71">4055 13334 0,'0'0'0,"0"0"16,9 0-1,0 0-15,20-9 16,-1-1 0,19 1-16,19 18 15,-10 1 1,1 18-16,-1 0 15,-18 9 1,-1 1-16,-18-1 16,0 1-1,-19-1-15,0-8 16,-9-11 0,-1 1-1,1-19-15,9 0 16,0-9-1,9-19-15,1-29 16,18-8 0,0-1-16,10 0 15,-1 19 1,-9 19-16,-18 9 16</inkml:trace>
  <inkml:trace contextRef="#ctx0" brushRef="#br0" timeOffset="-2884.4">5475 13381 0,'0'0'15,"0"0"-15,0 0 16,0 0-16,-9-10 15,-10 1 1,0 0-16,-9-1 16,-19 10-1,-19 10-15,10 18 16,27 0 0,10 10-16,10-1 15,18 1 1,1-1-16,9-9 15,9-9 1,0 0-16,19-19 16,0-10-1,19-8-15,-9-20 16,-1 1 0,-18-10-1,-10 9-15,-9 10 16,-1 0-16,-8 9 15,-10 10 1,0-1 0,0 10-16,0 0 15,0 0-15,0 10 16,0 27 0,0 29-1,0 46-15,0 10 16,0 0-1,0 10-15,-28 9 16,-10-10 0,-18-28-16,-29-28 15,-19-28 1,-8-9-16,-30-29 16,11-9-1,18-19-15,28 0 16,29 1-1,18-1-15,10 10 16,18-10 0,10 9-1</inkml:trace>
  <inkml:trace contextRef="#ctx0" brushRef="#br0" timeOffset="-721.04">7272 13062 0,'0'0'0,"0"0"16,0 19-1,-19 28-15,-9 56 16,9 56-1,10 38-15,-1 19 16,10-19-16,-19-9 16,1-19-1,-11-19-15,11-38 16,8-65 0</inkml:trace>
  <inkml:trace contextRef="#ctx0" brushRef="#br0" timeOffset="-406.33">7178 13137 0,'9'0'0,"1"-9"0,18-1 16,19 1-1,19-1-15,9 20 16,0 9 0,1 9-1,-20 19-15,-9 18 16,-19 1-16,-18 9 16,-48 9-1,-56 10 1,-75-9-16,-10-20 15,-141 10 1</inkml:trace>
  <inkml:trace contextRef="#ctx0" brushRef="#br0" timeOffset="-17.4">8137 13531 0,'0'0'0,"0"0"15,0 0-15,0 9 16,-18 1 0,-20 27-1,-9 20-15,0 27 16,9-9-1,29-9-15,18-19 16,19-10 0,10-18-16,28-10 15,19-18 1,-1-29-16,-8-18 16,-29-19-1,-19 9-15,-28 1 16,-28-1-1,-29 0-15,-46 19 16,27 19 0</inkml:trace>
  <inkml:trace contextRef="#ctx0" brushRef="#br0" timeOffset="521.28">9041 12912 0,'0'0'0,"0"0"15,0 18 1,-19 39-16,0 46 16,0 38-1,0 9-15,10-19 16,18-9 0,1-28-16,-1-28 15,10-19 1,9-19-16,10-10 15,18-18 1,10-18-16,9-20 16,-18 10-1,-20 0 1,-18 19-16,0-1 16,0 1-1,0 18-15,9 10 16,19 18-1,0 10-15,0-9 16,-9-1 0,-1-18-16,1 0 15,-10-19 1,-9 0-16</inkml:trace>
  <inkml:trace contextRef="#ctx0" brushRef="#br0" timeOffset="711.17">9445 13371 0,'0'0'0,"0"0"15,0 0 1,0 0-16,9 0 15,-9 0-15</inkml:trace>
  <inkml:trace contextRef="#ctx0" brushRef="#br0" timeOffset="1325.75">10395 13437 0,'0'0'0,"0"0"16,0 0-16,0 0 15,0 0 1,0 0-16,-28 10 16,-38 8-1,-19 29 1,1 0-16,18 19 16,28-10-1,10 0-15,19 1 16,18-20-1,19 1-15,29-1 16,27-9 0,20-18-16,18-38 15,-9-10 1,-19-9-16,-28 0 16,-19 19-1,-9 0-15,-20 0 16,-8 18-1,-10 1-15,0 9 16,0 0 0,9 9-16,1 1 15,-1-1 1,1 10 0,8 0-16,11 0 15,-1-1 1,0 1-16,-9-19 15</inkml:trace>
  <inkml:trace contextRef="#ctx0" brushRef="#br0" timeOffset="1501.49">10809 13371 0,'0'0'0,"0"0"15,0 0 1,0 0-16,0 0 15,0 0 1,10 0-16,-1 10 16,0-10-1</inkml:trace>
  <inkml:trace contextRef="#ctx0" brushRef="#br0" timeOffset="2161.32">11129 13737 0,'0'0'0,"0"0"0,0 0 16,0 0-16,0 0 15,9 0 1,1 0 0,18 0-16,0-9 15,19-10 1,0-18-16,-9-1 16,-10-9-1,-9 10-15,-19-1 16,0 1-1,-9 9-15,-1 18 16,1 1 0,-10 18-16,0 10 15,10 9 1,-1 19 0,20 0-16,9-10 15,9 1-15,0-19 16,19-1-1,9-18-15,10-18 16,19-20 0,0-18-1,-1-29-15,-8-8 16,-11-11-16,-18 29 16,-28 19-1,0 28 1,-10 0-16,-9 18 15,0 1 1,0 9-16,0 9 16,10 10-1,-1 47-15,20 18 16,-1 1 0,0-1-16,0 1 15,10 8 1,-1 1-16,-8-19 15,-11-9 1,-18-19-16,-9 0 16,-29 0-1,-37 9-15,-38-28 16,-9-9 0,66-19-16</inkml:trace>
  <inkml:trace contextRef="#ctx0" brushRef="#br0" timeOffset="2684.45">13565 13550 0,'0'0'0,"0"0"0,-9 0 16,-29-19-1,-27 10 1,-20 9-16,0 18 15,19 10 1,19 19-16,19-9 16,19-1-1,-1 1-15,20-19 16,-1 0 0,19-10-16,10-9 15,9 0 1,9 0-16,-18-9 15,0 9 1,-10 0-16,-9 9 16,9 0-1,0 19-15,10 29 16,18 8 0,10 10-16,-9-18 15,-39-29 1</inkml:trace>
  <inkml:trace contextRef="#ctx0" brushRef="#br0" timeOffset="3102.3">13697 13353 0,'0'0'0,"0"0"16,10-10-1,-1 1-15,19 0 16,19-1 0,19 20-16,9 8 15,1 20 1,-1 9 0,-9 9-16,-29 10 15,-18-1-15,-9 10 16,-29 1-1,-9-20-15,-10-19 16,10-9 0,-1-9-16,11-19 15,8 0 1,1-19-16,-1-18 16,10-29-1,10-9 1,18 10-16,10-11 15,28-8 1,-29 37-16</inkml:trace>
  <inkml:trace contextRef="#ctx0" brushRef="#br0" timeOffset="3583.02">14704 13662 0,'0'0'0,"0"0"0,0 0 16,0 0-1,0 0-15,0 0 16,0 0 0,9 0-1,1 0-15,-1 0 16,0-9-16,1 0 15,-1-10 1,1 0 0,-10 0-16,0 0 15,-10 10 1,-9 0-16,1-1 16,-11 20-1,-8 18-15,9 0 16,-1 10-1,20-1-15,-1 1 16,20-1 0,-1 1-16,20-10 15,-1 0 1,19-9-16,0-1 16,0-8-1,9-10-15,1 0 16,-20 0-1,-27 0-15</inkml:trace>
  <inkml:trace contextRef="#ctx0" brushRef="#br0" timeOffset="9021.41">16049 13503 0,'0'0'0,"9"9"15,1 19-15,18 29 16,0 18 0,-9 0-16,0 0 15,0-28 1,-10-10-16,-9-18 16,0-10-1,0-9-15,10-9 16,18-47-1,0-38-15,0 9 16,10 10 0,-1 10-16,1 18 15,0 9 1,-1 29 0,10 9-16,0 19 15,10 28 1,-1 18-16,1 20 15,-20-10 1,-8 9-16,-11-9 16,1-18-1,0-20-15,-19-18 16</inkml:trace>
  <inkml:trace contextRef="#ctx0" brushRef="#br0" timeOffset="9351.78">17140 13568 0,'0'0'0,"0"0"0,0 0 16,-19 10-1,1-1-15,-1 19 16,0 19-1,10 10-15,18-1 16,0-19 0,1 1-16,18-19 15,0-1 1,10-18-16,0-18 16,-1-1-1,-9-9-15,-9-10 16,-19 1-1,-9-1-15,-1 19 16</inkml:trace>
  <inkml:trace contextRef="#ctx0" brushRef="#br0" timeOffset="9694.56">17648 12724 0,'0'0'0,"0"0"16,0 9-16,10 10 15,-1 28 1,10 47-16,0 47 15,-10 9 1,-9-9-16,0-19 16,-19-19-1,1-19-15,-1-9 16,9-18 0,1-20-16,-1-9 15,10-9 1,0-19-16</inkml:trace>
  <inkml:trace contextRef="#ctx0" brushRef="#br0" timeOffset="9925.95">16952 13099 0,'0'0'0,"10"0"0,8 0 16,39 10-1,93-1-15,38 1 16,10 8 0,0 1-16,-10 0 15,-19 0 1,-28-1-16,-37-8 16,-20-1-1,-55-9-15</inkml:trace>
  <inkml:trace contextRef="#ctx0" brushRef="#br0" timeOffset="10609.65">20311 13484 0,'0'0'0,"0"0"15,-10-9-15,-18-10 16,-28-19 0,-48 1-16,-9 9 15,0 28 1,10 9-16,28 19 15,18 0 1,19 1-16,10-1 16,19 0-1,18 0-15,1-9 16,18-1 0,9 1-16,11-9 15,-1-20 1,18-9-1,1-18-15,0-10 16,-19 0 0,-9 19-16,-19 0 15,-1 18 1,-8 1-16,-10 0 16,0 9-1,0 18-15,-19 58 16,-19 36-1,1 29-15,9 0 16,-1-10 0,1 0-16,0 1 15,0-20 1,-19-18-16,-19-10 16,-19-18-1,-37-38-15,-38-28 16,0-37-1,9-29-15,20-37 16,65 37 0</inkml:trace>
  <inkml:trace contextRef="#ctx0" brushRef="#br0" timeOffset="11254.48">20621 13644 0,'0'0'0,"0"0"0,9 0 16,-9-10 0,0 10-16,0 0 15,-28-9 1,-19 18-16,-28 19 15,9 0 1,19 10-16,19 0 16,18-10-1,1-10-15,9 1 16,9 0 0,1-10-1,18-9-15,10-9 16,28-19-1,9-28-15,0-10 16,-19 10 0,-18 18-16,-19 10 15,0 18 1,0 1-16,9 18 16,9 29-1,10 37-15,19 19 16,-9 0-1,-1-29-15,-18-18 16,-1-9 0,1-19-1,0-19-15,-1 0 16,10-19-16,-9-28 16,-10-19-1,-18-9 1,-29-19-16,-28 1 15,-38 8 1,-28 10-16,0 38 16,29 18-1,46 19-15</inkml:trace>
  <inkml:trace contextRef="#ctx0" brushRef="#br0" timeOffset="11853.87">22042 13034 0,'0'0'0,"0"0"16,0 9-16,0 10 15,-19 56 1,-9 47-16,-10 37 16,10 10-1,-1-28 1,1-38-16,19-18 16,-1-20-16,1-27 15,0-10 1,9-9-1,0-19-15,0 0 16,0-10 0,0-27-16,0-19 15,-19-10 1,0 0-16,-19 10 16,1 18-1,-20 10-15,1 9 16,-10 19-1,0 10-15,19-1 16,0 10 0,19 0-1,18 0-15,1-1 16,18 1 0,10 0-16,19 9 15,28-9 1,18-1-16,1-8 15,-10-10 1,-46 0-16</inkml:trace>
  <inkml:trace contextRef="#ctx0" brushRef="#br0" timeOffset="13375.28">6877 15389 0,'0'0'0,"0"0"16,0 9-1,-10 29-15,1 27 16,0 67-1,9 36-15,9 20 16,29 9 0,-1-9-16,29 121 15</inkml:trace>
  <inkml:trace contextRef="#ctx0" brushRef="#br0" timeOffset="13743.82">7206 15492 0,'0'0'0,"0"-10"0,-9-8 16,9-10-1,0-1 1,9 11-16,0 8 15,29 1 1,28 18-16,19 19 16,-10 19-1,-9 0 1,-29 0-16,-27-9 16,-20-1-16,-27-9 15,-39 10 1,-46-10-1,-19-9-15,9 0 16,38-10-16,38 0 16,37-9-1</inkml:trace>
  <inkml:trace contextRef="#ctx0" brushRef="#br0" timeOffset="14080.08">7780 15726 0,'0'0'0,"0"0"15,0 0-15,-19 10 16,-19 18 0,-9 9-1,-9 29-15,9 0 16,28 9-1,10-28-15,18-10 16,10-18 0,9 0-16,29-19 15,-1-19 1,1-9-16,-1 0 16,-18 0-1,-20 0 1,1-1-16,-28-8 15,-1 18-15</inkml:trace>
  <inkml:trace contextRef="#ctx0" brushRef="#br0" timeOffset="14604.02">8297 15032 0,'0'0'0,"0"0"16,0 0-16,0 19 15,10 28 1,-10 56-16,0 47 15,0 28 1,9-18-16,19-29 16,29-18-1,-1-19-15,1-29 16,9-37 0,-1-18-16,20-38 15,-10-38 1,-9 0-16,-19 10 15,-28 19 1,0 8 0,-10 20-16,-9 0 15,0-1 1,0 10-16,0 0 16,10 10-1,-1 8-15,19 11 16,10 17-1,18-8-15,1 0 16,-29-20 0</inkml:trace>
  <inkml:trace contextRef="#ctx0" brushRef="#br0" timeOffset="14772.67">8890 15370 0,'0'0'0,"0"0"0,0 0 16,0 0 0,0 0-16,0 0 15,0 0 1,0 0-16</inkml:trace>
  <inkml:trace contextRef="#ctx0" brushRef="#br0" timeOffset="15096.54">9737 15548 0,'0'0'0,"0"0"15,0 0 1,-19 10-16,-9-1 15,-19 28 1,-19 29-16,9 9 16,20-9-1,18-10-15,19 0 16,19 1 0,28-10-16,0-19 15,9-9 1,10-19-1,-10 0-15,-27-10 16</inkml:trace>
  <inkml:trace contextRef="#ctx0" brushRef="#br0" timeOffset="15319.88">10188 15811 0,'0'0'0,"0"0"16,0 0 0,0 0-16,0 0 15,0 9 1,0 1-16,0 18 16,10 28-1,-1 10-15,0-38 16</inkml:trace>
  <inkml:trace contextRef="#ctx0" brushRef="#br0" timeOffset="15509.68">10094 15276 0,'0'0'0,"0"0"15,0 0 1,10 0-16,-1 9 16,19 10-1,-9-9-15</inkml:trace>
  <inkml:trace contextRef="#ctx0" brushRef="#br0" timeOffset="16192.75">10348 16036 0,'0'0'0,"0"0"0,0 0 16,19 0-1,19 0-15,37-19 16,10-18 0,-10-1-1,-9 1-15,-10-20 16,-9 1-16,-19 0 15,-18 9 1,-10 19 0,0 18-16,-10 1 15,10 9 1,-18 9-16,-1 10 16,0 9-1,9 0-15,1 1 16,9-11-1,9 1-15,1 0 16,18 0 0,10-1-16,9-8 15,0-10 1,9-10-16,1-8 16,-10-20-1,-10 1 1,-8-10-16,-11 19 15,-8-1-15,-10 1 16,0 19 0,0-1-16,0 10 15,0 0 1,0 0-16,0 0 16,0 10-1,0-1 1,9 19-16,1 1 15,-1 8 1,10 10-16,0 0 16,-1 0-1,1-10-15,-19 1 16,-19 9 0,-37 0-16,-38 9 15,-38-28 1,57-19-16</inkml:trace>
  <inkml:trace contextRef="#ctx0" brushRef="#br0" timeOffset="16825.65">3537 15548 0,'0'0'0,"0"10"16,-19 8-16,1 10 16,8 10-1,20 0-15,-1-1 16,19 1 0,0-20-16,19-8 15,0-10 1,1-19-16,-11-19 15,1-8 1,-19-11-16,-10 1 16,-28 0-1,0 9-15,-18 0 16,-39 19 0,-36 9-16,-1 38 15,37 9 1,39-9-1</inkml:trace>
  <inkml:trace contextRef="#ctx0" brushRef="#br0" timeOffset="17243.57">3754 15407 0,'0'0'0,"9"0"0,10 0 16,37-9 0,19 9-16,10 9 15,0 20 1,-10 8-16,0 19 16,-18 10-1,-10 9-15,-28-19 16,-19 1-1,-19-1-15,0-18 16,-9-20 0,-10 1-16,1-19 15,8-19 1,1-9-16,19-28 16,9 0-1,9-1 1,19-8-16,1-1 15,18 10 1,0 9-16,0 0 16,-29 28-1</inkml:trace>
  <inkml:trace contextRef="#ctx0" brushRef="#br0" timeOffset="17876.25">5174 15482 0,'0'0'0,"0"0"15,-9-9-15,-10 0 16,-9-1 0,-10 1-16,-18 18 15,-1 10 1,-9 9-16,10 19 15,18 9 1,29-9-16,9-9 16,9-1-1,19 1 1,1-19-16,18-19 16,19-10-1,-10-18-15,0-9 16,1-20-1,-20 1-15,-18 9 16,0 10 0,-19 8-16,0 11 15,0 8 1,0 10-16,0 0 16,0 10-1,-19 37-15,0 28 16,10 37-1,0 20-15,-10-10 16,0 9 0,0-9-16,-18-9 15,-1-10 1,-18-28-16,-20-19 16,-8-9-1,-29-19 1,-10-18-16,-18-20 15,0-37 1,9-18-16,10-20 16,9 1-1,66 37-15</inkml:trace>
  <inkml:trace contextRef="#ctx0" brushRef="#br0" timeOffset="19983.77">12634 15332 0,'0'0'0,"-19"10"15,-28 9 1,-37 27-16,-1 39 15,19 27 1,28 1-16,38 0 16,19-29-1,28-18-15,0-19 16,19-19 0,0-19-16,19-28 15,9-9 1,-19-9-16,-18 9 15,-20-1 1,-18 20-16,0 0 16,-19-1-1,0 10-15,0 10 16,0 8 0,0 29-1,9 10-15,1-1 16,18 0-1,0-18-15,10-10 16,9-9 0,0-19-16,9-19 15,-9-19 1,-19-18-16,-18 0 16,-20 0-1,-37-1-15,-37 10 16,-20 10-1,1 18-15,9 10 16,47-1 0</inkml:trace>
  <inkml:trace contextRef="#ctx0" brushRef="#br0" timeOffset="20489.52">13208 15088 0,'0'0'0,"0"0"0,0 0 16,0 0 0,0 0-16,0 0 15,0 10 1,9 37-16,-9 56 15,10 38 1,9 9-16,9-28 16,0-19-1,0-28-15,1-9 16,8-19 0,10-10-16,19-9 15,9-9 1,-9-19-1,-9-19-15,-1-9 16,-9-9-16,-9-10 16,-19-10-1,-1 1 1,-18 9-16,0 19 16,0 0-1,0 19-15,0-1 16,0 20-1,-18 27-15,8 29 16,20 37 0,-1-56-16</inkml:trace>
  <inkml:trace contextRef="#ctx0" brushRef="#br0" timeOffset="20870.16">14619 15051 0,'0'0'0,"0"0"15,0 0-15,0 0 16,0 9-16,0 10 16,-19 56-1,0 47 1,10 38-16,0 8 15,18 1 1,10-28-16,9-28 16,-18-66-1</inkml:trace>
  <inkml:trace contextRef="#ctx0" brushRef="#br0" timeOffset="21460.6">15268 15088 0,'0'0'0,"0"10"16,0 9 0,0 37-16,-9 28 15,-1 20 1,1 17 0,0 1-16,9 19 15,9-9-15,19-10 16,-9-38-1,0-37-15,0-28 16,-19-10 0,0-9-16,0-28 15,-10-19 1,-9-28-16,-18 9 16,-1 10-1,-9 9 1,10 19-16,-11 9 15,1 19 1,0 9-16,10 20 16,9 8-1,18 10-15,1 0 16,18-9 0,29 8-16,46 1 15,48-9 1,37-10-16,1-19 15,150-9 1</inkml:trace>
  <inkml:trace contextRef="#ctx0" brushRef="#br0" timeOffset="22043.99">16811 15107 0,'0'0'0,"0"0"0,0 0 16,0 10-1,-9-1-15,-10 28 16,0 39 0,0 8-16,10 10 15,-1 0 1,1-19-16,0-10 16,9-8-1,0-20-15,0-18 16,0 0-1,0-1-15,0-18 16,0 0 0,0 0-16,9 0 15,10 0 1,9-9 0,10-10-16,-1 10 15,1 0-15,-10-1 16,0 1-1,-9 18 1,9 1-16,1 18 16,-1 0-1,-9 9-15,-1 1 16,1 9 0,0 0-16,-10-28 15</inkml:trace>
  <inkml:trace contextRef="#ctx0" brushRef="#br0" timeOffset="22425.8">17639 15745 0,'0'0'0,"0"0"0,0 0 16,0-9-1,-10-1-15,-8 1 16,-20 0-16,-18 18 16,-1 0-1,1 20 1,9-1-16,18-10 16,20 1-1,0 0-15,-1 0 16,10-10-1,10 1-15,-1-1 16,10-9 0,9 9-16,-9 1 15,9-1 1,0 29-16,19 27 16,19 20-1,-38-48-15</inkml:trace>
  <inkml:trace contextRef="#ctx0" brushRef="#br0" timeOffset="22809.38">17780 15811 0,'0'0'0,"0"0"15,0 0 1,0 0-16,0 0 15,0 0 1,0 9-16,9 19 16,1 38-1,27 47-15,10-1 16,10-27 0,-10-38-16,0-29 15,0-8 1,0-29-16,10-28 15,8-37 1,-8-10-16,-10 9 16,-10 20-1,-18 18-15,0 19 16,0-1 0,-10 11-1,1 8-15,-10 1 16</inkml:trace>
  <inkml:trace contextRef="#ctx0" brushRef="#br0" timeOffset="23212.24">18514 16074 0,'0'0'0,"0"0"0,0 0 16,9 0-1,1 0-15,8 0 16,11-10-1,-1-9-15,9 1 16,1-10 0,-19-1-16,0 1 15,-19 0 1,0 19-16,-10-1 16,-8 1-1,-11 0-15,1 18 16,0 0-1,0 10 1,9 9-16,9 0 16,1 10-1,18-10-15,1 10 16,9-10 0,9-10-16,9 1 15,20 0 1,37 0-16,9-19 15,-46 0 1</inkml:trace>
  <inkml:trace contextRef="#ctx0" brushRef="#br0" timeOffset="23930.79">20075 14995 0,'0'0'0,"0"0"16,10 9-16,-1 0 16,1 29-1,-1 18-15,0 19 16,-9 28-1,0 10 1,-9-19-16,0-10 16,-1-18-16,10-19 15,0-19 1,0-9 0,0-10-16,0-9 15,10 0 1,8 0-16,11-19 15,18 1 1,-10-1-16,1 10 16,0-1-1,-1 1-15,-9 18 16,10 1 0,-10-1-16,1 19 15,-11 0 1,1 0-1,-19 10-15,-9 9 16,-19 0-16,-38 0 16,-47-10-1,-38-27-15,20-10 16,18-19 0,37 0-1,20 0-15,28 0 16</inkml:trace>
  <inkml:trace contextRef="#ctx0" brushRef="#br0" timeOffset="25116.12">20941 15858 0,'0'0'0,"0"0"0,9 0 15,1 0 1,18 0-16,-9 0 16,0 0-1,9-10 1,0-8-16,0-1 15,0 0-15,-9 0 16,0-9 0,-10 0-16,-9-9 15,0 8 1,-9 1-16,-10 0 16,-18 19-1,-10 9 1,0 9-16,0 10 15,9 9 1,10 0-16,-1 10 16,20 9-1,18-1 1,10 1-16,28 10 16,0-10-16,19-10 15,9-18 1,10 0-16,9-29 15,-9-8 1,-19-11-16,-10-8 16,-18-1-1,-19 1-15,-1-1 16,-18 1 0,-18 9-1,-1-1-15,-19 20 16,-9 0-1,0 18-15,0 10 16,19 9 0,0 9-16,18 1 15,20 0 1,8-1-16,20 10 16,28-9-1,28-1-15,19-28 16,9-18-1,-18-19-15,-29-19 16,-9-9 0,-19 9-1,-19 0-15,-9 19 16,-10 0-16,-9 18 16,0 1-1,0 9-15,0 0 16,0 9-1,-9 10 1,-10 9-16,10-9 16,-1 0-1,1-1-15,9-8 16,0-1 0,0-9-16,9 0 15,1 0 1,27-19-16,10-18 15,10-1 1,-10 10-16,-10 0 16,1 19-1,0-1-15,-1 1 16,1 18 0,0 10-1,-1 9-15,1 19 16,-19 0-16,-1 9 15,-18 1 1,-9 8 0,0-27-16</inkml:trace>
  <inkml:trace contextRef="#ctx0" brushRef="#br0" timeOffset="26605.09">23820 14798 0,'0'0'0,"0"0"0,0 9 15,9 38 1,-9 37-16,0 57 16,0 9-1,0-9-15,0-10 16,-9-28 0,-1-18-1,1-19-15,9-29 16,0 1-1,0-20-15,0 1 16,0-19 0,0 0-16,9 0 15,19-19 1,19-18-16,0-1 16,-9 10-1,0 0-15,-10 19 16,-9-1-1,9 10-15,-9 10 16,9 8 0,-9 20-16,0 18 15,-19 10 1,-29 18-16,-18 10 16,-37-19-1,-29-28 1,-19-19-16,-18-37 15,8-19 1,20-29-16,66 29 16</inkml:trace>
  <inkml:trace contextRef="#ctx0" brushRef="#br0" timeOffset="27279.39">24544 16083 0,'0'0'0,"9"0"15,10 0 1,9 0-16,1-9 16,-1-10-1,0 0-15,0-18 16,-9-1-1,0-9-15,-19 10 16,-10-10 0,-18 18-16,-28 1 15,-19 28 1,9 19-16,0 9 16,19 19-1,9 9 1,10 1-16,19-1 15,9-18-15,9-1 16,0 1 0,29-10-1,9 9-15,0-18 16,-19-10 0</inkml:trace>
  <inkml:trace contextRef="#ctx0" brushRef="#br0" timeOffset="27587.19">25268 14920 0,'0'0'0,"0"9"0,0 19 16,-19 47 0,-9 66-16,0 28 15,0 0 1,0-10-16,-1-9 16,1-18-1,19-10-15,18-38 16,10-18-1,-10-38-15</inkml:trace>
  <inkml:trace contextRef="#ctx0" brushRef="#br0" timeOffset="27875.32">25598 15126 0,'0'0'0,"0"9"0,0 10 15,-19 37 1,0 38-16,-19 38 16,1 27-1,-1 1 1,10-20-16,0-8 15,-1-29 1,11-19-16,-11-18 16,11-38-1</inkml:trace>
  <inkml:trace contextRef="#ctx0" brushRef="#br0" timeOffset="28103.6">25014 15745 0,'0'0'0,"19"0"0,19 0 16,28 10-16,18-1 15,1 0 1,9 19-1,-9 1-15,9 8 16,-38-18 0</inkml:trace>
  <inkml:trace contextRef="#ctx0" brushRef="#br0" timeOffset="28437.54">25889 15905 0,'0'0'0,"0"0"0,0 0 16,0 0-16,10 0 15,-1-10 1,0 1-16,-9 0 16,0-10-1,0 0-15,-18 0 16,-11 10-1,-36 9-15,-20 28 16,-9 28 0,19 19-1,27 19-15,30 9 16,36 1 0,48-1-16,19-19 15,-38-56 1</inkml:trace>
  <inkml:trace contextRef="#ctx0" brushRef="#br0" timeOffset="28858.19">26331 15708 0,'0'0'0,"0"0"0,0 0 15,0 0 1,0 0-16,10 9 15,-1 19 1,1 19-16,18 38 16,0 18-1,-9 0 1,0 10-16,-19-20 16,-10 1-16,-9-9 15,-28-10 1,-28-19-16,-10-18 15,1-29 1,18-9 0,28-19-16,19 0 15,19-37 1,48-47-16,46-38 16,47-18-1,0 18-15,-9 19 16,-10 9-1,-28 20-15,-47 36 16,-38 29 0</inkml:trace>
  <inkml:trace contextRef="#ctx0" brushRef="#br0" timeOffset="37783.39">18185 11598 0,'0'0'0,"0"0"0,9 0 16,19-9-16,10-1 15,18 1 1,19 0-16,38 9 15,28 9 1,38 0-16,38 1 16,27 9-1,38-1 1,38 1-16,38-10 16,18 1-1,-9 9-15,0 9 16,-29 9-1,-36-9-15,-20 1 16,-28-11 0,-28 1-16,-20-10 15,-17 1 1,-11-1-16,-8 1 16,-29 8-1,-9 1-15,-29-9 16,-28-1-1,-28-9-15,-9 0 16,-19 0 0,0 0-16,-10 0 15,-9 0 1,0 0 0,0 0-16</inkml:trace>
  <inkml:trace contextRef="#ctx0" brushRef="#br0" timeOffset="40162.22">1712 7667 0,'0'0'0,"0"9"16,0 10-16,-19 19 15,-18 37 1,8 56-16,11 38 16,8 9-1,10 29-15,0-1 16,10-18-1,-10-10-15,0-37 16,0-19 0,0-19-1,0-28-15,0-28 16,0-10 0,0-27-16</inkml:trace>
  <inkml:trace contextRef="#ctx0" brushRef="#br0" timeOffset="41127.95">2070 7620 0,'0'0'0,"0"0"16,9 0-16,19-9 16,48-1-1,112 10 1,132 0 0,112-18-16,57-20 15,10 0-15,-10 10 16,10 0-1,-19 9-15,-10 1 16,10-1 0,9 0-16,0 0 15,-37 1 1,-67 8-16,-46 1 16,-47-10-1,-57 10-15,-47-1 16,-56 1-1,-48 9-15,-37 9 16,-9 1 0,-10-1-1,-9 0-15,0 1 16,0 18-16,0 19 16,-10 28-1,0 28 1,1 28-16,9 20 15,-1 8 1,1 10-16,9-10 16,1-8-16,-11-11 15,1-8 1,0-20 0,-19-9-16,0-18 15,-19-10 1,-9-9-16,-19 9 15,-56-10 1,-76 20 0,-132-10-16,-103-9 15,-84-38-15,-85-10 16,-76-27 0,-37-19-16,-28-10 15,9 1 1,28-1-16,47 20 15,76 18 1,103 18-16,94 1 16,103 0-1,57-10 1,76 10-16,37-10 16,37 1-1,38-1-15,-9 1 16,19-10-1,9 0-15,0 0 16,28 9 0,28 0-16,1 1 15</inkml:trace>
  <inkml:trace contextRef="#ctx0" brushRef="#br0" timeOffset="41909.17">10188 7855 0,'0'0'0,"0"0"16,10-10-16,-1-9 16,0 1-1,1-1-15,-1 0 16,1 10-1,-1-10-15,0 0 16,20 10 0,-1-1-16,28-8 15,20-1 1,27 0 0,1 0-16,-1 1 15,1-1 1,-20 10-16,-9 9 15,-18 9 1,-10 0-16,9 19 16,1 10-1,-1-1-15,1-8 16,-20-11 0,-18-8-16</inkml:trace>
  <inkml:trace contextRef="#ctx0" brushRef="#br0" timeOffset="42306.13">11223 6991 0,'0'0'0,"0"0"16,0 0-16,9 10 15,1-1 1,27 10-16,20 28 16,9 19-1,0-1 1,9 10-16,-19-9 16,-18-10-1,0 1-15,-20 18 16,-18 9-1,-9 10-15,-38 9 16,-38 0 0,-37 10-16,-10-10 15,1-28 1,8 0-16,10-9 16,19-10-1,47-37-15</inkml:trace>
  <inkml:trace contextRef="#ctx0" brushRef="#br0" timeOffset="42600.63">12041 7611 0,'0'0'0,"0"0"16,10 0-16,-1-10 16,29-8-1,47-1-15,37-19 16,28 10 0,1 9-16,-1 10 15,-18 0 1,-28-1-16,-20 1 15,-55-1 1</inkml:trace>
  <inkml:trace contextRef="#ctx0" brushRef="#br0" timeOffset="42891.74">12653 6766 0,'0'0'0,"0"0"0,0 10 16,-19 18-16,10 37 15,-1 57 1,20 38-16,-1-1 16,10-8-1,0-11-15,-10-27 16,1-10-1,-1-9-15,0 0 16,10-19 0,0-19-16,9-9 15,-18-38 1</inkml:trace>
  <inkml:trace contextRef="#ctx0" brushRef="#br0" timeOffset="43299.41">13076 7029 0,'0'0'0,"0"0"0,0 0 15,0 0 1,10 9-16,9 29 16,18 37-1,10 47 1,10 0-16,-1-10 15,-9-18 1,-9-28-16,-1-19 16,-18-19-1,0-9-15,9-19 16,0-10 0,29-46-16,28-66 15,18-66 1,-18-27-16,-10 8 15,-19 29 1,-18 56-16,-19 47 16,-10 37-1,1 10 1,-10 19-16,9 18 16,0 19-1,1 1-15</inkml:trace>
  <inkml:trace contextRef="#ctx0" brushRef="#br0" timeOffset="43740.97">13998 7517 0,'0'0'0,"0"0"16,10 0-1,-1 0-15,19-19 16,19 0-1,0-28-15,10-18 16,-1-10 0,-9 9-16,-28 0 15,0 19 1,-19 19-16,0 19 16,-19-1-1,-9 29-15,-19 19 16,0 27-1,0 20 1,19 9-16,18-19 16,20 0-16,-1-9 15,0-10 1,20-19 0,8 1-16,10-10 15,0-9 1,19 0-16,-9-19 15,-10 0 1,-10-10-16,-27 10 16</inkml:trace>
  <inkml:trace contextRef="#ctx0" brushRef="#br0" timeOffset="44044.02">12013 8999 0,'0'0'0,"0"0"15,10 10-15,18-1 16,28 0 0,29 1-16,47-10 15,18 0 1,10 0-16,9 0 16,142 0-1</inkml:trace>
  <inkml:trace contextRef="#ctx0" brushRef="#br0" timeOffset="44431.2">13274 8718 0,'0'0'0,"0"0"15,0 0 1,0 0-16,9 19 15,1 27-15,18 39 16,0 37 0,19 0-1,-9-19-15,-10-19 16,-9-27 0,0-20-16,-10-18 15,0 0 1,1-19-16,18-28 15,29-47 1,18-29-16,-9-8 16,-1-20-1,-8-8-15,-1-1 16,-18 19 0,0 28-16,-20 38 15,-8 37 1</inkml:trace>
  <inkml:trace contextRef="#ctx0" brushRef="#br0" timeOffset="44881.92">14431 8990 0,'0'0'0,"0"0"0,0 0 15,0 0 1,0 0-16,0 0 15,9 0 1,1 0 0,-1-10-16,1 1 15,-10 0 1,0-10-16,0 10 16,-10-1-1,-9 1-15,-28 18 16,-9 10-1,-1 28-15,10 19 16,0-1 0,19 20-1,19-1-15,18-18 16,19-10 0,1-18-16,-1-10 15,9-9-15,10-10 16,1-9-1,-1 0-15,0-19 16,-10 0 0,-9 1-1,-18 8-15</inkml:trace>
  <inkml:trace contextRef="#ctx0" brushRef="#br1" timeOffset="52467.12">18213 11673 0,'0'0'0,"0"0"15,0 0-15,0 0 16,0 0-16,0 0 16,0 0-1,9 0-15,29-9 16,37-1 0,94 1-1,67 0-15,27 9 16,10 9-1,-29 0-15,10 1 16,10 9 0,18 9-16,38-9 15,0 9 1,9 0-16,10 9 16,-48-18-1,-46 0-15,-38-19 16,-28 0-1,-48 0-15,-27-10 16,-20 1 0,-27 0-16,-20 9 15,1 0 1,-10 0-16,-9 0 16,-9 0-1,-1 0 1,-9 0-16,0 0 15,9 9-15,-9-9 16</inkml:trace>
  <inkml:trace contextRef="#ctx0" brushRef="#br1" timeOffset="53108.4">23471 11542 0,'0'0'0,"0"0"0,0 0 15,0 9 1,0 29-16,0 18 15,0 29 1,0 8 0,10-8-16,-1-20 15,-9-18 1,0-9-16,0-19 16,0-19-1,0 0-15,0 0 16,0-10-1,10-18-15,-1-9 16,1-29 0,-1-9-16,0 0 15,1 9 1,-10 0-16,9 20 16,1 17-1,-1 1-15,0 19 16,1-1-1,18 1-15,19 18 16,9 20 0,10 8-16,-9 1 15,-20-1 1,-8-9 0,-11-9-16,-18 0 15,0 9 1,-28 0-16,-47 19 15,-104 19-15,-103 9 16,-113-9 0</inkml:trace>
  <inkml:trace contextRef="#ctx0" brushRef="#br1" timeOffset="59399.63">25137 11317 0,'0'0'0,"0"0"0,0 0 15,0 0 1,0 0-16,9-19 16,10 0-1,37 0-15,57 1 16,47 8-1,19 1-15,0 9 16,-38 0 0,-19 0-16,-19-19 15,-27 0 1,-48 10 0</inkml:trace>
  <inkml:trace contextRef="#ctx0" brushRef="#br1" timeOffset="59738.11">25598 10444 0,'0'0'0,"0"0"0,0 10 15,0 18 1,9 37-16,19 57 15,0 38 1,1-1-16,-11 10 16,1-19-1,0-18 1,-19-10-16,0-29 16,0-8-16,0-10 15,9-19 1,1-18-16,-1-1 15,10-18 1,-9-19 0</inkml:trace>
  <inkml:trace contextRef="#ctx0" brushRef="#br1" timeOffset="60173.22">26595 10773 0,'0'0'0,"0"0"16,0 0-16,0 0 15,9 9 1,1 10-16,18 37 16,9 38-1,10 18 1,-9-8-16,0-20 15,-1-18-15,-18-29 16,0-9 0,0-9-16,-10-9 15,1-10 1,-1-10-16,19-18 16,19-38-1,19-46 1,9-29-16,1-28 15,-11 10 1,-17 27-16,-11 29 16,-18 47-1,-10 28-15,1 18 16,9 1 0,-10 9-16</inkml:trace>
  <inkml:trace contextRef="#ctx0" brushRef="#br1" timeOffset="60588.51">27601 11110 0,'0'0'0,"10"10"0,-1-1 16,1 0 0,-1 10-16,10-9 15,0-10 1,9 0-1,0-19-15,0 0 16,-9-18 0,-10-20-16,-9 10 15,-9 19 1,-10 9-16,0 10 16,-18 18-1,-20 29-15,10 18 16,0 19-1,19 10-15,9-10 16,10 0 0,18-19-16,19-9 15,10-9 1,28-1-16,19-18 16,-1 0-1,-8-19-15,-1-10 16,-19 1-1,-28-1-15</inkml:trace>
  <inkml:trace contextRef="#ctx0" brushRef="#br1" timeOffset="61085.28">22427 13550 0,'0'0'0,"0"0"0,0 0 15,0 0-15,0 0 16,0 0 0,10 0-1,8-10-15,58 1 16,74 0-1,38-1-15,29 1 16,-1-1 0,-18-8-16,-20-1 15,-36 10 1,-30-10-16,-27 9 16,-19 1-1,-19 0-15,-9-1 16,-1 1-1,-27-1-15</inkml:trace>
  <inkml:trace contextRef="#ctx0" brushRef="#br1" timeOffset="61400.28">24337 12959 0,'0'0'0,"0"0"16,0 9-16,0 0 15,9 29 1,1 18 0,-1 29-16,1 8 15,-1 1 1,0-9-16,1-10 15,-1-19 1,1-18-16,-10-10 16,0-9-1,0-19-15,0 0 16,0 0 0</inkml:trace>
  <inkml:trace contextRef="#ctx0" brushRef="#br1" timeOffset="61745.18">24393 12949 0,'0'0'0,"0"0"0,0 0 15,0 0-15,0 0 16,0 10 0,0-1-16,10 10 15,-1 9 1,19 19-1,1 0-15,-1 0 16,0 0 0,10-10-1,-19-9-15,-1-9 16,-8 0-16,-1-10 16,-9 1-1,0-1-15,-9 0 16,-10 1-1,-28 27-15,-28 29 16,-38 18 0,47-37-16</inkml:trace>
  <inkml:trace contextRef="#ctx0" brushRef="#br1" timeOffset="64308.68">26077 13278 0,'0'0'0,"0"0"16,0 0-1,0 0-15,0 0 16,0 0-16,0 0 16,10 0-1,9 0 1,28 0-16,37 0 15,39 0 1,8 0-16,1 0 16,-10 0-1,-37 0-15,-19 0 16,-19 0 0,-10 0-16,-8 0 15,-11 0 1</inkml:trace>
  <inkml:trace contextRef="#ctx0" brushRef="#br1" timeOffset="64799.95">27526 12780 0,'0'0'0,"0"0"16,0 0-16,0 0 16,9 10-1,1 18 1,9 28-16,9 38 16,10 9-1,-1 0 1,1-18-16,-10-19 15,-9-20-15,0-8 16,-10-19 0,0-10-16,1-9 15,-1 0 1,1-9-16,18-19 16,0-29-1,19-27 1,0-19-16,0-10 15,19-18-15,-9 9 16,-1 28 0,-18 28-16,-1 19 15,-18 19 1,0 19 0,-10-1-16,1 1 15,-10 9 1</inkml:trace>
  <inkml:trace contextRef="#ctx0" brushRef="#br1" timeOffset="65263.61">28664 13240 0,'0'0'0,"0"0"15,0 0 1,10 0-16,9-19 15,-1 1 1,11-1-16,-11-9 16,1 0-1,-9-1-15,-10 1 16,0 0 0,-19 9-1,0 10-15,-19 0 16,-18 18-16,0 10 15,-1 28 1,10 18 0,9 1-16,10 9 15,19 0 1,9 0-16,9-9 16,19-10-1,1-18-15,18-1 16,9-9-1,10-9-15,9 0 16,0-19 0,-18 0-16,-10-10 15,-28 10 1</inkml:trace>
  <inkml:trace contextRef="#ctx0" brushRef="#br1" timeOffset="65682.21">27206 16045 0,'10'0'0,"8"0"0,39 0 15,18-9 1,38 0-16,9 9 15,1-10 1,-1 10-16,-9 10 16,-10-10-1,-18 9-15,-19-9 16,-19 0 0,-10 0-1,-18 0-15,-9 0 16</inkml:trace>
  <inkml:trace contextRef="#ctx0" brushRef="#br1" timeOffset="65989.61">28185 15698 0,'0'0'0,"0"0"0,0 10 16,0 8 0,0 20-16,9 37 15,0 19 1,1 9 0,-1-9-16,1-10 15,-10-9 1,0-18-16,0-20 15,0-9 1,0-9-16,0-19 16,0 0-1</inkml:trace>
  <inkml:trace contextRef="#ctx0" brushRef="#br1" timeOffset="66398.46">28279 15877 0,'0'0'0,"0"0"16,0 0-16,0 0 16,0 0-1,9 0-15,0 0 16,20 9 0,8 10-1,10 9-15,0 19 16,10-10-16,-1 1 15,-18-1 1,0-18-16,-20 0 16,1 0-1,0-10 1,-10 0-16,-9-9 16,0 0-1,0 0-15,0 10 16,-9-1-1,-10 10-15,0 9 16,-28 0 0,-19 19-16,-37 9 15,-29 1 1,66-29-16</inkml:trace>
  <inkml:trace contextRef="#ctx0" brushRef="#br1" timeOffset="67609.29">28307 15773 0,'0'0'0,"9"10"16,1-1-1,9 0-15,18 20 16,10-1-1,0 0-15,0 0 16,-28-9 0</inkml:trace>
  <inkml:trace contextRef="#ctx0" brushRef="#br1" timeOffset="71509.4">29991 16196 0,'0'0'0,"0"0"16,0 0-16,-10 0 15,1 0 1,0 0-16,-1 0 15,10 0 1,10 0-16,18-19 16,56 0-1,29-9-15,19 18 16,-28 1 0,-20 0-16,-9-1 15,-18 10 1,-10 0-16,-9 0 15,-1 0 1,1 0-16,-10-9 16,0-10-1,-9 10 1</inkml:trace>
  <inkml:trace contextRef="#ctx0" brushRef="#br1" timeOffset="71970.04">30894 15586 0,'0'0'0,"0"0"15,0 0-15,9 18 16,10 20-1,9 46-15,19 29 16,19 28 0,0 9-1,-9-19-15,-1-28 16,-18-18-16,-1-19 16,-18-29-1,-10-18 1,1 0-16,-10-19 15,9-10 1,1-18-16,18-47 16,19-56-1,-9-19-15,-1-1 16,1 20 0,-19 37-16,-1 38 15,-8 9 1,-10 19-16,0 19 15,0-1 1,0 1-16</inkml:trace>
  <inkml:trace contextRef="#ctx0" brushRef="#br1" timeOffset="72498.47">31919 16083 0,'0'0'0,"0"0"16,10 9-16,-1 1 15,10-1 1,9 0-16,29-9 16,8 0-1,20-18-15,9-1 16,-19 0-1,-9-9-15,-19-9 16,-9-1 0,-19 0-16,0 1 15,-19-10 1,0 0-16,-19 10 16,0 8-1,-19 1-15,-9 19 16,-9 18-1,-1 10-15,-8 37 16,-1 10 0,19 0-16,0-1 15,18 20 1,20-1 0,9 10-16,19-9 15,18-1-15,29-9 16,19-9-1,28-19 1,28-19-16,75-28 16,151-47-1</inkml:trace>
  <inkml:trace contextRef="#ctx0" brushRef="#br1" timeOffset="81700.36">30555 12724 0,'0'0'0,"0"0"15,0 0 1,0 0-16,0 0 16,0 0-1,-19-19-15,-18 1 16,-10-11 0,-28 1-16,-1 19 15,1-1 1,0 29-16,-1 19 15,11 18 1,18 29-16,18 8 16,20 1-1,18-9-15,10-38 16,9-10 0,19-18-1,10-10-15,9-37 16,9-9-1,-9-20-15,-19 10 16,-9 0 0,-20 0-16,-8 19 15,-10 0 1,0 19-16,0-1 16,0 20-1,-19 46-15,-9 66 16,-1 38-1,11 18-15,8-28 16,10-19 0,10-9-16,-10-19 15,0-27 1,0-20 0,0-19-16,0-18 15,0 0 1,0-19-16,0 0 15</inkml:trace>
  <inkml:trace contextRef="#ctx0" brushRef="#br1" timeOffset="82264.32">30950 12902 0,'0'0'0,"0"0"0,0 0 15,0-9 1,0 0-16,-9-1 16,0 1-1,-10-1-15,-9 20 16,-10 27 0,-9 38-1,9 0-15,19-9 16,10-19-1,0-9-15,9-20 16,9-8-16,0-10 16,1 0-1,18-28 1,19-19-16,-9 0 16,-1 0-1,-18 19-15,0 0 16,-10 18-1,1 1-15,-10-1 16,9 20 0,1 46-16,8 66 15,-8 47 1,-10 19 0,-19-20-16,-19-8 15,1-29 1,-1-37-16,10-28 15,0-29 1,18-9-16,1-18 16,9-10-1,9-10-15,1-8 16</inkml:trace>
  <inkml:trace contextRef="#ctx0" brushRef="#br1" timeOffset="82515.21">31599 12733 0,'0'0'0,"0"10"15,-18 9-15,-11 56 16,-8 56-1,-10 29-15,19-1 16,-1-18 0,1-38-16,19-19 15,-1-27 1,1-39-16</inkml:trace>
  <inkml:trace contextRef="#ctx0" brushRef="#br1" timeOffset="82704.14">31186 13062 0,'0'0'0,"0"0"16,0 0-16,0 0 16,0 0-1,0 0 1,18 9-16,1-9 15</inkml:trace>
  <inkml:trace contextRef="#ctx0" brushRef="#br1" timeOffset="82872.3">31562 13981 0,'0'0'0,"0"0"16,0 0-16,0 0 15,0 0 1,9 0-16,1-9 16,-1-10-1</inkml:trace>
  <inkml:trace contextRef="#ctx0" brushRef="#br1" timeOffset="83111.75">32032 12611 0,'0'0'0,"0"0"15,10 10 1,-1 9-16,19 28 16,19 56-1,0 37-15,-18 29 16,-20 10-1,-28 8-15,-37-8 16,-57-1 0,-113 85-16</inkml:trace>
  <inkml:trace contextRef="#ctx0" brushRef="#br1" timeOffset="83409.81">29361 12508 0,'0'0'0,"-10"28"15,-9 57 1,19 93-16,38 47 16,84 29-1,66-1-15,104-28 16,122-37 0,0-57-16</inkml:trace>
  <inkml:trace contextRef="#ctx0" brushRef="#br1" timeOffset="84869.85">29878 17406 0,'0'0'0,"0"0"0,0 0 16,0 0-1,-19 0-15,-19 9 16,-9 29 0,-9 46-1,-19 38-15,18 28 16,29-28-16,19-19 15,9-27 1,9-30-16,0-8 16,1-19-1,-1-10-15,10-9 16,0-9 0,0-10-1,0 0-15,-19-18 16,-19-1-1,-28 1-15,-29 8 16,-8 20 0,37 9-16</inkml:trace>
  <inkml:trace contextRef="#ctx0" brushRef="#br1" timeOffset="85271.72">30160 17866 0,'0'0'0,"0"9"16,-19 0-16,1 29 15,8 28 1,1-1-16,9-8 16,9-20-1,1-9-15,-1-9 16,0-19 0,1 0-16,9-19 15,-1-9 1,1-19-16,-19-9 15,0 9 1,-19 0-16,-18 19 16,-20 9-1,-18 10-15,37 9 16</inkml:trace>
  <inkml:trace contextRef="#ctx0" brushRef="#br1" timeOffset="85558.93">31204 17556 0,'0'0'0,"0"0"0,-9 9 16,-19 29 0,-19 37-16,-10 28 15,1-9 1,-1 9 0,-8-18-16,8-20 15,29-37-15</inkml:trace>
  <inkml:trace contextRef="#ctx0" brushRef="#br1" timeOffset="85705.52">30367 17565 0,'0'0'0,"0"0"0,10 0 15,8 10 1,29-1-16,-18-9 15</inkml:trace>
  <inkml:trace contextRef="#ctx0" brushRef="#br1" timeOffset="85873.28">31082 18222 0,'0'0'0,"0"0"15,0 0 1,0-9-16,9-19 16,-9 9-1</inkml:trace>
  <inkml:trace contextRef="#ctx0" brushRef="#br1" timeOffset="86107.55">31524 17209 0,'0'0'0,"10"0"0,-1 0 15,19 9 1,19 29-16,19 46 16,9 38-1,-28 38-15,-18 18 16,-39-9-1,-46-19-15,-57-37 16,38-67 0</inkml:trace>
  <inkml:trace contextRef="#ctx0" brushRef="#br1" timeOffset="86341.62">28740 17650 0,'0'9'0,"-19"19"16,-9 85-16,37 65 15,57 29 1,122 18-16,226-9 15,9-57 1</inkml:trace>
  <inkml:trace contextRef="#ctx0" brushRef="#br1" timeOffset="107755.61">1938 17275 0,'0'0'0,"0"0"15,0 0-15,0 0 16,9 9 0,1 0-16,-1 1 15</inkml:trace>
  <inkml:trace contextRef="#ctx0" brushRef="#br1" timeOffset="115325.36">9172 9121 0,'0'0'0,"0"0"0,0 0 16,0 0-1,0 0-15,0 10 16,-9-10-1</inkml:trace>
  <inkml:trace contextRef="#ctx0" brushRef="#br1" timeOffset="116423.91">2145 10519 0,'0'0'0,"0"0"16,0 0-16,0 0 16,0 0-1,-19 10-15,-19 27 16,1 38 0,18 66-16,-9 47 15,9 46 1,10 48-1,9 46-15,0 38 16,-10 28-16,1 9 16,9-9-1,9-9 1,1-28-16,18-48 16,9-55-1,-8-57-15,-1-38 16,-9-28-16,-1-46 15,-18-19 1,0-19 0,0-10-16,0-18 15,0 0 1,0-19-16,0 0 16,0 0-1,0 0-15</inkml:trace>
  <inkml:trace contextRef="#ctx0" brushRef="#br1" timeOffset="116768.75">1722 14619 0,'0'0'0,"-10"10"15,1 8 1,-38 48-16,18 37 15,11 38 1,18 9-16,28-9 16,0-19-1,19-19-15,-19-18 16,1-29 0,-1-19-16,0-18 15,10-19 1,9-28-16,37-47 15,29-66 1,28-56-16,57-28 16,-1 0-1,-18 18-15,66-65 16</inkml:trace>
  <inkml:trace contextRef="#ctx0" brushRef="#br2" timeOffset="137070.31">19558 13334 0,'0'0'0,"0"0"16,0 0-1,9-9-15,1-10 16,-1 0-1,19 0-15,19-18 16,29-1 0,46 1-1,38 9-15,9-1 16,1 1 0,-20 9-16,-9 1 15,-9 8 1,0 10-16,-1 10 15,20 8 1,-1 11-16,10 8 16,0 10-1,-19 9-15,-9-9 16,-10 10 0,-28-1-16,1-9 15,-20 9 1,-9 10-16,-10-1 15,1 10 1,-20 10-16,-9-10 16,-18 0-1,-20 9 1,-18 1-16,-19 9 16,-19-10-16,-18 1 15,-10-1 1,-19 0-1,-19 1-15,-19-10 16,-9-28 0,-18-10-16,-10-8 15,-19-11 1,-10 1-16,1-10 16,18-9-1,10 0-15,0-18 16,-19-10-1,10-29-15,27-18 16,-9-19 0,29-9-1,37 9-15,28 10 16,29-1-16,18 10 16,19 0-1,19 0 1,19 0-16,28-28 15,47-28 1,29 9-16,-10 9 16,9 29-1,0 9-15,-9 28 16,9 9 0,10 19-16,0 10 15,-1 18 1,-65 1-16</inkml:trace>
  <inkml:trace contextRef="#ctx0" brushRef="#br2" timeOffset="139168.73">22408 14310 0,'0'0'0,"0"0"15,0 0-15,10 0 16,-1 0-1,1 0-15,8-10 16,-8 10 0,-1 0-16,1 0 15,-1 0 1,-9 0-16,0 0 16,0 0-1,0 0-15,0 0 16,-19 0-1,0 0-15,1 0 16,-11-9 0,1 0-16,-9-1 15,8 1 1,1-1 0,0 1-16,19 9 15,-1 0 1,1 0-16,9 0 15,0 0 1,0 0-16,9 0 16,29-9-1,18-1-15,38 1 16,19-1 0,19 10-16,0 10 15,-1-1 1,20 10-16,-1-10 15,1 10 1,18-9 0,0-1-16,10 10 15,9-19 1,1 0-16,-1 0 16,-10 0-16,-8 0 15,-1 0 1,0 9-1,1-9-15,-1 9 16,10 1 0,-10-1-16,10 1 15,9 8 1,-9-8-16,-29 9 16,-18-10-1,-29 0-15,-18 1 16,-19-10-1,-10 0-15,-18 0 16,0 0 0,-19 0-16,-1 0 15,1 0 1,-9 0-16,-1 0 16,-9-10-1,0 1 1,0-10-16,0 0 15,0-18-15,-9-1 16,9-9 0,0 0-1,0 1-15,0-1 16,0 0 0,0 9-16,9 10 15,-9 0 1,0 9-16,0 10 15,0-1 1,0 1-16,0 0 16,0 9-1,0 9-15,0 10 16,-19 37 0,0 10-1,1-10-15,-1 0 16,9-18-16,1-19 15,-1-1 1,10-18 0,0 0-16,0 0 15,10 0-15,9-28 16,9-19 0,10-9-1,-1-10-15,1 1 16,-1 18-1,-8 0-15,-11 19 16,1 0 0,-9 18-16,-1 1 15,19 18 1,29 29-16,122 140 16,93 132-1</inkml:trace>
  <inkml:trace contextRef="#ctx0" brushRef="#br2" timeOffset="142493.61">15851 13062 0,'0'0'15,"0"0"-15,-9-19 16,0 0-16,9 1 16,9-11-1,10-8-15,37-19 16,38-19 0,10 9-1,18 19-15,0 0 16,-9 19-16,-9 0 15,18 9 1,19 10 0,0-1-16,19 10 15,0 10 1,-37-1-16,-11 0 16,-18 10-1,-9 9-15,0 0 16,-10 10-1,10 9 1,-10-10-16,0 10 16,-18 0-1,-10 9-15,-10-9 16,-18 0-16,0 19 16,-19 9-1,-19 9-15,-9 20 16,-10-1-1,1 9 1,-20 10-16,1 0 16,-19 10-1,-20-10-15,-8-10 16,-19 1-16,-10-19 16,-9-19-1,9-19 1,0-9-16,1-19 15,8-18 1,1-20-16,-28-27 16,-1-29-1,-37-47-15,0-27 16,28-20 0,28-28-16,38-9 15,28 0 1,38 10-1,19 18-15,18 38 16,48 18 0,131 0-16,179-27 15</inkml:trace>
  <inkml:trace contextRef="#ctx0" brushRef="#br2" timeOffset="143486.74">17912 13850 0,'0'0'0,"0"0"0,0 0 16,0-9 0,-10-1-1,10 1-15,0-10 16,0 0-1,0 10-15,0 0 16,0-1 0,0 10-16,0 0 15,10 0 1,-1 0-16,1 0 16,18 0-1,0 0-15,28 0 16,38 0-1,10 10 1,9-1-16,9 0 16,10 1-16,-29-1 15,-9 10 1,-9 0 0,-10-10-16,-28-9 15,-9 0 1,-19 0-16,0 0 15,-19 0 1,0 0-16,0 0 16</inkml:trace>
  <inkml:trace contextRef="#ctx0" brushRef="#br2" timeOffset="143794.36">18768 13484 0,'0'0'0,"0"0"15,0 0 1,0 0-16,0 0 16,9 9-16,29 10 15,9 9 1,9 19-16,1-9 15,-20-1 1,-8 1 0,-11-10-16,-18 0 15,0 0 1,-9 10-16,-19 27 16,9-36-1</inkml:trace>
  <inkml:trace contextRef="#ctx0" brushRef="#br2" timeOffset="144739.94">18147 13681 0,'0'0'0,"0"0"0,0 0 16,0 0-1,9-9-15,1-10 16,-1 0 0,1 10-16,-1-1 15,10 1 1,9 0-16,0-1 16,10 1-1,-1-1-15,10 1 16,-9 9-1,0-9 1,-1 9-16,1 9 16,0 0-1,9 29-15,0 18 16,9 19 0,-9 19-16,-9-19 15,-19-9 1,-1-10-16,-18-18 15,-18-1 1,-11-9-16,1-18 16</inkml:trace>
  <inkml:trace contextRef="#ctx0" brushRef="#br2" timeOffset="148412.87">2963 14516 0,'0'0'0,"0"0"16,0 0-16,0 0 15,0 0 1,0 0-16,10 9 16,27 1-1,29-1-15,38 10 16,37 0-1,9-10-15,20-9 16,8 0 0,11-9-16,8-10 15,10 0 1,9 0-16,20 1 16,-11 8-1,11-8-15,-1 8 16,0 1-1,10-1 1,-1 1-16,1 9 16,9 0-16,0 9 15,9 10 1,1-9-16,-10 8 16,18-8-1,-8-10 1,-1-10-16,19-8 15,1-1 1,-1 0-16,0 0 16,0 1-1,19 8-15,-28 1 16,9 18 0,29-9-16,-1 0 15,-18 0 1,9 0-16,-9 0 15,9-9 1,0 9-16,-10 0 16,1 0-1,9 9-15,-9-9 16,-1 0 0,1 10-16,-19-10 15,9 0 1,-19 0-1,10-10 1,0 1-16,-10-1 16,-9 1-16,-19 9 15,1 0 1,-11 0-16,-18 0 16,0 0-1,-9 0-15,-1 0 16,-8 9-1,18-9-15,0 0 16,-10 0 0,-18 10-16,-10-1 15,-9 1 1,-19 8 0,-28-8-16,0-1 15,0 0 1,-10-9-16,-27 0 15,-1 0 1,-19 0-16,1 0 16,-20 0-1,-8 0-15,-11 0 16,1 0 0,-9 0-16,-10 0 15,0 0 1,0 0-16,0 0 15,0 0 1,0 0-16,0 0 16,0 0-1,0 0-15,0 0 16,9 0 0,0 0-16,1 0 15,-1 0 1,20 0-16,-1 0 15,0 0 1,0 0-16,19 0 16,19 10-1,-9-1 1,-1 1-16,-18-10 16,-29 0-1</inkml:trace>
  <inkml:trace contextRef="#ctx0" brushRef="#br2" timeOffset="155485.34">23453 16880 0,'0'0'15,"0"0"-15,0 0 16,0 0-16,0 0 16,9 0-1,10-9-15,47-10 16,56 1 0,57 8-1,37 1-15,10-1 16,0 1-16,-1 18 15,1 10 1,-19 0-16,19 9 16,0 10-1,-29-10-15,-37 0 16,-19 0 0,-18-9-16,-39 0 15,-18-1 1,-19-8-1,-9-1-15,-19-9 16,-10 0 0,0 0-16,-9 0 15,0 0 1,0 0-16,0 0 16,0 0-1,0 0-15,0 0 16,0 0-1,0 0-15,0 0 16,0 0 0,0 0-16,0 0 15,0 0 1,0 0-16,0 0 16,0 0-1,0 0-15,0 0 16,0 0-1,0 0 1,0 0-16,0 0 16,0 0-1,0 0-15,0 0 16,0 0 0,0 0-16,0 0 15,0 0 1,0 0-16,0 0 15,0 0 1,0-9-16,0 9 16,0 0-1,0 0-15,0 0 16,0 0 0,0 0-16,0-10 15,0 10 1,0 0-16,0-9 15,0 9 1,0 0 0,0 0-16,0-9 15,0-1 1,0 10-16,0-9 16,0 9-1,0-10-15,0 10 16,0 0-1,0 0-15,0-9 16,0 0 0,0-1-16</inkml:trace>
  <inkml:trace contextRef="#ctx0" brushRef="#br2" timeOffset="156054.32">12418 16758 0,'0'0'0,"0"0"16,0 0-1,9 0-15,48 0 16,131-28 0,113-19-16,47 10 15,0 9 1,19 18-16,9 1 16,10 0-1,18-1-15</inkml:trace>
  <inkml:trace contextRef="#ctx0" brushRef="#br2" timeOffset="162126.41">3330 16993 0,'0'0'0,"0"0"15,0 0-15,10 0 16,18 0-1,19 0-15,9 0 16,10 0 0,28 0-16,10 0 15,27 0 1,20-19-16,9 10 16,28 0-1,10-1-15,18 10 16,19-9-1,19-10-15,0 0 16,28-9 0,1 0-1,18-10-15,28 1 16,-19 9-16,10 0 16,19-1-1,9 11-15,28-1 16,38 10-1,19-1 1,0 1-16,9-1 16,-19 1-16,-18 0 15,-1-1 1,-18 1-16,18-1 16,10-8-1,10-1 1,-10 0-16,9 0 15,0-9 1,-9 9-16,-9 1 16,-1 8-1,20 1-15,-20 0 16,1-1 0,-1 10-16,-37-9 15,9-1 1,-18 1-1,-10 0-15,19-1 16,0 10-16,-19 28 16,19 1-1,-1 17-15,-8 1 16,-1 10 0,-27-20-1,-20 1-15,-18-1 16,-10-18-1,-19 0-15,-9-10 16,-9 1 0,-29-1-16,1 19 15,-20 0 1,1 0-16,-29-9 16,-37 0-1,0-19-15,-20 0 16,-8 0-1,-1 0-15,1 0 16,9-9 0,-19 9-16,0 0 15,-19-10 1,0 1-16,-18-1 16,-10 10-1,-9 0-15,-1 0 16,-18 0-1,0 0 1,0 0-16,-10 0 16,-9 0-1,0 0-15</inkml:trace>
  <inkml:trace contextRef="#ctx0" brushRef="#br2" timeOffset="179731.33">13264 16796 0,'0'0'0,"0"0"0,0 0 16,0 9-1,-18 20-15,-1 8 16,0 19-1,-19 38 1,1 38-16,-1 27 16,10 19-1,0 1-15,9-11 16,9-27 0,1-9-16,0-10 15,-1-10 1,1-9-16,9 10 15,0-1 1,9-8-16,-9-57 16</inkml:trace>
  <inkml:trace contextRef="#ctx0" brushRef="#br2" timeOffset="180131.96">13086 16796 0,'0'0'0,"0"0"16,0 0-16,0 0 15,0 0 1,-10 9-16,-18 10 16,-28 28-1,-48 56-15,-18 38 16,-10 28-1,10 9 1,28-9-16,28-28 16,28-19-1,19-75-15</inkml:trace>
  <inkml:trace contextRef="#ctx0" brushRef="#br2" timeOffset="180457.82">12992 16702 0,'0'0'0,"0"0"0,0 0 15,9 10-15,0 8 16,29 57 0,47 104-1,56 65-15,56 28 16,142 37-1,0-27-15</inkml:trace>
  <inkml:trace contextRef="#ctx0" brushRef="#br2" timeOffset="-205406.81">2418 12030 0,'0'0'0,"0"0"0,-19 0 16,0-10-1,10 10-15,-10 0 16,9 0 0,1 0-16,9 0 15,9 10 1,20 9-1,18-1-15,19 1 16,-1-19 0,11 0-16,8 0 15,1 0 1,9 0-16,0 0 16,10 0-1,9-9-15,18-10 16,1 0-1,9-9-15,19 9 16,-10 10 0,10 9-16,0 9 15,0-9 1,19 10-16,19-10 16,18 0-1,0-10-15,10 1 16,19-10-1,9 10-15,9-1 16,0 1 0,1 9-1,-20 9-15,20-9 16,-10 0 0,0 10-16,9-1 15,-9-9 1,19 0-16,19 0 15,9 9 1,9 1-16,-28 9 16,29-1-1,28 1-15,-29-9 16,0-10 0,29 0-16,-10 0 15,-9 0 1,9 0-16,-9 9 15,-9 0 1,-1-9-16,10 10 16,-9-1-1,-10 0-15,9 1 16,0-1 0,-9 10-16,-9-19 15,9 9 1,0-9-1,10 0-15,-20 10 16,-27-1 0,8 19-16,-18-9 15,-9 9 1,-10-9-16,-9 0 16,-28-1-1,-20 1-15,1 0 16,-10-10-1,-9 1-15,10-1 16,-20 10 0,-9-10-16,-9-9 15,-29 10 1,-18-10 0,-28 0-16,-20 0 15,1 0 1,-19 0-16,-1 0 15,-8 0-15,-1 0 16,-9 0 0,0 0-1,0 0-15,0 0 16,0 0 0,0 0-16,0 0 15,0 0 1,0 0-16,-9 0 15,-1-10 1</inkml:trace>
  <inkml:trace contextRef="#ctx0" brushRef="#br2" timeOffset="-204895">17959 10416 0,'0'0'0,"0"0"16,0 0-16,9 9 16,1 38-1,-10 56-15,0 76 16,9 65-1,0 0-15,1 9 16,-10-18 0,9-38-16,-9-29 15,10-27 1,-10-9-16,0-20 16,0-37-1,0-19 1,0-18-16,0-19 15,0-19-15,0 0 16,0 0 0</inkml:trace>
  <inkml:trace contextRef="#ctx0" brushRef="#br2" timeOffset="-203979.22">18232 10566 0,'0'0'0,"0"-9"15,0-19-15,0-10 16,-10 10 0,-9 0-16,1 9 15,-20 10 1,-37 9-16,-38 18 15,-57 11 1,-55 8-16,-48 1 16,-38-29-1,-37-18 1,0-20-16,-9-27 16,-20-19-1,11 9-15,-1 1 16,-38 18-1,-18-9-15,-1 9 16,-27 0 0,-29 9-16,-9 10 15,-47 19 1,-29 18-16,10 29 16,19 8-1,9 1-15,10 10 16,28-10-1,-29-1-15,10 11 16,28-1 0,19 0-16,10 1 15,28-10 1,27-10 0,48 1-16,19-20 15,38-8 1,46-10-16,38-10 15,28 1 1,38 0-16,38-1 16,18-9-1,10 10-15,9-10 16,19 10 0,-10-10-16,10 0 15,0-9 1,0 0-16,10 0 15,8 0 1,1 18-16,0 1 16,9 0-1,-9-1-15,0 1 16,-1 9 0,-8 0-16,-1 9 15,1 10 1,-20 28-1,1 66-15,-10 55 16,28 58 0,48 18-16,65 37 15,160 76 1,57-20-16</inkml:trace>
  <inkml:trace contextRef="#ctx0" brushRef="#br2" timeOffset="-198764.59">3086 16327 0,'0'0'0,"0"0"16,0 0-16,0 0 16,9 0-1,19 0 1,19 0-16,29-9 16,27-1-1,1 10-15,8 0 16,11 10-1,8-1-15,-18 0 16,10 1 0,8-1-16,1 0 15,0-9 1,9 0-16,-9 0 16,-1-18-1,10-10-15,10-10 16,-19-18-1,-20-1-15,-17-18 16,-1-9 0,-19-19-16,-19-10 15,-27-9 1,-29-19 0,-38-9-16,-28 10 15,-47 8 1,-28 20-16,-9 18 15,-29 28 1,-19 19-16,-9 28 16,-19 29-1,-28 27-15,10 38 16,9 19 0,9 19-16,38 9 15,18 9 1,48 0-1,28-9-15,38 10 16,37-20 0,19 1-16,37 9 15,39-9-15,8-29 16,29-9 0,10-19-1,8-18-15,-18-19 16,-9-10-1,-10-9-15,0-9 16,-57-1 0</inkml:trace>
  <inkml:trace contextRef="#ctx0" brushRef="#br2" timeOffset="-198135.05">1185 17547 0,'0'0'0,"0"9"16,0 0 0,0 10-16,10 9 15,9 0 1,9 1-16,28-11 15,29 1 1,9-19 0,0-19-16,-19-18 15,-9-10-15,-38 0 16,-9 9 0,-19 1-1,0-1-15,-28 1 16,-10 9-16,-46 9 15,-20 10 1,1 18 0,65 0-16</inkml:trace>
  <inkml:trace contextRef="#ctx0" brushRef="#br2" timeOffset="-197616.31">1881 17134 0,'0'0'0,"0"0"0,0 0 16,0 0-1,10-10-15,18 1 16,0 18 0,29 10-16,18 37 15,-9 10 1,0 19-1,-19-1-15,-19-9 16,-19-9-16,-9-29 16,0-9-1,-9-9-15,0-19 16,-10-9 0,0-38-1,0-38-15,10-18 16,18-19-16,1 10 15,8 37 1,11 28 0,-1 0-16,9 19 15,-8 9 1</inkml:trace>
  <inkml:trace contextRef="#ctx0" brushRef="#br2" timeOffset="-196944.25">3133 17284 0,'0'0'0,"0"0"0,-19-19 16,0 0-1,-19-9-15,-9 0 16,-9 19 0,9 9-1,0 9-15,0 19 16,19 10-16,9-1 16,9 1-1,20-1 1,-1 1-16,19-10 15,1-9 1,18-19-16,-10 0 16,1-10-1,0 1-15,-20-10 16,1 0 0,-9 1-16,-1-1 15,-9 10 1,0-1-16,0 1 15,0 9 1,0 0-16,9 9 16,1 19-1,-1 47 1,10 19-16,0 0 16,-10 0-16,-9 0 15,0-19 1,-19 0-1,-9-10-15,-9-8 16,-10-10 0,-19-10-16,-10-18 15,-8-10 1,-1-18-16,0-38 16,1-19-1,46 19-15</inkml:trace>
  <inkml:trace contextRef="#ctx0" brushRef="#br2" timeOffset="-196432.75">3819 17115 0,'0'0'0,"0"0"16,-18 0-16,-11 9 16,-8 10-1,-10 9 1,0 10-16,18-1 15,1 1 1,19-1 0,-1 1-16,10-19 15,10-1-15,-1-8 16,1-10 0,-1 0-16,0 0 15,20-10 1,-1 1-1,0-10-15,0 10 16,10 0-16,0 9 16,-1 9-1,10 10-15,10 9 16,-1 19 0,10 0-1,-10 9-15,-27-28 16</inkml:trace>
  <inkml:trace contextRef="#ctx0" brushRef="#br2" timeOffset="-195906.23">4102 17237 0,'0'0'0,"0"0"0,0 0 16,9 9 0,0 1-16,1-1 15,-1 10 1,10 9-16,0 0 16,0 0-1,0 0-15,-10-9 16,0 0-1,1 0-15,-10-19 16,0 0 0,9 0-1,1-28-15,8-10 16,11-9 0,-11 0-16,1 19 15,0 9 1,9 10-16,0 0 15,1 18 1,8 0-16,-8 1 16,-1 9-1,-9 9-15,-1 0 16,-18 19 0,0 0-16,-18 9 15,-1 0 1,0-18-16,10-1 15,9-27 1</inkml:trace>
  <inkml:trace contextRef="#ctx0" brushRef="#br2" timeOffset="-195686.53">5033 17256 0,'0'0'0,"0"0"16,0 0 0,0 9-16,9 1 15,1 18 1,-1 28-16,10 10 16,-10-1-1,1-8-15,-10-29 16</inkml:trace>
  <inkml:trace contextRef="#ctx0" brushRef="#br2" timeOffset="-195511.42">4666 17068 0,'0'0'0,"0"0"15,9 0 1,20 0-16,-1 0 16</inkml:trace>
  <inkml:trace contextRef="#ctx0" brushRef="#br2" timeOffset="-195089.99">5456 17031 0,'0'0'0,"0"0"15,0 0 1,0 0-16,10 0 16,-1 0-1,1 9-15,8 0 16,1 19 0,0 1-16,0 8 15,-19 1 1,-19 9-1,0 0-15,-18-1 16,8-8 0,1-1-16,0-18 15,18 0-15,1 0 16,0-10 0,9 1-1,9-1-15,10 10 16,18 9-1,20-9-15,9-1 16,-10 1 0,-9-19-16,-9 0 15,0 0 1,-10 0-16,-9 0 16</inkml:trace>
  <inkml:trace contextRef="#ctx0" brushRef="#br2" timeOffset="-194672.91">6199 17481 0,'0'0'0,"0"0"0,0 0 15,-9-9 1,-10-1-16,0 1 15,-9 9 1,0 9-16,9 1 16,0-1-1,10 0-15,0 1 16,9-1 0,0-9-16,0 0 15,9 0 1,0 0-16,1 0 15,9 0 1,-1 0-16,11 9 16,-1 1-1,0 18-15,10 0 16,-1-9 0,10 9-16,19-9 15,19 0 1,-47-19-1</inkml:trace>
  <inkml:trace contextRef="#ctx0" brushRef="#br2" timeOffset="-187857.55">6595 16787 0,'0'0'0,"0"0"15,-10-10-15,1 1 16,9 9 0,-10 9-16,-8 10 15,-1 47 1,9 37-16,20 28 16,-1-9-1,10-28-15,0-10 16,-10-8-1,1-20 1,-10-19-16,9 1 16,0-10-1,1-9-15,-10-10 16</inkml:trace>
  <inkml:trace contextRef="#ctx0" brushRef="#br2" timeOffset="-187496.99">6369 17284 0,'0'0'0,"9"0"0,10 0 15,19-9 1,18-1-16,10 1 15,-10-1 1,-9 1-16,-9 9 16,0 9-1,-10 1 1,-9-1-16,0 1 16,-1 18-1,1 0-15,0 0 16,-10 19-1,-9-10-15,10 1 16,-1-1 0,1 1-16,-10-29 15</inkml:trace>
  <inkml:trace contextRef="#ctx0" brushRef="#br2" timeOffset="-187320.75">6905 17040 0,'0'0'0,"0"0"0,0 0 16,0 0-16,9 0 16,10 9-1,0-9-15</inkml:trace>
  <inkml:trace contextRef="#ctx0" brushRef="#br2" timeOffset="-186573.71">7140 17321 0,'0'0'0,"0"0"16,0 0-16,0 10 15,-19-1 1,10 10-16,0 9 16,-1 10-1,20 9-15,-1-10 16,0 1 0,1-20-16,-1 1 15,1-9 1,-10-10-16,9 0 15,0-10 1,1-9 0,-1-18-16,1-10 15,-1-9-15,10-10 16,-10 19 0,1 19-1,-1 0-15,1 9 16,-1 10-1,0-1-15,1 1 16,-1 9 0,10 9-16,0 1 15,0 8 1,-1 1-16,-8 0 16,-10 0-1,0-1-15,0 1 16,0 0-1,0-10 1,0-9-16,0 0 16,0 0-16,0 0 15,0 0 1,9 0-16,1-18 16,-1-11-1,19 1 1,0 10-16,10 8 15,0 1 1,-10 9-16,0 9 16,0 1-1,-9 18-15,0 9 16,0 29 0,-29 28-16,1-38 15</inkml:trace>
  <inkml:trace contextRef="#ctx0" brushRef="#br2" timeOffset="-185494.72">5795 16008 0,'0'0'0,"0"0"16,9 0-1,-9-9-15</inkml:trace>
  <inkml:trace contextRef="#ctx0" brushRef="#br2" timeOffset="-184289.36">2041 16299 0,'0'0'0,"57"0"0,46 9 15,48 1 1,9-1 0,0 0-16,9 10 15,0 9-15,29-9 16,9 0 0,19-1-16,18-18 15,-9 0 1,-9-18-1,-19-10-15,-28-10 16,-10-9 0,-18-19-16,-10-9 15,0-28 1,-9-19-16,-10 10 16,-47 18-1,-28 9-15,-9 10 16,-29-9-1,-27-1-15,-67-27 16,-84-10 0,-114-9-16,-65 27 15,28 48 1,48 37-16,36 19 16,11 28-1,-11 29-15,-27 27 16,18 10-1,38 9-15,29 0 16,37 1 0,28-1-16,37 9 15,39-8 1,18-11 0,19-18-16,9-9 15,1-10 1,9-18-16,-10-29 15</inkml:trace>
  <inkml:trace contextRef="#ctx0" brushRef="#br2" timeOffset="-183054.6">809 16956 0,'0'0'0,"0"0"0,-9 0 16,-1 0-1,10 0-15,0 0 16,10-19 0,18-9-16,47-19 15,66-10 1,19-8-16,28 18 16,29 9-1,8 10-15,20 9 16,9 1-1,0 8-15,0-9 16,38 10 0,9 0-16,19 9 15,37 0 1,-18 9-16,-1 10 16,-27 0-1,-10-1-15,-28 11 16,-19-1-1,0 0-15,-10 9 16,29 1 0,-10-1-1,-18-8-15,-38-11 16,-28 1-16,-10-10 16,-18-9-1,-20 10 1,-18-10-16,-19 9 15,-28 1 1,-19-10-16,-9 0 16,-19 9-1,-1-9-15,-8 0 16,-10 0 0,0 9-16,0 1 15,0 18 1,0 19-16,0 0 15,0 9 1,-10 0 0,-8-9-16,-1-9 15,0-1-15,-19 1 16,1-10 0,-29 9-1,-19 1-15,-46 0 16,-48-1-1,-47-9-15,-66 10 16,-37-10 0,-28 9-16,-38 1 15,-1 9 1,-8-10-16,-19 10 16,27-9-1,11-1-15,8 1 16,29-19-1,19 18 1,37 1-16,29-10 16,18-9-16,29-1 15,37-18 1,10-9 0,19-10-16,27 0 15,1-9 1,0-9-16,37-1 15,10 10 1,28 0-16,18 0 16,11-10-1,-1 1-15,9-20 16,1-27 0,28-38-16,47-84 15,56-38 1,76-75-16</inkml:trace>
  <inkml:trace contextRef="#ctx0" brushRef="#br2" timeOffset="-148622.54">4384 10651 0,'0'0'0,"0"-10"0,0-9 15,0-18 1,9-10-16,10-9 15,19-10 1,28 10 0,37-10-16,19 0 15,29 19-15,-1 10 16,-9 28 0,1 9-1,-1 9-15,9 19 16,1 0-16,-1 10 15,-27-1 1,-11 1 0,-17 9-16,-1 9 15,-10 10 1,1 9-16,-10 9 16,0 19-1,-18 19-15,-19 19 16,-1 9-1,-18 0-15,-19 0 16,-9 19 0,-29 0-16,-9-9 15,-28 9 1,-38-10-16,-47-18 16,-85-10-1,-93-37 1,-86-47-16,-18-66 15,56-47-15,76-27 16,75-29 0,65-28-1,-65-113-15</inkml:trace>
  <inkml:trace contextRef="#ctx0" brushRef="#br2" timeOffset="37307.28">555 8258 0,'0'0'0,"0"0"0,0 9 16,0 20-16,0 8 0,0 38 0,0 28 0,0 19 0,9-9 0,-9-10 0,0-18 0,0-1 0,0-18 16,10-19-1,-1-10-15,1-9 16,-1-9 0,-9-19-16,9 0 15,-9 0 1</inkml:trace>
  <inkml:trace contextRef="#ctx0" brushRef="#br2" timeOffset="37673.96">790 7845 0,'0'0'0,"10"10"16,8-1-16,29 19 16,1 19-1,17 28-15,20 19 16,-19 19-1,0 8-15,-19 1 16,-10 10 0,-18-20-16,-28 1 15,-57 18 1,-47 10-16,-66 0 16,-122 65-1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8T14:53:14.28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1891 1184 0,'0'0'0,"0"0"0,9 0 16,1-19 0,-1 0-16,19 0 15,1 1 1,27-1-16,-18 10 16,27 18-1,1 0 1,-9 19-16,-20 1 15,-8-1-15,-11 0 16,-18 9 0,0 1-16,-18-1 15,-11 1 1,1 0 0,0-10-16,9-10 15,10 1 1,-1 0-16,10 0 15,10-1 1,9 1-16,18 0 16,29-10-1,19-9 1,9 0-16,0-9 16,0 0-16,-28-1 15,-19 10 1,-19 0-16,-19 0 15</inkml:trace>
  <inkml:trace contextRef="#ctx0" brushRef="#br0" timeOffset="268.47">2850 902 0,'0'0'0,"19"10"0,19 27 15,28 29 1,-10 0-16,1 18 16,-10 19-1,-19 0-15,-28 1 16,-47 36-1,-66 20-15,-141 84 16</inkml:trace>
  <inkml:trace contextRef="#ctx0" brushRef="#br0" timeOffset="2034.23">4374 1099 0,'0'10'0,"0"37"0,10 46 15,-1 58 1,10 17 0,0 20-16,-19-10 15,0-9 1,0-28-16,-10-10 16,1-9-1,0-28-15,-1-19 16,10-19-1,0-18-15,0-19 16,0-10 0,0-9-16</inkml:trace>
  <inkml:trace contextRef="#ctx0" brushRef="#br0" timeOffset="2346.51">4497 1071 0,'0'0'0,"0"0"16,9 0 0,1-9-16,8-1 15,11 1 1,18 18-16,9 10 15,10 37 1,9 19 0,-18 10-16,-29 9 15,-19-19-15,-28 19 16,-37-1 0,-66 11-16,-161 74 15</inkml:trace>
  <inkml:trace contextRef="#ctx0" brushRef="#br0" timeOffset="2870.09">5221 1353 0,'0'0'0,"0"0"0,0 0 16,-9 0 0,-1 0-16,10 0 15,0 0 1,0 0-16,0 0 16,0 0-1,0 0-15,0 0 16,0 0-1,0 0-15,0 0 16,0 0 0,0 0-1,0 0-15,0 0 16,0 0 0,10 0-16,-1-19 15,1 0 1,-10 0-16</inkml:trace>
  <inkml:trace contextRef="#ctx0" brushRef="#br0" timeOffset="3614.14">5729 705 0,'0'0'0,"0"10"16,10 8-16,-1 20 16,0 37-1,10 19-15,0 28 16,0 0-1,-10 9-15,1-9 16,-10-9 0,0-29-1,0-18-15,0-19 16,0-19-16,0-9 16,0-19-1,0 0 1,0-10-16,0-37 15,-19-37 1,-19-29 0,1 19-16,8 38 15,1 19-15,0 8 16,-10 11 0,1 8-16,-10 20 15,9-1 1,10 19-16,-1 10 15,20-1 1,9 1 0,9-1-16,10-9 15,10-9 1,18 0-16,18 0 16,11-19-16,27-19 15,-56 0 1</inkml:trace>
  <inkml:trace contextRef="#ctx0" brushRef="#br0" timeOffset="4113.24">6331 1324 0,'0'0'0,"0"0"16,0 0-16,0 0 16,0 0-1,10 0-15,-1 0 16,19 0-1,10-28-15,28-9 16,0-20 0,9-18-1,-9 0-15,-19-9 16,-19 18-16,-9 1 16,-19 18-1,-19 0-15,-19 9 16,-9 10-1,-9 9-15,-10 29 16,-9 27 0,-1 38-1,11 38-15,-1 37 16,19 28 0,28 1-16,9-1 15,20-9 1,-1-10-16,1-27 15,-10-1 1,0-19-16,0-18 16,-10-19-1,1-18-15,-1-10 16,1-10 0,0-18-16,9-10 15,0-9 1,0 0-16</inkml:trace>
  <inkml:trace contextRef="#ctx0" brushRef="#br0" timeOffset="4325.72">5908 1850 0,'0'0'0,"19"0"0,28 0 15,47-19-15,28 10 16,10-1 0,-1 1-16,1 0 15,0-1 1,0 10-16,-67 0 16</inkml:trace>
  <inkml:trace contextRef="#ctx0" brushRef="#br0" timeOffset="5048.05">8570 499 0,'0'0'0,"0"0"15,0 0 1,0 19-16,0 18 15,-9 38 1,-1 57-16,20 36 16,-1 11-1,1-10-15,-1-29 16,0-37 0,1-27-16,-1-20 15,-9-19 1,0-8-16,0-11 15,0-18 1,0 0 0,0 0-16,0-9 15,-19-29-15,-18-27 16,-20-10 0,1 9-1,-1 10-15,10 28 16,10 18-16,-1 10 15,0 19 1,-9 9 0,19 10-16,9 8 15,10 1 1,18 0-16,10 0 16,19 0-1,9-9-15,9-1 16,1-18-1,-1 0-15,1-19 16,9 0 0,9-19-1,-38 0-15</inkml:trace>
  <inkml:trace contextRef="#ctx0" brushRef="#br0" timeOffset="5457.04">9191 1390 0,'0'0'0,"0"0"0,0 0 16,-9 0 0,-10 10-16,-9-1 15,-1 10 1,1 9-16,0 19 15,19 0 1,9 9-16,18 0 16,11-9-1,18-9-15,0-20 16,18-8 0,1-20-16,-9-8 15,-10-10 1,-10-19-16,-18-10 15,-19 1 1,-28 9-16,-19 0 16,-19 19-1,-19 9-15,10 10 16,0 18 0,37 1-1</inkml:trace>
  <inkml:trace contextRef="#ctx0" brushRef="#br0" timeOffset="5836.72">9737 1174 0,'0'0'0,"0"0"15,0 0-15,-10 10 16,-9 27 0,-9 20-16,0 18 15,0 9-15,18-9 16,20 0-1,18 0 1,28 0-16,10-18 16,10-20-1,27-9-15,10-18 16,0-20 0,-57 1-16</inkml:trace>
  <inkml:trace contextRef="#ctx0" brushRef="#br0" timeOffset="6190.82">10339 1240 0,'0'0'0,"0"0"16,0 9-16,-10 1 15,-8 18 1,-1 19-16,9 19 15,10 18 1,19-9 0,19 0-16,9-9 15,19-10 1,9-18-16,0-10 16,0-19-1,1-18-15,-20-19 16,-9-10-1,-9-28-15,-29-18 16,-18-1 0,-10 1-16,-19 18 15,10 29 1,9 18-16</inkml:trace>
  <inkml:trace contextRef="#ctx0" brushRef="#br0" timeOffset="7700.21">11185 1381 0,'0'0'0,"0"0"16,0 0-16,0 0 16,10 9-1,-1 19-15,1 19 16,-1 9 0,-9 10-16,0-10 15,0 1 1,0-20-16,0 1 15,0-19 1,0-19-16,0 0 16,0 0-1,0-29 1,9-46-16,1-37 16,9 18-1,9 19-15,0 19 16,0 18-1,1 10 1,18 19-16,0 18 16,18 28-16,-8 20 15,-1 18 1,-18 0-16,-19 0 16,-10 0-1,-9-9-15,-9-29 16,-10-9-1,0-9 1,0-19-16,1-19 16,-1-28-1,9-37-15,10-10 16,19 0-16,9 19 16,1 19-1,8 18-15,10 10 16,0 19-1,-9 0 1,0-1-16,-1 20 16,1 18-1,-10 28-15,0 19 16,-9 38 0,-10-1-16,1-18 15,-1-28 1,1-29-16,-1 1 15,10-19 1,9-10-16,19-18 16,19-20-1,0-36-15,-10-10 16,-18 0 0,-10 9-1,-9 10-15,-19 27 16,0 1-1,0 19-15,-9 0 16,-1 9 0,-9 9-16,10 19 15,0 28 1,18 10-16,19 0 16,0-1-1,19-8-15,10-20 16,18-18-1,10-28-15,9-10 16,-19-19 0,0-18-16,-18-10 15,-20 10 1,-18 9-16,0 19 16,-9 9-1,-10 10-15,0 9 16,0 0-1,0 19-15,0 37 16,0 19 0,0 0-16,0-9 15,0-19 1,0-19 0,0-9-16,0-19 15,9 0 1,10-38-16,28-37 15,0-19 1,0 0-16,0 29 16,0 18-1,0 19-15,-9 9 16,9 9 0,0 29-16,9 19 15,1 27 1,-10 20-16,-19 18 15,-19 19 1,-18 9 0,-10-18-16,-9-38 15,9-28-15,10-19 16,-1-28 0</inkml:trace>
  <inkml:trace contextRef="#ctx0" brushRef="#br0" timeOffset="8062.1">14205 527 0,'0'0'0,"0"0"0,0 0 16,0 0-1,0 9-15,10 19 16,-1 48 0,-9 64-16,0 39 15,0-1 1,-9-19-16,-1-18 16,1-19-1,-10-9-15,0-10 16,10-28-1,-1-19 1,-8 0-16,8-18 16,1-19-1,-1 0-15,1-19 16</inkml:trace>
  <inkml:trace contextRef="#ctx0" brushRef="#br0" timeOffset="8294.1">13453 1184 0,'0'0'0,"28"0"16,75 0 0,76-10-16,37 1 15,29 9 1,9 9-16,-9 10 15,-29-10 1,-56-9 0,-57 0-16,-74 0 15</inkml:trace>
  <inkml:trace contextRef="#ctx0" brushRef="#br0" timeOffset="9066.59">5607 3417 0,'0'0'0,"0"18"15,-19 67-15,-9 65 16,28 66 0,9 47-16,19 46 15,10 29 1,0 28-16,-1 9 15,1 10 1,-19-10-16,0 10 16,-10-19-1,-9 9 1,0 19-16,0-19 16,0-18-1,9-1-15,1-37 16,-10-37-1,0-48-15,0-55 16,-10-48 0,-8-37-16,8-47 15,1-19 1,-1-28-16</inkml:trace>
  <inkml:trace contextRef="#ctx0" brushRef="#br0" timeOffset="9626.74">5842 3839 0,'0'0'0,"0"0"0,-9-9 15,-1-1 1,1-9-16,18 1 16,10-1-1,56 0-15,142-9 16,140 9 0,85 19-16,19 10 15,57-1 1,27 28-1,48 1-15,84 9 16,1-10 0,8 1-16,-27-10 15,-104-9 1,-19 0-16,-75-10 16,-85-9-1,-84 9-15,-66-9 16,-57 0-1,132 10-15</inkml:trace>
  <inkml:trace contextRef="#ctx0" brushRef="#br0" timeOffset="10106.04">14779 3651 0,'0'0'0,"0"19"0,0 56 16,-9 56 0,-1 76-1,1 37-15,-1 56 16,20 28 0,-1 20-16,1 46 15,-1 18 1,10 11-16,0 8 15,-29 1 1,-9-1-16,1-18 16,8-19-1,10-28-15,10-37 16,18-20 0,0-18-16,10-19 15,9 85 1</inkml:trace>
  <inkml:trace contextRef="#ctx0" brushRef="#br0" timeOffset="10889.95">5917 10416 0,'0'0'0,"0"0"15,0 0-15,0 0 16,0 0 0,0 0-16,0 0 15,19 9 1,66 1-16,112-10 15,104-10 1,66 1-16,57 0 16,37-1-1,37 10 1,95 10-16,37-1 16,47-18-16,10-20 15,-10 11 1,-27-1-1,-58 0-15,-37 10 16,-103-1 0,-85 1-16,-85 0 15,-84-1 1,-67 10-16,-27 0 16,-38 0-1,-19 0-15,-29 0 16,-8 0-1,-10 0-15,0 0 16</inkml:trace>
  <inkml:trace contextRef="#ctx0" brushRef="#br0" timeOffset="12784.22">6745 5068 0,'0'0'0,"0"0"16,10 19 0,-1 18-16,19 38 15,19 29 1,0 18-16,-9 0 16,-1-19-1,-8-38-15,-10-18 16,-1-19-1,-8-9-15,-10-19 16,9 0 0,1-9-16,18-29 15,9-55 1,10-39-16,0 10 16,1 19-1,-11 19-15,1 27 16,-10 20-1,0 9-15,0 9 16,1 9 0,-20 10-16</inkml:trace>
  <inkml:trace contextRef="#ctx0" brushRef="#br0" timeOffset="13242.91">7639 5753 0,'0'0'0,"0"0"15,0 0-15,0 0 16,9 0 0,10-19-16,9-18 15,10-1 1,0-18-16,-1 0 15,1-1 1,-19 10-16,-10 0 16,-9 10-1,0 9-15,-19 18 16,0 1 0,1 18-1,-20 10-15,0 9 16,10 19-1,0 0-15,18 0 16,10 0 0,10 0-16,18 0 15,19-10 1,10 1-16,8-19 16,20-19-1,9-19-15,0-19 16,-56 20-1</inkml:trace>
  <inkml:trace contextRef="#ctx0" brushRef="#br0" timeOffset="13667.02">8297 5190 0,'0'0'0,"0"0"0,0 0 16,0 9-1,0 20 1,0 17-16,0 20 16,0 9-1,0 0-15,0-9 16,0-19 0,10-10-16,-10-18 15,0 0 1,0-19-16,0 0 15,9-9 1,10-38-16,9-57 16,10 1-1,-1 38-15,-8 18 16,-1 18 0,0 20-1,0 18-15,19 29 16,10 18-16,-20 38 15,-8 9 1,-11 10 0,-18-10-16,0-56 15</inkml:trace>
  <inkml:trace contextRef="#ctx0" brushRef="#br0" timeOffset="14793.31">9436 4871 0,'0'0'0,"0"0"0,0 9 16,9 29-1,0 28-15,1 37 16,9 19 0,-10-10-1,0-8-15,1-29 16,-1 0-16,-9-19 16,0-18-1,0-20 1,0-8-16,0-10 15,0-10 1,-19-18-16,-18-28 16,-10 9-1,0 19 1,0 9-16,9 10 16,-9 18-16,9 19 15,10 0 1,9 0-16,10 1 15,18 8 1,29 1-16,18-1 16,29-18-1,19-28 1,9-20-16,-29-27 16,-18 0-1,-19 0-15,-28 9 16,0 18-1,-19 20-15,0 0 16,0 9 0,0 0-16,0 9 15,0 19 1,9 0-16,1 10 16,-1-10-1,0-9-15,1 0 16,-1-1-1,1-18-15,-1 0 16,0 0 0,1-28-16,-10-28 15,-10-19 1,-8 0-16,-1 19 16,9 27-1,1 1-15,0 9 16,9 10-1,9-10 1,0 10-16,1 0 16,18-1-1,19 10-15,19 19 16,0 9 0,-10 19-16,1 9 15,-20 1 1,-18-1-16,0 0 15,-19-9 1,-19-9-16,0-10 16,0-9-1,1-19-15,-11-29 16,1-27 0,19-19-1,9-19-15,19 10 16,18-1-1,10 10-15,10 19 16,9 18 0,9 20-16,-38 8 15</inkml:trace>
  <inkml:trace contextRef="#ctx0" brushRef="#br0" timeOffset="15198.88">10687 5509 0,'0'0'0,"9"-28"0,29-47 15,9-28-15,-9 18 16,9 29 0,0 9-16,0 19 15,9 18 1,-9 20 0,-9 18-16,-1 9 15,-18 10 1,-19 19-16,-9 19 15,-10-1 1,-9-18-16,0-19 16,9-10-1,9-18-15,1-19 16,9 0 0</inkml:trace>
  <inkml:trace contextRef="#ctx0" brushRef="#br0" timeOffset="15644.7">11806 5312 0,'0'0'0,"0"0"0,0 0 15,0 0 1,0 0-16,-19-9 15,-9-10 1,-9 9-16,-20 10 16,-9 19-1,19 9 1,10 19-16,8 0 16,20-9-1,9-10-15,9-9 16,1-1-1,-1-8-15,19-10 16,10-10 0,9-8-16,-9-11 15,-1 1 1,-18 19-16,0 0 16,-10-1-1,1 20-15,18 8 16,29 39-1,8 8-15,-27-27 16</inkml:trace>
  <inkml:trace contextRef="#ctx0" brushRef="#br0" timeOffset="16379.69">12041 5744 0,'0'0'0,"0"-10"15,-9-9 1,0-27-16,18-30 15,0 1 1,1 0-16,9 10 31,0 18-31,-1 19 0,1 9 16,0 9 0,0 1-16,0 18 15,-1 10 1,1 9-16,0 10 15,-19-1 1,0-18 0,0 0-16,0-19 15,0 0 1,0 0-16,9-9 16,1-29-1,-1 1-15,10-10 16,0 18-1,0 1-15,0 19 16,9 0 0,0 18-16,0 10 15,10 28 1,-1 18-16,1 1 16,-10-10-1,-9-18-15,0-1 16,0-18-1,-10 0-15,1-19 16,18-10 0,0-18-1,0-19-15,-9-9 16,-19 9-16,0 10 16,0 9-1,-9 9 1,-10 9-16,0 1 15,0 18 1,-9 20-16,0-1 16,18 19-1,1-1-15,18 1 16,10 0 0,28 0-16,47-9 15,47-10 1,10-19-16,-76-18 15</inkml:trace>
  <inkml:trace contextRef="#ctx0" brushRef="#br0" timeOffset="17538.88">7422 7733 0,'0'0'0,"0"0"0,0 0 16,10-29 0,-1-17-16,19-48 15,1-19 1,8-9 0,1 0-16,-19 28 15,0 19-15,-1 19 16,-8 28-1,-1 19-15,1-1 16,8 29 0,20 37-1,37 66-15,1 28 16,-11-18 0,-18-1-16,-9-18 15,-19-29 1,0-9-16,-10-19 15,-9-18 1,0-19-16,0-1 16,-9-18-1</inkml:trace>
  <inkml:trace contextRef="#ctx0" brushRef="#br0" timeOffset="18347.16">7112 7583 0,'0'0'0,"19"0"0,28 0 16,75-19-1,38 0 1,9-9-16,1-10 16,-20 1-16,-18 9 15,-38 9 1,-38 9-1,-18 1-15,-10 0 16,-9 9 0,-9 0-16,-1 9 15,0 10 1,1 28-16,9 28 16,-10 28-1,-9-9-15,0 0 16,0-19-1,-9-28-15,-1-10 16,10-18 0,0-19-16,0 0 15,0-9 1,-9-29-16,18-56 16,1-18-1,8 18-15,11 19 16,-11 18-1,1 29-15,0 10 16,9 8 0,1 20-1,-1-1-15,-9 19 16,-1 0 0,1 19-16,-19 0 15,0-9 1,0-10-16,0-10 15,0-8 1,0-10-16,0 0 16,0-10-1,19-55-15,19-48 16,9 10 0,-10 28-16,1 28 15,0 19 1,-1 19-16,1-1 15,-10 20 1,0 8 0,0 20-16,-9 37 15,-9 19-15,-10 9 16,-10-19 0,1-18-1,-1-47-15</inkml:trace>
  <inkml:trace contextRef="#ctx0" brushRef="#br0" timeOffset="18698.57">9332 7461 0,'0'0'0,"0"0"0,0 0 16,0 0-1,0 9-15,-9 10 16,-1 18 0,1 29-1,18 9-15,10-9 16,9-10 0,1-19-16,8-18 15,20-9 1,27-29-16,1-19 15,-19 1 1,-19-10-16,-28 0 16,-29 9-1,-27-18-15,-39 19 16,29 18 0</inkml:trace>
  <inkml:trace contextRef="#ctx0" brushRef="#br0" timeOffset="19082.09">9840 7611 0,'0'0'0,"0"0"0,0 0 16,0 9-16,0 10 15,10 9 1,-1 19-16,19 19 16,10 9-1,9-19 1,19-9-16,0-19 16,-1-28-1,-8-19-15,-1-9 16,-18-28-1,0-19-15,-20 9 16,-18 0 0,0 19-16,10 19 15,-1 0 1,1 9-16,-1 10 16</inkml:trace>
  <inkml:trace contextRef="#ctx0" brushRef="#br0" timeOffset="19533.77">10677 7536 0,'0'0'0,"0"0"16,0 0-16,0 0 15,0 9 1,0 0-16,0 20 16,10 27-1,-1 9 1,1 1-16,-1 0 15,0-19 1,-9-10-16,0-18 16,0-19-1,0 0-15,10-9 16,18-29 0,10-37-16,-1-9 15,1 9 1,-10 18-16,-9 20 15,0 9 1,9 18 0,0 20-16,10 8 15,9 39 1,0 27-16,0 29 16,-19-1-16,-18-27 15,-10-20 1,-10-18-1,1-9-15,-1-19 16,1-1 0,9-8-16</inkml:trace>
  <inkml:trace contextRef="#ctx0" brushRef="#br0" timeOffset="19889.2">11411 6710 0,'0'0'0,"0"0"0,0 0 16,0 0-16,0 0 16,0 19-1,0 28-15,10 56 16,-1 47-1,0 19 1,1-28-16,9-19 16,-10-19-1,-9-9-15,0-1 16,0-8-16,0-19 16,0-20-1,0-8 1,0-19-16,0-10 15,0-9 1</inkml:trace>
  <inkml:trace contextRef="#ctx0" brushRef="#br0" timeOffset="20140.34">11232 7329 0,'0'0'0,"29"0"0,55 10 16,57-1-1,-9-9 1,0 0-16,-19 0 16,-29 0-1,-27 0-15,-20 0 16,-18 0-1,-19 0-15,0 0 16</inkml:trace>
  <inkml:trace contextRef="#ctx0" brushRef="#br0" timeOffset="20975.92">10668 9056 0,'0'0'0,"0"0"16,-28 0-16,-10 9 15,-18 0 1,9 10-1,9 0-15,10 9 16,18 0 0,10 0-16,19 0 15,19 19 1,37-9-16,10-1 16,18 1-1,-18-19 1,-19-1-16,-19 1 15,-19 0-15,-9 0 16,-19 0 0,-10 9-16,-37 19 15,-56 18 1,-29 1-16,10-19 16,0-19-1,65-28 1</inkml:trace>
  <inkml:trace contextRef="#ctx0" brushRef="#br0" timeOffset="21233.43">11327 9178 0,'0'0'0,"0"0"16,0 9-16,0 19 16,0 10-1,9 8-15,-9 1 16,9-9 0,-9-1-16,10-984 15,-10 1932 1</inkml:trace>
  <inkml:trace contextRef="#ctx0" brushRef="#br0" timeOffset="21410.71">11035 8812 0,'0'0'0,"0"0"16,0 0-1,9 9-15,10 0 16,56 29 0,-28-19-16</inkml:trace>
  <inkml:trace contextRef="#ctx0" brushRef="#br0" timeOffset="22387.99">12051 9131 0,'0'0'0,"0"0"0,0 0 16,-19-10 0,0 1-1,-9-1-15,-10 10 16,1 10 0,9 9-16,-1 9 15,1 0 1,19 9-16,18 1 15,1-10 1,8 0-16,11-9 16,-1 0-1,0-19-15,0 0 16,-9-19 0,0 0-16,0 0 15,-1 1 1,-8 8-16,-1 1 15,-9 0 1,10 18-16,-1 19 16,10 57-1,0 65 1,-19 28-16,-10-19 16,-18-37-1,-10-18-15,-9-39 16,-9-18-1,9-19-15,0-28 16,0-9 0,0-19-16,0-28 15,19-10 1,18-19-16,29-18 16,19 0-1,9 9-15,19 19 16,9-9-1,0 9-15,-9 9 16,-19 19 0,-9 0-1,-20 19-15,1 19 16,-9-1 0,-10 1-16,0 9 15,0 0 1,9 19-16,0 18 15,10 29 1,0 9-16,-10 0 16,-9-28-1,0-10-15,0-18 16,0-10 0,0-9-16,10 0 15,-1-37 1,19-38-16,1-19 15,8 0 1,-8 29 0,-1 18-16,-9 19 15,-1 18 1,1 1-16,0 18 16,9 10-16,0 28 15,10 47 1,-28 28-16,-20-10 15,-9-65 1</inkml:trace>
  <inkml:trace contextRef="#ctx0" brushRef="#br0" timeOffset="23199.15">10066 9168 0,'0'0'0,"0"0"0,9 0 15,10-19 1,47-28-16,66-9 16,84-19-1,57 9-15,9 20 16,0-1-1,-18 0-15,-48 9 16,-28 10 0,-47 0-1,-18 0-15,-39 18 16,-18 1 0,-19 0-16,-9 9 15,-19 0 1,-1 9-16,11 10 15,-1 37 1,0 47-16,-9 47 16,0 10-1,0-1-15,-10 1 16,10-38 0,0-28-16,-10-19 15,-9-19 1,0-18-16,-28-1 15,-38 1 1,-66-1-16,-56-28 16,-47-9-1,-47-9-15,-57 0 16,-28 18 0,19 0-16,47 20 15,66-1 1,66 0-1,46-9-15,48-1 16,37-8-16,10-10 16,19 0-1,9 0 1,9-19-16,10-28 16,9-37-1,10-29-15,-1-18 16,1-1-1,-19 1-15,-10 9 16,-9 19 0,-19 18-16,10 20 15,0 27 1,-1 19-16</inkml:trace>
  <inkml:trace contextRef="#ctx0" brushRef="#br0" timeOffset="36217.33">7921 6579 0,'0'0'0,"0"0"0,0 0 15,0 0-15,19 0 16,28 0-1,47 9 1,56 0-16,39 1 16,-11 9-1,-55-10-15,-39 0 16,-37-9 0,-9 10-16,-29-10 15</inkml:trace>
  <inkml:trace contextRef="#ctx0" brushRef="#br0" timeOffset="36679.41">12709 7301 0,'0'0'0,"0"0"16,0 0-1,10 0-15,9 0 16,18 0-1,48-9-15,47-1 16,37 1 0,10 9-16,141 0 15</inkml:trace>
  <inkml:trace contextRef="#ctx0" brushRef="#br0" timeOffset="37070.99">6783 9675 0,'0'0'0,"0"0"0,9 0 16,10 0-16,37 0 16,38-10-1,48-18 1,55-9-16,142-38 16</inkml:trace>
  <inkml:trace contextRef="#ctx0" brushRef="#br0" timeOffset="37616.55">12982 9506 0,'0'0'0,"10"0"0,18 0 16,38 0 0,56-9-16,38-10 15,37-19 1,142-37-16</inkml:trace>
  <inkml:trace contextRef="#ctx0" brushRef="#br0" timeOffset="38345.5">7573 4102 0,'9'0'0,"76"0"16,178 9-1,151 10-15</inkml:trace>
  <inkml:trace contextRef="#ctx0" brushRef="#br0" timeOffset="38845.51">13970 5284 0,'0'0'0,"0"0"0,47 9 16,245 38-1,140 0-15</inkml:trace>
  <inkml:trace contextRef="#ctx0" brushRef="#br0" timeOffset="54721.91">14723 3454 0,'0'0'0,"0"0"16,0 0-16,0 0 15,0 0 1,9-19-16,10-37 16,18-38-1,39-46 1,18-10-16,19-1 16,-19 39-1,-10 37-15,-8 9 16,-1 19-1,-9 10-15,-19 8 16,-10 20 0,-18 0-16,0 9 15,0 0 1,-10 0 0,1 0-16,-1 0 15</inkml:trace>
  <inkml:trace contextRef="#ctx0" brushRef="#br0" timeOffset="55177.92">16651 1747 0,'0'0'0,"0"0"16,0 0-16,-28-10 15,-19 1 1,-10 18-16,1 1 16,0 8-1,8 11-15,1 8 16,0 10 0,19 0-16,0 0 15,19 0 1,9-10-1,9 1-15,19 9 16,19 0 0,0 9-16,10 0 15,-1 10 1,-18-10-16,-10 0 16,-9 1-1,-19-1-15,-28 0 16,-19 10-1,-38 9-15,-37-9 16,-38-10 0,0-9-16,0-28 15,-151 9 1</inkml:trace>
  <inkml:trace contextRef="#ctx0" brushRef="#br0" timeOffset="55594.48">17451 2150 0,'0'0'0,"0"0"0,-19-19 16,-28 10-1,-19 0-15,-28 9 16,-19 18 0,-9 29-16,28 28 15,28 0 1,28 10-16,19-1 15,19-9 1,38 0-16,18 0 16,10-28-1,0-19 1,0-9-16,0-19 16,9-19-1,-37 10-15</inkml:trace>
  <inkml:trace contextRef="#ctx0" brushRef="#br0" timeOffset="56578.8">17733 2432 0,'0'0'0,"0"0"15,0 9-15,-19 0 16,0 19 0,1 19-16,8 19 15,1 9 1,18-9 0,1-10-16,-1-18 15,0-1-15,10-9 16,0-9-1,0-10 1,0-9-16,-1 0 16,1-9-1,0-10-15,0-18 16,-10-1 0,-9-9-16,0 0 15,0 19 1,0 10-16,0 8 15,10 1 1,-1 18-16,19 10 16,19 28-1,0 9-15,0 0 16,-9-9 0,0-9-16,-20-19 15,1-10 1,0-9-16,0 0 15,0-19 1,9-18 0,0-29-16,-9-9 15,0 9 1,-10 19-16,1 19 16,-10 0-1,0 19-15,0-1 16,0 10-1,0 10-15,9 8 16,0 20 0,1 9-16,-10 0 15,9-10 1,-9-9-16,0-9 16,0 0-1,0-19-15,0 0 16,10-9-1,8-38-15,11-66 16,8-9 0,1 38-16,-10 27 15,0 29 1,1 10 0,8 8-16,10 20 15,10 27 1,-1 19-16,-9 19 15,-9 19 1,-19-19-16,-1 0 16,-8-18-1,-1-20-15,-9-9 16,0-18 0,0-10-16</inkml:trace>
  <inkml:trace contextRef="#ctx0" brushRef="#br0" timeOffset="57033">19257 2272 0,'0'0'0,"0"9"0,0 10 16,9 38-1,-9 8-15,0 10 16,0 0-1,0-18 1,0-20-16,-9 1 16,0-20-16,-1 1 15,10-19 1,0 0-16,0-19 16,10-37-1,-1-28-15,10-10 16,0 38-1,-1 18-15,-8 10 16,9 19 0,9-1-16,19 20 15,0 8 1,0 20-16,9 27 16,-18 20-1,0 18-15,-20 0 16,-18-9-1,0-28 1,0-19-16,10-19 16,-10-19-16</inkml:trace>
  <inkml:trace contextRef="#ctx0" brushRef="#br0" timeOffset="57433.08">20066 2873 0,'0'0'0,"0"0"0,9 0 16,1-19-1,18-9-15,0-19 16,0-10 0,-9 1-16,0-19 15,-19 0 1,-19 9-16,0 19 15,1 19 1,-20 19-16,-9 28 16,-9 37-1,9 19 1,9 0-16,19 0 16,10-19-1,18-9-15,0-9 16,20-10-16,8 0 15,10-9 1,19 0 0,28-29-16,47-27 15,151-85 1</inkml:trace>
  <inkml:trace contextRef="#ctx0" brushRef="#br0" timeOffset="57999.18">21280 1475 0,'0'0'0,"0"0"16,-10 18-16,-9 39 16,-18 55-1,8 48 1,11 9-16,8 18 15,10-27-15,10-20 16,-1-8 0,0-29-1,10-19-15,0-18 16,0-19 0,-10-19-16,1-9 15,-10-19 1,0 0-16,0-9 15,0-29 1,-10-37-16,-8-9 16,-1 9-1,0 28-15,0 18 16,-19 1 0,-9 19-1,-9 18-15,-19 29 16,-10 28-1,29 18-15,18 0 16,19-9 0,19 1-16,38-1 15,18 0 1,29-19-16,28-19 16,9-27-1,-9-20-15,-47-18 16,-19-9-1,-28 9-15</inkml:trace>
  <inkml:trace contextRef="#ctx0" brushRef="#br0" timeOffset="58985.7">16999 2206 0,'0'0'0,"0"0"16,0 0-16,0-9 16,10-10-1,-1 0-15,19 1 16,10-20 0,37-18-16,19 0 15,10-1 1,-29 20-16,-19 9 15,-9 18 1,-9 1-16,-19-1 16,0 1-1,-19 9-15,0 0 16,0 0 0,-10 9-1,-56 10-15,-56 28 16,-19 19-1,0 0-15,19-1 16,9 1 0,19 9-16,18-9 15,20 9 1,28-10-16,-1-8 16,20-1-1,18 0-15,1 1 16,18-11-1,29 1-15,27-9 16,20-10 0,-1-9-1,-9 0-15,-9-19 16,-19-10 0,-19 10-16,-10 0 15,-18-9 1,0-1-16,-10 10 15,-9 0 1,0 0-16,0 0 16,0 0-1,-9 0-15,-19 0 16,-29 0 0,-8-9-16,-1-10 15,0 0 1,9-9-16,1-9 15,9-10 1,9 9-16,10-9 16,19-9-1,9-19-15,37-28 16,39-28 0,36 9-16,11 18 15,-57 57 1</inkml:trace>
  <inkml:trace contextRef="#ctx0" brushRef="#br0" timeOffset="147043.79">17056 5171 0,'0'0'0,"0"0"0,0 0 16,0 0-16,0 0 15,0 0 1,18 0 0,67-19-16,94-18 15,56 9 1,10 0-16,-48 0 16,-46 18-1,-48 1-15,-28 9 16,-18 0-1,-19 0-15,-10 0 16,-9 0 0,-1 0-16,-18-10 15</inkml:trace>
  <inkml:trace contextRef="#ctx0" brushRef="#br0" timeOffset="147584.15">18561 4702 0,'0'0'0,"0"0"0,0 0 15,0 10 1,-10 18 0,1 28-16,-10 38 15,10 0 1,-1-1-1,10-8-15,0-19 16,0-20-16,0-8 16,0-19-1,0-10-15,0-9 16,0 0 0,0-47-16,0-47 15,0-9 1,-9 28-16,0 19 15,9 18 1,0 10-16,0 0 16,9 19-1,0-1-15,1 1 16,9 18 0,9 10-1,19 19-15,-10 8 16,1 1-1,-19 10-15,-19-1 16,-9 0 0,-20 10-16,-37 18 15,-28 1 1,-28-1-16,47-46 16</inkml:trace>
  <inkml:trace contextRef="#ctx0" brushRef="#br0" timeOffset="148282.23">19511 4383 0,'0'0'0,"0"0"16,0 0-16,0 10 15,0 8 1,9 29-16,1 56 16,18 38-1,0 9-15,0-18 16,-9-29 0,0-28-16,0-19 15,-10-18 1,-9-20-16,0 1 15,0-9 1,0-10 0,0 0-16,0 0 15,-19 0-15,-18-19 16,-1 0 0,-9 0-1,0 10-15,-9 0 16,-1 18-1,1 0-15,9 10 16,0 9 0,19 0-16,-1 1 15,20 8 1,18-9 0,1 0-16,18-9 15,10 0-15,9 0 16,18-19-1,-8 0-15,-1-10 16,-9-9 0,-28 10-16</inkml:trace>
  <inkml:trace contextRef="#ctx0" brushRef="#br0" timeOffset="148718.15">19887 5124 0,'0'0'0,"0"0"0,0 10 15,-9-1 1,-1 19-16,1 0 15,18 10 1,1 9-16,18 0 16,10-10-1,9 1-15,0-19 16,19-19 0,-1-19-16,-8 0 15,-1-18 1,-18-1-16,-10-9 15,-18-9 1,-20-10 0,-18-9-16,-38 9 15,-9 10 1,0 28-16,-10 28 16,0 9-1,48 1-15</inkml:trace>
  <inkml:trace contextRef="#ctx0" brushRef="#br0" timeOffset="149160.32">20894 4843 0,'0'0'0,"0"0"16,0 0-16,0 0 15,-10 0 1,-8 9-16,-20 19 16,0 10-1,1 28 1,18 18-16,19-9 15,19 10 1,37-10-16,19-19 16,10-9-1,0-19-15,-1-28 16,1-9 0,-10-10-16,-9-19 15,-9 1 1,-20-20-16,1 11 15,-19 8 1,-19 10-16,0 18 16</inkml:trace>
  <inkml:trace contextRef="#ctx0" brushRef="#br0" timeOffset="149576.16">21722 4871 0,'0'0'0,"0"0"16,0 0-16,0 0 16,0 9-1,0 10-15,9 9 16,1 19-1,-1 19-15,19 0 16,0 9 0,1-19-16,-1-9 15,9-10 1,1-18-16,0-9 16,9-10-1,-10-19 1,1 0-16,0-19 15,-1-18 1,-18-19-16,0 0 16,-19-9-1,0 18-15,-10 19 16,1 19 0,0 9-16</inkml:trace>
  <inkml:trace contextRef="#ctx0" brushRef="#br0" timeOffset="151043.79">22521 5087 0,'0'0'0,"0"0"15,0 0-15,0 9 16,0 1-16,10-1 15,-1 10 1,1 9-16,-1 0 16,-9 0-1,0 10-15,0-1 16,0-18 0,0 0-1,0-10-15,0-9 16,0 0-1,0 0-15,0-9 16,9-38 0,20-38-16,-1-18 15,9 19 1,1 27-16,-19 29 16,9 19-1,0 0-15,10 18 16,9 28-1,0 20-15,-9 8 16,-1-8 0,-18-1-16,-9-18 15,-10-1 1,0-9 0,0-9-16,0-19 15,0 0-15,0 0 16,0-19-1,9-28-15,10-28 16,9-9 0,10 18-16,-1 29 15,-9 8 1,1 20 0,-1 0-16,0 9 15,0 9 1,1 19-16,-11 10 15,1 9 1,0 9-16,-19 0 16,9 1-1,1-20-15,-1 1 16,1-20 0,-1 1-1,0-9-15,1-10 16,18 0-16,0-19 15,1-9 1,8-29-16,-18 10 16,-19 0-1,0 19 1,0 0-16,0 19 16,0 9-1,-9 9-15,-1 1 16,1 18-1,-1 0-15,1 9 16,18 1 0,10-10-16,9 0 15,19-9 1,0-10-16,0-9 16,-9-9-1,0-10-15,-1-18 16,1-10-1,-10-10 1,-9 1-16,0 9 16,-10 19-16,1 19 15,-10-1 1,0 10 0,0 0-16,9 19 15,0 28 1,10 28-16,0 28 15,-9 1 1,-10-20-16,0-37 16,0-10-1,0-18-15,0-9 16,0-10 0,0 0-16,9-10 15,19-18 1,10-38-16,9-9 15,9-9 1,-9 28-16,-9 18 16,0 10-1,-1 18 1,-9 1-16,1 18 16,18 29-1,0 28-15,-10 28 16,-18-1-1,-9 11-15,-10-1 16,0-19 0,-10-28-16,1-37 15</inkml:trace>
  <inkml:trace contextRef="#ctx0" brushRef="#br0" timeOffset="151412.19">25146 4017 0,'0'0'0,"0"0"15,0 10-15,0 8 16,0 29-1,-19 66-15,0 56 16,1 47 0,-1-1-16,0-8 15,10-10 1,-1-19-16,10-28 16,-9-28-1,-1-28 1,1-28-16,-1-19 15,10-10 1,-9-18-16,9-19 16,0 0-1</inkml:trace>
  <inkml:trace contextRef="#ctx0" brushRef="#br0" timeOffset="151666.22">24121 4608 0,'0'0'16,"0"0"-16,0 0 15,9 0-15,19 10 16,85-10 0,113 9-1,75 0-15,-9 1 16,-38-1-1,18 10-15,-27 0 16,-85-10 0,-94 1-16</inkml:trace>
  <inkml:trace contextRef="#ctx0" brushRef="#br0" timeOffset="152684.69">27498 4890 0,'9'0'0,"10"9"15,28 1 1,28 18-16,10 19 16,0 9-1,-1 19-15,-8 9 16,-1 20 0,-19-1-16,-27-9 15,-20-10 1,-18-18-16,-10-19 15,-9-19 1,-10-19-16,0-18 16,-9-19-1,0-19-15,19-19 16,28-47 0,28-37-1,38-28-15,19 37 16,-10 38-1,0 28-15,-9 28 16,-9 19 0,-1 19-16,-9 9 15,0 18 1,0 20-16,10 28 16,-20 9-1,-9 9-15,-9 10 16,0-10-1,-10-27-15,1-20 16,-1-9 0,1-9-1,-1-9-15,0-10 16,1 0 0,-1 0-16,10-19 15,0-19 1,-10-18-16,-18 0 15,-10 18 1,-9 10-16,-19 28 16,-28 19-1,-10 28-15,19 18 16,19 1 0,19 0-16,18-10 15,20 0 1,9-18-16,28-1 15,37 1 1,29-29-16,19-18 16,-10-10-1,-9-18-15,-56 8 16</inkml:trace>
  <inkml:trace contextRef="#ctx0" brushRef="#br0" timeOffset="153035.26">29219 3830 0,'0'0'0,"0"18"16,0 39-1,-9 55-15,9 57 32,9 38-32,-9-1 0,10-9 15,-10-19 1,0-9-16,0-19 16,9-18-1,-9-29-15,0-19 16,0-27-1,0-20-15,0-18 16,0 0 0,0-19-1</inkml:trace>
  <inkml:trace contextRef="#ctx0" brushRef="#br0" timeOffset="153272.69">28805 4627 0,'0'0'0,"0"0"0,10 0 16,9 0 0,47 0-16,46 0 15,30 0 1,-1 9-16,-10 1 15,-18 9 1,-56-10-16</inkml:trace>
  <inkml:trace contextRef="#ctx0" brushRef="#br0" timeOffset="153782.28">29351 4918 0,'0'0'0,"0"0"16,10 0-1,8 0 1,39-19-16,37 10 16,9-1-1,1 20-15,9 18 16,-10 19-1,1 19-15,-29-1 16,-9 20 0,-29-1-16,-8-9 15,-29 0 1,-19-19-16,-9-9 16,-1-9-1,1-19-15,0-19 16,0 0-1,-1-19-15,1-19 16,9-27 0,19-48-1,38-28-15,19 10 16,-1 37 0,0 29-16,1 18 15,-10 18 1,-9 20-16,-1 0 15,1 18 1,9 19-16,-28-9 16</inkml:trace>
  <inkml:trace contextRef="#ctx0" brushRef="#br0" timeOffset="154491.78">30687 5518 0,'0'0'0,"0"0"16,0 0-16,9 0 15,1 0 1,9 0-1,9-18-15,19-1 16,-10-19 0,1 1-16,0-10 15,-19-9 1,-19-1-16,-10 1 16,-18 9-1,-10 0-15,-18 19 16,-19 28-1,-1 19-15,10 18 16,10 29 0,18 18-16,20-8 15,18-1 1,18 0-16,11-19 16,18 0-1,0-18-15,9-19 16,10-1-1,0-18 1,0-18-16,0-20 16,-1-18-1,-8-19-15,-1 9 16,-18 0 0,-19 19-16,0 19 15,-1 19 1,-8-1-16,-1 1 15,1 18 1,18 29 0,0 18-16,10 19 15,-10-18-15,0-1 16,-9-19 0,0 1-16,0-19 15,-10 0 1,-9-19-16</inkml:trace>
  <inkml:trace contextRef="#ctx0" brushRef="#br0" timeOffset="154689.82">31016 4749 0,'0'0'0,"0"0"15,10 9-15,-1 1 16,0-1 0,1 1-16,18-1 15,10 10 1,-19-10-16</inkml:trace>
  <inkml:trace contextRef="#ctx0" brushRef="#br0" timeOffset="154964.87">31552 5199 0,'0'0'0,"0"0"16,10 10-1,-1 27-15,1 38 16,8 19-16,1-9 16,0-20-1,-9-18-15,-1-9 16,0-19-1,1-1-15,-1-8 16,1-10 0,8 0-16,11-28 15,18-29 1,0-27 0,-10-48-16,-18 57 15</inkml:trace>
  <inkml:trace contextRef="#ctx0" brushRef="#br0" timeOffset="155601.85">32305 5697 0,'0'0'0,"0"0"16,0-19-16,-19 0 15,-9 0 1,0 1-16,0-1 16,-1 9-1,11 1-15,8 9 16,1 0 0,-1 9-1,1 1-15,18 9 16,1 9-1,18 0-15,0 0 16,19 0 0,0-9-16,10-19 15,9 0 1,-1-28-16,20-19 16,0-47-1,9-47-15,-19-46 16,-28-29-1,-19 9-15,-28 20 16,-19 46 0,1 47-16,-20 19 15,10 38 1,0 18-16,-10 19 16,0 28-1,-18 38-15,-10 65 16,10 38-1,18 19 1,29-1-16,18-18 16,0-9-1,20-20-15,-1-27 16,0-19 0,10 0-16,9-10 15,-19-37 1</inkml:trace>
  <inkml:trace contextRef="#ctx0" brushRef="#br0" timeOffset="165380.5">5889 12030 0,'0'0'0,"0"0"15,0-10-15,0 10 16,0 0-1,-9 10-15,-10 27 16,-9 38 0,9 75-16,9 113 15,10 94 1,19 27-16,0 1 16,-19-19-1,0-19-15,-19-9 16,0-19-1,1-19-15,8-9 16,1-28 0,18-38-16,1-37 15,8-38 1,1-47-16,0-37 16,-10-38-1,-9-10 1,0-18-16,10-46 15,-1-11 1</inkml:trace>
  <inkml:trace contextRef="#ctx0" brushRef="#br0" timeOffset="165931.89">5823 12246 0,'0'0'0,"0"0"0,0 0 15,0-10 1,10 1-16,-1-10 16,29 0-1,46-9 1,95 0-16,103 28 16,76 19-1,37 9-15,47 19 16,19 0-1,85 0-15,56 9 16,9-19 0,-9 10-16,-56 0 15,-48 10 1,-55 8-16,-39 1 16,-9 0-1,-18-1-15,-58-8 16,-65-11-1,-75-27-15,-47 0 16,-48-19 0,-36 0-16,-11 0 15,-18 0 1</inkml:trace>
  <inkml:trace contextRef="#ctx0" brushRef="#br0" timeOffset="166400.22">14534 12809 0,'0'0'0,"0"0"0,0 0 16,0 9-1,0 10-15,0 28 16,0 56 0,10 56-1,-1 48-15,10 65 16,0 37-16,0 10 31,-19-28-31,-10-28 16,-9-19-16,-9-38 15,-9-18 1,-1-19-16,0 0 16,1 9-1,-20-9-15,1 19 16,-19 18-1,-1-9-15,-8-19 16,37-103 0</inkml:trace>
  <inkml:trace contextRef="#ctx0" brushRef="#br0" timeOffset="167231.1">5532 16627 0,'0'0'0,"0"0"15,0 0 1,9 10-16,0-1 16,1 0-1,18 1-15,0-1 16,19 10-1,10 9-15,27 0 16,57 19 0,57-9-16,47-1 15,46-18 1,10-19-16,19 0 16,19 0-1,9 9-15,0 10 16,28 9-1,38 10-15,10-20 16,18 1 0,0-9-16,0-10 15,0-19 1,-37-9-16,-10 0 16,-28 18-1,-19 20-15,-19-1 16,-37-9-1,-38 0 1,-29 0-16,-36 0 16,-39-9-1,-37-10-15,-28 9 16,-20-8 0,-8-1-16,-1 9 15,-27 1 1</inkml:trace>
  <inkml:trace contextRef="#ctx0" brushRef="#br0" timeOffset="170028.75">6124 13447 0,'0'0'0,"0"0"16,0 0-16,0 0 16,0 0-1,0 0-15,0 0 16,0 0-1,0 0 1,0 0-16,0 0 16</inkml:trace>
  <inkml:trace contextRef="#ctx0" brushRef="#br0" timeOffset="171694.13">6058 13362 0,'0'0'0,"0"0"16,0 0-16,-9-9 15,-10-1 1,10 1-16,-1 0 15,1 9 1,0 0-16,9 0 16,0 0-1,9 0 1,38-19-16,56 0 16,76 0-1,38 10-15,27-1 16,10 10-1,28 10-15,10 9 16,0-10 0,-20 10-16,-18 0 15,-47-1 1,104 10-16</inkml:trace>
  <inkml:trace contextRef="#ctx0" brushRef="#br0" timeOffset="172073.09">5776 13831 0,'10'0'0,"8"0"0,67-9 15,94-10 1,112 10-1,67-1-15,9 10 16,9 19 0,0 9-16,-37 19 15,-38 0-15,-47-9 16,85 18 0</inkml:trace>
  <inkml:trace contextRef="#ctx0" brushRef="#br0" timeOffset="172437">5334 14601 0,'9'0'0,"29"0"0,75 0 16,103-10-1,95-27-15,65 8 16,19 11-1,-19 18 1,-37 9-16,-38 19 16,-28 0-16,-28-9 15,103 19 1</inkml:trace>
  <inkml:trace contextRef="#ctx0" brushRef="#br0" timeOffset="172809.22">5823 15210 0,'0'0'0,"10"0"16,27-9-16,86-19 16,140-10-1,85 10-15,38 9 16,37 10-1,-18 18-15,-10 1 16,-57-1 0,-65 10-16,-75 0 15,-123-19 1</inkml:trace>
  <inkml:trace contextRef="#ctx0" brushRef="#br0" timeOffset="173204.74">5626 15933 0,'0'0'0,"9"0"16,19 0-16,85 0 15,141-19 1,85 10-16,18 9 15,10 18 1,9 11-16,-9 8 16,-9 10-1,-19 0-15,-48-10 16,-65 1 0,94 9-16</inkml:trace>
  <inkml:trace contextRef="#ctx0" brushRef="#br0" timeOffset="173566.68">5786 16336 0,'0'0'0,"0"0"0,18 0 15,95 10-15,122 18 16,104 28 0,47 19-16,9-9 15,38-10 1,-1-9-16</inkml:trace>
  <inkml:trace contextRef="#ctx0" brushRef="#br0" timeOffset="175248.13">9266 12246 0,'0'0'0,"0"0"0,0 0 16,0 0-16,0 0 16,-19 9-1,-9 19 1,-9 47-16,-10 75 16,9 75-1,19 38-15,10 28 16,-1 66-16,1 27 15,0 10 1,-1 19 0,1 0-16,-1-10 15,-9 20 1,1-20-16,-1-18 16,9-38-1,1-56 1,0-10-16,-1 85 15</inkml:trace>
  <inkml:trace contextRef="#ctx0" brushRef="#br0" timeOffset="177331.9">9323 12414 0,'0'0'0,"0"0"0,0 0 15,-19 0 1,-19-9-16,1 0 16,-1-1-1,-18 10-15,-1-9 16,-37-10-1,-38 0 1,-37 1-16,-38-20 16,-38 1-1,10 8-15,10 1 16,27 19-16,19-1 16,19 1-1,19 0 1,0-1-16,-19 1 15,-28 0 1,-19-1-16,19 10 16,28 10-1,28-1-15,48 0 16,37-9 0,18 0-16,1 10 15,9-1 1,0 19-16,1 10 15,-11 37 1,11 28-16,18 38 16,18 0-1,29 18 1,10 10-16,-10 19 16,-9 27-16,-10 48 15,-9 37 1,-1 1-1,11-29-15,-11-28 16,-18-29 0,0-27-16,0-19 15,0 0 1,-9 0-16,9-19 16,0-38-1,9-18-15,-9-19 16,0-18-1,0-20-15,0 1 16,0-10 0,0 0-16,0 0 15,0 10 1,10 8-16,-1 1 16,-9 0-1,0-9 1,0-1-16,0 1 15,0-1 1,0-8-16,0-11 16,0 1-1,0 0-15,0 0 16,0-10 0,0 0-16,0 1 15,0 9 1,0-1-16,0-8 15,10-1 1,-1 10-16,1-10 16,-1 1-1,19-1-15,10 0 16,18 1 0,48-1-16,46 10 15,38-19 1,38 9-1,28-9-15,-19 0 16,-9 10 0,-19-1-16,-28 0 15,-19 1-15,-29 9 16,-27-19 0,-19 0-1,-10 0-15,-19-10 16,1 10-1,-1 0-15,-18 10 16,-1-1 0,-18-9-16,0 0 15,-10 0 1,-9 0-16,0 0 16,0-47-1,0-75-15,-18-66 16,-1-27-1,0-11-15,0-17 16,0 17 0,10 29-16,0 47 15,-1 28 1,1 0 0,-1-9-16,10-10 15,0-37 1,-9-38-16,0-28 15,-1 0 1,1 28-16,-1 48 16,1 36-1,0 20-15,-1 8 16,1 11 0,-1-1-16,1-9 15,-1-10 1,1 0-16,9-18 15,0 0 1,0 18-16,9 38 16,1 19-1,-1 9-15,-9 19 16,0 18 0,0 1-16</inkml:trace>
  <inkml:trace contextRef="#ctx0" brushRef="#br0" timeOffset="177861.84">9069 12236 0,'0'0'0,"0"10"0,-19 8 15,-28 57 1,-19 66-16,10 75 15,27 47 1,39 18-16,18 29 16,10 18-1,-1 29-15,-9 27 16,-28 39 0,0 17-16,-18-17 15,-1-10 1,9-1-16</inkml:trace>
  <inkml:trace contextRef="#ctx0" brushRef="#br0" timeOffset="179945.95">9012 12555 0,'0'0'0,"0"0"0,-19 0 16,-9-9-1,-19-1-15,-28-8 16,-47-1 0,-76-19-1,-84-9-15,-38 1 16,19-1-16,66 9 16,37 1-1,38-10 1,19 9-16,-9 1 15,-1-10 1,-9 0-16,-9 19 16,0 18-1,9 10-15,28 19 16,28 9 0,29 0-16,19-9 15,18 0 1,10 0-16,0 9 15,9 0 1,0 0-16,10 0 16,-1 10-1,1 9 1,-1 18-16,20 10 16,-1 10-1,19-1-15,1 1 16,-1 18-16,0 28 15,-9 29 1,0 37 0,-10 37-16,1 1 15,-1 9 1,0-10-16,1-8 16,-1-1-1,1-9-15,-10-1 16,9-18-1,-9-28-15,0-9 16,0-29 0,0-37-16,-9-19 15,9-19 1,0 1-16,0-11 16,0 1-1,0 0-15,0 0 16,0 0-1,0-9 1,0-1-16,0-9 16,0 0-1,0-9-15,0 0 16,0 0 0,0-10-16,0 10 15,0-10 1,0 19-16,0 1 15,9 18 1,0-1-16,1 1 16,-1 0-1,1-9-15,-1-1 16,0-9 0,1-9-16,-1 0 15,1 0 1,9 0-16,9-1 15,0 1 1,19 0 0,28 0-16,10-1 15,18 1 1,20 0-16,27 9 16,20-9-1,8 0-15,1-1 16,-10-8-1,10-1-15,-10 10 16,-9-10 0,-9 1-16,-29-1 15,-18 0 1,-20-9-16,-8 0 16,-20 0-1,-18 0-15,-1 0 16,-8 0-1,-11 0 1,1-9-16,0 0 16,-10 9-1,1-10-15,-1 1 16,1 9-16,-1-10 16,0 10-1,1-9 1,-1 0-16,1-1 15,-1-8 1,10-1-16,9-9 16,10-38-1,56-112 1,19-47-16,-19 18 16,-19 19-16,-19 38 15,1 28 1,-19 29-16,-10 8 15,-9 19 1,-1 1-16,-8 8 16,-10-27-1,0-75-15,9-132 16,1-19 0,-29 57-16,0 65 15,-19 38 1,10 28-1,0 38-15,9 18 16,10 19 0,-1 0-16,1 0 15,-1-9 1,1-19-16,0 0 16,-1-19-1,1-28-15,-1-28 16,-8-57-1,8-27-15,1 9 16,9 37 0,-10 38-16,-8 37 15,8 66 1</inkml:trace>
  <inkml:trace contextRef="#ctx0" brushRef="#br0" timeOffset="181812.16">8664 12687 0,'0'0'0,"0"0"16,0-19-16,10-9 15,-1-10 1,10-18-16,0 0 16,9-1-1,10-18 1,9-19-16,18 0 16,20-18-16,9 9 15,0 9 1,-9 19-16,18 9 15,29 0 1,37 1-16,48-10 16,27 9-1,1 0-15,-10 19 16,19 19 0,19 0-16,19 9 15,-1 10 1,-9 0-16,-9-1 15,19 1 1,9 18 0,9 1-16,20-1 15,-39 0 1,-27 10-16,-1 9 16,-18 10-1,-1-1-15,-9 10 16,10 0-1,-19 0-15,-10-9 16,1-1 0,-10-18-16,-29 0 15,-27-19 1,-29 0-16,-9 0 16,0-10-1,-19-8-15,0-1 16,-19 0-1,1-9-15,-20 0 16,-18 0 0,-10 18-1,-9 1-15,-19-1 16</inkml:trace>
  <inkml:trace contextRef="#ctx0" brushRef="#br0" timeOffset="182180.91">17112 11307 0,'0'0'0,"0"0"0,0 10 15,0 8-15,0 29 16,0 38 0,0 37-1,0 9-15,0-9 16,0-9-1,-9-19-15,-1-29 16,10-18 0,-9-19-16,9-9 15,0-19 1</inkml:trace>
  <inkml:trace contextRef="#ctx0" brushRef="#br0" timeOffset="182583.36">17169 11467 0,'0'0'0,"0"0"15,9 0-15,0 9 16,20 1 0,-1-1-1,9 0-15,-8 1 16,-11-1 0,1 0-16,0 1 15,-10-1 1,1 1-16,-1-1 15,-9 0 1,0 10-16,0 9 16,-19 0-1,-18 19-15,-48 28 16,-75 38 0,-131 84-16</inkml:trace>
  <inkml:trace contextRef="#ctx0" brushRef="#br0" timeOffset="184672.07">19172 10322 0,'0'0'0,"0"-9"0,-19-19 16,1-10-1,8 10-15,1 0 16,-1 18 0,1 1-1,9 18-15,-19 20 16,0 64 0,10 67-16,18 18 15,1 0 1,-1-18-16,10-19 15,-10-1 1,1-18-16,-1-9 16,1-19-1,-10-19-15,0-19 16,0-18 0,0-1-1,0-18-15,0-10 16,0-9-16,0 0 15,0 0 1,-19-18 0,0-1-16,-19-19 15,-18 1 1,-10-1-16,-37 10 16,-10 9-1,9 19-15,1 28 16,18 19-1,19 10-15,29-1 16,18-9 0,9 0-16,20 0 15,9-10 1,9-9-16,19 1 16,0-11-1,19-8-15,9-10 16,0-10-1,1-8-15,-11-1 16,20-9 0,-38-1-1</inkml:trace>
  <inkml:trace contextRef="#ctx0" brushRef="#br0" timeOffset="185134.4">19464 11392 0,'0'0'0,"0"0"0,0 9 16,-9 1-1,-1-1-15,1 19 16,-1 0-16,1 19 16,18 19-1,10-1-15,19-8 16,9-10 0,0-10-16,9-18 15,-9-19 1,0-9-1,0-20-15,-9-8 16,-19-1 0,0-18-16,-19 0 15,-19-19 1,-28-10-16,-10 10 16,-9 28-1,10 19-15,-19 28 16,-29 38-1,48-20-15</inkml:trace>
  <inkml:trace contextRef="#ctx0" brushRef="#br0" timeOffset="185546.87">20207 11195 0,'0'0'0,"0"0"0,0 0 15,0 9 1,-19 0-16,0 20 15,1 18 1,-11 37-16,11 19 16,18 10-1,18-1-15,39-18 16,18-9 0,10-20-16,-1-18 15,-8-19 1,-20-18-16,-9-10 15,-9-10 1,-1-8 0,1-29-16,-19 19 15</inkml:trace>
  <inkml:trace contextRef="#ctx0" brushRef="#br0" timeOffset="185934.09">20546 11354 0,'0'0'0,"0"0"15,0 10-15,0-1 16,9 19-1,1 10-15,8 37 16,20 19 0,9-1-1,0-8-15,10-20 16,-1-18-16,-9-9 16,0-19-1,-9-19-15,-1 0 16,1-10-1,-10-8-15,0-1 16,-9-19 0,0-9-1,-10-18-15,-9 27 16</inkml:trace>
  <inkml:trace contextRef="#ctx0" brushRef="#br0" timeOffset="187594.49">21383 11317 0,'0'0'0,"0"0"15,0 0 1,0 9-16,0 0 16,9 20-1,1 18-15,-1 9 16,1 9 0,-1 11-16,-9-11 15,0-18 1,0-9-1,0-20-15,0-8 16,0-10 0,0 0-16,0 0 15,0-19 1,0-18-16,9-29 16,1 0-1,9 0-15,9 1 16,-9 18-1,0 19 1,-1 0-16,1 9 16,0 9-16,-10 1 15,1 9 1,-1 9-16,10 10 16,0 19-1,0 18-15,-1 10 16,-18-10-1,0-9-15,0-10 16,0 1 0,0-19-1,0-10-15,0-9 16,0 0 0,0-9-16,10-19 15,-1-38 1,10-28-16,9 10 15,-9 18 1,9 19-16,1 10 16,8 8-1,-9 20-15,1 0 16,-1 9 0,0 9-16,10 19 15,-1 19 1,-8 9-16,-11 29 15,1-1 1,-9-9-16,-1 0 16,0-18-1,1-10 1,-1-10-16,1-9 16,8-9-1,1 0-15,10-19 16,8-10-1,1-8-15,9-29 16,-10-10 0,-18 1-16,0 9 15,-19 10 1,0 9-16,0-1 16,-9 11-1,-1 8-15,1 1 16,-1 9-1,1 0-15,9 9 16,0 1 0,9-1-16,1 19 15,-1 0 1,19-9 0,1 0-16,-1 0 15,0-19 1,10 0-16,-10 0 15,10-19 1,-1 0-16,1-9 16,-10 0-1,-9 9-15,0 10 16,-10-1 0,1 10-16,-1 10 15,0-1 1,1 19-16,-1 19 15,1 19 1,-10-10-16,0-9 16,0-10-1,0-18-15,0 0 16,0-19 0,0 0-16,0 0 15,9 0 1,0-19-16,20-18 15,-1-10 1,9 0 0,-8 19-16,-1 0 15,19 9 1,0 9-16,0 10 16,0 10-1,10 18-15,-1 19 16,-18 0-1,-1 18-15,1 20 16,-19-1 0,-10-27-16,-9-1 15,0-19 1,0 1-16,0-19 16,0-19-1,0 0-15</inkml:trace>
  <inkml:trace contextRef="#ctx0" brushRef="#br0" timeOffset="187966.04">23914 10613 0,'0'0'0,"0"0"0,0 0 15,0 0 1,0 9-16,0 10 16,-19 37-1,9 57-15,-8 37 16,8 19 0,1 0-16,-10 0 15,10-28 1,-1-10-16,1-19 15,-1-8 1,1-10-16,0-38 16,9-19-1,0-9 1,0-9-16,0-19 16,0 0-1,0 0-15</inkml:trace>
  <inkml:trace contextRef="#ctx0" brushRef="#br0" timeOffset="188252.83">22954 11157 0,'0'0'0,"0"0"15,0 0-15,0 0 16,9 0-1,29 0-15,47 0 16,65 0 0,57 10-16,10-1 15,-20 0 1,1 1-16,-57-1 16,-47-9-1,-28 0-15,-19 0 16,-28 0-1,-10 0 1</inkml:trace>
  <inkml:trace contextRef="#ctx0" brushRef="#br0" timeOffset="188815.23">25607 11129 0,'0'0'0,"-19"0"0,-28-9 16,-19 9-1,-9 9 1,9 10-16,10 0 16,18 9-1,10 0-15,18 0 16,1 0-1,18 0-15,1 0 16,18 10 0,0 0-16,19 8 15,10-8 1,-20-1-16,1 1 16,-19-10-1,0 0-15,-19 0 16,0 1-1,-19 8 1,-28 10-16,-28-9 16,-38-10-1,-10-19-15,10-28 16,57 1 0</inkml:trace>
  <inkml:trace contextRef="#ctx0" brushRef="#br0" timeOffset="189233.01">25908 11289 0,'0'0'0,"0"0"0,0 0 15,0 0 1,-9 9-16,-10 0 16,0 19-1,-9 19-15,0 10 16,18 18 0,20 0-1,8-19-15,11 0 16,18-18-16,0-10 15,0-9 1,0-10 0,-10-9-16,1-19 15,-10 1 1,0-10-16,-9-19 16,-9-47-1,-20 0-15,1 56 16</inkml:trace>
  <inkml:trace contextRef="#ctx0" brushRef="#br0" timeOffset="190089.14">26425 11439 0,'0'0'0,"0"0"15,0 0-15,0 0 16,10 9 0,-1 0-16,1 20 15,-1 27 1,10 10-16,-10 9 15,1 0 1,-10-10-16,0-8 16,0-20-1,0-18-15,0 0 16,0-19 0,0 0-16,9 0 15,0-28 1,20-48-16,-1-27 15,0 0 1,0 19-16,-9 18 16,0 19-1,0 19-15,-10 9 16,1 10 0,-1-1-16,0 10 15,1 10 1,-1-1-1,1 19-15,-10 0 16,0 1 0,0-1-16,-10-10 15,1 1 1,-1 0-16,1-19 16,9 0-1,0 0-15,0-9 16,9-38-1,1-19-15,18 0 16,0 19 0,-9 19-16,0 10 15,9 8 1,0 1-16,1 18 16,8 19-1,-9 10 1,1 9-16,-11 18 15,1 20-15,-19 9 16,-9 0 0,-1-19-1,-8 0-15,8-10 16,1-27 0,-1-19-16,1-10 15</inkml:trace>
  <inkml:trace contextRef="#ctx0" brushRef="#br0" timeOffset="190912.26">27347 11354 0,'0'0'0,"0"0"0,0 0 16,0 10-16,0 18 16,0 19-1,0 9 1,0 10-16,-9-10 16,0 0-1,-1-18-15,1-1 16,9-18-1,0 0-15,0-19 16,0 0 0,9-10-16,1-27 15,18-66 1,19-47-16,-10 28 16,-8 37-1,-11 29-15,1 28 16,-9 18-1,-1 1-15,19 18 16,1 29 0,-1 18-1,0 10-15,-9 0 16,0 9 0,-19-19-16,0 0 15,-10-18 1,1-1-16,9-18 15,0-10 1,0-9-16,0 0 16,9-9-1,10-29-15,19-37 16,27-28 0,-17 19-16,-11 37 15,-9 19 1,1 18-16,-1 1 15,9 0 1,-8 9-16,-11 9 16,1 19-1,0 38-15,-9 28 16,-10 28 0,-10 0-1,-9-19-15,0-9 16,10-10-1,0-28-15,-1-9 16,10-28 0,0-10-16</inkml:trace>
  <inkml:trace contextRef="#ctx0" brushRef="#br0" timeOffset="191274.89">28749 11692 0,'0'0'16,"0"0"-16,0 0 16,0-9-16,-19-10 15,0 0 1,-9 10-16,-9-1 16,-1 20-1,0 8-15,1 11 16,8-1-1,20 0-15,0 0 16,9-9 0,9 0-1,0-1-15,1-8 16,18-1-16,10 10 16,-1-10-1,-8 1 1,-1-1-16,-9-9 15,-1 0 1,-18 0-16</inkml:trace>
  <inkml:trace contextRef="#ctx0" brushRef="#br0" timeOffset="191894.83">28871 11326 0,'0'0'0,"0"0"15,10 0 1,9-9-16,18 9 16,29 0-1,19 9-15,9 0 16,0 10 0,9 9-1,1 1-15,-38 8 16,-29 1-1,-18-1-15,0-9 16,-19 10 0,-28 9-16,-10 0 15,-9-10 1,-9 1-16,9-10 16,0-9-1,-1-1-15,11 1 16,9 0-1,-1-10-15,11 1 16,8-10 0,1 0-1,-1 0-15,10 0 16,0 0 0,0 0-16,0 0 15,0 0 1,0 0-16,0-19 15,10-9 1,-1-19-16,19-19 16,1-28-1,8 10-15,1 9 16,0 9 0,9 10-1,9 9-15,-18 0 16,-1 19-16,-18 18 15,-10 1 1,-9 9-16</inkml:trace>
  <inkml:trace contextRef="#ctx0" brushRef="#br0" timeOffset="192446.56">29850 11448 0,'0'0'0,"0"0"15,0 9 1,0 1-16,0 18 15,0 0 1,0 10-16,0 9 16,0-1-1,0 11-15,0-20 16,0-27 0</inkml:trace>
  <inkml:trace contextRef="#ctx0" brushRef="#br0" timeOffset="192652.17">29869 11167 0,'0'0'0,"0"0"16,0 0-16,0 0 15,9 9 1,-9-9 0</inkml:trace>
  <inkml:trace contextRef="#ctx0" brushRef="#br0" timeOffset="193068.56">30226 11420 0,'0'0'0,"0"0"0,9 0 16,1 0 0,9 0-16,-1 0 15,1 0 1,-9 0-16,-1 9 16,0 1-1,-9-1-15,0 29 16,-28 18-1,-19 19 1,-9 0-16,-1-19 16,20-9-1,8-9-15,20-10 16,0 0 0,9-9-16,9 0 15,10-1 1,9 1-16,19 0 15,19 0 1,-10-1-16,1-8 16,-1-10-1,-18 0-15,0 0 16,-29 0 0</inkml:trace>
  <inkml:trace contextRef="#ctx0" brushRef="#br0" timeOffset="193747.48">31129 11851 0,'0'0'0,"0"0"0,0-9 16,-9-10-16,-10 1 15,0 8 1,0 1-1,-9 9-15,0 9 16,0 1-16,-1 8 16,20 1-1,0 0 1,-1 0-16,20-1 16,-1 1-1,0 0-15,20 0 16,-1-1-1,0-8-15,0-10 16,19 0 0,0-19-16,19-18 15,19-29 1,0-19-16,-1-37 16,1-28-1,-10-9-15,-18-1 16,-20 20-1,-27 18 1,-10 28-16,-19 19 16,0 9-1,-9 29-15,-10 27 16,0 10 0,-27 19-16,-11 47 15,1 27 1,19 29-16,18 0 15,19 10 1,10-1-16,28 0 16,9-18-1,0-19-15,0-19 16,10-9 0,0-10-16,-10-19 15,0 1 1,0-19-16,-18-10 15</inkml:trace>
  <inkml:trace contextRef="#ctx0" brushRef="#br0" timeOffset="194136.78">31487 11542 0,'0'0'0,"9"0"16,10 0-16,18 0 15,29 0 1,10 0-16,-20 0 16,0 0-1,1 9-15,-19 1 16,-1-1-1,1 19-15,-1 10 16,-8 9 0,-11 18-16,-8 10 15,-10 0 1,0-9-16,-10-10 16,10-18-1,0-1 1,0-18-16,0 0 15,0-19-15,0 0 16</inkml:trace>
  <inkml:trace contextRef="#ctx0" brushRef="#br0" timeOffset="194277.86">32164 11411 0,'0'0'0,"0"0"15,0 0 1,0 0-16,0 0 15,0 0 1,0 0-16</inkml:trace>
  <inkml:trace contextRef="#ctx0" brushRef="#br0" timeOffset="194964.66">32484 11617 0,'0'0'0,"0"0"0,0 9 16,-19 1 0,0 27-16,-9 20 15,0 8 1,9 10-16,9-9 16,20 0-1,-1-10-15,10-19 16,-9-18-1,-1 0-15,10-19 16,9 0 0,0-28-16,19-19 15,19-38 1,0-8-16,-10 18 16,-18 28-1,-19 19-15,0 18 16,-10 1-1,0 18-15,1 10 16,9 28 0,-19 18-16,0 11 15,-19-1 1,0-10-16,0-18 16,0-9-1,10-20 1,0-18-16,9 0 15,9-37-15,10-57 16,18-37 0,10 18-1,-9 38-15,0 28 16,-19 19 0,-1 19-16,1 9 15,9 18 1,10 39-16,-19 46 15,-10 38 1,-37 28-16,-28 9 16,-38 10-1,-29-1 1,-27-27-16,-10-20 16,-113 57-16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8T14:56:38.91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2465 1334 0,'0'0'0,"0"0"16,0 0-1,0 0-15,0 0 16,0 0 0,0 0-16,9-10 15,10-8 1,19-1-16,37-9 15,19 9 1,-9 10 0,-29 18-16,0 0 15,1 20-15,-19-1 16,-20 0 0,1 0-16,-19 0 15,0 10 1,-19-10-1,-18 9-15,-1-9 16,-9-9 0,19 0-16,0 0 15,18-19 1,1 0-16,9 0 16,9 0-1,19 0 1,1 0-16,8 9 15,1 1-15,-10 8 16,10 10 0,-19 1-16,-1-1 15,-8 19 1,-20 9 0,-46 10-16,-57 9 15,-19-10 1,10-36-16,0-20 15,47-9 1</inkml:trace>
  <inkml:trace contextRef="#ctx0" brushRef="#br0" timeOffset="1280.68">3603 1099 0,'0'0'0,"19"19"0,28 28 15,28 56 1,-9 19-16,-38 9 15,-56 38 1,-132 66-16,-197 65 16,-20-56-1</inkml:trace>
  <inkml:trace contextRef="#ctx0" brushRef="#br0" timeOffset="6082.65">5428 1428 0,'9'0'0,"1"0"16,18 0-16,-9-10 16,0 10-1,0 0-15,-19 0 16,0 0-1,-10 10 1,-27-1-16,-20 10 16,-18 9-1,-10 0-15,0 19 16,1 9 0,9 10-16,18 18 15,19 1 1,29-1-16,28-9 15,19 0 1,18-18-16,29-10 16,-1-19-1,20-19-15,9-9 16,0-19 0,-10 1-1,-47 8-15</inkml:trace>
  <inkml:trace contextRef="#ctx0" brushRef="#br0" timeOffset="6548.49">6124 1146 0,'0'0'0,"0"0"0,0 28 16,10 47 0,27 57-16,10 27 15,10 10 1,-1-28-16,-18-10 16,-19-28-1,-1-37 1,-8-19-16,-10-19 15,0-28-15,0 0 16,9-9 0,1-19-16,18-29 15,10 1 1,-10 9-16,9 0 16,1 19-1,-10 19 1,19 18-16,10 10 15,-1 28 1,1 9-16,-10 10 16,-10 9-1,-9 0-15,-18-38 16</inkml:trace>
  <inkml:trace contextRef="#ctx0" brushRef="#br0" timeOffset="7014.11">7752 2038 0,'0'0'0,"0"0"15,-19-10-15,0 1 16,0-1-16,-9 1 15,0 18 1,9 10 0,-9 28-16,18 9 15,1 1 1,18-20-16,1 1 16,9-20-1,-1 1-15,11-19 16,-1 0-1,9-19-15,1 1 16,-10 8 0,1 1-16,-1 0 15,0 18 1,0 0 0,19 29-16,29 18 15,8 10 1,1-10-16,-19-18 15,-10-10-15,-28-19 16</inkml:trace>
  <inkml:trace contextRef="#ctx0" brushRef="#br0" timeOffset="7348.84">8213 930 0,'0'0'0,"0"0"15,0 0-15,9 19 16,0 47 0,20 46-16,18 48 15,0 9 1,-10 0-16,-8-19 15,-11-19 1,1-18-16,-9-10 16,-10-19-1,0-18-15,0-19 16,0-9 0,0-20-1,0 1-15,-10-19 16</inkml:trace>
  <inkml:trace contextRef="#ctx0" brushRef="#br0" timeOffset="7539.11">7573 1831 0,'0'0'0,"19"0"0,47-19 16,65 1-1,48-20-15,9 1 16,10-1 0,18 0-1,123-18-15</inkml:trace>
  <inkml:trace contextRef="#ctx0" brushRef="#br0" timeOffset="8022.76">9229 1156 0,'0'0'0,"0"0"0,0 9 16,-10 19 0,1 47-16,-1 47 15,20 28 1,9 10-16,-1-29 15,1-28 1,0-18-16,-9-20 16,-1-18-1,0-9-15,-9-19 16,0-19 0,10 0-16,9-19 15,18-28 1,10-19-16,-9 19 15,-1 10 1,1 9 0,-10 18-16,10 10 15,9 10 1,-9 8-16,-1 11 16,-18-1-1,-19 0-15,-9 19 16,-48 0-1,-27 9-15,-20-9 16,1-19 0,56-19-16</inkml:trace>
  <inkml:trace contextRef="#ctx0" brushRef="#br0" timeOffset="8429.62">10226 1850 0,'0'0'0,"0"0"16,0 0 0,0 0-16,0 9 15,-10 10 1,1 9-16,0 19 15,-1 0-15,20-9 16,-1-1 0,10-18-1,0 0-15,9-1 16,0-18 0,10-18-16,-1-11 15,1-8 1,-19-1-16,-10-9 15,-18 10 1,-38-10-16,-19 19 16,0 18-1,10 29-15,27-9 16</inkml:trace>
  <inkml:trace contextRef="#ctx0" brushRef="#br0" timeOffset="8796.27">10819 827 0,'0'0'0,"0"0"0,9 19 16,0 37 0,20 66-16,-1 66 15,-9 18 1,-1-9-16,-18-18 16,0-29-1,0-19-15,-18-9 16,-1-19-1,0-9-15,0-28 16,0-19 0,10-19-16,0-19 15,9-9 1</inkml:trace>
  <inkml:trace contextRef="#ctx0" brushRef="#br0" timeOffset="8989.96">10593 1634 0,'0'0'0,"9"0"0,29 0 16,56-9 0,56 9-16,67-19 15,65-9 1,38 18-16,66 1 15</inkml:trace>
  <inkml:trace contextRef="#ctx0" brushRef="#br0" timeOffset="49958.06">7836 3754 0,'0'0'0,"-9"10"0,-29 9 16,-28 18 0,-28 38-1,-9 19-15,9 9 16,37-9 0,20-9-16,18-10 15,19-19 1,9 0-16,20 0 15,18-18 1,18 0-16,1-20 16,0 1-1,9-19-15,10-9 16,0-10 0,9-19-16,-47 20 15</inkml:trace>
  <inkml:trace contextRef="#ctx0" brushRef="#br0" timeOffset="50746.88">8363 4102 0,'0'0'0,"-9"0"0,-19 0 16,-19 9-1,-10 10-15,-9 18 16,10 20-1,18 8-15,19 10 16,29-18 0,18-1-16,0-9 15,0-10 1,10-18-16,0 0 16,-20-19-1,1 0-15,0-19 16,0-9-1,-19-28-15,0-19 16,-9 0 0,-1 9-16,1 0 15,9 19 1,9 0 0,1 19-16,-1 0 15,10 19 1,9-1-16,0 20 15,19 18 1,0 19-16,-9 0 16,0 9-1,-10 0-15,-9 1 16,-19-1 0,0-19-16,0-18 15,0 0 1,0-19-16,0 0 15,0-9 1,0-66-16,18-57 16,11-18-1,8 47 1,-9 47-16,1 27 16,8 20-16,20 28 15,18 28 1,10 37-16,-10 19 15,-19 1 1,-18-1 0,-10 9-16,-9-18 15,-19-19-15,0 0 16,-19-18 0,0-11-16,1-17 15,8-11 1,1-18-1,-1 0-15</inkml:trace>
  <inkml:trace contextRef="#ctx0" brushRef="#br0" timeOffset="51129.2">9153 3923 0,'0'0'0,"0"0"0,0 0 16,10 10-1,9 9-15,18 27 16,20 30 0,9 17-16,-10-8 15,0-10 1,-9-9-16,-9-29 16,-10 1-1,-9-20-15,0-8 16,0-10-1,9-10-15,19-46 16,0-38 0,10-37-1,-20 0-15,1 9 16,-19 18 0,-1 20-16,1 28 15,-9 9 1,8 19-16,11 18 15,-20 1 1</inkml:trace>
  <inkml:trace contextRef="#ctx0" brushRef="#br0" timeOffset="51546.11">10207 4402 0,'0'0'0,"0"0"16,0 0-16,9 0 16,10 0-1,9-19 1,20-9-16,27-19 16,9-9-1,-8-10-15,-29 0 16,-19 1-1,-19 18-15,-18 0 16,-19 0 0,-10 19-16,-9 9 15,-9 28 1,-1 29-16,10 18 16,10 29-1,18 18-15,28-9 16,10-10-1,9-9-15,10-9 16,9-29 0,9 1-1,20-19-15,-29-19 16</inkml:trace>
  <inkml:trace contextRef="#ctx0" brushRef="#br0" timeOffset="51972.09">10950 3923 0,'0'0'0,"0"0"16,0 0-1,10 0-15,-1-9 16,0 0 0,20-1-16,18 20 15,28 8 1,19 20-16,19 18 15,-10 29 1,-27-1-16,-29 10 16,-19-10-1,-28-9-15,-19-18 16,-19-10 0,1-19-1,9-995-15,-1 1943 16,11-995-1,-1-28-15,9-28 16,29-47 0,28 0-16,19 19 15,0 28 1,19 10-16,27 8 16,20 10-1,0 19-15,-66 19 16</inkml:trace>
  <inkml:trace contextRef="#ctx0" brushRef="#br0" timeOffset="52312.97">12691 3726 0,'0'0'0,"0"0"0,0 0 16,0 0 0,-10 10-16,-27-1 15,-20 10-15,1 9 16,9 0-1,0 10-15,18-1 16,11 1 0,8 9-16,20 0 15,8 9 1,20 0 0,9 0-16,0 1 15,-9-1 1,-1-9-16,-18-9 15,0-977 1,-19 1943-16,-9-976 16,-20 0-1,-37 10-15,-18 0 16,37-20 0</inkml:trace>
  <inkml:trace contextRef="#ctx0" brushRef="#br0" timeOffset="53013.2">13340 4327 0,'0'0'0,"0"0"0,0 0 16,-19-10-1,0 1-15,0 0 16,-18 18 0,-1 0-16,0 20 15,10-1 1,0 9-16,9 1 16,10-10-1,9-9-15,9-1 16,1 1-1,18 0-15,9 0 16,10-19 0,10 0-16,9 0 15,-10-19 1,10 0-16,-10-18 16,10-10-1,-9-28 1,-1-19-16,1-47 15,-20-28 1,-18-28-16,-19-9 16,-19 18-16,-9 57 15,9 46 1,0 29 0,1 28-16,8 19 15,-9 27 1,-18 48-16,-1 84 15,19 47 1,10 0-16,18-28 16,1-9-1,18-38-15,0-10 16,10-18 0,9-19-1,0-19-15,0 1 16,9-29-16,1-9 15,18-29 1,-28 1-16</inkml:trace>
  <inkml:trace contextRef="#ctx0" brushRef="#br0" timeOffset="53359.18">13490 3989 0,'0'0'0,"0"0"16,0 0 0,10 0-16,18 0 15,47 0 1,57 0-16,28 9 16,-19 1-1,-19 9-15,-28-1 16,-19 1-1,-18 9-15,-19 0 16,-1 19 0,-9 28-16,-9 19 15,-9 28 1,-10-19-16,0-18 16,0-19-1,0-20 1,0-17-16,0-29 15</inkml:trace>
  <inkml:trace contextRef="#ctx0" brushRef="#br0" timeOffset="53516.63">14393 3651 0,'0'0'0,"0"0"16,0 0-16,10 10 15,37-1 1,-19 0-16</inkml:trace>
  <inkml:trace contextRef="#ctx0" brushRef="#br0" timeOffset="54197.71">14647 4233 0,'0'0'16,"0"9"-16,-9 1 0,0 18 16,-1 19-1,1 0 1,18-10-16,1 1 16,8-1-1,1-18-15,0 0 16,9-19-1,0 0-15,1-28 16,8-29 0,10-55-16,-9-38 15,-19 18 1,0 48-16,-1 37 16,-8 19-1,-1 18 1,10 10-16,19 19 15,9 47-15,9 37 16,-9 10 0,-28 9-1,-19-10-15,0-27 16,-9-38 0,-1-10-16,1-18 15,-1-19 1,10-9-16,0-48 15,29-83 1,36-58-16,11 30 16,-20 55-1,1 38-15,-1 28 16,0 9 0,1 10-16,-1 19 15,-18 18 1,0 1-1,-1 27-15,1 20 16,-10 36 0,-19 39-16,-18 8 15,-10 20-15,0-10 16,19-19 0,10-65-1</inkml:trace>
  <inkml:trace contextRef="#ctx0" brushRef="#br0" timeOffset="54686.11">17018 4909 0,'0'0'0,"9"0"15,1-19-15,9-38 16,18-46 0,20-56-1,18-66-15,10-29 16,-10-27-16,-19 27 16,-27 76-1,-11 75 1,-8 47-16,-1 18 15,-9 19-15,0 10 16,10 18 0,8 20-1,20 74-15,9 66 16,0 37 0,-9-18-16,-1-10 15,-18-9 1,0-19-16,-10-19 15,-9-18 1,0-29-16,0-18 16,0-19-1,0-19-15,0-9 16,-9-19 0</inkml:trace>
  <inkml:trace contextRef="#ctx0" brushRef="#br0" timeOffset="54920.99">16595 4299 0,'0'0'0,"0"0"0,0 0 16,9 0 0,29-10-1,56-8-15,113-29 16,75 0-1,0 9-15,-9 10 16,-19 19 0,-28-1-16,-47 10 15,122 0 1</inkml:trace>
  <inkml:trace contextRef="#ctx0" brushRef="#br0" timeOffset="55216.14">18871 3267 0,'0'0'0,"0"0"16,0 0-16,0 18 16,10 29-1,-1 56 1,-9 48-16,9 17 15,-9-8 1,0-10-16,0-19 16,-9 1-1,0-20-15,-1-8 16,10-29 0,-9-10-16,9-18 15,-10-37 1</inkml:trace>
  <inkml:trace contextRef="#ctx0" brushRef="#br0" timeOffset="55446.34">18467 3520 0,'0'0'0,"9"0"0,10-19 16,37-18-1,20-1-15,-1-9 16,10 19 0,-1 9-16,29 19 15,38 47 1,9 56-16,-95-46 16</inkml:trace>
  <inkml:trace contextRef="#ctx0" brushRef="#br0" timeOffset="55646">18006 5228 0,'0'0'0,"0"0"0,9 9 16,10 0-1,37 1-15,95-10 16,159-28-1,161-29-15,-1 10 16,-56 10 0</inkml:trace>
  <inkml:trace contextRef="#ctx0" brushRef="#br0" timeOffset="62257.02">20809 4289 0,'10'0'0,"18"0"0,47-18 16,57-1 0,47-9-1,9 9-15,9-9 16,-27 9-16,-11 0 15,-27 0 1,-75 10-16</inkml:trace>
  <inkml:trace contextRef="#ctx0" brushRef="#br0" timeOffset="62781.65">22597 3876 0,'0'0'0,"0"0"16,0 0-16,0 0 15,0 0 1,0 0-16,0 0 16,0 0-1,0 19 1,0 28-16,0 28 16,0 0-1,0 0-15,0-18 16,0-20-1,0 1 1,0-20-16,0-8 16,0-10-16,0 0 15,0-10 1,0-18-16,0-28 16,-10-10-1,10 1 1,-9 18-16,9 0 15,9 19-15,1 0 16,-1 18 0,19 1-16,0 9 15,19 9 1,10 19 0,-10 0-16,-9 19 15,-10 0 1,-9 0-16,-29 0 15,-18 19 1,-47 9-16,-19 0 16,47-38-1</inkml:trace>
  <inkml:trace contextRef="#ctx0" brushRef="#br0" timeOffset="63118.46">23820 3783 0,'0'0'0,"0"0"15,-19 0-15,-19-10 16,-28 29-1,0 19-15,-9 18 16,9 28 0,19 10-16,19-9 15,28-10 1,19 0-16,18-10 16,29-18-1,19-19-15,28-18 16,37-38-1,151-66-15</inkml:trace>
  <inkml:trace contextRef="#ctx0" brushRef="#br0" timeOffset="63595.86">24252 3267 0,'0'0'0,"0"9"16,0 29-16,10 55 15,-1 57 1,10 29 0,0-1-16,-10-18 15,-9-29 1,0-9-16,0-38 15,-9-37 1,-1-9-16,10-29 16,0-9-1,0-9-15,0-48 16,19-46 0,9-28-16,1 37 15,-1 38 1,0 28-16,0 9 15,0 9 1,1 20-16,18 9 16,-10 9-1,1 19-15,0 18 16,-1 1 0,-9 9-1,10 0-15,-28-47 16</inkml:trace>
  <inkml:trace contextRef="#ctx0" brushRef="#br0" timeOffset="64008.21">25287 4074 0,'0'0'16,"0"0"-16,-19-19 15,-9 0-15,-10 10 16,-9 9 0,-9 18-16,9 20 15,0 9 1,19-10 0,9 1-16,9-10 15,1-9 1,18-10-16,1-9 15,18 0 1,0-9-16,10-10 16,0 10-16,-20-1 15,1 1 1,9 18 0,1 1-16,18 18 15,19 19 1,-1 0-16,1-10 15,-9-9 1,-29-18-16</inkml:trace>
  <inkml:trace contextRef="#ctx0" brushRef="#br0" timeOffset="64303.69">25560 3201 0,'0'0'0,"0"0"0,0 0 16,0 0-1,9 9-15,1 19 16,18 57 0,19 74-1,-9 38-15,-1 0 16,-18-28-1,0-28-15,-10-19 16,-9-37 0,0-20-16,0-18 15,-9-28 1,-1-10-16</inkml:trace>
  <inkml:trace contextRef="#ctx0" brushRef="#br0" timeOffset="64504.34">24836 3876 0,'0'0'0,"18"0"16,48-18-16,66-1 16,75-9-1,19 0 1,-1-1-16,-27 11 15,-19-1-15,150-9 16</inkml:trace>
  <inkml:trace contextRef="#ctx0" brushRef="#br0" timeOffset="65216.4">26905 3567 0,'0'0'0,"0"0"15,0 0 1,-19 0-16,-9-10 16,-28 20-1,-29 9-15,-9 37 16,9 19 0,10 19-16,37 0 15,20-10 1,27-9-16,19-19 15,0 1 1,10-20-16,0-9 16,-1-9-1,-8-19-15,-1 0 16,-9-9 0,-1-10-1,-8 0-15,-10-9 16,0 9-1,0 10-15,0 0 16,0-1 0,0 10-16,0 0 15,9 0 1,19-9-16,10-1 16,9 1-1,19-10-15,-10 1 16,1-1-1,-10 0-15,-9 0 16,-10 10 0,-9-1-16,-1 1 15,-8 9 1,-1 9-16,1 1 16,8 27-1,1 38 1,0 38-16,0 9 15,-10 0 1,1-19-16,-10-18 16,0-20-1,0-18-15,0-9 16,0-20 0,0-18-16,0 0 15,0 0 1</inkml:trace>
  <inkml:trace contextRef="#ctx0" brushRef="#br0" timeOffset="65567.09">27479 3435 0,'0'0'0,"0"0"16,0 10-16,9 9 15,1 37 1,-1 75-16,-9 48 16,0 18-1,10-10-15,-10-8 16,0-20-1,0-18-15,0-10 16,0-18 0,-10-38-16,1-28 15,-1-19 1,1-9 0,0-19-16</inkml:trace>
  <inkml:trace contextRef="#ctx0" brushRef="#br0" timeOffset="65852.96">27752 3323 0,'0'0'0,"9"0"16,10 9-16,9 10 15,10 9 1,9 28-16,-9 20 16,-20 8-1,-18 0-15,-28 10 16,-38 0 0,-28 0-1,-9-19-15,-1-28 16,57-28-16</inkml:trace>
  <inkml:trace contextRef="#ctx0" brushRef="#br0" timeOffset="66180.37">28457 3633 0,'0'0'0,"0"9"15,0 10 1,0 28-16,0 56 16,10 38-1,-1-10-15,-9 19 16,0 0-1,0-37-15,0-19 16,-9-10 0,-1-18-16,1-19 15,0-19 1,-1-28-16</inkml:trace>
  <inkml:trace contextRef="#ctx0" brushRef="#br0" timeOffset="66412.84">28109 3576 0,'0'0'0,"19"0"0,28 0 16,75 0-1,67-9 1,36 9-16,-18 0 15,-37 0 1,-39 0-16,-37 0 16,-28 9-1,-47-9-15</inkml:trace>
  <inkml:trace contextRef="#ctx0" brushRef="#br0" timeOffset="67332.14">23782 5453 0,'0'0'0,"0"0"15,9 9-15,1 29 16,18 46 0,0 29-16,10-1 15,-1 1 1,-8-29-16,-11-18 16,1-19-1,-9-19-15,-10-9 16,0-19-1,0 0 1,0 0-16,-19-38 16,0-56-1,-9-65-15,18-38 16,20 28 0,18 56-16,0 38 15,1 28 1,-1 19-16,0 10 15,10 8 1,-1 20-16,10 8 16,-9 20-1,0 9-15,-29 18 16,-18 1 0,-10-10-16,-28-9 15,0 0 1,0-9-1,9-19-15,10-1 16,18-18 0,10 0-16,19 10 15,28 8 1,57 20-16,27 9 16,-8 9-1,-20 0-15,-37 1 16,-10-1-1,-27 0-15,-11-9 16,-27 19 0,-38 0-16,-56 18 15,-57-18 1,-19-19-16,0-19 16,-150 9-1</inkml:trace>
  <inkml:trace contextRef="#ctx0" brushRef="#br0" timeOffset="67734.47">24638 6635 0,'0'0'0,"9"0"0,20-19 15,-1-9 1,19-19-16,0-19 15,9-37 1,10-47-16,-9-38 16,-1-18-1,-18 28-15,-1 37 16,-18 57 0,0 27-16,-10 29 15,1 19 1,-1-1-16,10 20 15,28 37 1,19 37-16,19 38 16,-10 19-1,-9 9-15,-10-19 16,-18 1 0,-10-29-16,-19-19 15,-18-27 1,0-29-1</inkml:trace>
  <inkml:trace contextRef="#ctx0" brushRef="#br0" timeOffset="67925.67">24732 5978 0,'0'0'0,"9"0"16,39 0-1,64-19-15,86-18 16,28 9 0,0 0-16,-38-1 15,132-8 1</inkml:trace>
  <inkml:trace contextRef="#ctx0" brushRef="#br0" timeOffset="68581.39">26247 5593 0,'0'0'0,"0"0"16,0 0-1,0 10-15,0 18 16,0 66-16,0 37 16,9 1-1,0-20 1,1-27-16,-10-20 15,0-18 1,0-28-16,-10-10 16,1-18-1,-19-38 1,-19-66-16,0-27 16,9-29-16,19 19 15,10 46 1,18 29-16,1 28 15,18 10 1,0 9 0,0 9-16,1 10 15,18-1-15,0 20 16,9 18 0,-18 0-1,-1 19-15,-18-10 16,0 1-1,-19 9-15,-19 0 16,-28 0 0,-19-10-16,0 1 15,10-20 1,18 1-16,10-9 16,19-1-1,-1 0-15,10 1 16,10 18-1,18 9-15,38 20 16,47 8 0,28 10-1,-9-9-15,-20-19 16,-17-19 0,-20-18-16,-38-10 15</inkml:trace>
  <inkml:trace contextRef="#ctx0" brushRef="#br0" timeOffset="68842.91">27075 5462 0,'0'0'0,"0"0"0,0 9 15,0 10 1,9 28-16,0 38 15,1 27 1,9 1-16,-1-10 16,1-9-1,-9-10-15,-1-9 16,-9-18 0,0-20-16,0-18 15,-9-19 1</inkml:trace>
  <inkml:trace contextRef="#ctx0" brushRef="#br0" timeOffset="69113.25">26999 5537 0,'0'0'0,"10"0"16,-1-9-1,19-1-15,1 1 16,18 0-1,18 9-15,1 18 16,10 20 0,-1 9-16,-19 19 15,-9 9 1,-28 0-16,-28 9 16,-48 29-1,-140 37-15,-227-19 16,-18-37-1</inkml:trace>
  <inkml:trace contextRef="#ctx0" brushRef="#br0" timeOffset="81415.64">2888 6663 0,'0'0'0,"0"9"0,0 20 16,0 36 0,-19 38-16,-9 66 15,-10 28 1,10 19-16,0 9 16,19-37-1,9-10-15,9-37 16,0-38-1,-9-18-15,0-20 16,0-18 0,-9-37-1</inkml:trace>
  <inkml:trace contextRef="#ctx0" brushRef="#br0" timeOffset="81915.14">2879 6766 0,'0'0'0,"0"0"0,-10 10 16,-27-1-1,-29 19-15,-28 10 16,-10 18 15,10 10-31,9 9 0,1 9 16,27-18-1,29-10-15,9-18 16,19-1 0,0-9-16,10-9 15,27 9 1,48 0-16,56 10 16,57-19-1,-1-19 1,-46 0-16,-29 0 15,-37 0-15,-29-10 16,-18 10 0,-19 0-16,-10 0 15</inkml:trace>
  <inkml:trace contextRef="#ctx0" brushRef="#br0" timeOffset="82210.03">3311 6616 0,'0'0'0,"10"0"0,9 0 15,18 10 1,10 8-16,19 39 15,9 36 1,-9 20 0,-9 18-16,-29 10 15,-28 19-15,-47 18 16,-66 9 0,-75-8-16,-104 65 15</inkml:trace>
  <inkml:trace contextRef="#ctx0" brushRef="#br0" timeOffset="87440.89">6284 8267 0,'0'0'0,"10"-28"0,8-28 15,11-28 1,18-20-16,9-18 16,19-9-1,19 0-15,48-1 16,46 10 0,9 10-16,10 27 15,-19 29 1,0 9-16,1 28 15,8 10 1,-9 18-16,10 19 16,-1 19-1,20 19-15,-20 19 16,1 18 0,-19 19-16,-10 18 15,-18 20 1,-20 18-1,-18 0-15,-9 29 16,-39 9 0,-18-1-16,-37 11 15,-29-1 1,-37 0-16,-29 19 16,-28-19-1,-28-9-15,-28-19 16,-20-19-1,-36-9-15,-1-19 16,0-18 0,0-29-1,10-19-15,-10-18 16,10-19-16,-1-19 16,11-19-1,8-18 1,10-19-16,9-29 15,19-18 1,10-9-16,27-19 16,1-10-1,19-18-15,18-1 16,0-8 0,19-10-16,1-19 15,17 9 1,1-9-16,19 0 15,9 1 1,10-1-16,28 0 16,18-28-1,48-19-15,47-9 16,84-85 0</inkml:trace>
  <inkml:trace contextRef="#ctx0" brushRef="#br0" timeOffset="93886.11">6510 8765 0,'0'0'0,"0"0"0,0 0 16,-19-10-16,0 1 15,0 0 1,10-1 0,0 1-16,-1 18 15,1 19 1,18 47-16,10 47 15,9 10 1,1 8-16,-11-8 16,1-1-1,0-9-15,0-19 16,0-9 0,-1-9-16,-8-20 15,-1-18 1,-9-9-16,0-20 15,0-18 1,0 0-16</inkml:trace>
  <inkml:trace contextRef="#ctx0" brushRef="#br0" timeOffset="94206.35">6463 8671 0,'0'0'0,"9"-19"0,20 0 15,-1-9 1,9 0-16,1 19 16,-10-1-1,19 29-15,0 19 16,10 8-1,-20 20-15,-18 0 16,-19 18 0,-19 10-1,-18 0-15,-29-10 16,0-9-16,0-18 16,38-39-1</inkml:trace>
  <inkml:trace contextRef="#ctx0" brushRef="#br0" timeOffset="94588.35">6971 9131 0,'0'0'0,"0"0"16,0 0-16,0 0 15,0 9 1,-19 0-16,0 29 16,0 18-1,10 10-15,18 18 16,20-9 0,18-18-1,0-20-15,9-9 16,10-28-16,0-18 15,-10-20 1,-9-18 0,-18-1-16,-20-8 15,-28 18 1,-18 0-16,-39 9 16,-37 10-1,48 19-15</inkml:trace>
  <inkml:trace contextRef="#ctx0" brushRef="#br0" timeOffset="95129.47">7338 8427 0,'0'0'0,"0"0"0,0 0 16,9 9-16,10 19 16,19 48-1,18 36 1,10 19-16,-10 10 15,-9-28 1,-9-29 0,-10-18-16,-9-19 15,0-10-15,0-18 16,-10-10 0,1-9-1,-1 0-15,19-18 16,0-1-16,1 0 15,8 10 1,-9-1-16,10 1 16,0 9-1,-1 0-15,1 0 16,0 0 0,-1 0-1,1 0-15,-19 0 16,-1 0-1,1 0-15,-19 0 16</inkml:trace>
  <inkml:trace contextRef="#ctx0" brushRef="#br0" timeOffset="95277.76">7827 8962 0,'0'0'0,"9"9"0,29 0 15,18 10-15,10 9 16,10-9 0,-48-9-16</inkml:trace>
  <inkml:trace contextRef="#ctx0" brushRef="#br0" timeOffset="95994.06">8344 8314 0,'0'0'0,"0"0"0,0 0 16,0 0-1,10 10-15,-1 8 16,29 39-1,18 55-15,1 38 16,-1 29 0,-18-29-1,-19-19-15,-1 1 16,-8-29-16,-10-28 16,0-9-1,0-10 1,-19-19-16,10-18 15</inkml:trace>
  <inkml:trace contextRef="#ctx0" brushRef="#br0" timeOffset="96166.85">8203 9027 0,'0'0'0,"0"0"16,10 0-16,27-9 15,39 0 1,27-10-16,-9 0 16,10 0-1,-57 10-15</inkml:trace>
  <inkml:trace contextRef="#ctx0" brushRef="#br0" timeOffset="96394.36">9050 8859 0,'0'0'0,"0"0"16,0 0 0,0 9-16,0 10 15,-9 28 1,9-1-16,9 11 16,0-20-1,1 1-15,9-10 16,-1-9-1,11 0 1,8-19-16,-18 0 16</inkml:trace>
  <inkml:trace contextRef="#ctx0" brushRef="#br0" timeOffset="96589.2">8984 8436 0,'0'0'0,"0"0"16,0 0-16,0 0 15,0 0 1,0 0 0,9 10-16,-9-10 15</inkml:trace>
  <inkml:trace contextRef="#ctx0" brushRef="#br0" timeOffset="97396.79">9567 8643 0,'0'0'0,"0"0"15,-9 0-15,-10 9 16,-19 10 0,-18 37-16,9 38 15,9 0 1,38-10-16,10-9 16,18-18-1,10-10-15,-1-19 16,1-10-1,9-18-15,-9 0 16,-1-18 0,1-1-16,-19-9 15,-1 0 1,-8-1-16,-10 11 16,0 8-1,0 1 1,0 0-16,0 9 15,9-10-15,1 1 16,-1-1 0,0 1-1,10-10-15,0 0 16,0-9 0,-10 10-16,-9-11 15,0 1 1,0 19-16,0 0 15,0 9 1,0 0-16,0 0 16,0 0-1,10 9-15,-1 10 16,19 9 0,1 19-1,8 0-15,1 9 16,-19-9-1,-10 9-15,-37 29 16,-123 74-16,-131 94 16</inkml:trace>
  <inkml:trace contextRef="#ctx0" brushRef="#br0" timeOffset="98295.47">13170 7564 0,'10'0'0,"27"-28"16,76-47-16,75-19 15,66 9 1,38 38 0,47 29-16,28 27 15,9 38 1,-28 28-16,-56 19 15,-57 9 1,-47 10-16,-9 37 16,-19 9-1,-38 19-15,-47 10 16,-47 37 0,-75 29-16,-66 27 15,-75-18 1,-47-29-16,-38-27 15,-28-29 1,-19-37-16,10-47 16,-10-38-1,10-37 1,27-38-16,20-28 16,28-19-1,28-37-15,28-28 16,29-29-1,18-9-15,38-9 16,28-10 0,10 1-16,9-10 15,18 9 1,29 0-16,19 1 16,28-1-1,38 1 1,18 27-16,20 29 15,18 27-15,0 20 16,-9 28 0,-10 37-16,19 47 15,-75 0 1</inkml:trace>
  <inkml:trace contextRef="#ctx0" brushRef="#br0" timeOffset="99129.27">13293 8296 0,'0'0'0,"0"0"15,9 18-15,0 29 16,1 28 0,9 10-16,-10-10 15,-9 0 1,0-28-16,0-10 16,0-9-1,0-9-15,0-19 16,0 0-1,0 0-15,-19-28 16,0-38 0,-9-56-16,9 0 15,19 47 1,10 19-16,-1 28 16,1 0-1,8 18 1,11 1-16,-1 18 15,0 1-15,0 18 16,1 9 0,-11 10-1,-18 0-15,0-9 16,0-1 0,-9-18-16,0 0 15,9-10 1,0-9-16,0 0 15,0 0 1,9-18-16,0-11 16,1 1-1,18 9-15,0 10 16,0 0 0,1 18-16,8 0 15,1 20 1,-10 8-16,-9 10 15,-10-19 1</inkml:trace>
  <inkml:trace contextRef="#ctx0" brushRef="#br0" timeOffset="99929.75">14092 8530 0,'0'0'0,"0"0"16,0 0 0,0 0-16,0 0 15,0 10 1,-9 18-16,-1 9 16,10 29-1,0-10-15,10 0 16,-1-18-1,1-19-15,-1 0 16,1-1 0,-10-18-16,0 0 15,9 0 1,0-18-16,1-29 16,-1-28-1,10-10 1,0 1-16,0 18 15,-1 28 1,11 10-16,-1 19 16,0 0-1,10 9-15,18 18 16,10 20 0,9 18-1,-9 10-15,-9-10 16,-20 0-16,1-18 15,-1-1 1,-18-18 0,0 0-16,0-10 15,0-9-15,0 0 16,9-28 0,0-28-16,10-38 15,-1-18 1,1 8-16,-10 29 15,-9 28 1,0 19-16,-10 19 16,1-1-1,-1 10 1,0 10-16,1 9 16,9 18-1,-10 29-15,0-1 16,-9-8-1,0-10-15,10-10 16,-10-9 0,0-9-1,9-10-15,-9-9 16</inkml:trace>
  <inkml:trace contextRef="#ctx0" brushRef="#br0" timeOffset="100077.02">15202 7977 0,'0'0'0,"0"0"0,0 0 15,0 0-15,0 0 16,10 9-16,-10 0 16</inkml:trace>
  <inkml:trace contextRef="#ctx0" brushRef="#br0" timeOffset="100750.71">15569 8737 0,'0'0'0,"0"0"0,0 0 16,10 0-16,-1-19 15,0 0 1,1 0-16,9-18 15,-10-1 1,-9 10-16,0 0 16,0 0-1,-9 18-15,-1 1 16,1 9 0,-1 9-16,1 1 15,0 18 1,-1 0-1,1 0-15,18 0 16,1 0 0,18-9-16,0 0 15,10-19 1,9 0-16,9-19 16,1-9-1,-1-9 1,1-10-16,-1-10 15,-18 10-15,-20 1 16,1-1 0,-9 18-16,-10 1 15,0 10 1,0 8-16,0 1 16,0 9-1,0 0-15,0 0 16,9 9-1,0 19 1,20 19-16,-1 10 16,0 8-1,10 1-15,-19-10 16,-1 0 0,-18-18-16,-9 9 15,-66 37 1,-132 38-16,-85 0 15,-84 0 1</inkml:trace>
  <inkml:trace contextRef="#ctx0" brushRef="#br0" timeOffset="107462.8">10019 12940 0,'0'0'0,"9"-28"0,10-29 16,28-46 0,66-75-1,66-38-15,47 0 16,18-9-1,38 19-15,10 18 16,0 38 0,-1 19-16,-9 27 15,-9 29 1,-9 38-16,-1 18 16,10 19-1,0 28-15,9 29 16,-9 27-1,0 19-15,-29 19 16,-9 19 0,-28 9-1,-28 19-15,-28 9 16,-39 19-16,-36 19 16,-48 19-1,-47 18 1,-56 28-16,-57 1 15,-47 9 1,-46 0-16,-39-10 16,-18-37-1,0-28-15,-19-29 16,-19-8 0,-38-39-16,1-36 15,-10-48 1,0-28-16,19-19 15,9-37 1,38-19-16,29-37 16,46-10-1,28-9-15,29-19 16,28 0 0,28-9-1,9-20-15,10-27 16,10-38-1,27-18-15,29 9 16,28 9 0,19 38-16,18 18 15,20 1 1,18-1-16,47 1 16,57-1-1,113-74-15</inkml:trace>
  <inkml:trace contextRef="#ctx0" brushRef="#br0" timeOffset="110480.43">10329 12715 0,'10'0'0,"9"-38"0,18-37 16,20-28-1,18-19-15,19 9 16,19-18 0,37 0-16,29-10 15,28 10 1,0 9-16,9 18 16,10 11-1,9 8 1,1 19-16,-20 19 15,10 29-15,-1 8 16,-8 20 0,9 8-1,-1 11-15,-8 18 16,-10 18-16,-19 10 16,-19 19-1,-18 9 1,-10 19-16,19 28 15,-10 19 1,-9 0-16,-9 28 16,-28-9-1,-29 9-15,-28-9 16,-28 18 0,-29 0-1,-37 10-15,-47 9 16,-38-9-16,-37 0 15,-38-19 1,-37-9 0,-20-20-16,-18-17 15,-19-20 1,-19-9-16,-19-19 16,29-18-1,18-29-15,20-19 16,18-8-1,18-20-15,20-18 16,0-20 0,18-27-16,0-10 15,20-9 1,8-9-16,39-10 16,18-18-1,28-20-15,48 57 16</inkml:trace>
  <inkml:trace contextRef="#ctx0" brushRef="#br0" timeOffset="110854">9972 12677 0,'0'10'0,"-19"8"0,-9 29 15,-10 56 1,-9 48 0,19 17-16,9 39 15,19 18-15,28 10 16,19-1 0,29 1-1,93-10-15,264-28 16,9-75-16</inkml:trace>
  <inkml:trace contextRef="#ctx0" brushRef="#br0" timeOffset="119504.63">17620 10923 0,'0'0'0,"0"0"0,0 0 16,0 0-1,-9 0-15,9 0 16,0 0 0,0 0-16,28 9 15,75 0 1,104 10 0,57-19-16,27-19 15,10 1 1,-18-1-16,-20-9 15,-18 9 1,-20 10-16,-27-1 16,-29 1-1,-169 9-15,170 0 16,-10 0 0,-48 0-16,-36 0 15,-29 0 1,-10-10-16,-18 1 15,0 9 1,-19 0 0</inkml:trace>
  <inkml:trace contextRef="#ctx0" brushRef="#br0" timeOffset="119825.83">20593 10529 0,'0'0'0,"0"0"16,0 0-16,0 9 15,9 10 1,1-939-16,18 1980 16,0-938-1,0-9 1,1-10-16,-11-9 15,1-10-15,-19-27 16,0-10 0,0-19-16,0-9 15,0-19 1,0 0-16,0 0 16,0 0-1</inkml:trace>
  <inkml:trace contextRef="#ctx0" brushRef="#br0" timeOffset="120179.81">20649 10651 0,'0'0'0,"0"0"0,0 0 16,10 0 0,-1-10-16,10 1 15,9-1 1,0 1-16,1 0 15,18 9 1,0 9-16,9 10 16,1 9-1,-10 0-15,-10 19 16,1 0 0,-19 9-16,-1 0 15,-18 1 1,0-1-1,-28 10-15,-19-1 16,-19 20 0,-37-1-16,-19 1 15,-10-20 1,75-36-16</inkml:trace>
  <inkml:trace contextRef="#ctx0" brushRef="#br0" timeOffset="120778.81">22258 9553 0,'0'0'0,"0"0"15,0 19-15,0 56 16,0 56-16,9 47 31,1 29-31,18-1 16,19-9-16,9-19 15,1-37 1,-1-19-16,1-19 16,-1-37-1,1-10-15,-1-9 16,-9-19-1,0-9-15,0-19 16,10-9 0,-29-10-16</inkml:trace>
  <inkml:trace contextRef="#ctx0" brushRef="#br0" timeOffset="121383">21609 10472 0,'0'0'0,"0"0"0,9 0 16,10 0 0,47-9-16,75-19 15,94-10 1,57 10-16,-19 9 15,-29 19 1,-37 19-16,-37 0 16,-39 0-1,-46-1-15,-38 1 16,-9-9 0,-20-1-1,1 0-15,-19 1 16,0-1-16,-9 19 15,-10 28 1,0 29 0,10 28-16,9 8 15,19-8 1,18-10-16,20-18 16,27-29-1,39-28 1,8-37-16,-8-38 15,-29-28-15,-28 0 16,-19-10 0,-29-9-16,-18 1 15,-18 8 1,-20 20-16,0 18 16,1 9-1,-10 19-15,-19 19 16,-28 19-1,-19 37 1,56-27-16</inkml:trace>
  <inkml:trace contextRef="#ctx0" brushRef="#br0" timeOffset="121755.21">24638 10463 0,'0'9'0,"0"19"15,9 57 1,20 74-16,-1 20 15,9 18 1,-8-10-16,-10 1 16,-1-10-1,-18 0 1,0-9-16,0-19 16,0-28-16,0-28 15,0-28 1,0-19-1,0-28-15,0-19 16</inkml:trace>
  <inkml:trace contextRef="#ctx0" brushRef="#br0" timeOffset="122062.06">25155 10613 0,'0'0'0,"10"0"16,-1-9-16,10-1 15,-10 1 1,10 9 0,9 9-16,1 29 15,8 27 1,-18 39-16,-28 27 15,-38 0 1,-29 1-16,-27-29 16,-19-28-1,-1-28-15,20-19 16,56-28 0</inkml:trace>
  <inkml:trace contextRef="#ctx0" brushRef="#br0" timeOffset="122319.84">25852 10744 0,'0'0'0,"0"0"0,0 10 16,0 18-1,9 28-15,0 38 16,1 9 0,9 0-16,-1-18 15,-8-29 1,-1-9-16,-9-28 16</inkml:trace>
  <inkml:trace contextRef="#ctx0" brushRef="#br0" timeOffset="122504.09">25616 10219 0,'0'0'15,"0"0"-15,0 0 16,0 0-16,38 0 15,0-9 1</inkml:trace>
  <inkml:trace contextRef="#ctx0" brushRef="#br0" timeOffset="122756.06">26482 10425 0,'0'0'0,"0"0"0,0 10 16,-19-1-16,0 29 16,-9 46-1,0 10 1,18 9 0,29 0-16,9-18 15,19-20 1,29-8-16,46-1 15,57-28 1,150-18-16</inkml:trace>
  <inkml:trace contextRef="#ctx0" brushRef="#br0" timeOffset="123678.73">28730 10313 0,'0'0'0,"0"0"0,0 0 16,0 0-1,0 9 1,10 10-16,-10 18 16,0 48-1,0 37-15,0 9 16,0-9-1,0-28-15,-10-19 16,1-19 0,-1-18-16,10-19 15,-9-10 1,9-9-16,-9-19 16,-10-56-1,9-47 1,10-9-16,19-19 15,9 18 1,-9 48-16,0 28 16,0 18-1,0 19-15,9 10 16,28 18 0,29 29-16,9 18 15,-9 19 1,-19 19-16,-19 28 15,-19-19 1,-19-18 0,-9-20-16,0-27 15,0-19 1,0-1-16,0-18 16,0 0-1,0-37-15,10-57 16,27-75-1,1 10-15,0 56 16,-20 46 0,1 29-16,9 9 15,1 10 1,8 18-16,10 1 16,0 27-1,10 29 1,-20 9-1,-8 28-15,-20 10 16,-9-19 0,-9-10-16,-1-18 15,1-19-15,9-29 16</inkml:trace>
  <inkml:trace contextRef="#ctx0" brushRef="#br0" timeOffset="124037.1">30254 10716 0,'0'0'0,"0"0"0,-19 0 16,-9 10-1,-19 18 1,0 9-16,19 10 15,0 0 1,18-9-16,1-10 16,18-9-1,1-1-15,18-8 16,0-10 0,29-28-16,8-38 15,-8-47 1,-29-9-1,-37 10-15,-20 9 16,-36 27 0,-29 30-16,37 27 15</inkml:trace>
  <inkml:trace contextRef="#ctx0" brushRef="#br0" timeOffset="124591.82">30903 9356 0,'0'0'0,"0"9"0,10 19 16,-1 57 0,19 55-1,1 39-15,-11-20 16,1-18 0,-9 0-16,-1-38 15,0-9 1,1-29-16,-1-27 15,-9-10 1,0-9 0,0-10-16,0-9 15,0 0 1,0 0-16,-9 0 16,-19-9-1,-19-1-15,-10 10 16,-9 10-1,10 27-15,9 10 16,9 10 0,19-10-1,10-10-15,18 1 16,10-1-16,47-9 16,85 0-1,187 10-15</inkml:trace>
  <inkml:trace contextRef="#ctx0" brushRef="#br0" timeOffset="124986.17">31524 10594 0,'0'0'0,"0"0"0,0 0 16,0 0-16,0 0 16,0 0-1,0 0 1,10 0-16,-1 0 15,0 0 1,1-9-16,-1-10 16,10-18-1,-19-10-15,0 0 16,-9 0 0,-10 19-16,-9 9 15,-29 19 1,-27 47-16,-11 37 15,20 19 1,19 10 0,28-10-16,28-18 15,18-10-15,39 0 16,37-19 0,47-28-1,-9-28-15,-29-28 16,-65 9-1</inkml:trace>
  <inkml:trace contextRef="#ctx0" brushRef="#br0" timeOffset="125293.87">31722 9346 0,'0'0'0,"0"10"16,0 18-16,0 66 15,9 46 1,19 58 0,-9 8-16,-9-28 15,-1-9 1,-9-19-16,9-28 15,-9-28 1,10-28-16,-1-29 16,1-18-1,-1-10-15</inkml:trace>
  <inkml:trace contextRef="#ctx0" brushRef="#br0" timeOffset="125750.2">32258 9562 0,'0'10'0,"0"36"16,0 76-16,0 38 15,0 9 1,9-28-16,1-10 15,-1-28 1,1-18-16,-1-10 16,0-28-1,1-10-15,-1-18 16,1 0 0,-1-19-1,0 0-15,1 0 16,-1 0-1,1 0-15,-1 0 16,1 0 0,-1 9-16,19 10 15,19 18 1,10 1-16,-1-1 16,-9-18-1,-9 0 1,-1-19-16,-27 0 15</inkml:trace>
  <inkml:trace contextRef="#ctx0" brushRef="#br0" timeOffset="126379.43">32521 10303 0,'0'0'0,"10"0"0,-1-18 16,1-1-1,18-19 1,-9 10-16,-1 19 16,11-1-16,8 10 15,29 29 1,28 46 0,0 0-16,-9-19 15,-29-18 1,-9-10-16,-9-10 15,0-18 1,-10 0-16,0-18 16,0-29-1,-18-38-15,-20 10 16,-8 19 0,-1 28-16,9 18 15,-8 1 1,-1 18-1,0 38-15,-9 57 16,28 46 0,9 19-16,10-1 15,0-8 1,0-19-16,-19-10 16,-10-9-1,-9-9-15,-18-20 16,-10-18-1,-10-18-15,10-10 16,10-29 0,8-18-16,1-28 15,0-47 1,28-75-16,28-56 16,47-1-1,29 29-15,28 37 16,27 19-1,11 38 1,140-47-16</inkml:trace>
  <inkml:trace contextRef="#ctx0" brushRef="#br0" timeOffset="131219.22">6416 8877 0,'0'0'0,"0"0"0,-10-18 15,1-1 1,18-19-16,10-9 16,38-18-1,56-29 1,65-9-16,76-1 16,19 29-1,0 19-15,-10 9 16,-18 28-1,-19 10-15,0 18 16,-10 10-16,-9 9 16,-19 19-1,-19 0 1,-18 19-16,-10-1 16,-38 20-1,-27 18-15,-29 19 16,-38 28-1,-28 19-15,-47-9 16,-28-10 0,-37 0-16,-48-28 15,-28-19 1,-38-19-16,10-37 16,-9-19-1,-20-37-15,-9-19 16,10-10-1,18-18 1,29-10-16,9-9 16,28 0-1,29-9-15,28-1 16,46 1 0,29-19-16,75-47 15,95-160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8T14:59:05.48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2578 1296 0,'0'0'0,"0"0"0,0 0 16,0 0-1,0 0-15,0 10 16,0-1-1,0 19 1,0 0-16,0-9 16,0 0-16,0-10 15,0-9 1,0 0 0,0 0-16,0 0 15,0 0 1,9 10-16,0-1 15,1 0 1,18 10-16,0 9 16,1 0-1,8 10-15,-18 0 16,0-10 0,0 19-1,-19 0-15,-19 9 16,-28 0-1,-19 0-15,-19 1 16,-18-20 0,9-9-16,0-28 15,18-18 1,48 8-16</inkml:trace>
  <inkml:trace contextRef="#ctx0" brushRef="#br0" timeOffset="258.56">2295 1437 0,'0'0'0,"10"-9"0,-1-19 16,19-10-1,10 0-15,28 1 16,28-1 0,38 10-1,18 9-15,-9 1 16,-18 8-16,-67 1 16</inkml:trace>
  <inkml:trace contextRef="#ctx0" brushRef="#br0" timeOffset="543.41">2785 959 0,'0'0'0,"9"0"16,10 0-16,18 0 15,20 9 1,9 19-16,9 0 16,0 19-1,-18 19-15,-20 28 16,-27 18 0,-38 20-1,-67 36-15,-64 29 16,-114 57-1</inkml:trace>
  <inkml:trace contextRef="#ctx0" brushRef="#br0" timeOffset="1411.17">4939 1437 0,'0'0'0,"0"0"0,-19 0 15,-9 9 1,-19 29-16,-19 18 15,0 19-15,10 38 16,18 18 0,19-18-1,19-1 1,19-18-16,9-19 16,29-18-16,9-29 15,28-19 1,37-28-16,20-37 15,-1-28 1,-18-29-16,-19-18 16,-38 9-1,-28 0-15,-37 0 16,-39 9 0,-36 19-16,-20 19 15,-19 19 1,-8 18-1,8 29-15,29 18 16,9 10 0,19 9-16,19 19 15,9 19-15,19 9 16,19 19 0,28 18-1,47 39-15,19-1 16,0-19-1,-1 0-15,-27-18 16,-19-29 0,-19-9-16,-9-18 15,-20-1 1,1-18-16,-19-1 16,0-18-1,0 0-15,0-19 16</inkml:trace>
  <inkml:trace contextRef="#ctx0" brushRef="#br0" timeOffset="1683.53">5795 2084 0,'0'0'0,"0"0"16,9 0-16,20-9 16,18 0-1,28-1-15,19 1 16,0 0 0,0-1-16,-9 1 15,-10 9 1,0 9-1,-37-9-15</inkml:trace>
  <inkml:trace contextRef="#ctx0" brushRef="#br0" timeOffset="2325.17">7103 1465 0,'0'0'0,"0"0"16,0 0-16,0 0 15,0 10 1,-19 27-16,0 29 16,0 28-1,0 28 1,-9-10-16,9-9 15,0-18-15,1-20 16,8-8 0,1-20-16,-1-18 15,1 0 1,9-19 0,0 0-16,0-10 15,0-36-15,9-86 16,1-46-1,-1-19 1,10 28-16,0 38 16,0 46-1,9 20-15,-9 18 16,0 18 0,9 1-16,0 19 15,19 18 1,28 38-16,10 38 15,9 37 1,-9 9-16,-19 0 16,-10 1-1,-18-10-15,-1-10 16,-9-9 0,-9-18-16,0-29 15,-9-9 1,-10-9-1,0-20-15,0-8 16,-10-10 0</inkml:trace>
  <inkml:trace contextRef="#ctx0" brushRef="#br0" timeOffset="2533.94">6867 2019 0,'0'0'0,"10"0"16,18 0 0,38-19-16,56-9 15,38-19 1,-9 0-16,-20 0 16,-8 10-1,-1 8-15,-66 11 16</inkml:trace>
  <inkml:trace contextRef="#ctx0" brushRef="#br0" timeOffset="2966.23">9153 1475 0,'0'0'0,"0"0"0,0 0 16,0 0-1,-18 0-15,-20 0 16,0 9 0,1 0-16,8 10 15,1 9 1,19 10-16,-1 9 15,20 9 1,27 19-16,11 0 16,-1-9-1,9-1 1,-9-8-16,-19-20 16,-9-9-1,-19-9-15,-9 0 16,-20 9-1,-55-9-15,-20-10 16,20-9-16,46-9 16,19-1-1</inkml:trace>
  <inkml:trace contextRef="#ctx0" brushRef="#br0" timeOffset="3550.52">9285 1681 0,'0'0'0,"0"0"16,10 0 0,8 0-16,11 9 15,-1 1 1,0-1-16,0 19 16,10 0-1,-1 1-15,1 8 16,0-9-1,-1-9-15,1 0 16,0-10 0,-10-9-16,0 0 15,0-9 1,1-10-16,-11-9 16,1-10-1,0 1-15,-10-1 16,-9 10-1,0 19 1,0-1-16,0 10 16,0 0-1,0 10-15,10 18 16,-1 56 0,10 29-16,0 28 15,-19-10 1,0 0-16,-19-9 15,-19-9 1,1 0 0,-20-20-16,-9-8 15,1-29 1,8-18-16,1-20 16,9-8-16,-10-20 15,-18-27 1,-10-48-16,38 20 15</inkml:trace>
  <inkml:trace contextRef="#ctx0" brushRef="#br0" timeOffset="3949.51">10414 1775 0,'0'0'0,"0"0"15,0-10-15,0 1 16,0 0 0,-9-1-16,-10 1 15,0 0 1,-19 18-16,-18 0 16,9 10-1,19 0-15,-1 9 16,11 0-1,8 19-15,20 19 16,18-1 0,9-8-16,1-1 15,0-9 1,-19-10 0,-1-8-16,-18-1 15,-9 0 1,-38 0-16,-66 10 15,-66-20 1,-169-8-16</inkml:trace>
  <inkml:trace contextRef="#ctx0" brushRef="#br0" timeOffset="4312.22">10753 912 0,'0'0'0,"0"0"16,0 0-16,0 0 16,9 9-16,0 10 15,1 46 1,-1 48-1,10 56-15,-9 19 16,-1-10 0,-9 0-16,0-37 15,9-19 1,-9-19-16,0-28 16,0-19-1,0-18-15,0-19 16,0-10-1,0-9-15,0 0 16</inkml:trace>
  <inkml:trace contextRef="#ctx0" brushRef="#br0" timeOffset="4504.7">10047 1653 0,'0'0'0,"10"0"15,18 9 1,47-9-16,57 0 16,46 0-1,1-19-15,9 1 16,0 8 0,142-18-16</inkml:trace>
  <inkml:trace contextRef="#ctx0" brushRef="#br0" timeOffset="5443.37">11750 1869 0,'0'0'0,"0"0"15,0 0-15,0 0 16,0 0 0,0-19-16,-10 0 15,-18-18 1,-19-1-16,-19 10 15,-18 9 1,18 29 0,9 8-16,10 29 15,10 19-15,18 0 16,19-1 0,19-8-16,28-1 15,28-9 1,19-19-16,-9-19 15,-10-9 1,0-19 0,-18-18-16,-1-1 15,-18-8 1,-10-1-16,-9 18 16,0 11-1,-19 8-15,0 10 16,9 10-1,0 8-15,1 20 16,-1 9 0,-9 9-16,0-9 15,0-9 1,-9-1-16,9-18 16,0-10-1,0-9-15,0 0 16,0-9-1,-10-47-15,20-48 16,-1 11 0,10 18-16,0 37 15,0 10 1,-10 18 0,10 10-16,9 10 15,0 18 1,-9 0-16,0 19 15,0-9 1,-19-1-16,0-9 16,0-9-1,0-10-15,0-9 16,0 0 0,0 0-16,9-9 15,1-47 1,18-47-16,19 9 15,0 19 1,0 18 0,-9 20-16,9 27 15,-10 10 1,10 19-16,0 19 16,0 27-1,-9 29-15,-19 9 16,-29 29-1,-18 27-15,-66 142 16</inkml:trace>
  <inkml:trace contextRef="#ctx0" brushRef="#br0" timeOffset="19620.24">6218 4477 0,'0'0'0,"0"19"0,0 28 16,0 46-1,0 58-15,0 27 16,0 38 0,-9 28-16,-1 0 15,1 9 1,18 0-16,-9 0 16,0-37-1,0-28-15,0-10 16,0-37-1,-9-28-15,0-29 16,-1-28 0,10-18-1,0-19-15,0-19 16,0 0-16</inkml:trace>
  <inkml:trace contextRef="#ctx0" brushRef="#br0" timeOffset="20613.72">6576 4355 0,'0'0'0,"9"0"0,1-19 15,8 0-15,29-9 16,57-9 0,84 9-1,94 9-15,57 28 16,47 29-1,37 9-15,38-10 16,47-9 0,19 10-16,-29 9 15,-46 9 1,9-9-16,-38 0 16,-28-10-1,-37 1-15,-57-10 16,-38-9-1,-46-19 1,-67 0-16,-37 0 16,-47-9-16,-28 9 15,-20 0 1,1 0 0,-19 0-16,0 0 15,0 9 1,0 0-16,0 19 15,-9 29 1,-10 46-16,0 38 16,10 18-1,18 19-15,29 19 16,-1-9 0,1-28-16,-10-10 15,-9-19 1,-19-9-16,-19-28 15,-28-10 1,-37 20-16,-58-1 16,-46 0-1,-47-9-15,-47 0 16,-47 9 0,-67-9-16,-36-10 15,8-28 1,-18-18-16,-47-19 15,0 9 1,9-9 0,38-19-16,47-19 15,9 0-15,57-9 16,75 0 0,75 9-1,38 0-15,38 10 16,27-10-1,29 0-15,10 10 16,8 0 0,20-1-16,0-9 15,9 10 1</inkml:trace>
  <inkml:trace contextRef="#ctx0" brushRef="#br0" timeOffset="20950.34">7451 5593 0,'0'0'0,"0"0"15,0 10-15,9 37 16,0 47 0,20 65-1,8 29-15,-8 9 16,-11-28 0,-18-19-16,0-38 15,0-37 1,-9-28-16,0-28 15,-1 0 1,1-19-16</inkml:trace>
  <inkml:trace contextRef="#ctx0" brushRef="#br0" timeOffset="21200.66">7620 5697 0,'0'0'0,"9"-19"0,1-19 15,18 1 1,0-10-16,0 19 16,10 0-1,9 18 1,10 1-16,-10 18 16,-10 1-1,-9 18-15,-9 0 16,-19 9-1,-37 29-15,-57 37 16,28-46 0</inkml:trace>
  <inkml:trace contextRef="#ctx0" brushRef="#br0" timeOffset="22182.88">8015 6194 0,'0'0'0,"10"0"15,8-9-15,1-1 16,-9 10 0,-10-9-16,0 9 15,0 0 1,0 0-16,0 9 16,0 29-1,9 18 1,0 10-16,1-10 15,9-19 1,-1-8-16,1-11 16,9-8-1,1-10-15,-1 0 16,19-19 0,0-9-16,-9 0 15,9 9 1,0-9-16,-10 0 15,1 0 1,0 9-16,-10-9 16,-9-1-1,-1 1 1,1 0-16,-19-9 16,0 8-1,0 1-15,0 19 16,0 9-16,0 9 15,-9 10 1,9 28 0,9 37-16,19 20 15,1-11 1,-11-17-16,1-1 16,-9-10-1,-10-18-15,0-9 16,0-20-1,-10-18-15,10 0 16,0 0 0,0-18-16,19-29 15,19-47 1,28-28-16,9-9 16,-9 9-1,-10 18 1,-18 20-16,-1 18 15,-18 19-15,0 19 16,-19 10 0,0 8-16,0 1 15,0 9 1,0 9 0,9 10-16,10 28 15,9 19 1,20 18-16,-1 10 15,0-19 1,-10 0-16,1-9 16,-19-10-1,-10-9-15,-9 0 16,-38 28 0,-27 0-1,-20-19-15,10-18 16,9-20-1,38-18-15</inkml:trace>
  <inkml:trace contextRef="#ctx0" brushRef="#br0" timeOffset="23517.79">10075 6353 0,'0'0'0,"0"0"16,0 0 0,-9 0-16,-10 0 15,-19 10 1,-9 18-16,0 9 16,0 10-1,19-9-15,19-1 16,-1-8-1,20-11 1,-1-8-16,1-10 16,18 0-1,0 0-15,10 0 16,-1-10 0,1 10-16,0 0 15,9 10 1,18-1-16,20 10 15,37 0 1,-18-1-16,-10-27 16,9-19-1,-9-10-15,-18 1 16,-20-19 0,-18-10-16,-10 0 15,-19-18 1,-9-1-1,-18 10-15,-20 10 16,0 18 0,-18 19-16,-1 18 15,1 20 1,9 18-16,9 19 16,20 9-1,18 19-15,9-19 16,19-9-1,0-9-15,1-20 16,8 1 0,1-19-16,0 0 15,-1-19 1,-9-9-16,1-9 16,-11-20-1,1 11 1,-9 17-16,-1 20 15,-9 0 1,0-1-16,9 29 16,29 47-1,9 84-15,-9 37 16,-1 29 0,-27 19-1,-29-29-15,-28-28 16,-19-27-1,-9-48-15,-10-28 16,10-38 0,9-27-16,0-20 15,10-37 1,-1-46-16,38-39 16,19 1-1,19 37-15,19 19 16,37 9-1,29 1 1,46-10-16,1 0 16,9 0-16,-10-1 15,1-17 1,-20-11 0,-18-8-16,-28-10 15,-19 9 1,-19 1-16,-28 9 15,-19 9 1,0 28-16,-19 19 16,0 19-1,0 19 1,-18 18-16,-10 19 16,-10 38-1,1 28-15,18 18 16,19 10-1,19 0-15,19-19 16,9-18 0,10-10-16,9-19 15,19-9 1,28-19-16,66-28 16,178-28-1</inkml:trace>
  <inkml:trace contextRef="#ctx0" brushRef="#br0" timeOffset="24847.25">6002 9056 0,'0'0'0,"0"0"0,0 0 16,-19-10-1,0 1-15,-9-1 16,-19 10 0,-19 19-16,-9 28 15,0 28 1,18 10-16,29 8 15,19-18 1,27 10-16,11-19 16,18-10-1,0-19-15,0-18 16,0-9 0,9-20-1,1-9-15,-1-18 16,-9-10-1,-9-28-15,-1-10 16,-27-18 0,-20 0-16,-18 0 15,-19 28 1,-9 18-16,-1 20 16,1 18-1,9 10-15,19 18 16,18 1-1,1 18-15,18 28 16,19 19 0,29 38-1,9 9-15,0 0 16,-10 0 0,0-10-16,-9-18 15,-9-10 1,0-27-16,-10-20 15,-9 1 1,0-19-16,-10-1 16,-9-18-1</inkml:trace>
  <inkml:trace contextRef="#ctx0" brushRef="#br0" timeOffset="25281.59">6961 9168 0,'0'0'0,"0"0"0,0 0 15,0 0 1,0 10-16,-18 27 16,-1 57-1,-19 65 1,10 67-16,9-11 15,10-18 1,-1-47-16,1-46 16,0-20-1,9-28-15,0-18 16,-10-10 0,1-9-16,9-19 15,0 0 1</inkml:trace>
  <inkml:trace contextRef="#ctx0" brushRef="#br0" timeOffset="26173.54">6886 9027 0,'0'0'0,"0"0"15,10 0-15,27-9 16,39 0 0,93-1-16,94 1 15,76-1 1,75 10 0,75 38-16,85 9 15,47-10 1,-57 1-16,-28-19 15,-18-29 1,-114 1-16,-56 0 16,-47-10-1,-75 9 1,-66 10-16,-47 0 16,-28 10-1,-38-10-15,-10 9 16,-18 1-1,0-1-15,0 19 16,-10 19 0,1 28-16,-1 38 15,0 18 1,10-9 0,10-9-16,-1-10 15,-9-19 1,-10-9-1,-9-18-15,0-1 16,-19-9 0,-37 9-16,-85 19 15,-132-9 1,-113-29-16,-47-18 16,-18-19-1,-10-19 1,-10 1-16,-27-20 15,-10 1 1,0-10-16,56 18 16,29 11-1,9 18-15,85 0 16,103-10 0,75 10-1,57-9-15,38 9 16,18 0-1,10-9-15,19 9 16,-1 0 0,1 0-16,9 0 15,0 0 1,0 0-16,0 0 16,0 0-1,0 0 1,0 0-16,0 0 15</inkml:trace>
  <inkml:trace contextRef="#ctx0" brushRef="#br0" timeOffset="26730.38">6773 11279 0,'0'0'0,"0"0"16,0 0-16,0 10 15,0 27 1,10 38-16,-1 56 16,10 29-1,9-19 1,-9-19-16,0-19 15,-19-37 1,0-20-16,0-17 16,0-11-1,0-18-15</inkml:trace>
  <inkml:trace contextRef="#ctx0" brushRef="#br0" timeOffset="27627.74">6990 11120 0,'0'0'0,"0"0"0,9 0 16,10-10 0,37 1-16,95 0 15,93 18 1,86 0-1,74 10-15,123 19 16,75-10 0,10 9-16,-29-9 15,-75-9 1,-57 0-16,-74-10 16,-57 10-1,-57 9 1,-47 0-16,-46 1 15,-48-11 1,-37 1-16,-19-10 16,-19 1-1,-19-10-15,-9 0 16,-10 0 0,-9 0-1,0 0-15,0 0 16,0 0-1,0 0-15,0 9 16,0 1 0,0 18-16,0 19 15,0 37 1,0 10-16,0 9 16,0 10-1,0-1 1,-19 1-16,-9-1 15,-38 10 1,-103 29 0,-123-11-16,-103-46 15,-57-47 1,-27-19-16,-20-28 16,-18-19-1,28-18-15,28-1 16,75 1-1,66-19-15,57 9 16,56 9 0,37 10-1,20 0-15,27 9 16,11 10 0,36-1-16,20 1 15,9 0 1,0-1-1,9 10-15,1 0 16,-1 0-16,-9 0 16,19 0-1,-1 0-15,11 0 16,-1 0 0</inkml:trace>
  <inkml:trace contextRef="#ctx0" brushRef="#br0" timeOffset="28185.15">5259 11748 0,'0'0'16,"0"0"-16,0 10 15,0 18-15,-10 9 16,-8 29 0,8-10-16,1-9 15,-1-9 1,1-19-16,9-1 16,0-18-1,0 0-15,0 0 16,9-28-1,1-38 1,18-65-16,-9-10 16,0 29-16,-1 27 15,1 20 1,9 18 0,1 9-16,-1 10 15,-9 19 1,9-1-16,19 29 15,9 28 1,10 37-16,0 29 16,-19 0-1,-9-20-15,-19-18 16,-1-9 0,-8-10-1,-10-18-15,0 0 16,0-20-1,0-8-15</inkml:trace>
  <inkml:trace contextRef="#ctx0" brushRef="#br0" timeOffset="28356.36">5061 11945 0,'0'0'0,"0"0"0,10 0 16,8 0-1,39 0-15,75-28 16,84-19 0,19-18-16,104-20 15</inkml:trace>
  <inkml:trace contextRef="#ctx0" brushRef="#br0" timeOffset="29493.11">6623 8952 0,'0'0'0,"0"10"0,-19 37 16,0 65-1,10 76 1,18 0-16,1-10 16,8 0-1,-18-47-15,0-18 16,0-29-1,-9-18 1,9-28-16,0-10 16,0-9-1,0-19-15,0 0 16</inkml:trace>
  <inkml:trace contextRef="#ctx0" brushRef="#br0" timeOffset="30562.93">6679 8905 0,'0'0'0,"0"0"15,0 0-15,0 0 16,10 0-1,18 0-15,85 0 16,113 10 0,75-1-16,56-9 15,29 0 1,56 0-16,66-19 16,-9 10-1,-29 0-15,-66 9 16,-65 9-1,-28 10 1,-39 0-16,-27 9 16,-19-10-1,-19-8-15,-19-1 16,-9 10 0,-38-10-1,-38-9-15,-28-9 16,-28 9-1,-9 0-15,-19 0 16,0 0 0,0 0-16,-10 0 15,0 0 1,-9 0 0,10 9-16,-1 1 15,1 9-15,8 37 16,11 10-1,18 37 1,9 37-16,1-8 16,-1-1-1,-9-28 1,-28-28-16,0 0 16,-19-28-1,0-18-15,-10-11 16,-9 10-1,-18 1 1,-104-11-16,-104 1 16,-56-28-1,-19-1 1,-56 1-16,-29 9 16,10 9-16,-9 10 15,-10-9 1,9-1-1,-9 10-15,-9-1 16,37-18-16,48 10 16,18-20-1,56 1 1,57 0-16,29-10 16,37 10-1,28-10-15,28 0 16,10 10-1,9-1-15,9 1 16,10-1 0,0 10-16,10 0 15,9 0 1,-1 0-16,11 10 16,-1-1-1,9-9 1,1 0-16,-1 10 15,10-1 1</inkml:trace>
  <inkml:trace contextRef="#ctx0" brushRef="#br0" timeOffset="31677.03">12314 7217 0,'0'0'0,"0"0"16,0 0-16,0 0 15</inkml:trace>
  <inkml:trace contextRef="#ctx0" brushRef="#br0" timeOffset="32373.29">6604 9056 0,'0'0'0,"0"0"15,0 0 1,0 0-16,0 0 16,0 0-1,0 28-15,-9 75 16,18 66 0,0 9-1,10-9-15,0-28 16,0-38-1,-10-37-15,1-10 16,-10-19 0,0-8-16,0-11 15,0-18 1,0 0-16</inkml:trace>
  <inkml:trace contextRef="#ctx0" brushRef="#br0" timeOffset="32726.61">6792 9159 0,'0'0'0,"28"0"16,76-19-16,140-19 16,86-18-1,8 9 1,20 19-16,65 9 15,66 10 1,10 9-16,-19 9 16,-66 1-1,-66-10-15,-47 9 16,-66 0 0,-47 1-1,-56-1-15,-29 19 16,-27 1-1,-11-1 1,-8-10-16,-20 1 16,-8 0-16,-20-10 15</inkml:trace>
  <inkml:trace contextRef="#ctx0" brushRef="#br0" timeOffset="33504.04">11599 8943 0,'0'0'0,"0"0"16,0 0-1,0 0-15,0 0 16,10-28 0,-1-47-16,10-38 15,0-28 1,0-18-16,-19-1 16,0 20-1,-10 8 1,-9 20-16,10 18 15,-10 28 1,10 10-16,-1 18 16,1 10-1,0 19-15,-1 0 16,10 9 0,-9 18-16,-10 29 15,-19 28 1,1 19-16,-1-19 15,10-19 1,0-18 0,18-10-16,1-9 15,-1-19 1,10 0-16,0-38 16,10-74-1,9-38-15,-1 56 16,1 38-1,-9 18-15,8 19 16,20 10 0,37 28-1,66 56-15,76 84 16,65 94 0</inkml:trace>
  <inkml:trace contextRef="#ctx0" brushRef="#br0" timeOffset="93336.07">17300 1353 0,'0'9'0,"-19"10"16,-18 18-16,-10 20 16,0 18-1,18 9 1,29 1-16,19-1 16,38-9-1,37-9-15,9-19 16,1-19-1,-10-19-15,-19-28 16,-28 1 0,-9-1-16,-19 0 15,-19 0 1,-10-9-16,-27 0 16,-58 19-1,-27 18-15,0 19 16,9 10-1,19-10-15,37-9 16,29-10 0</inkml:trace>
  <inkml:trace contextRef="#ctx0" brushRef="#br0" timeOffset="93626.2">17949 1052 0,'0'0'0,"10"10"16,27 27 0,29 20-16,0 18 15,-9 28 1,-20 19-16,-18 28 15,-47 38 1,-48 9-16,-46 0 16,-38-28-1,-9-29-15,37-27 16,76-76 0</inkml:trace>
  <inkml:trace contextRef="#ctx0" brushRef="#br0" timeOffset="94032.85">19483 996 0,'0'0'0,"0"0"16,0 19-16,-10 47 16,-8 74-1,8 57 1,1 28-16,-1-9 15,20-28-15,-10-19 16,0-38 0,-10-28-16,1-28 15,-10-18 1,0-10-16,10-19 16,-1-9-1,1-19 1</inkml:trace>
  <inkml:trace contextRef="#ctx0" brushRef="#br0" timeOffset="94267.92">18871 1850 0,'0'0'0,"19"0"16,28-10-16,47-8 15,57-10 1,9-1 0,-10 11-16,-18 8 15,-19 1 1,-10 18-16,-18 1 16,-57-10-16</inkml:trace>
  <inkml:trace contextRef="#ctx0" brushRef="#br0" timeOffset="94701.43">19821 1803 0,'0'0'0,"10"0"15,9-9-15,9-1 16,28 1-1,10-1-15,9 20 16,1-1 0,-1 19-16,10 19 15,9 19 1,-19 9 0,-28 0-16,-19-9 15,-9-10-15,-19 0 16,-19-18-1,0-19-15,1-1 16,8-18 0,1 0-1,-1-18-15,1-29 16,9-47 0,38-28-16,18 0 15,10 9 1,19 29-16,18 28 15,10 18 1,-57 29-16</inkml:trace>
  <inkml:trace contextRef="#ctx0" brushRef="#br0" timeOffset="95606.59">21383 1944 0,'0'0'0,"-38"0"16,-27 9-16,-20 19 16,0 0-1,19 19 1,29 0-16,18 0 16,10 9-16,27 1 15,11-1 1,8-18-1,1-1-15,-1-18 16,10-19 0,10-19-16,9-28 15,0-28 1,-10-19-16,-18 19 16,-1 19-1,-18 18-15,0 20 16,-10 8-1,1 10-15,18 10 16,0 27 0,0 19-16,1 10 15,-11-10 1,-8-9-16,-10-9 16,0-19-1,0-1-15,0-18 16,0 0-1,9-37-15,20-48 16,18-46 0,9 0-1,0 27-15,-18 48 16,0 28-16,-10 19 16,19 18-1,9 29 1,1 8-16,-10 11 15,-19-1 1,-9 0-16,-19 1 16,0-20-1,0 1-15,0-20 16,-9-8 0,9-10-16,0 0 15,0-10 1,9-27-16,10-38 15,28-28 1,9 28-16,1 18 16,-10 29-1,0 19 1,19 28-16,-1 18 16,1 29-1,-9 9-15,-20 19 16,-18-1-1,-19-8-15,0-10 16,-9-19 0,-1-9-16,10-9 15,0-29 1</inkml:trace>
  <inkml:trace contextRef="#ctx0" brushRef="#br0" timeOffset="95973.61">23697 1643 0,'0'0'15,"0"0"-15,-19 0 16,-28-9-16,-9 9 16,0 9-1,8 20 1,20-1-16,9 19 15,19 9 1,19 28-16,19 1 16,18-1-1,10-9-15,-9-9 16,-20-10 0,-9 1-16,-9-20 15,-19 1 1,-28 9-1,-38-10-15,-37 1 16,-48-29-16,-18-18 16,-142-38-1</inkml:trace>
  <inkml:trace contextRef="#ctx0" brushRef="#br0" timeOffset="96332.34">24431 921 0,'0'0'0,"0"0"0,0 9 16,0 10-1,-9 56-15,-20 66 16,-8 56 0,-10 38-16,9-20 15,10-27 1,9-47-16,10-19 16,-1-38-1,1-9-15,-1-19 16,10-18-1,0-19-15,0-10 16,0-9 0</inkml:trace>
  <inkml:trace contextRef="#ctx0" brushRef="#br0" timeOffset="97039.55">24977 2150 0,'0'0'0,"-10"0"0,-27-19 16,-39 1-1,-8 8-15,18 20 16,0-1 0,19 0-16,9 19 15,10 1 1,19-1-16,-1 0 15,20 0 1,18 0 0,10-9-16,18-10 15,10-9 1,9-9-16,0 0 16,-18 9-1,-1 9-15,1 0 16,-1 20-1,1-11-15,-10 1 16,9-10 0,-9-9-16,10-18 15,8-10 1,11-38-16,8-47 16,1-46-1,0-48-15,-38 1 16,-28 18-1,-19 29-15,0 46 16,-10 48 0,10 27-16,-9 19 15,-1 10 1,10 18-16,-19 19 16,-28 57-1,0 56-15,10 18 16,9 10-1,18 0 1,20-19-16,8-28 16,11-10-16,-1-27 15,9-19 1,1-10 0,9-19-16,-9-8 15,-1-20 1,-18-9-16</inkml:trace>
  <inkml:trace contextRef="#ctx0" brushRef="#br0" timeOffset="97352.65">25729 1831 0,'0'0'0,"10"0"16,18 0-16,28 9 15,29 1 1,-10 9-16,10 9 16,-10 0-1,0 0-15,-9 19 16,-9 19 0,-20 18-16,-8 10 15,-20 0 1,-9 0-1,-19-19-15,0-10 16,10-18 0,0-9-16,-1-29 15</inkml:trace>
  <inkml:trace contextRef="#ctx0" brushRef="#br0" timeOffset="97560.57">26143 1324 0,'0'0'0,"0"0"16,10 10-16,-1-1 16,29 19-1,27 29-15,30 8 16,17 20-1,-46-48 1</inkml:trace>
  <inkml:trace contextRef="#ctx0" brushRef="#br0" timeOffset="98216.36">26952 2019 0,'0'0'0,"0"0"16,0 0 0,-9 9-16,-29 19 15,-18 29 1,-1 36-16,10 1 15,19-9 1,19-29-16,-1-9 16,10-10-1,10-18-15,-1 0 16,0-19 0,20 0-16,8-28 15,20-29 1,9-27-1,-1-19-15,1 0 16,-9 18 0,-10 29-16,-10 18 15,1 20 1,-10 8-16,0 29 16,10 19-1,0 18-15,-19 28 16,-1 1-1,-18 9-15,-18-19 16,-1-10 0,-9-18-16,9-9 15,0-20 1,9-18-16,1 0 16,0-18-1,-1-20-15,38-74 16,48-57-1,37 9-15,-19 57 16,-19 47 0,-19 37-16,-9 10 15,0 18 1,10 19-16,-19 28 16,-1 19-1,-18 38-15,-19 37 16,-28 10-1,-38 18 1,-28 10-16,-38 9 16,-84 93-1</inkml:trace>
  <inkml:trace contextRef="#ctx0" brushRef="#br0" timeOffset="120893.17">19360 3435 0,'0'0'0,"0"0"16,0 0-16,10 0 15,9-9 1,28-10-16,56-18 16,57-10-1,85-9-15,65-1 16,57 10 0,28 19-1,28 19-15,20 9 16,27 28-1,0 0-15,20 0 16,18 0 0,0 1-16,-10-20 15,-27 0 1,-29 10-16,-10-9 16,-46-1-1,-85-9-15,-66 9 16,-56-9-1,-38 0-15,-37 0 16,-20 0 0,-27 0-1,-20 0-15,-18 0 16,-19 0-16,0 0 16,-9-9-1</inkml:trace>
  <inkml:trace contextRef="#ctx0" brushRef="#br0" timeOffset="121409.63">19774 3182 0,'0'0'0,"0"0"0,10 0 15,9 0 1,56-19-1,85-18-15,94-1 16,75 1 0,29 27-16,55 10 15,58 19 1,46 28-16,19 0 16,29 9-1,28 10-15,9 0 16,-10-10-1,1 10-15,-10-1 16,-84 1 0,-95 9-16,-84-19 15,-47 1 1,-85-10-16,-56-10 16,-38-18-1,-38 0 1,-37-19-16</inkml:trace>
  <inkml:trace contextRef="#ctx0" brushRef="#br0" timeOffset="157999.98">20706 3454 0,'28'0'0,"104"-9"15,140-19 1,105-10-16,55-18 15,48 9 1,0 9-16,19 20 16,37 8-1,19 20 1,-19-1-16,-9 10 16,-47-10-1,-104-9-15,-84-9 16,-67 9-1,-46 0-15,-47-10 16,-29 10 0,-18-9-1,-19 0-15,0-1 16,-38 10 0</inkml:trace>
  <inkml:trace contextRef="#ctx0" brushRef="#br0" timeOffset="161374.4">17009 6447 0,'0'0'0,"18"0"0,20 0 15,18 10 1,29-1-16,-10 0 16,1-9-1,-20 0 1,1 0-16,-1 0 16,-18 0-1,-1 0-15,1 0 16,-19 0-1,-10 0-15,-9 0 16,0 0 0,0 10-16,0 18 15,0 9 1,-9 20-16,-1 18 16,1 19-1,-1-1 1,1 1-16,9 0 15,-9-9-15,-1-20 16,1-8 0,-1-20-1,-8 1-15,-1-20 16,9-8-16</inkml:trace>
  <inkml:trace contextRef="#ctx0" brushRef="#br0" timeOffset="161592.4">16933 7066 0,'0'0'0,"10"0"16,9-9-16,28-10 15,56 1 1,38-1-1,10 0-15,-20 0 16,1 10 0,-75 0-16</inkml:trace>
  <inkml:trace contextRef="#ctx0" brushRef="#br0" timeOffset="161862.39">18025 6119 0,'0'0'0,"0"0"0,0 0 16,9 19-1,29 46-15,9 67 16,19 46-1,-10 28 1,-28 1-16,-37 9 16,-66 27-16,-104 58 15,-66 27 1</inkml:trace>
  <inkml:trace contextRef="#ctx0" brushRef="#br0" timeOffset="169999.59">19549 6851 0,'0'0'0,"0"0"16,0 0-16,0 0 15,0 0 1,9 0-16,19-19 15,10 0 1,9 0-16,0-9 16,-9 0-1,-1-9-15,-9 8 16,-9 1 0,0 0-1,-19 0-15,0 0 16,0 9-1,-19 0-15,0 10 16,-9 0 0,-19 18-16,-9 10 15,-1 18 1,-9 20-16,19 27 16,10 10-1,18 9-15,19 0 16,19-9-1,18-19 1,20-9-16,18-19 16,19-10-1,19-27-15,9-20 16,-18-18 0,-10-9-16,-9-29 15,-10-19 1,-9 1-16,-29 0 15,-18 8 1,-9 20-16,-10 19 16,0 8-1,0 20-15,0 0 16,0 9 0,0 9-16,0 19 15,0 29 1,0 18-16,0 0 15,0-10 1,0-18 0,0-9-16,0-10 15,0-9-15,0-19 16,0 0 0,0 0-1,9-10-15,0-37 16,20-37-1,18-19-15,-10 28 16,1 18 0,-10 29-16,0 19 15,1-1 1,18 20-16,0 9 16,0 9-1,0 28-15,-10 19 16,1 28-1,-19 10-15,0 0 16,-19-10 0,0-19-1,0-37-15,0-19 16,0-18-16</inkml:trace>
  <inkml:trace contextRef="#ctx0" brushRef="#br0" timeOffset="170390.4">21270 5819 0,'0'0'0,"0"0"0,0 0 16,0 0-16,0 9 15,0 19 1,0 57 0,0 65-16,0 37 15,-9 1 1,-1-10-16,10-18 16,10-29-1,-1-18-15,1-19 16,18-10-1,0-9-15,10-19 16,9-18 0,-10-1-16,1-18 15,0 0 1,-1-19-16,-18 0 16,-10-9-1</inkml:trace>
  <inkml:trace contextRef="#ctx0" brushRef="#br0" timeOffset="170753.3">21138 6710 0,'0'0'0,"19"0"16,19-9-16,37-1 15,19 1 1,0-1-16,-18 1 16,-1 0-1,0 18-15,-18 0 16,-1 20 0,0 17-16,-18 20 15,0 0 1,-20 18-16,1-9 15,-9 0 1,-10-18 0,0-10-16,0-10 15,0-18 1,0-10-16,0-9 16</inkml:trace>
  <inkml:trace contextRef="#ctx0" brushRef="#br0" timeOffset="170900.14">21750 5997 0,'0'0'0,"0"0"16,9 0-16,1-9 16,9-1-1,-10 1-15</inkml:trace>
  <inkml:trace contextRef="#ctx0" brushRef="#br0" timeOffset="171597.78">22211 5903 0,'0'0'0,"0"9"0,0 38 15,0 57-15,0 36 16,0 1-1,9-10-15,1 1 16,-1-10 0,10-28-1,-10-19-15,10-28 16,0-10 0,0-18-1,0-10-15,-1-9 16,1 0-1,0 0-15,0 0 16,0 0 0,9 10-16,0-1 15,19 19 1,0 0-16,10-9 16,-1 0-1,-9-19-15,0 0 16,-9-19-1,-1 0 1,10-18-16,-9-20 16,0 1-1,-19 9-15,-1 10 16,1 9 0,-9 18-16,-10 1 15,0 9 1,9 9-16,0 38 15,20 75 1,-11 47 0,1 28-16,-19 0 15,0-28 1,-19-19-16,1-19 16,-1-27-1,-9-29-15,-10-10 16,10-27-1,-10-10 1,-9-9-16,0-10 16,19-9-1</inkml:trace>
  <inkml:trace contextRef="#ctx0" brushRef="#br0" timeOffset="171889.13">22343 6626 0,'0'0'0,"9"0"16,10 0-1,18-10-15,39 1 16,37-1 0,18 10-16,-18 0 15,-9 10 1,-20-1-16,-18 1 16,-38-10-1</inkml:trace>
  <inkml:trace contextRef="#ctx0" brushRef="#br0" timeOffset="173225">24450 6391 0,'0'0'0,"0"0"0,0 9 16,0 10 0,9 37-1,10 57-15,28 37 16,-9 0-1,-1 0-15,1-18 16,-19-29 0,0-37-16,-10-20 15,-9-17 1,0-11-16,0-18 16,0 0-1,-9-28-15,-20-75 16,-8-85-1,-10-56-15,28-28 16,38 19 0,9 65-1,19 57-15,-9 47 16,-1 27 0,-9 29-16,10 19 15,9 9 1,19 28-16,0 38 15,-10 37 1,-27 28-16,-39 10 16,-37 18-1,-47-8-15,-38-20 16,-28-28 0,0-37-16,10-38 15,18-19 1,29-18-1,18-10-15,29 0 16,18-9 0,29 0-16,-1 9 15,20 1 1,8-1-16,20 9 16,37 10-1,38 29-15,28 27 16,10 19-1,-10 9-15,-9 20 16,-29-11 0,-9 1-1,0 0-15,-18-19 16,-20-19 0,0-18-16,-9-1 15,-9-18 1,9-19-16,0 0 15,10-19 1,-1-27-16,0-20 16,1-47-1,-19-37-15,-29 9 16,-9 38 0,0 28-16,-19 28 15,0 10 1,1 9-16,-1 18 15,0 1 1,-9 18 0,-10 29-16,0 27 15,1 20 1,18 18-16,19 0 16,19-9-1,9-19-15,19-9 16,0-19-1,10-10-15,8-18 16,29-10 0,48-18-16,159-57 15</inkml:trace>
  <inkml:trace contextRef="#ctx0" brushRef="#br0" timeOffset="173832.4">26519 6513 0,'0'0'0,"0"0"0,-9 0 16,-19 9 0,-19 29-16,-28 46 15,-1 19 1,39 10-16,8-10 15,29 0 1,10-18-16,18-19 16,10-19-1,9-10-15,0-18 16,9-19 0,10-19-16,0-18 15,0-20 1,-19-8-1,-19 18-15,-9 18 16,-10 1-16,1 19 16,-10 0-1,9 9-15,0 9 16,29 19 0,28 19-16,0 0 15,-10-10 1,-9 1-1,-9-19-15,0-10 16,-1-9 0,-18 0-16,0-19 15,-10-18 1,-18-19-16,-19-10 16,-19 10-1,-19-1-15,9 29 16,1 19-1,-10 18-15,19 10 16,19-10 0</inkml:trace>
  <inkml:trace contextRef="#ctx0" brushRef="#br0" timeOffset="174599.18">27874 6691 0,'0'0'0,"0"0"15,0-9-15,-19-1 16,1 1 0,-20 0-16,-19 18 15,1 19 1,9 19-16,9 0 15,10 0 1,19 0-16,18-10 16,1-18-1,-1 0 1,0 0-16,20-10 16,-1-9-1,0-9-15,0-10 16,10 0-1,-10-18-15,-9-1 16,0 10 0,0 0-16,-10 9 15,0 10 1,-9-1-16,0 10 16,0 10-1,10 18-15,-1 75 16,10 85-1,-19 27 1,0 1-16,-19-19 16,-18-28-1,-20-9-15,-9-29 16,-9-28 0,-19-18-16,0-29 15,9-47 1,0-18-16,20-38 15,8-28 1,29-47-16,28-9 16,47-19-1,38-19-15,18 19 16,19 18 0,1 20-16,18 8 15,0 20 1,0 18-1,-28 10-15,-28 18 16,-38 10 0,-19 19-16,-28 9 15</inkml:trace>
  <inkml:trace contextRef="#ctx0" brushRef="#br0" timeOffset="175232.06">16802 9590 0,'0'0'0,"0"0"0,0 0 15,0 10 1,0-1 0,9 19-16,0 38 15,20 28 1,-1 28-16,-9-10 16,0 1-1,-1-19-15,-8-19 16,-10-19-1,0-18-15,0-1 16,0 1 0,0-20-16,0-8 15,0-10 1</inkml:trace>
  <inkml:trace contextRef="#ctx0" brushRef="#br0" timeOffset="175490.17">16341 9759 0,'0'0'0,"0"0"16,18 0-16,20-19 15,37-9 1,19 0-16,19 0 15,0 9 1,-9 10-16,-10 9 16,-10 9-1,-8 1-15,-39-1 16</inkml:trace>
  <inkml:trace contextRef="#ctx0" brushRef="#br0" timeOffset="175777.38">16200 10651 0,'0'0'0,"0"0"15,9 0-15,29 0 16,46 0-1,20 0-15,18-10 16,10 1 0,-10 9-16,-9 9 15,0 1 1,-19-1-16,-9 10 16,-29-1-1,-28-8 1</inkml:trace>
  <inkml:trace contextRef="#ctx0" brushRef="#br0" timeOffset="177472.49">18307 10172 0,'0'0'0,"-10"0"0,-8-9 15,-20-1-15,0 1 16,1 9 0,-1 9-16,0 19 15,10 19 1,9 10-1,19-10-15,10-10 16,9-9 0,9-9-16,0-10 15,19-9 1,0 0-16,-9-9 16,9 0-1,-10-1-15,10 20 16,1-1-1,17 10-15,11 9 16,8 0 0,-46-19-16</inkml:trace>
  <inkml:trace contextRef="#ctx0" brushRef="#br0" timeOffset="178161.13">19012 10041 0,'0'0'0,"0"0"15,0 9-15,0 19 16,0 10-16,0 9 16,0 9-1,0 0 1,0 1-16,0-20 15,0 1 1,0-10-16,0-9 16,0-19-1,0 0-15,0 0 16,0-10 0,10-18-16,-1-19 15,10-9 1,9-1-16,0 11 15,1 17 1,8 1-16,-8 19 16,-1 0-1,9 18-15,-8 10 16,8 9 0,-18 9-16,0 1 15,0-1 1,-10 1-1,-9-19-15,0-1 16,0-18 0,0 0-16,9 0 15,1-18 1,18-29-16,0-10 16,19-8-1,-9 9-15,0 27 16,-1 11-1,-18 8-15,9 10 16,1 10 0,-1 27-16,0 29 15,0 28 1,-9 18 0,0 10-16,-10-9 15,1-29 1,-10-46-16</inkml:trace>
  <inkml:trace contextRef="#ctx0" brushRef="#br0" timeOffset="178502.41">21280 9515 0,'0'0'0,"0"10"16,0 8-16,9 29 15,0 38 1,1 46-16,-1 10 15,1 0 1,-10-1-16,0-27 16,0-10-1,0-18 1,-10-29-16,1-37 16</inkml:trace>
  <inkml:trace contextRef="#ctx0" brushRef="#br0" timeOffset="179024.31">21148 9365 0,'9'0'0,"10"-19"15,47-18 1,28-10-16,-9 19 15,-10 18 1,0 20-16,-9 18 16,0 19-16,-10 28 15,-27 9 1,-29 20 0,-38 8-16,-37 1 15,-38-1 1,-28-37-16,9-28 15,0-19 1,19-28 0,38-9-16,19-10 15,18 1-15,19-1 16,10 0 0,-1 10-16,20-1 15,-1 1 1,29-1-1,9 20-15,28 27 16,38 29-16,9 28 16,1 0-1,-20-10-15,-9-9 16,0-18 0,-9-1-16,-47-37 15</inkml:trace>
  <inkml:trace contextRef="#ctx0" brushRef="#br0" timeOffset="180018.09">22173 10031 0,'0'0'0,"0"0"15,-9 0-15,-10 0 16,-19 0-1,1 10-15,9 8 16,-1 11 0,1 8-16,19 10 15,-1 9 1,20-18-16,9-1 16,9-8-1,0-11-15,10 1 16,-10-19-1,9 0-15,-8-19 16,-11 1 0,1-11-1,0 1-15,0 9 16,-10 10 0,1 0-16,-1-1 15,1 1 1,-10 9-16,9 0 15,0 9 1,1 10-16,9 9 16,-1 19-1,11 0-15,-11-9 16,1-1 0,-9-18-16,-1 0 15,-9-1 1,0-18-16,0 0 15,0 0 1,9-18-16,1-39 16,9-18-1,0 10 1,-10 18-16,0 19 16,10-1-16,-9 11 15,8 8 1,1 1-1,0 18-15,0 1 16,9 27 0,-9 10-16,0-9 15,-10-1 1,-9-9-16,0-9 16,0-10-1,-9-9-15,9 0 16,-10-28-1,1-37-15,9-29 16,9 9 0,10 20-16,9 18 15,10 9 1,0 10-16,-1 19 16,1-1-1,-1 20-15,1-1 16,0 19-1,-10 10-15,0 37 16,-9 0 0,-19 0-1,-9 0-15,-1-19 16,1-9 0,-1-28-16</inkml:trace>
  <inkml:trace contextRef="#ctx0" brushRef="#br0" timeOffset="180233.05">23556 10547 0,'0'0'0,"0"0"15,0 10 1,-28 37 0,-29 56-16,-27 19 15,27-57-15</inkml:trace>
  <inkml:trace contextRef="#ctx0" brushRef="#br0" timeOffset="181026.94">24205 9731 0,'0'0'0,"0"0"0,0 0 16,0 9-1,10 20-15,-1 27 16,0 19 0,10 9-16,-9 10 15,9-9 1,-10-10-16,-9-28 16,0-19-1,0-19-15</inkml:trace>
  <inkml:trace contextRef="#ctx0" brushRef="#br0" timeOffset="181831.27">24139 9825 0,'0'0'0,"10"0"16,-1-9-16,10-10 15,9 0 1,10 10-16,0-1 16,-1 10-1,10 10-15,0 18 16,0 28-1,-9 0-15,-10 1 16,-9-1 0,-10-19-16,-9 1 15,0-19 1,0-10-16,0-9 16,0 0-1,10 0-15,-1-19 16,19-28-1,1-18 1,8-1-16,1 19 16,-10 19-1,0 0-15,1 19 16,-1-1 0,9 20-16,10 18 15,-9 19 1,0 18-16,-1 20 15,-18 9 1,-9-19 0,-10-47-16</inkml:trace>
  <inkml:trace contextRef="#ctx0" brushRef="#br0" timeOffset="182528.51">25231 9787 0,'0'0'0,"0"0"15,0 0-15,0 0 16,9 10 0,0-1-16,10 19 15,10 10 1,8 9-1,10 9-15,10 0 16,-1-9 0,1-9-16,-10-19 15,9-19 1,-9-10-16,0-18 16,0-28-1,-9-19-15,-19 9 16,-1 0-1,1 19-15,-19 19 16,0 0 0,0 19-1,0-1-15,0 10 16,0 0-16,0 19 16,0 56-1,-9 66-15,9 56 16,0 28-1,-10 19 1,-8 0-16,-11-19 16,-18-28-1,-9-28-15,-10-19 16,0-56 0,0-28-16,0-19 15,1-29 1,-1-27-1,0-29-15,9-27 16,20-29-16,18-19 16,19 1-1,19-10-15,9 9 16,28-9 0,29-9-16,-38 56 15</inkml:trace>
  <inkml:trace contextRef="#ctx0" brushRef="#br0" timeOffset="183008.27">27470 9881 0,'0'0'0,"0"0"0,0 10 16,-10 27-1,1 19 1,-1 29-16,1 18 16,9 0-1,9-9-15,1 0 16,-1-19 0,-9-47-16</inkml:trace>
  <inkml:trace contextRef="#ctx0" brushRef="#br0" timeOffset="183224.58">27357 9393 0,'0'0'0,"9"0"16,1-9-1,18 0-15,0-1 16,0 1 0,29 28-16,-20-10 15</inkml:trace>
  <inkml:trace contextRef="#ctx0" brushRef="#br0" timeOffset="183657.83">27846 9937 0,'0'0'0,"0"10"0,0 9 15,0 18 1,-9 38-16,9 19 16,0-10-1,0-27 1,0-20-16,0-9 15,0-9-15,0-19 16,9 0 0,10-28-1,18-47-15,10-38 16,-9 20 0,0 8-16,-1 19 15,1 20 1,-19 17-16,0 20 15,9 0 1,0 18-16,0 10 16,10 28-1,-1 28-15,-18 37 16,-19 10 0,0-37-16,0-20 15,0-36 1</inkml:trace>
  <inkml:trace contextRef="#ctx0" brushRef="#br0" timeOffset="185353.1">28890 9562 0,'0'0'0,"0"0"16,0 10-16,-19 8 15,-28 29 1,0 28-16,0 19 16,19-9-1,19 8-15,9-18 16,9-9-1,10 0-15,9-29 16,0-9 0,19-18-16,19-20 15,0-18 1,9-9 0,-18-1-16,-20 10 15,-18 9-15,0 10 16,0 0-1,-10-1 1,1 10-16,8 0 16,11 10-1,-1-1-15,0 0 16,0 1 0,10-10-16,-10 0 15,-9 0 1,0-19-16,0-9 15,-10-10 1,-9 1-16,-19 9 16,-9-1-1,-10 1-15,1 19 16,-1 0 0,10 18-16,0 0 15,9 1 1,9-1-1,1 0-15,0-9 16,9 0 0,0 0-16,0 0 15,9 0 1,0 0-16,20-9 16,-1-10-1,0 10-15,10 0 16,9-1-1,0 10-15,-10 10 16,1-1 0,9 19-16,-9 0 15,-1 0 1,-8 19-16,-11-9 16,-8 9-1,-10 0-15,0-19 16,0-9-1,0-10-15,0-9 16,9-9 0,1-20-16,18-36 15,0-10 1,10 0 0,-1 9-16,1 19 15,0 19 1,-1 0-16,1 18 15,-10 1 1,0 18-16,0 10 16,1 9-1,-10 19-15,-1 9 16,-18 1 0,-9-10-16,-10 9 15,0-9 1,10-19-16,-1-28 15,1 0 1,-10-19 0,0-28-16,10-28 15,0 0-15,18 10 16,10 8 0,0 10-16,-1 19 15,1 9 1,0 10-16,9 0 15,1 18 1,8 19 0,10 19-16,-9 9 15,-1 10 1,-8 28-16,-10 0 16,-1-29-1,1-8-15,0-20 16,9-9-1,0-9-15,10 0 16,9-19 0,19-28-16,19-38 15,-10-9 1,-19-19 0,-27 19-16,-11 9 15,-18 10 1,0 19-16,-18 9 15,-1-1-15,9 20 16,-9 0 0,1 18-1,-1 0-15,9 20 16,1 8 0,0 10-16,18 9 15,19 1 1,19-1-16,19-19 15,0 1 1,19-19-16,9-1 16,9-27-1,-46 0-15</inkml:trace>
  <inkml:trace contextRef="#ctx0" brushRef="#br0" timeOffset="185995.19">17874 11842 0,'0'0'0,"0"0"16,0 0 0,0 9-16,0 10 15,0 9 1,0 19-16,9 19 15,1 0 1,-10-10-16,0-9 16,0-10-1,0-18-15,0-19 16,0 0 0</inkml:trace>
  <inkml:trace contextRef="#ctx0" brushRef="#br0" timeOffset="186206.2">17752 11401 0,'0'0'0,"0"0"0,0 0 16,9 0-1,1-9-15,-1-1 16,19 1-1,29 28-15,9 28 16,-29-10 0</inkml:trace>
  <inkml:trace contextRef="#ctx0" brushRef="#br0" timeOffset="186749.16">18213 12217 0,'0'0'0,"0"0"15,0 0-15,0 0 16,0 0-1,0 0-15,9 0 16,19 0 0,10-28-16,56-47 15,47-66 1,-28 1 0,-56 46-16,-29 38 15,-9 9 1,-19 19-16,0 9 15,-10 9 1,1 1-16,-1 9 16,-8 9-1,-1 1-15,9 18 16,1 0 0,-1 19-16,1 0 15,18-10 1,1 1-16,18-1 15,0 1 1,10 0-16,0-1 16,-1-9-1,1 10-15,-1-1 16,-18 1 0,0-1-16,-19-9 15,-9 19 1,-38 28-1,-57 19-15,-28-19 16,1-28 0,8-19-16,1-9 15,-10-19 1,67-9-16</inkml:trace>
  <inkml:trace contextRef="#ctx0" brushRef="#br0" timeOffset="189022.77">20151 11758 0,'0'0'0,"9"0"16,0-19-16,10 0 16,10 0-1,18-9-15,0 9 16,9 10-1,-9 18-15,10 10 16,-10 19 0,-10 9-1,-18 28-15,-10 9 16,-18 10 0,-19 9-16,-29-9 15,-18-10-15,-10-18 16,1-19-1,-1-19 1,29-9-16,9-19 16,18 0-1,1-19-15,19 0 16,-1-9 0,20 0-16,-1 0 15,19 0 1,1 18-16,18 1 15,18 18 1,30 20 0,8 18-16,-9 18 15,-9 1-15,-19 0 16,-10-10 0,1-9-1,-29-28-15</inkml:trace>
  <inkml:trace contextRef="#ctx0" brushRef="#br0" timeOffset="189448.36">20969 12030 0,'0'0'0,"0"0"0,0 0 16,0 9 0,-9 19-16,-10 10 15,9 18 1,10 10-16,10-10 16,18 0-1,0-18 1,10-1-16,0-18 15,-10-9 1,0-10-16,-9 0 16,0-10-1,-1-9-15,-8-18 16,-10-1 0,0 1-16,-19-10 15,0 0 1,-28-9-16,-37 9 15,8 28 1,39 10-16</inkml:trace>
  <inkml:trace contextRef="#ctx0" brushRef="#br0" timeOffset="189873.35">21656 11851 0,'0'0'0,"0"0"0,0 0 16,0 0-1,0 0-15,0 0 16,0 10 0,0 9-16,0 9 15,0 19 1,0 18-16,-10 10 16,1 0-1,0-18-15,-1-1 16,10 0-1,10-18-15,-1-1 16,10 1 0,9 0-16,19-1 15,28 1 1,-37-29 0</inkml:trace>
  <inkml:trace contextRef="#ctx0" brushRef="#br0" timeOffset="190477.33">22446 12161 0,'0'0'0,"0"0"0,0 0 16,-9 0 0,-10-9-16,-19-1 15,-18 1 1,-1 18-16,-9 1 16,19 18-1,19 0 1,0 0-16,19 0 15,-1 0-15,20-9 16,-1 0 0,0 0-16,1-10 15,9-9 1,-1 0-16,1 0 16,0 0-1,9 0-15,1-9 16,-1 9-1,9 9-15,10 1 16,0-1 0,10 10-1,-29-10-15</inkml:trace>
  <inkml:trace contextRef="#ctx0" brushRef="#br0" timeOffset="190814.37">22954 11917 0,'0'0'0,"0"0"0,-9 10 16,-10-1-16,-9 19 15,-1 0 1,1 19-16,9 9 16,10 10-1,18-10-15,20 1 16,27-1 0,19 0-16,19-18 15,0-19 1,-9-10-16,0-9 15,-48-9 1</inkml:trace>
  <inkml:trace contextRef="#ctx0" brushRef="#br0" timeOffset="191902.27">23707 12790 0,'0'0'0,"0"0"0,0 19 16,-19 18 0,-28 47-16,-47 29 15,37-57 1</inkml:trace>
  <inkml:trace contextRef="#ctx0" brushRef="#br0" timeOffset="192333.23">24977 11833 0,'0'0'0,"0"0"16,0 9 0,0 10-16,-10 18 15,1 38 1,-1 29-16,1-11 15,9 1 1,0-9-16,0-48 16</inkml:trace>
  <inkml:trace contextRef="#ctx0" brushRef="#br0" timeOffset="192553.02">24694 11898 0,'0'0'0,"10"0"0,9-9 16,18-10-16,10 10 15,19-1 1,19 20-16,-29-1 15</inkml:trace>
  <inkml:trace contextRef="#ctx0" brushRef="#br0" timeOffset="192786.3">24158 12855 0,'0'0'0,"10"0"0,8 10 16,39-1 0,37 10-16,38-10 15,9-9 1,9 0-16,1-18 16,9-1-1,141-28-15</inkml:trace>
  <inkml:trace contextRef="#ctx0" brushRef="#br0" timeOffset="193248.02">26143 12067 0,'0'0'0,"0"0"0,-19 10 15,-9-1 1,0 0-16,0 1 15,-1 9 1,20 9-16,0 0 16,9 9-1,18 20-15,20 8 16,9 10 0,0-18-16,0-1 15,-9-9 1,-19-10-1,-1-18-15,-18 9 16,-9 1 0,-38-1-16,-28 9 15,0-18 1,37-10-16</inkml:trace>
  <inkml:trace contextRef="#ctx0" brushRef="#br0" timeOffset="193591.51">26604 11411 0,'0'0'0,"0"0"0,0 0 15,0 0 1,0 9-16,0 10 16,-9 46-1,-10 57-15,10 28 16,-1 10 0,1-19-16,9-19 15,0-10 1,0-18-16,0-28 15,0-19 1,-10-10-16,10-9 16,0-18-1</inkml:trace>
  <inkml:trace contextRef="#ctx0" brushRef="#br0" timeOffset="193774.57">26425 11870 0,'10'0'0,"9"0"15,46-9 1,39-1-16,28 20 16,-19-1-1,-66 1-15</inkml:trace>
  <inkml:trace contextRef="#ctx0" brushRef="#br0" timeOffset="194535.05">27338 12161 0,'0'0'0,"0"0"16,0 0-16,-19-9 16,-19-10-1,-18 10-15,-19-1 16,0 10-1,18 10 1,10-1-16,19 19 16,9 0-1,10-9-15,-1 0 16,20 0-16,-1-1 16,0-8-1,1-1 1,9 0-16,-1 1 15,11-10 1,-11 9-16,11-9 16,-1 0-1,0 0-15,0 0 16,1 0 0,-11 0-16,11 0 15,-1 0 1,0 0-16,0 0 15,1-9 1,-1-1-16,0-8 16,-9-1-1,0 0-15,-1-9 16,1 0 0,-9 0-16,-10 0 15,0 18 1,0 1-1,0-1-15,0 10 16,9 10 0,0 27-16,20 57 15,-1 56 1,-9 10-16,-10 56 16,-18-10-1,-20-56-15,-8-28 16,-10-28-1,-10-28 1,10-19-16,0-19 16,0-10-16,10-18 15,-1-18 1,10-10-16,9-1 16,10-8-1,9 9 1</inkml:trace>
  <inkml:trace contextRef="#ctx0" brushRef="#br0" timeOffset="194782.82">28636 12114 0,'0'0'0,"0"0"16,0 10-1,0 8 1,-9 20-16,-10 37 16,0 19-1,-19 9 1,20-65-16</inkml:trace>
  <inkml:trace contextRef="#ctx0" brushRef="#br0" timeOffset="194937.4">28203 12058 0,'0'0'0,"10"0"15,-1-9-15,1-1 16,8-18-1,1 9-15</inkml:trace>
  <inkml:trace contextRef="#ctx0" brushRef="#br0" timeOffset="195252.28">28815 12386 0,'0'0'0,"0"0"16,0 0-1,9 0 1,1 0-16,-1-18 15,19-20 1,1-18-16,8-1 16,1 1-1,-1 9-15,-8 19 16,-1 0 0,10 9-16,-10 10 15,0 9 1,0 9-16,-9 1 15,0 18 1,0 19 0,-1 9-16,-8 10 15,-1-1-15,1-18 16,-1-28 0</inkml:trace>
  <inkml:trace contextRef="#ctx0" brushRef="#br0" timeOffset="195518.15">30461 11786 0,'0'0'0,"0"0"15,0 9-15,0 10 16,0 18 0,0 20-16,0 37 15,0 9 1,-9 19 0,-1 0-16,10-75 15</inkml:trace>
  <inkml:trace contextRef="#ctx0" brushRef="#br0" timeOffset="195741.39">30151 11786 0,'0'0'0,"9"0"0,10 0 15,9-10 1,19 1-16,10 9 16,9 9-1,9 29-15,-28-10 16</inkml:trace>
  <inkml:trace contextRef="#ctx0" brushRef="#br0" timeOffset="195916.98">30104 12658 0,'0'0'0,"9"0"16,10 10-16,28-1 16,47 1-1,57-10-15,18-10 16,141-27-1</inkml:trace>
  <inkml:trace contextRef="#ctx0" brushRef="#br0" timeOffset="196336.22">31016 12039 0,'0'0'0,"0"0"16,0 0-1,0 0-15,0 0 16,0 0-1,0 19-15,-19 28 16,1 37 0,8 38-16,1-19 15,9-18 1,0-38-16,0-19 16,0-9-1,0-19-15,0 0 16,0-38-1,-10-37 1,20-19-16,9 0 16,-1 19-1,1 19-15,0 19 16,-10 27 0,1 1-16,-1 9 15,1 19 1,27 37-16,1 47 15,-10 0 1,-18-28-16,-10-46 16</inkml:trace>
  <inkml:trace contextRef="#ctx0" brushRef="#br0" timeOffset="196830.48">31477 11570 0,'0'0'0,"0"9"15,10 10-15,-1 28 16,19 47-1,0 9-15,1 0 16,-11-9 0,1 0-16,0 0 15,0-10 1,0-27-16,0-29 16,-10-10-1,-9-18-15,0 0 16,0-37-1,-9-29-15,-20 10 16,11 18 0,-1 10-1,-10 19-15,11-1 16,-11 20-16,1-1 16,9 10-1,10 9 1,18 0-16,1-9 15,27 9 1,10-9-16,-18-19 16</inkml:trace>
  <inkml:trace contextRef="#ctx0" brushRef="#br0" timeOffset="197047.37">32126 12002 0,'0'0'0,"0"0"16,10 9-16,-1 19 15,1 0-15,-1 19 16,-9 9 0,9 1-1,-9-10-15,0-29 16</inkml:trace>
  <inkml:trace contextRef="#ctx0" brushRef="#br0" timeOffset="197624.72">31882 11448 0,'0'0'0,"9"9"0,10 10 15,47 47-15,28 18 16,-19-9 0,-18-9-16,8-10 15,-8-18 1,-10-10-16,-9-9 16,-10 0-1,-9-10-15,-10-9 16,-9 0-1,0 9 1,0 1-16,-19 18 16,0 28-1,1 10-15,-1 9 16,9 0 0,20-19-16,-1-18 15,1-10 1,-1-9-1,10-19-15,9-10 16,28-37-16,1-37 16,-1-10-1,-18 0 1,-10 29-16,-9 18 16,0 19-1,-10-1-15,-9 20 16,0 0-1,0 9-15,10 9 16,-1 10 0,19 28-16,29 47 15,37 37 1,103 141-16</inkml:trace>
  <inkml:trace contextRef="#ctx0" brushRef="#br1" timeOffset="205076.35">20762 9027 0,'0'0'0,"0"0"15,0 0-15,0 10 16,-19-1 0,1 29-16,-11 27 15,20 57 1,-1 38-1,20 27-15,-1 1 16,10-10 0,0 1-16,-10-10 15,1-1 1,9-17-16,-10-29 16,-9-19-1,0-28-15,0-28 16,0-10-1,0-18-15,0-19 16,0 0 0</inkml:trace>
  <inkml:trace contextRef="#ctx0" brushRef="#br1" timeOffset="206058.14">20753 9112 0,'0'0'0,"9"0"16,29-10-16,28-8 15,47 8 1,18 1-16,39 0 16,55 18-1,39 10-15,27-1 16,-18-8 0,-38-10-16,-56 0 15,-47 0 1,-29 0-1,-27-10-15,-20 1 16,-18 9 0,-1 0-16,-18 0 15,0 9-15,0 1 16,0-1 0,-10 19-16,0 10 15,1 18 1,-1 19-1,1 38-15,-1 9 16,0 0 0,1 19-16,-1-10 15,-9-9 1,0-10-16,0-18 16,0-9-1,0-20 1,-9-8-16,-1-1 15,1 0 1,0 1-16,9-11 16,-10-8-1,-9 0-15,1-1 16,-20 1 0,-37 8-16,-85 1 15,-57-9 1,-27-19-1,-38-10-15,-10-9 16,-9 0 0,37-9-16,39 9 15,46 0 1,28 9-16,39 0 16,17-9-1,30 0-15,8 0 16,10 0-1,19 0-15,0 0 16,18 0 0,1 0-16,-1 0 15,1 0 1,0 0-16,9 0 16,0 0-1,0 0-15,0 0 16,0 0-1,0 0-15</inkml:trace>
  <inkml:trace contextRef="#ctx0" brushRef="#br1" timeOffset="207562.2">19464 11683 0,'0'0'0,"0"0"16,0 9-16,-9 10 15,-1 37 1,20 47-16,8 38 15,11 9 1,-1 19-16,-9-28 16,-1-10-1,1-28-15,-9-28 16,-10-18 0,9-20-16,-9-18 15,0 0 1,0-19-1,0 0-15,0 0 16</inkml:trace>
  <inkml:trace contextRef="#ctx0" brushRef="#br1" timeOffset="208556.25">19774 11354 0,'0'0'0,"0"0"0,19 0 16,38 0 0,74-9-16,105 9 15,65 0 1,18 0-16,11 9 15,-1 1 1,19-10-16,-19-10 16,-37-9-1,-48 10-15,-65 0 16,-38-1 0,-37 10-16,-29 10 15,-18-1 1,-20 0-16,1 1 15,-19-1 1,-1 1-16,1 8 16,0 11-1,-10-1 1,1 19-16,-10 9 16,0 10-1,0 18-15,9 19 16,1 10-1,-1-10-15,0 10 16,10-1 0,0-9-1,0-18-15,-19-19 16,0-10-16,-19-9 16,0-10-1,-28 1 1,-56 9-16,-57 9 15,-57-9 1,-55-10-16,-29-8 16,-19-11-1,-9-8-15,37-10 16,10-10 0,-1 1-16,20 0 15,28-1 1,28 1-16,47 9 15,19 0 1,28 0-16,28 0 16,29 0-1,9 0 1,19 0-16,-1 0 16,20 0-16,0 0 15,-1 0 1,1 0-16,9 0 15,0 0 1,0 0 0,0 0-16,0 0 15,-10 9 1,1-9-16,9 10 16,-9-10-1,9 0-15,0 9 16,0 0-1,0-9-15</inkml:trace>
  <inkml:trace contextRef="#ctx0" brushRef="#br1" timeOffset="210088.17">29784 11579 0,'0'0'0,"0"0"0,0 0 15,0 19 1,0 19-16,0 37 15,0 47 1,0 28 0,0 19-16,0 0 15,0 0-15,0-29 16,0-8 0,0-29-16,-10-19 15,1-27 1,9-20-1,0-9-15,0-9 16,0-19 0,0 0-16</inkml:trace>
  <inkml:trace contextRef="#ctx0" brushRef="#br1" timeOffset="211295.19">29793 11542 0,'0'0'0,"10"0"0,-1-19 16,19 0-16,19-9 16,38-9-1,66-10 1,65-10-16,19 11 15,-9 17 1,-29 11-16,-8-20 16,-20 10-1,-9 0-15,-19 0 16,-19 18 0,-28 1-16,-18 0 15,-1 9 1,-19 0-16,1 0 15,-1 0 1,1 0 0,-10 0-16,0 0 15,0 0 1,0 9-16,0 0 16,0 1-1,0-10-15,-10 0 16,11 9-1,-11 0-15,1 1 16,-1-1 0,1 1-16,0-1 15,-1 0 1,1 1-16,-19-1 16,0 0-1,-10 1 1,0-1-16,1 1 15,-10-10 1,0 9-16,0 0 16,0 20-1,0 17-15,0 20 16,0 9 0,0 28-16,9 10 15,1 9 1,-1 0-1,10 9-15,-10-18 16,-9-19 0,0-10-16,0-9 15,-9-9 1,-10-10-16,0 0 16,0-9-1,1-9-15,-20-1 16,-19 1-1,-55 9-15,-77-19 16,-74-9 0,-38-19-16,-19 0 15,-28 0 1,-9 9-16,-1 1 16,19 8-1,38 1 1,38 9-16,47-9 15,37-10 1,57 1-16,37-10 16,28 0-1,29 0-15,0 0 16,19 0 0,-1 0-16,1 0 31,9 0-31,0 0 0,0 0 15,0 0 1,0 0 0,0 0-16,0 0 15,0 0 1,0 0-16,0 0 16,0 0-1,0 0-15,0 0 16,0 0-1</inkml:trace>
  <inkml:trace contextRef="#ctx0" brushRef="#br1" timeOffset="-194240.45">18881 15210 0,'0'0'0,"0"0"0,0 0 15,0 0 1,0 0-16,0 0 15,9 0 1,0 0-16,10 0 16,47-9-1,75 0-15,76 9 16,55 0 0,48 18-16,47-8 15,57 9 1,18-10-16,9-9 15,20-9 1,-1-1 0,-37 1-16,-76-1 15,-46 1 1,-39 9-16,-55 9 16,-48 1-1,-18-1-15,-48 1 16,-28-1-1,-18-9-15,-20 0 16,-8 0 0,-10 0-16,-19 0 15,0 0 1,0 0-16,0 0 16</inkml:trace>
  <inkml:trace contextRef="#ctx0" brushRef="#br1" timeOffset="-193678.62">20348 14216 0,'0'0'0,"0"0"0,0 9 16,0 48-16,-9 65 16,-1 84-1,20 47-15,9 38 16,18 37 0,10 20-16,10 8 15,-10-9 1,-10-9-1,1-28-15,-10-38 16,-9-19 0,-19-37-16,0-47 15,-9-38 1,-1-37-16,1-38 16,9-18-1,0-19-15,0-10 16,0-9-1,0 0-15,0 0 16</inkml:trace>
  <inkml:trace contextRef="#ctx0" brushRef="#br1" timeOffset="-193035.16">24121 14375 0,'0'0'0,"0"0"16,0 0-16,0 10 16,-10 37-1,1 46-15,9 95 16,9 75 0,19 28-16,19 37 15,-9 19 1,0-28-16,-19-9 15,-1-1 1,-18-46 0,0-38-16,0-28 15,-18-28 1,-1-19-16,0-28 16,9-28-1,-8-19-15,8-18 16,1-20-1,-1-18-15,1-10 16,9-9 0,0 0-16</inkml:trace>
  <inkml:trace contextRef="#ctx0" brushRef="#br1" timeOffset="-192243.7">19417 15267 0,'9'0'0,"57"0"16,122 0-1,132-19-15,66-9 16,0-10 0,-20 1-16,11 9 15,18 9 1,56 0-16,57 10 16,0 9-1,-9 0-15,-29 9 16,-37 0-1,-47 1 1,-57-1-16,-28 1 16,-37-1-16,-58 0 15,-46 1 1,-37-1 0,-29 0-16,-28 1 15,-10-1 1,-18 1-16,-10-10 15,-9 0 1,-10 0-16,-9 0 16,0 0-1,0 0-15,-19 0 16,1 0 0</inkml:trace>
  <inkml:trace contextRef="#ctx0" brushRef="#br1" timeOffset="-189883.61">17338 14357 0,'0'0'0,"0"9"16,0 10-16,-10 18 15,1 29 1,0-10-16,-1 1 15,1-20 1,-1-9 0,1-9-16,0 0 15,-1-10 1,1-9-16,-1 0 16,1 0-1,-10-28-15,0-28 16,10-19-1,0 9-15,9 19 16,9 10 0,0 8-16,1 20 15,9 0 1,9 18-16,28 10 16,19 28-1,1 0 1,-10-10-16,-10 1 15,-9-10-15,-9-9 16,-1-1 0,-8-8-1,-11-10-15,1 0 16,0 0-16,-10-10 16,1-8-1,-1-20 1,1 0-16,-10 1 15,0-10 1,0 10-16,0 8 16,0 11-1,0 8-15</inkml:trace>
  <inkml:trace contextRef="#ctx0" brushRef="#br1" timeOffset="-188984.3">18081 14582 0,'0'0'0,"0"0"16,0 0-16,0 0 15,0 9-15,-9 1 16,-1-1 0,1 10-1,-1 9-15,1 0 16,18 19-1,10 0-15,19 0 16,37-10 0,19-9-1,0-9-15,-9-19 16,-38 0-16,-9 0 16,-20 0-1,-8 0-15,-1-9 16,-9-1-1,0-8 1,0-1-16,0-9 16,0-10-16,10 10 15,-1 0 1,0 0-16,1 9 16,9 10-1,-1-1-15,11 20 16,-1-1-1,10 19 1,-10 0-16,-9 0 16,-1-9-1,-8 0-15,-1 0 16,1-10 0,-10-9-16,0 0 15,9 0 1,0-19-16,1 1 15,-1-11 1,10 1-16,0 0 16,0 19-1,0-1-15,9 1 16,19 18 0,9 1-1,1 9-15,-1-1 16,-9 1-16,-9-10 15,-1 1 1,1-10-16,-10 0 16,-9 0-1,0-10 1,-10-8-16,-9-1 16,0-9-1,0 9-15,-9 10 16,-1-1-1,10 20-15,-9-1 16,0 19 0,18 19-16,29 0 15,18 9 1,19 1-16,76-20 16,188 1-1</inkml:trace>
  <inkml:trace contextRef="#ctx0" brushRef="#br1" timeOffset="-188306.09">20969 14385 0,'0'0'0,"0"9"16,0 29-1,0 18-15,0 19 16,0 0 0,0-19-16,0 1 15,0-20 1,0 1-16,0-20 15,0 1 1,0-19-16,0 0 16,0 0-1,0-9-15,10-29 16,-1-9 0,0-9-1,10 9-15,0 19 16,0 9-1,0 10-15,9 0 16,0 18 0,19 19-16,0 10 15,-9-1 1,-1 1-16,-18-20 16,0 1-1,-10-9-15,1-10 16,9-10-1,9-9-15,0-18 16,10-10 0,-1 0-1,1 19-15,-19 0 16,0 18-16,-1 1 16,1 18-1,9 1-15,1 18 16,18 19-1,-28-28 1</inkml:trace>
  <inkml:trace contextRef="#ctx0" brushRef="#br1" timeOffset="-187047.31">21985 14488 0,'0'0'0,"0"0"16,0 9-16,-9 10 16,-1 19-1,20 9-15,-1 9 16,10 0 0,0-18-16,0-1 15,-1-18 1,1 0-16,0-19 15,-10 0 1,1 0-16,-1-19 16,1-19-1,-10-18-15,0 0 16,0 9 0,9 9-1,0 10-15,1 0 16,-1 9-1,1 10-15,18 0 16,0 9 0,10 9-16,-1 10 15,1 9 1,0 0-16,-20 10 16,1-10-1,-9 0-15,-10-9 16,0-10-1,0-9-15,0 0 16,9 0 0,0-28-16,1-19 15,9-28 1,0 9 0,-1 29-16,1 9 15,-9 18 1,-1 1-16,0 9 15,1 9-15,18 10 16,-9 9 0,9 0-1,-9 10-15,0-10 16,9-9 0,-9-1-16,0 1 15,-1-9 1,11-10-16,-11 0 15,11 0 1,-1-10 0,0 1-16,0-10 15,0 0-15,1 0 16,-10-9 0,-1 0-1,-8 0-15,-10 9 16,0 10-16,0 0 15,0-1 1,0 10 0,0 0-16,0 10 15,0 18 1,9 0-16,1 9 16,-1 1-1,10-19-15,9-1 16,0 1-1,10-19-15,-1 0 16,1-9 0,-10-1-16,-9 1 15,0 0 1,0-1-16,0 1 16,-10-1-1,0 1 1,1 9-16,-1 0 15,-9 0 1,10 9-16,-1 1 16,0 37-16,10 37 15,-9 29 1,-10-1 0,0 1-16,-19-29 15,9-37 1,1-19-16,0-18 15,-1-10 1,10 0-16</inkml:trace>
  <inkml:trace contextRef="#ctx0" brushRef="#br1" timeOffset="-186679.1">25240 13850 0,'0'0'0,"0"9"16,0 19 0,0 38-16,0 37 15,9 10 1,1-19-16,-1-10 16,1-27-1,-1-1-15,1-19 16,-1-9-1,10-9 1,-10-9-16</inkml:trace>
  <inkml:trace contextRef="#ctx0" brushRef="#br1" timeOffset="-186387.26">25541 14300 0,'0'0'0,"0"0"15,0 0 1,0 10-16,-9 18 15,-1 0 1,1 10-16,18-1 16,10 10-1,9-10-15,1 1 16,-1-19 0,0 0-1,-9-1-15,0-18 16,-1 0-16,1-18 15,-9-1 1,-10-19 0,-19-9-16,-9 0 15,9 29 1</inkml:trace>
  <inkml:trace contextRef="#ctx0" brushRef="#br1" timeOffset="-186007.35">26143 14328 0,'0'0'0,"0"0"0,0 0 16,0 10-1,-19-1-15,1 1 16,-1 18 0,0 9-16,10 1 15,18 9 1,19 9-16,0-9 16,19-10-1,29 1-15,8-19 16,-8-19-1,-11 0-15,-8-19 32,-10 10-32,-19-1 15,0 1-15,-18 9 16</inkml:trace>
  <inkml:trace contextRef="#ctx0" brushRef="#br1" timeOffset="-185685.14">27329 14178 0,'0'0'0,"0"0"16,0 0-16,0 0 15,0 0 1,0 10-16,0-10 15,0 37 1,-19 310 0,19 132-16,9-66 15,1 18 1,8-55 0,-18-10-16,-18-29 15,-1-8 1,-10 8-16,1-27 15,9 56 1</inkml:trace>
  <inkml:trace contextRef="#ctx0" brushRef="#br1" timeOffset="-185000.55">16538 15023 0,'0'9'0,"10"57"16,-1 121-1,19 132 1,0 76-16,1-1 16,-1 9-1,10-37-15,9-38 16,-10-27-1,1-39 1,-19-65-16,-1-75 16,-8-56-16,-10-38 15,0-19 1,0-9-16</inkml:trace>
  <inkml:trace contextRef="#ctx0" brushRef="#br1" timeOffset="-184490.68">15880 14629 0,'0'0'0,"0"0"16,9-10-16,29-18 15,75-47 1,94-37 0,65-10-16,76-10 15,85 20 1,66 18-16,18 19 16,-18 28-1,-19 28-15,-29 19 16,10-9-1,28 9-15,0 9 16,-28 19 0,38 10-1,28-10-15,0-19 16,-10 19 0,-28 10-16,19-10 15,-37 0 1,-20 10-1,1-1-15,-48-9 16,-46 1 0,-38-11-16,-29 1 15,10-10 1,-28-9-16,75-28 16</inkml:trace>
  <inkml:trace contextRef="#ctx0" brushRef="#br1" timeOffset="136114.52">2211 13625 0,'0'0'0,"-28"9"0,-20 1 16,-36 18 0,-29 19-16,19 18 15,19 1 1,18 0-16,38-10 15,1 10 1,46-1-16,0 20 16,38-1-1,18 10-15,-8-19 16,-1-9 0,-37-10-16,-20-18 15,-18-10 1,0 0-16,-18-9 15,-11-1 1,-18-18-16,10-18 16,-1-11-1,10-17-15,18-30 16,10-17 0,10-20-16,37 10 15,19 0 1,9-1-1,0 20-15,-18 9 16,-1 19 0,-18 9-16,-10 19 15,-19 9 1</inkml:trace>
  <inkml:trace contextRef="#ctx0" brushRef="#br1" timeOffset="136463.7">2427 13259 0,'0'0'0,"0"0"0,10 9 16,8 1-1,20 37-15,18 37 16,10 38 0,-9 28-16,-10 19 15,-10 0 1,-27-10 0,-20 10-16,-27-9 15,-39-1 1,-46 10-16,-28-19 15,9-28 1,37-47-16,57-56 16</inkml:trace>
  <inkml:trace contextRef="#ctx0" brushRef="#br1" timeOffset="136852.8">3866 14150 0,'0'0'0,"0"0"16,-18 0-1,-20 10-15,-18-1 16,-20 28 0,-8 10-16,8 19 15,11 0 1,27-10-16,10-9 16,18 9-1,29-9-15,19 19 16,18 0-1,19-1-15,10-9 16,19 1 0,8-29-16,-55-19 15</inkml:trace>
  <inkml:trace contextRef="#ctx0" brushRef="#br1" timeOffset="137165.04">4384 13456 0,'0'0'0,"0"0"16,0 9-16,0 19 15,-19 66 1,0 85-16,10 46 15,-1 0 1,20-19-16,-1-27 16,1-48-1,-10-28-15,0-37 16,0-19 0,0-10-16,9-18 15,-9-10 1</inkml:trace>
  <inkml:trace contextRef="#ctx0" brushRef="#br1" timeOffset="137502.43">5005 14647 0,'0'0'0,"0"0"16,0 0-1,-19-9-15,0 0 16,-19 18 0,1 0-16,-1 1 15,1 18 1,8-9-16,11 0 16,8-1-1,1 1-15,9 0 16,9-10-1,1 10-15,18 9 16,9-9 0,1 0-16,0-1 15,9-8 1,-19-10 0</inkml:trace>
  <inkml:trace contextRef="#ctx0" brushRef="#br1" timeOffset="138263.62">5456 14188 0,'0'0'0,"0"0"0,0 0 15,0 18 1,-9 29-16,-1 38 15,1 18 1,18 19 0,1-9-16,9-10 15,0-19-15,-10-27 16,-9-20 0,0-18-16,0 0 15,-9-10 1,-10-9-16,0 0 15,0-9 1,0-1 0,10-9-16,-1-9 15,10-9 1,19-1-16,19-27 16,47-20-1,46-37-15,48-28 16,0-9-1,-38 18-15,-66 56 16,-28 29 0,-28 28-16,-10 19 15,-9-1 1,0 10-16,-18 10 16,-20-1-1,0 19-15,1 0 16,8 0-1,1 10-15,0 9 16,19 9 0,-1 10-16,20-1 15,18 11 1,0-1 0,10-10-16,-1-8 15,1-11 1,-10-8-16,-9 0 15,0-1 1,-19-9-16,0-9 16,0 9-1,-19-9-15,-19 9 16,1 0 0,8-18-16</inkml:trace>
  <inkml:trace contextRef="#ctx0" brushRef="#br1" timeOffset="138513.81">7121 14685 0,'0'0'0,"0"0"16,0 9-1,-9 10-15,-10 28 16,0 37 0,-9 1-16,9-10 15,1-9 1,8-10-16,1-37 16</inkml:trace>
  <inkml:trace contextRef="#ctx0" brushRef="#br1" timeOffset="139013.92">7046 14216 0,'0'0'0,"0"0"0,10 0 15,8 9 1,29 1-16,57 8 15,28 1 1,9 0 0,-19-19-16,-19 0 15,-18-19-15,-19 0 16,-10 1 0,-18-1-16,0 0 15,-19 0 1,-1 1-16,1-20 15,-19 1 1,0-1 0,-19 0-16,1 10 15,-20 19-15,-9 28 16,-28 56 0,-10 75-1,19 75-15,28 10 16,29-20-1,9-27-15,0-38 16,0-28-16,0-19 16,-9-18-1,-10-20 1,0-8-16,0-1 16,0-37-1</inkml:trace>
  <inkml:trace contextRef="#ctx0" brushRef="#br1" timeOffset="139390.8">7686 14798 0,'0'0'0,"0"0"0,9 0 16,10 0-1,9 0 1,10 9-16,9 0 16,-9 10-1,-1-10-15,1 1 16,-10-1-16,-9 1 16,0-1-1,0 0 1,-1 1-16,-8 18 15,-1 0-15,-9 28 16,0 10 0,-19 9-1,10 0-15,0-19 16,-1-18 0,10-19-16</inkml:trace>
  <inkml:trace contextRef="#ctx0" brushRef="#br1" timeOffset="139572.09">8307 14450 0,'0'0'0,"0"0"0,0 0 15,0 0 1,0 0-16,9 10 15,-9-10 1</inkml:trace>
  <inkml:trace contextRef="#ctx0" brushRef="#br1" timeOffset="140639.84">8805 14704 0,'0'0'0,"0"0"16,0 0-16,-18 0 15,-11 9 1,-18 1-16,-28 36 16,-19 39-1,0 37-15,28-10 16,28-8-1,20-39-15,18-8 16,28-20 0,28 1-1,38-10-15,19-19 16,-19-9 0,-18-9-16,-20-1 15,-18 1 1,-10 9-16,-9-9 15,-10 9 1,0-10-16,-9 1 16,0 0-1,0-1-15,-9-9 16,-10 10 0,10 0-16,-1 9 15,1 9 1,0 0-16,9 1 15,9-1 1,10 10-16,18 0 16,58-29-1,55-27-15,10-38 16,-38 0 0,-28-29-1,0-8-15,-18-10 16,-20 0-1,-18 19-15,-19 9 16,-10 19 0,-9 9-16,0 29 15,-9 8 1,-1 20-16,1 0 16,-1 18-1,-18 38-15,-10 66 16,10 46-1,19 1-15,9-20 16,0-18 0,0-28-16,9-19 15,1-19 1,-1-18-16,0-19 16,1 0-1,-10-19 1,0 0-16,9-19 15,-9-28-15,10 0 16,-1 0 0,1 19-1,-1 0-15,10 9 16,9 10 0,0-1-16,10 1 15,-1-1 1,1 1-16,0 9 15,-19 9 1,-1 1-16,1 27 16,0 29-1,-19 28-15,0 18 16,-9-8 0,-1-67-16</inkml:trace>
  <inkml:trace contextRef="#ctx0" brushRef="#br1" timeOffset="141298.02">10565 14629 0,'0'0'0,"0"0"0,0 0 15,0 0 1,0 0-1,0 0-15,0 0 16,0 0 0,0 0-16,0 9 15,-29 29 1,-18 46-16,0 38 16,0 28-1,19-9-15,19-38 16,9-28-1,9-28-15,0-19 16,1-9 0,-1-19-16,10 0 15,19-19 1,18-28 0,10-18-16,0-10 15,-19 18-15,-10 20 16,-18 9-1,0 9 1,0 9-16,0 1 16,0 9-1,-1 0-15,1 0 16,9 0 0,1 9-16,-1-9 15,0 0 1,10 0-16,-1 0 15,1-9 1,0 0-16,-10-1 16,-9 10-1,-1 10-15,-8-1 16,-1 10 0,-9 56-16,-28 66 15,-38 37 1,-84 131-16</inkml:trace>
  <inkml:trace contextRef="#ctx0" brushRef="#br1" timeOffset="141832.21">3791 15726 0,'0'0'0,"0"0"15,0 0 1,0 10-16,0 9 15,0 37 1,-9 38-16,-10 56 16,-9 9-1,9-18-15,-9-19 16,9-28 0,0-28-16,10-10 15,-1-19 1,1-9-1,-1-9-15,1 0 16,0-19-16,9 0 16</inkml:trace>
  <inkml:trace contextRef="#ctx0" brushRef="#br1" timeOffset="143055.44">3537 15867 0,'0'0'0,"10"0"0,8 0 16,29-9-1,76-10-15,65-9 16,38 0-1,-1 18-15,20 20 16,56-1 0,28 10-16,1 9 15,27 10 1,48-1-16,27-9 16,10-9-1,10-19-15,-29 0 16,-37-9-1,-19 18 1,-19 10-16,0-10 16,-19 10-1,-28 0-15,-37-19 16,-38-10 0,-48 10-16,-27-9 15,-48-10 1,-18 10-16,-10-10 15,-18 10 1,-20-1-16,1 1 16,-10-1-1,-9 1-15,0 0 16,-10 9 0,1 0-1,-1 0-15,0 0 16,1 0-16,-10 0 15,9 0 1,1 0-16,-10 0 16,9 0-1,-9 0 1,9 0-16,1 0 16,-1 9-1,-9-9-15,0 9 16,0 1-1,0 18-15,0 19 16,0 19 0,0 18-16,0 19 15,0 0 1,0-9-16,10-9 16,-10-20-1,0-8 1,0-20-16,0 1 15,-10-10-15,1-9 16,9-1 0,-10 1-16,-8 0 15,-1 0 1,-28-1-16,-94 20 16,-151 0-1,-65-10 1,-39-28-16,1-10 15,-19-27-15,-65-1 16,8 1 0,-18 9-1,9-1-15,-9-8 16,-38-1-16,29 1 16,-1-1-1,38 10 1,85 0-16,103 9 15,38 0 1,47 1-16,47 8 16,47 1-1,28 0-15,0 9 16,19 0 0,9 0-16,10 0 15,0 0 1,9 0-16,10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6-08T15:10:42.6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2032 1315 0,'0'0'0,"0"9"15,0 1-15,0 18 16,-19 19 0,19 9-16,-9 19 15,-1 10 1,1-10 0,0 0-16,-1-19 15,1-18 1,-1-1-16,1 1 15,0-20 1,-1 1-16,1-19 16</inkml:trace>
  <inkml:trace contextRef="#ctx0" brushRef="#br0" timeOffset="682.48">1806 1184 0,'0'0'0,"0"0"15,0 0-15,10 0 16,-1 9-16,0 0 16,29 1-1,-19 9 1,9-1-16,0 11 16,19 8-1,0 10-15,0 0 16,0 0-1,19 9-15,-19 0 16,10 1 0,-10-10-16,-10-10 15,1 1 1,0-1-16,-10-18 16,-9 0-1,0-1-15,-1-8 16,-8-1-1,-1-9 1,1 0-16,-1 0 16,0 0-1,1 0-15,-1-19 16,1-9 0,-1-19-16,0-28 15,20-56 1,8-66-16,-8 37 15,-11 67 1,-8 27-16,-1 19 16,1 19-1,-10 0-15,0 18 16,0 1 0,0 9-16,0 0 15</inkml:trace>
  <inkml:trace contextRef="#ctx0" brushRef="#br0" timeOffset="1192.96">3095 1034 0,'0'0'0,"0"0"0,0 0 16,0 0-1,0 0-15,0 9 16,0 29 0,9 27-16,1 48 15,-10 18 1,9-9 0,1-19-16,-1-28 15,10-18-15,0-10 16,0-10-1,9-9-15,0 0 16,-9-9 0,9 0-16,-9-10 15,0 1 1,-1-1 0,1-9-16,-9 0 15,-10 0 1</inkml:trace>
  <inkml:trace contextRef="#ctx0" brushRef="#br0" timeOffset="1674.34">3735 1052 0,'0'0'0,"0"0"0,0 0 16,0 0-16,0 0 15,9 10 1,1-1-1,-1 10-15,10 37 16,9 66 0,-9 56-1,-19 10-15,0 9 16,-10-9-16,-8-10 16,-11-18-1,1-20-15,0-37 16,9-18-1,0-10-15,10-9 16,-1-29 0,1 1-16,9-20 15,0 1 1,0-19-16,0 0 16</inkml:trace>
  <inkml:trace contextRef="#ctx0" brushRef="#br0" timeOffset="2033.13">4111 977 0,'0'0'0,"0"0"16,9 0-16,1 0 16,-1 0-1,10 0-15,0 10 16,0-1 0,0 0-16,-1 10 15,1 28 1,-9 28-16,-20 28 15,-65 19 1,-47 0-16,-38-9 16,-10-29-1,20-37 1,75-28-16</inkml:trace>
  <inkml:trace contextRef="#ctx0" brushRef="#br0" timeOffset="2333.79">1618 2403 0,'0'0'0,"0"0"16,19 0-16,37 0 16,38 0-1,104 10 1,169-10-16</inkml:trace>
  <inkml:trace contextRef="#ctx0" brushRef="#br0" timeOffset="29999.17">2992 4017 0,'0'10'0,"-19"-1"16,-28 29 0,-10 8-16,-9 20 15,1 28 1,18 9-16,18 0 15,20 1 1,9 8-16,28-18 16,19 0-1,10-19-15,27-9 16,10-10 0,19-19-16,-9-18 15,-10-19 1,-10-9-16,-8-1 15,-1-8 1,-19-1-16,-27 0 16</inkml:trace>
  <inkml:trace contextRef="#ctx0" brushRef="#br0" timeOffset="30408.52">3791 3633 0,'0'0'0,"0"0"16,0 0-1,10 9-15,-1 28 16,10 29 0,9 56-16,0 9 15,-9 20 1,0-1-16,0-10 16,0-8-1,-10-10 1,-9-19-16,0-28 15,0-19-15,0-9 16,-9-9 0,-1-19-16,10-1 15,0-18 1,0 0 0</inkml:trace>
  <inkml:trace contextRef="#ctx0" brushRef="#br0" timeOffset="30815.76">4675 4402 0,'0'0'0,"0"0"16,-18 0-16,-20 9 15,-9 19 1,-9 19-16,-1 19 16,10 0-1,19-10-15,18-18 16,1-1 0,18-9-1,1 0-15,18 0 16,19 1-1,0-11-15,0 1 16,0-9 0,-9-1-16,-1 0 15,1 1 1,0-1-16,9 0 16,19 20-1,-29-20-15</inkml:trace>
  <inkml:trace contextRef="#ctx0" brushRef="#br0" timeOffset="31718.35">4572 4974 0,'0'0'0,"0"0"16,0 0-1,0 0-15,0 0 16,9 0 0,1-19-16,18-9 15,10-9 1,9-10-16,-10 0 16,1-9-1,-19 9 1,0 0-16,-19 9 15,0 1 1,-19-1-16,-19 1 16,-9 9-1,0 18-15,-9 10 16,-1 19 0,-18 37-16,9 29 15,10 18 1,27 9-16,29-8 15,38 8 1,28-9-16,0-18 16,18-10-1,1-9-15,0-19 16,-1-10 0,-8-18-1,8-19-15,-8 0 16,-1-10-16,-47 1 15</inkml:trace>
  <inkml:trace contextRef="#ctx0" brushRef="#br0" timeOffset="32458.96">5409 4618 0,'0'0'0,"0"0"15,0 0 1,0 0-16,0 0 15,-9 0 1,-10 0-16,-19 9 16,1 10-1,-10 9-15,9 19 16,10 9 0,18 0-16,1 1 15,18-20 1,1-18-16,9 0 15,9-19 1,0 0-16,10-19 16,9-18-1,-10-1-15,1-9 16,-19 10 0,0-1-16,0 10 15,-10 0 1,-9 18-1,0 1-15,0 9 16,9 9-16,20 10 16,-1 37-1,19 29-15,0 9 16,0-10 0,-9-9-1,-1-19-15,-27-27 16</inkml:trace>
  <inkml:trace contextRef="#ctx0" brushRef="#br0" timeOffset="33065.58">5795 4533 0,'0'0'0,"0"0"0,0 0 16,0 0-1,0 0 1,0 0-16,0 10 15,0-1-15,0 19 16,0 0 0,0 10-1,0-1-15,0 1 16,0-19 0,0-1-16,0 1 15,0-19 1,0 0-16,0 0 15,9 0 1,1-19-16,18-18 16,0-1-1,0 1-15,10 9 16,0 0 0,-10 18-16,10 1 15,-1 18 1,10 10-1,0 18-15,10 10 16,-10 38-16,-10 18 16,-27 10-1,-20-1 1,-8-18-16,-1-19 16,-9-19-16,9-37 15</inkml:trace>
  <inkml:trace contextRef="#ctx0" brushRef="#br0" timeOffset="33350.36">6660 4636 0,'0'0'0,"0"0"15,0 0-15,0 10 16,0-1 0,0 19-16,-9 1 15,0 8 1,-1-9-16,1 10 15,-1-29 1</inkml:trace>
  <inkml:trace contextRef="#ctx0" brushRef="#br0" timeOffset="33539.08">6472 4439 0,'0'0'0,"0"0"0,0 0 16,0-9 0,0 0-16,10-10 15,-10 10-15,19-1 16,-10 1 0</inkml:trace>
  <inkml:trace contextRef="#ctx0" brushRef="#br0" timeOffset="33811.99">6783 5021 0,'0'0'0,"0"0"0,0 0 16,-10-19 0,1 1-1,0-20-15,-1-9 16,20-9-1,8 0-15,11 9 16,-1 19 0,0-1-1,0 20-15,0 9 16,38 28-16,19 28 16,-47-18-1</inkml:trace>
  <inkml:trace contextRef="#ctx0" brushRef="#br0" timeOffset="34665.76">7874 4787 0,'0'0'0,"0"0"0,0-19 15,-9-19 1,-10 1-16,0-1 16,-19 10-1,10 0-15,-10 19 16,1 18 0,-1-966-16,1 1961 15,8-957 1,1 0-1,19 0-15,9-10 16,9 1-16,19-1 16,10 1-1,18-20-15,10-8 16,-9-10 0,-1-19-16,1-9 15,-20-10 1,1 1-16,-19-10 15,0 9 1,-10 10 0,-9 10-16,0 8 15,0 1 1,0 9-16,0 9 16,0 38-1,0 66-15,-9 56 16,-1 28-1,-9 0-15,0 9 16,-18-9 0,-10-28-16,-10-19 15,-8-9 1,-1-29-16,0-8 16,0-20-1,0-37-15,10-19 16,-1-19-1,10-18-15,0-28 16,19-29 0,0-28-1,28-37-15,19-29 16,28-9 0,28 0-16,9 10 15,1 18 1,9 10-16,0 9 15,0 19 1,-9 9-16,-10 28 16,-28 19-1,-9 10-15,-19 18 16,-10 10 0</inkml:trace>
  <inkml:trace contextRef="#ctx0" brushRef="#br0" timeOffset="35090.41">2794 5819 0,'19'0'0,"94"0"16,150-19-1,113 0-15,57 10 16,19-1 0,37 10-16,28-9 15,-9 0 1,0-10-16,-28 0 16,-28 0-1,-20 1-15,-27 8 16,-1-9-1</inkml:trace>
  <inkml:trace contextRef="#ctx0" brushRef="#br0" timeOffset="141549.35">9614 1587 0,'0'0'0,"0"19"15,0 47-15,-9 56 16,9 37 0,9 47-16,1 29 15,9 37 1,-1 38-16,1 28 15,0 37 1,-19 10-16,0 18 16,0 29-1,-9 18-15,-10 28 16,0 1 0,10-1-16,-1 1 15,20-1 1,-1-37-1,19 0-15,-9-18 16,0-58 0,-10-27-16,1-38 15,-10-46 1,0-20-16,0-27 16,0-29-1,0-28-15,0-28 16,9-28-1,0-19 1,-9-28-16,0-19 16,0-9-16,0-19 15,0 0 1,19-28-16,-9 0 16</inkml:trace>
  <inkml:trace contextRef="#ctx0" brushRef="#br0" timeOffset="142137.35">9313 1662 0,'0'0'0,"0"0"0,-9-9 16,0-1-1,-1 1-15,1 0 16,18-1-1,19-8-15,57-1 16,75-9 0,37 9-16,10 9 15,-18 10 1,-20-9-16,-28 9 16,-28 0-1,-28 9-15,-29-9 16,-18 10-1,-1-10-15,-18 0 16,0 0 0,-19 0-16,0 0 15</inkml:trace>
  <inkml:trace contextRef="#ctx0" brushRef="#br0" timeOffset="142451.51">10489 1221 0,'0'0'0,"0"0"16,0 0-1,0 0-15,10 10 16,18-1 0,0 0-16,19 20 15,19 17 1,0 20-16,-10-10 15,-9 1 1,-18-10-16,-11 0 16,-18 9-1,-28 10-15,-28 9 16,-29 9 0,-28 0-16,-9-8 15,56-39 1</inkml:trace>
  <inkml:trace contextRef="#ctx0" brushRef="#br0" timeOffset="142765.32">9511 3614 0,'0'0'0,"9"0"15,10 9 1,47 1-16,28-1 16,28 0-1,29 1 1,9-1-16,-10-9 15,-9 0-15,-18 0 16,-10 0 0,-19 0-16,-47-9 15</inkml:trace>
  <inkml:trace contextRef="#ctx0" brushRef="#br0" timeOffset="142990.13">10875 3314 0,'0'0'0,"0"0"16,9 9-1,1 0-15,18 19 16,0 1 0,0 17-16,-9 1 15,-9 10 1,-20 8-16,-18 20 15,-57 18 1,29-47-16</inkml:trace>
  <inkml:trace contextRef="#ctx0" brushRef="#br0" timeOffset="143359.45">9520 5762 0,'0'0'0,"0"0"16,10 10-1,9-1-15,28 0 16,47 10 0,47-19-16,47 0 15,9 0 1,1 0-16,-19 0 16,-10 0-1,-18 0 1,-48 0-16,-28 0 15,-18 0 1,-38 0-16</inkml:trace>
  <inkml:trace contextRef="#ctx0" brushRef="#br0" timeOffset="143572.67">11138 5565 0,'0'0'0,"0"0"15,0 10 1,10-1-16,-1 10 16,10 9-1,0 0-15,0 19 16,-19 9 0,-29 19-16,-55 47 15,18-47 1</inkml:trace>
  <inkml:trace contextRef="#ctx0" brushRef="#br0" timeOffset="143982.26">9464 8042 0,'0'0'0,"0"0"0,0 0 16,9 0-1,10 10-15,28-1 16,47 0 0,57 1-16,37 18 15,9-9 1,-27-1-16,-20 1 16,-37 0-1,-9-10 1,-29 1-16,-19-10 15,1 0-15,-38 0 16</inkml:trace>
  <inkml:trace contextRef="#ctx0" brushRef="#br0" timeOffset="144249.29">10837 8089 0,'0'0'0,"0"0"15,0 0 1,0 0-16,0 0 16,0 0-1,0 0-15,10 0 16,-1 10 0,19-1-16,1 0 15,-1 19 1,-9 1-16,-10 18 15,-28 28 1,-47 47 0,10-57-16</inkml:trace>
  <inkml:trace contextRef="#ctx0" brushRef="#br0" timeOffset="144675.06">9417 10360 0,'0'0'16,"0"0"-16,9 0 16,10 0-16,19 0 15,46 0 1,39 0-16,55-10 16,48-8-1,0-1 1,-29 0-16,-27 0 15,-20 10-15,-37-10 16,-28 0 0,-29 10-1,-18 0-15,0-10 16,-10 0 0,-19 10-16</inkml:trace>
  <inkml:trace contextRef="#ctx0" brushRef="#br0" timeOffset="144948.29">11148 9684 0,'0'0'16,"0"0"-16,0 0 15,0 0-15,0 0 16,0 0 0,9 10-16,1 8 15,-1 10 1,-9 10-16,0 9 15,0 0 1,0 9-16,-19-9 16,0-9-1,1-1 1,-1-18-16,0-10 16,0-9-1,0 0-15,10-9 16</inkml:trace>
  <inkml:trace contextRef="#ctx0" brushRef="#br0" timeOffset="145115.26">11157 9450 0,'0'0'0,"10"0"0,-1 0 15,19 0 1,0 9-16,1 0 16,8 29-1,1 28-15,-10 56 16,-47 46-1,-47 48-15,-93 113 16</inkml:trace>
  <inkml:trace contextRef="#ctx0" brushRef="#br0" timeOffset="145991.42">9765 10998 0,'0'0'0,"0"9"0,0 10 16,-10 37-1,1 75-15,0 57 16,-1 19 0,1 18-16,9-19 15,0-18 1,-10-10-16,1-18 16,-10-38-1,0-19-15,1-19 16,-1-28-1,0-9-15,10-18 16,-1-11 0,1 1-16,-1-19 15,10 0 1,0 0-16,0 0 16,0 0-1,0-19-15,10-18 16,-1-1-1,1 1-15,-1-1 16,0-9 0,1 10-1,9-10-15,-1 9 16,11 1-16,-1-1 16,0 10-1,0 0 1,19 9-16,10 10 15,37-1 1,28 20-16,29 9 16,9-1-1,-10 1-15,10 0 16,-9 0 0,-10-10-16,-38-9 15,-18 0 1,-38 0-16,-10 0 15,-18 0 1,-9 0-16</inkml:trace>
  <inkml:trace contextRef="#ctx0" brushRef="#br0" timeOffset="146493.38">11402 12424 0,'0'0'0,"0"0"16,0 0-16,0 0 15,0 0 1,0 0-16,0 9 16,0 1-1,0 18-15,0 19 16,0 18-1,0-8-15,-19-1 16,0-19 0,0-8-1,1-11-15,-1-8 16,0-10-16,-9-28 16,-10-38-1,10-9 1,18 9-16,10 10 15,10 18-15,-1 10 16,19 0 0,10 0-1,9 19-15,19 18 16,0 19 0,-10 10-16,-9 9 15,-9 28 1,-29 18-16,-56 67 15,-122 65 1,-113 57-16</inkml:trace>
  <inkml:trace contextRef="#ctx0" brushRef="#br0" timeOffset="147442.18">9690 12715 0,'0'0'0,"0"0"0,0 0 15,0 0 1,0 0-16,0 0 16,0 9-1,-19 47-15,9 104 16,10 74 0,10 20-16,9-1 15,-1-28 1,1-28-16,-19-18 15,0-11 1,0-8-16,0-19 16,0-29-1,-9-9-15,9-27 16,-10-11 0,10-27-16,-9-1 15,0-18 1,9 0-16,0-19 15,0 0 1,0 0-16,0 0 16,9 0-1,29-19 1,18 0-16,48 0 16,18-9-1,19 10-15,19-1 16,-10 0-1,-8 10-15,-1-1 16,-19 1 0,-19 0-16,-27-1 15,-29 1 1,-10-1-16,-8 1 16,-11 0-1,-8-1 1</inkml:trace>
  <inkml:trace contextRef="#ctx0" brushRef="#br0" timeOffset="147731.24">11242 14619 0,'0'0'0,"0"0"16,0 0-16,0 10 15,0-1 1,0 19-16,0 19 16,9 28-1,1 28-15,-1 1 16,-9-20 0,0-18-16,0-29 15,0-18 1,-9-10-16,-1-9 15,1-9 1</inkml:trace>
  <inkml:trace contextRef="#ctx0" brushRef="#br0" timeOffset="147964.56">11082 14807 0,'0'0'0,"0"0"16,0 0-16,9 0 15,1-9 1,18-1-1,0 10-15,19 10 16,0-1 0,10 19-16,-1 10 15,-9 9 1,-19-1-16,-18 11 16,-57 55-1,-85 57-15,-47 0 16,-112 56-1</inkml:trace>
  <inkml:trace contextRef="#ctx0" brushRef="#br0" timeOffset="158314.45">22079 1081 0,'0'0'0,"0"0"16,0 9-16,0 10 15,10 37 1,-10 28-16,0 10 15,0 19 1,0 9-16,9-10 16,0-8-1,1-20-15,-1-18 16,-9-19 0,0-10-16,0-27 15</inkml:trace>
  <inkml:trace contextRef="#ctx0" brushRef="#br0" timeOffset="158579.34">21929 1296 0,'0'0'0,"9"0"16,0 0 0,20-9-16,27 0 15,10-1 1,19 1-16,-10-1 16,10 20-1,-10-1-15,-38 1 16</inkml:trace>
  <inkml:trace contextRef="#ctx0" brushRef="#br0" timeOffset="158814.96">21571 2009 0,'0'0'0,"0"0"15,19 10 1,47-1-16,66 1 16,65-10-1,29 0-15,28 0 16,28 0 0,-9 9-16,94 10 15</inkml:trace>
  <inkml:trace contextRef="#ctx0" brushRef="#br0" timeOffset="159331.14">23773 865 0,'0'0'0,"0"0"15,0 0-15,0 0 16,0 9-1,0 29 1,-10 55-16,1 67 16,-1 9-1,1 0-15,-1-10 16,1-37 0,9-19-16,9-28 15,1 1 1,-1-39-16</inkml:trace>
  <inkml:trace contextRef="#ctx0" brushRef="#br0" timeOffset="160460.66">24092 1615 0,'0'0'0,"0"0"16,-18 10-16,-11 8 16,1 11-1,9-1-15,10 19 16,-1 0 0,20-1-16,18 11 15,0-20 1,1 1-1,8-19-15,1-1 16,-1-18 0,1 0-16,0-18 15,-10-1 1,-9 0-16,0-9 16,-19-10-1,0 10-15,-10 0 16,1 0-1,-1 9-15,1 10 16,0-1 0,-1 1-16,10-10 15,10 1 1,-1-1-16,19-9 16,19-1-1,19 1-15,9 19 16,1 9-1,-20 9 1,10 19-16,-10 19 16,1 19-1,-20 0-15,-18 9 16,0-19 0,-10-9-16,1-9 15,-10-10 1,0-10-16,0-18 15,0 0 1,9 0-16,10-28 16,9-37-1,10-29-15,0 9 16,-10 20 0,0 18-16,-9 9 15,0 10 1,-10 19-16,0-1 15,1 1 1,-1 18 0,10 10-16,9 9 15,0 19-15,1 0 16,-1 0 0,0-10-16,0-8 15,10-11 1,0 1-1,-10-19-15,9-19 16,-8 1 0,8-20-16,-18 1 15,0 8 1,-10 1-16,-9 0 16,0 9-1,-9 10-15,-10 0 16,0 18-1,-18 10-15,8 28 16,1 18 0,28 1-16,10 0 15,18-1 1,10-8-16,18-20 16,19 1-1,29-20 1,-38-8-16</inkml:trace>
  <inkml:trace contextRef="#ctx0" brushRef="#br0" timeOffset="161432.38">26980 1249 0,'0'0'0,"0"0"16,0-9-16,0 9 16,0 0-1,0 0-15,-9 9 16,-10 38 0,-9 28-16,9 38 15,10 0 1,18-10-1,1-19-15,-1-9 16,19-18 0,0-20-16,1 1 15,-1-20 1,0-18-16,19-9 16,19-47-1,9-29-15,-18-27 16,-20 8-1,1 1-15,-19 28 16,-10 19 0,-9 28-16,0 18 15,0 1 1,0 18 0,0 29-16,-19 93 15,1 57 1,-1 28-16,9-38 15,1-56 1,9-28-16,0-29 16,0-27-1,0-29-15,0-9 16,9-9-16,20-47 16,8-19-1,1 9 1,-19 19-16,-1 19 15,1 0 1,0 18-16,9 1 16,19 18-1,10 10-15,27 19 16,20 18 0,-10-19-16,-19-18 15,-9-9 1,-9-10-16,-1-19 15,-9-9 1,-9-19-16,-10-19 16,-9 10-1,-19 9 1,0 19-16,-10 18 16,-9 1-1,1 18-15,-1 10 16,0 9-16,10 10 15,9-1 1,9 1 0,19-1-16,19 1 15,29-10 1,18-9-16,-10-19 16,-55-10-1</inkml:trace>
  <inkml:trace contextRef="#ctx0" brushRef="#br0" timeOffset="161665.04">26877 1625 0,'0'0'0,"19"0"15,37 0 1,67 0-16,46 0 16,19 0-1,10-10-15,9 10 16,141 0-16</inkml:trace>
  <inkml:trace contextRef="#ctx0" brushRef="#br0" timeOffset="162383.34">29426 1747 0,'0'0'0,"0"0"0,0 0 15,0 9 1,0 0 0,-9 20-16,0-1 15,-1 19-15,1-10 16,-1 1 0,1-1-1,0-18-15,-1 0 16,1-10-1,9-9-15,0 0 16,0-28 0,0-19-16,9-19 15,1 10 1,-1 19-16,10 8 16,-10 20-1,10 0-15,9 9 16,0 9-1,-9 19-15,0 0 16,0 19 0,0-9-16,-19-1 15,0-18 1,0 0-16,0-19 16,0 0-1,0 0 1,9-10-16,10-36 15,9-11 1,10 10-16,9 0 16,-10 19-1,10 19-15,10 0 16,-10 18 0,0 19-16,-9 19 15,-20 19 1,-8 18-16,-20-9 15,-18 0 1,0-9-16,0-19 16,18-28-1</inkml:trace>
  <inkml:trace contextRef="#ctx0" brushRef="#br0" timeOffset="163048.14">30141 2094 0,'0'0'0,"0"0"16,0 0 0,0 0-16,0 0 15,0 0 1,0 0-16,10 0 16,9 9-1,18 10-15,29 18 16,19 1-1,-10-19-15,-9-10 16,-10-9 0,1-19-16,-20-18 15,1-10 1,-19-9-16,-10-10 16,-9 0-1,0 10-15,0 9 16,0 10-1,0 8 1,10 1-16,-1 19 16,10 0-16,18 18 15,20 10 1,9 18-16,9 29 16,-9 18-1,-10 38 1,1 0-16,-20 10 15,-8-10 1,-11-57-16,1-18 16,-9-28-1,-1 0-15,0-29 16,20-18 0,8-38-16,10-27 15,0-29 1,-9 18-16,0 20 15,-20 28 1,-8 28-16,-1-1 16,1 20-1,-1 0 1,19 18-16,-9 0 16</inkml:trace>
  <inkml:trace contextRef="#ctx0" brushRef="#br0" timeOffset="163221.56">31722 2197 0,'0'0'0,"0"0"0,0 0 15,0 9 1,-10 10-16,-8 9 16,-1 19-1,0 19-15,10 18 16,9 20-1,0-67-15</inkml:trace>
  <inkml:trace contextRef="#ctx0" brushRef="#br0" timeOffset="163422.19">31609 1615 0,'0'0'0,"0"0"16,0 0-1,0 0-15,19 10 16,-10-1 0</inkml:trace>
  <inkml:trace contextRef="#ctx0" brushRef="#br0" timeOffset="163781.4">32183 2066 0,'0'0'0,"0"0"15,9 0-15,10-10 16,9-8 0,10-20-16,-1 0 15,-18 1 1,0 9-16,-19 0 15,0-1 1,-19 11-16,0 8 16,-9 10-1,-19 19-15,-9 19 16,-10 9 0,19 18-16,0 1 15,19 0 1,18-1-1,10 10-15,10-18 16,27 27 0,10 0-16,19-18 15,0-28 1,-38-29-16</inkml:trace>
  <inkml:trace contextRef="#ctx0" brushRef="#br0" timeOffset="164012.96">32945 2422 0,'0'0'0,"0"0"16,0 0-16,0 0 16,0 0-1,0 0-15,0 0 16,0 0-1,0 0 1,0 0-16,0 0 16,0 0-1</inkml:trace>
  <inkml:trace contextRef="#ctx0" brushRef="#br0" timeOffset="166064.96">20837 1193 0,'0'0'0,"0"9"0,0 20 16,0 36-1,0 39-15,0-1 16,0 19 0,-18-10-16,8-27 15,1-10 1,-1-19-16,1-18 16,9-1-1,0-27-15</inkml:trace>
  <inkml:trace contextRef="#ctx0" brushRef="#br0" timeOffset="166244.38">21129 1934 0,'0'0'0,"0"0"16,0 0-1,0 0-15,0 0 16,0 0-1,0 0-15,0 0 16,0 0 0</inkml:trace>
  <inkml:trace contextRef="#ctx0" brushRef="#br0" timeOffset="166899.79">21054 3013 0,'0'0'0,"0"-9"16,9-10-16,1-18 16,18-1-1,9 1-15,10 8 16,1 1 0,8 19-16,0 18 15,-9 1 1,-9 18-16,-19 0 15,0 19 1,-29 19-16,-18-1 16,-28 10-1,-10-18-15,-9-20 16,-1 1 0,-8-20-1,18-8-15,9-10 16,20 0-1,8-10-15,20 1 16,0 0 0,18-1-16,0 1 15,20-1 1,18 20-16,19 18 16,9 19-1,0 0-15,-9 0 16,0 9-1,-10 0-15,-9-9 16,-9-9 0,0-1-1,9 1-15,-19-19 16</inkml:trace>
  <inkml:trace contextRef="#ctx0" brushRef="#br0" timeOffset="167077.5">21947 3595 0,'0'0'0,"0"0"0,0 0 16,0 0 0,0 0-16,0 0 15,0 0 1</inkml:trace>
  <inkml:trace contextRef="#ctx0" brushRef="#br0" timeOffset="169114.6">22681 3145 0,'0'0'0,"0"9"16,0 10-1,0 28-15,0 18 16,0 1-1,0-10-15,0-9 16,0-9 0,0-19-16,0-1 15,0-18 1,0 0-16,0 0 16,0-9-1,0-29-15,10-37 16,-1-18-1,19-1 1,1 19-16,-1 28 16,-9 9-1,9 10-15,-9 19 16,9 9 0,0 9-16,19 29 15,-9 27 1,-1 1-16,-18 9 15,-19-9 1,0-10-16,-9-9 16,-1-10-1,1-18-15,0-19 16,9 0 0,-10-19-16,1-28 15,9-37 1,9 0-16,19 18 15,1 19 1,18 0-16,0 19 16,9 19-1,1-1 1,-1 20-16,-18-1 16,-1 19-1,1 10-15,-10 9 16,-9 18-1,-19 10-15,0 0 16,0-47 0</inkml:trace>
  <inkml:trace contextRef="#ctx0" brushRef="#br0" timeOffset="169898.12">23857 3210 0,'0'0'0,"0"0"16,0 10 0,-9 18-16,-1 0 15,1 19-15,0-10 16,9 1-1,0-1 1,0 1-16,9-19 16,-9 0-1,0-10-15,0-9 16,0 0 0,0 0-16,0 0 15,9-19 1,1-28-16,-1-9 15,10-10 1,0 19-16,-10 19 16,10 0-1,0 0-15,0 19 16,9-1 0,10 20-16,9 8 15,0 39 1,9 8-1,-9 29-15,-9 0 16,-1-19 0,-18-28-16,0-10 15,0-18 1,9 0-16,10-28 16,9-29-1,19-28-15,-10-27 16,-18 8-1,-1 10-15,-18 28 16,0 0 0,0 19-16,-10 0 15,0 19 1,-9-1-16,0 10 16,10 10-1,-1 8-15,1 39 16,-1 36-1,-9 1-15,0-9 16,0-20 0,10-8-1,-10-39-15</inkml:trace>
  <inkml:trace contextRef="#ctx0" brushRef="#br0" timeOffset="170078.16">24751 2779 0,'0'0'16,"0"0"-16,0 0 16,9 0-1,1 0-15,-1 0 16</inkml:trace>
  <inkml:trace contextRef="#ctx0" brushRef="#br0" timeOffset="170531.76">25108 3314 0,'0'0'0,"0"0"15,10 0-15,-1 0 16,1 0 0,8 0-16,11 0 15,-1-10 1,0-9-16,0-9 16,1-28-1,-11-10-15,-18 19 16,0 10-1,-9 9-15,-10 18 16,0 1 0,-18 9-16,-1 19 15,-9 37 1,9 38-16,20 9 16,18 19-1,28 0-15,28-19 16,19-9-1,29-19-15,28-19 16,18-28 0,-9-28-1,-9-28-15,-66 10 16</inkml:trace>
  <inkml:trace contextRef="#ctx0" brushRef="#br0" timeOffset="170815.65">26943 3426 0,'0'0'15,"0"0"-15,0 0 16,0 9 0,0 10-16,0 19 15,0 18 1,0 38-16,0 9 16,0-28-16,0-47 15</inkml:trace>
  <inkml:trace contextRef="#ctx0" brushRef="#br0" timeOffset="170988.33">26661 3079 0,'0'0'0,"0"0"15,0 0-15,0 0 16,9 0-1,0 9-15,1-9 16</inkml:trace>
  <inkml:trace contextRef="#ctx0" brushRef="#br0" timeOffset="171431.6">27018 3792 0,'0'0'0,"9"0"16,1 0-16,18-9 15,10-10 1,9-19-16,9-9 16,1-9-1,-10-19-15,-10 9 16,-18 1 0,0 18-16,-19 19 15,0 0 1,0 18-16,0 1 15,-9-1 1,9 10-16,0 0 16,0 0-1,0 10-15,9 18 16,0 9 0,20 20-16,8-1 15,1 0 1,-19 1-16,-1-20 15,1 1 1,-19-1-16,0-9 16,0-9-1,-19-10-15,1 1 16,-29-10 0,18 0-1</inkml:trace>
  <inkml:trace contextRef="#ctx0" brushRef="#br0" timeOffset="171902.87">28758 3332 0,'0'0'0,"0"0"0,0 0 16,0-9 0,0 0-16,0-1 15,-18 1 1,-20 18-16,-18 19 16,-10 19-1,19 19 1,18-10-16,20-18 15,0-1 1,-1-18-16,10 0 16,10-10-1,-1-9-15,0 0 16,10 0 0,0 0-16,9-9 15,-9-1 1,0 1-16,9 9 15,0 9 1,1 1-16,8 27 16,29 38-1,-9 0-15,-29-37 16</inkml:trace>
  <inkml:trace contextRef="#ctx0" brushRef="#br0" timeOffset="172487.12">29078 3435 0,'0'0'0,"0"0"16,0 0-1,0 0-15,0 10 16,0 9-1,10 18-15,-1 10 16,19 9 0,1-9-16,8-9 15,-9-19 1,1-10-16,-1-9 16,9-19-1,1 0-15,-10-9 16,-9 0-1,0 0-15,-10 19 16,-9-1 0,0 10-16,10 10 15,-1 8 1,19 20 0,10 28-16,9-10 15,-9 0 1,-1-18-16,1-20 15,0 1 1,-1-19-16,1-9 16,-1-19-1,1-19-15,-19-10 16,-19-8 0,0-1-16,-19 0 15,0 20 1,0-1-16,1 18 15,8 20 1</inkml:trace>
  <inkml:trace contextRef="#ctx0" brushRef="#br0" timeOffset="173190.51">30047 3783 0,'0'0'0,"0"0"15,10 0-15,8 0 16,11 0 0,8-19-16,10-19 15,0-9 1,-9-9-16,-10 0 16,-9 0-1,-19 9-15,-9 18 16,-10 1-1,0 19-15,0 0 16,-9 18 0,-10 19-16,-9 19 15,19 0 1,9 9-16,10 1 16,18-1-1,10-9 1,9-10-16,10 1 15,9-19-15,19-1 16,19-27 0,9-19-1,0-19-15,-19-19 16,-9-9-16,-10 0 16,-18 9-1,-19 19 1,-19 10-16,0 9 15,0 9 1,0 10-16,0-1 16,0 10-1,0 0-15,0 10 16,-10 18 0,1 19-16,18 18 15,1 10 1,-1 1-16,0-1 15,-9-19 1,0-9 0,0-10-16,-9 1 15,0-19-15,-10-1 16,0 1 0,-9-19-1,18 0-15</inkml:trace>
  <inkml:trace contextRef="#ctx0" brushRef="#br0" timeOffset="174488.73">31139 3614 0,'0'0'0,"9"0"16,0-10-16,-9 1 16,0 9-1,0 0-15,0 0 16,0 0-1,0 9-15,0 20 16,10 27 0,18 9-16,0-8 15,19-1 1,-9-18 0,9-20-16,-9 1 15,-1-19 1,1-19-16,-10-9 15,-9-19 1,-19-18-16,0-20 16,-19 1-1,0-1-15,10 20 16,-1 18 0,10 19-16,0-1 15,10 20 1,-1 0-16,1-1 15,8 20 1,11 8-16,18 20 16,0 18-1,-10 19-15,1 10 16,-10-10 0,-9-19-16,0-9 15,-10-9 1,-9-20-16,0 1 15,0-19 1,0 0 0,10-37-16,18-29 15,9-19-15,1 10 16,0 10 0,-10 18-1,0 19-15,-9 9 16,0 9-1,0 1-15,-10 18 16,0 1 0,1 27-16,-10 20 15,0-1 1,0-9-16,-10-10 16,10-18-1,0 0-15,0-19 16,10 0-1,9-9 1,18-38-16,29-10 16,-9 10-16,-1 1 15,-18 17 1,-1 1 0,-18 19-16,0-1 15,0 20 1,0-1-16,9 29 15,0 18 1,-9 10-16,0 9 16,-1-19-1,1-18-15,-9-1 16,8-18 0,1 0-16,10-19 15,18-10 1,0-37-16,9-9 15,-9-19 1,-9 9-16,-19 10 16,-19 9-1,0 19 1,-10 0-16,-9 18 16,-9 1-16,-19 9 15,-19 38 1,0 18-1,0 19-15,29 0 16,18 0 0,10-19-16,18 1 15,19-20 1,19 1-16,19-10 16,19-9-1,18-19-15,-9-10 16,0-8-1,-28-20-15,132-75 16</inkml:trace>
  <inkml:trace contextRef="#ctx0" brushRef="#br0" timeOffset="197242.92">11882 1231 0,'0'0'0,"0"9"0,0 19 16,-10 28-1,1 29-15,-1-1 16,1 20 0,0 8-16,-1-18 15,1-19 1,-1-9-16,1-19 16,9-10-1,0-18-15,0 0 16,0-19-1,0 0-15,0 0 16,0 0 0</inkml:trace>
  <inkml:trace contextRef="#ctx0" brushRef="#br0" timeOffset="197838.7">11684 1324 0,'0'0'0,"0"0"15,9-18-15,1-1 16,-1-19 0,19 1-1,1-10-15,-1 9 16,10 10 0,-1 0-16,1 19 15,9 9 1,-10 9-16,1 19 15,0 29 1,-1 18-16,-18 9 16,-28 19-1,-29 10-15,-28-1 16,-28-18 0,-9-19-1,18-28-15,10-19 16,18-9-1,10-19-15,19 0 16,0-19 0,0 1-16,18-1 15,1 9 1,9 1-16,0 0 16,9 9-16,1-10 15,8 20 1,39 8-1,18 20-15,19 18 16,0 1 0,-18-1-16,-11 0 15,-8-18 1,-20-1-16,1-9 16,0-9-1,-10 0-15,0-10 16,-18-9-1</inkml:trace>
  <inkml:trace contextRef="#ctx0" brushRef="#br0" timeOffset="198970.18">12399 1944 0,'0'0'0,"0"0"16,0 0-1,9 0-15,1 0 16,-1 0-1,10-19-15,0 0 16,0 0 0,-1-18-1,1-1-15,0 1 16,-19 9 0,0 0-16,-9-1 15,-10 20 1,0 0-16,-19 18 15,1 19 1,9 10-16,-1 18 16,20 10-1,18-1-15,1 1 16,18-10 0,0-18-16,0-1 15,10-18 1,0-10-16,9-9 15,0-18 1,9-1 0,-18-19-16,-1 1 15,-8-10-15,-11 9 16,1 1 0,-9 9-1,-1 0-15,-9 18 16,0 1-1,0-1-15,0 10 16,0 0 0,10 10-16,-1 18 15,0 28 1,1 10-16,-10-10 16,0-9-1,0-9-15,0-10 16,0-9-1,0-10-15,0-9 16,0 0 0,0-9-16,0-20 15,0-27 1,9-9 0,1 8-16,-1 10 15,19 0 1,0 19-16,-9 0 15,0 19 1,0-1-16,9 1 16,0 18-1,1 10-15,-11 9 16,1 19 0,0 0-16,-19-9 15,0-1 1,0-18-16,0-19 15,0 0 1,0 0-16,0-9 16,0-29-1,9-28-15,20-9 16,-1 10 0,0 18-16,0 0 15,10 19 1,9 9-16,0 9 15,0 20 1,9 9 0,-9 9-16,-9 19 15,0 18 1,-19 10-16,-1 10 16,-18 9-1,-9-10-15,0-28 16,-1-9-1,10-28-15</inkml:trace>
  <inkml:trace contextRef="#ctx0" brushRef="#br0" timeOffset="200077.21">14064 1756 0,'0'0'0,"0"0"0,0 0 16,-19 9-1,0 1-15,1 18 16,-1 0 0,9 19-16,1 0 15,18-10 1,1 1-16,9-10 15,-1-9 1,-8 0-16,-10-19 16,0 0-1,0 0-15,0-10 16,-19-37 0,0-18-16,-9-1 15,0 19 1,18 0-16,1 10 15,18 9 1,1-1 0,-1 11-16,10 8 15,9 1-15,0-1 16,10 20 0,9 9-1,10 28-15,8 28 16,-8 28-1,-20 19-15,-8 9 16,-10 0 0,-10-27-16,-9-29 15,0-28 1,0-19-16,0-9 16,0-19-1,9-10-15,20-18 16,-1-38-1,9-27-15,1 8 16,-10 1 0,-9 9-16,0 9 15,0 19 1,-10 19-16,1 0 16,-1 9-1,0 10-15,1-1 16,-1 20-1,10 18 1,9 9-16,-9 1 16,0-1-1,0-9-15,9-9 16,-9 0 0,-1 0-16,11-19 15,-1 0 1,0-19-16,10 0 15,-1-18 1,1-20-16,-10 1 16,-9 0-1,-19 9-15,0 19 16,-9 0 0,-1 18-16,1 1 15,-10 18 1,0 10-16,-18 18 15,8 20 1,11 8 0,8 11-16,20-1 15,27-19 1,10 0-16,28 0 16,29-18-1,37-10-15,179 0 16</inkml:trace>
  <inkml:trace contextRef="#ctx0" brushRef="#br0" timeOffset="200691.31">16632 1906 0,'0'0'0,"0"0"16,0 0-16,0 0 16,0 10-1,0-1-15,0 0 16,0 19 0,0 1-16,0 8 15,0-9 1,0-9-16,0 0 15,0-10 1,0-9-16,0 0 16,0 0-1,0-19 1,10-27-16,-1-30 16,10 11-1,9 8-15,0 11 16,1 8-1,-1 10-15,9 9 16,10 10 0,10 28-16,28 27 15,-1 29 1,-8 29-16,-29 18 16,-19-19-1,-28-56-15</inkml:trace>
  <inkml:trace contextRef="#ctx0" brushRef="#br0" timeOffset="201097.22">17488 1728 0,'0'0'0,"0"0"16,0 9-1,0 19-15,0 1 16,-9 17-16,9 1 16,0 0-1,9-9 1,1-1-16,-1-8 15,1-11 1,-1 1-16,19-19 16,0 0-1,1-19-15,-1-9 16,-9-38 0,0-27-16,-19 18 15,-10 28 1,1 19-16,-1 18 15</inkml:trace>
  <inkml:trace contextRef="#ctx0" brushRef="#br0" timeOffset="201697.88">17733 2253 0,'0'0'0,"0"0"0,0 0 15,9-18 1,1-29-16,18-28 16,0 0-1,10-10 1,-1 19-16,1 19 15,0 10-15,-10 9 16,-9 18 0,0 1-16,-1 18 15,1 1 1,-9-1-16,-1 19 16,-9-9-1,0 0-15,0 0 16,0-1-1,0-18 1,0 0-16,0 0 16,0-18-1,0-11-15,9-8 16,1 9 0,-1 0-16,10 9 15,0 10 1,9-1-16,0 10 15,-9 10 1,9-1-16,-9 10 16,0 9-1,0 0-15,-19 19 16,0 0 0,-10 9-1,-8 0-15,8-27 16</inkml:trace>
  <inkml:trace contextRef="#ctx0" brushRef="#br0" timeOffset="202263.13">18504 1099 0,'0'0'0,"0"0"16,0 10-16,0 27 15,0 19 1,0 48-16,-9 8 16,0 1-1,-1-10-15,1-18 16,-1-10-1,1-29-15,9-8 16,0-19 0,0-19-16,0 0 15,0 0 1,9-10-16,10-8 16,9-11-1,1 1 1,8 0-16,1 9 15,-10 10 1,0 0-16,1 18 16,-1 0-1,-9 20-15,-1-1 16,1 9 0,-19 10-16,-28 0 15,-19 19 1,-38-10-1,1-18-15,18-20 16,0 1 0,28-19-16,19 0 15</inkml:trace>
  <inkml:trace contextRef="#ctx0" brushRef="#br0" timeOffset="202708.9">18871 2056 0,'0'0'0,"0"0"16,0 0-16,0 0 16,0 0-1,0 0-15,0 0 16,0 0-1,0 0-15,0-9 16,0-10 0,0 0-16,0-9 15,0 0 1,0 19-16,0-1 16,0 1-1,-9 0-15,9 9 16,0 0-1,-10 9 1,1 0-16,9 19 16,9 1-1,1-11-15,-1 1 16,1 0 0,8 0-16,1-10 15,10-9 1,-20 0-16</inkml:trace>
  <inkml:trace contextRef="#ctx0" brushRef="#br0" timeOffset="203163.69">18899 1371 0,'0'0'16,"10"0"-16,-1 0 15,20 0-15,-1 10 16,19 9 0,0 18-1,0 29-15,-10 9 16,1 9-1,-19-9-15,-19 0 16,-9-18 0,-10-10-16,0-10 15,0-18 1,0 0-16,10-19 16,-1-10-1,1-18-15,9-19 16,9-28-1,20-9-15,-1-10 16,10 28 0,-1 19-16,1 19 15,28 9 1,-29 10-16</inkml:trace>
  <inkml:trace contextRef="#ctx0" brushRef="#br0" timeOffset="203520.33">19840 1503 0,'0'0'0,"0"0"0,0 0 16,-9 0 0,-10-10-16,-9 10 15,0 0 1,-1 10-16,1 8 15,9-8 1,10 9-16,-1 9 16,10 0-1,10 0-15,-1 19 16,10 0 0,9 0-16,-9 9 15,0-9 1,0-9-16,-19-1 15,-10 10 1,-37 0-16,-37 19 16,-48-10-1,57-37-15</inkml:trace>
  <inkml:trace contextRef="#ctx0" brushRef="#br0" timeOffset="204593.59">20339 480 0,'0'0'0,"0"0"16,0 9-16,-10 20 16,1 27-1,0 38-15,-10 46 16,9 57-1,1 19 1,9 19-16,0-10 16,0 10-1,0-1-15,-19-9 16,0 0 0,1-9-16,-1-9 15,0-38 1,9-29-16,1-18 15,9-37 1,0-20-16,0-27 16,0-1-1,0-18-15,0 0 16,0-10 0,0-9-16,0 0 15,0 0 1,0 0-16,0 0 15</inkml:trace>
  <inkml:trace contextRef="#ctx0" brushRef="#br0" timeOffset="204931.33">19981 3764 0,'0'0'0,"0"0"0,0 0 16,0 0-1,10 0-15,-1-10 16,19-8-1,1-1-15,18 0 16,9 0 0,19 10-16,29 0 15,46 9 1,38 9-16,48 29 16,121 18-1</inkml:trace>
  <inkml:trace contextRef="#ctx0" brushRef="#br0" timeOffset="205419.71">20113 311 0,'0'0'0,"9"0"16,10 0 0,28-19-16,94 1 15,179-1 1,179 38-16,-48 18 16</inkml:trace>
  <inkml:trace contextRef="#ctx0" brushRef="#br1" timeOffset="-193704.5">33255 2919 0,'0'0'0,"0"0"0,0 0 0,0 10 0,0 9 0,0 9 0,-9 9 0,9 20 0,-10 36 0,10 20 0,10 0 0,-1-20 0,-9-93 0,0 0 0,10 113 0,-10-113 0,0 103 15,0-56-15,0-9 16,0-20 0,0-18-16,0 0 15,0 0 1,0 0-16,0 0 16</inkml:trace>
  <inkml:trace contextRef="#ctx0" brushRef="#br1" timeOffset="-193118.12">33039 4402 0,'0'0'0,"0"0"16,0 0-16,0 0 15,0 0 1,9 0-16,1 9 16,8-9-1,11 0-15,-1 0 16,0-9 0,-9 0-16,0-1 15,0 1 1,-10-10-16,-9 10 15,0-1 1,0 1-16,0-1 16,-9 1-1,-1 0 1,1-1-16,-1 10 16,1 0-1,9 0-15,0 0 16,0 0-1,0 0-15,0 0 16,0 0 0,0 0-16</inkml:trace>
  <inkml:trace contextRef="#ctx0" brushRef="#br1" timeOffset="-188666.08">32314 2291 0,'0'0'0,"0"0"0,0 0 16,0 0-1,0 0-15,0 0 16,0 0 0,19 9-16,66 10 15,75 19 1,160 27-1</inkml:trace>
  <inkml:trace contextRef="#ctx0" brushRef="#br1" timeOffset="-175727.07">11571 3154 0,'0'0'0,"0"0"16,0 9-16,-9 20 16,-1 27-1,-9 19-15,10 19 16,0 0 0,-1-10-1,10-9-15,0 0 16,-9-19-16,-1 1 15,10-20 1,-9 1 0,0-19-16,-1-1 15,1-18 1</inkml:trace>
  <inkml:trace contextRef="#ctx0" brushRef="#br1" timeOffset="-175098.21">11336 2910 0,'0'0'0,"9"0"15,1-9-15,9-1 16,9-8-1,19 8-15,0 1 16,0-1 0,9 10-16,1 10 31,-20 9-31,1 9 16,-19 0-16,0 9 15,-19 20 1,-10 18-16,-18 9 15,-28 1 1,-29-1-16,0-18 16,19-19-1,1-10-15,18-18 16,9 0 0,10-19-16,9 0 15,9 0 1,1 0-16,9-10 15,9 1 1,1-10-16,9 0 16,28 10-1,28 9-15,19 19 16,0 18 0,0 10-1,-19 10-15,1-1 16,-20 0-1,-9-18-15,-9-1 16,-10-9 0,-9-9-16,0 0 15,-10-19 1</inkml:trace>
  <inkml:trace contextRef="#ctx0" brushRef="#br1" timeOffset="-174674.1">12107 3773 0,'0'0'0,"0"0"0,10 0 16,18 0-16,0-19 16,10 1-1,-1-20-15,1-18 16,0 0-1,-19 9 1,-19 0-16,0 0 16,-19 19-1,-10 9-15,-8 10 16,-20 18 0,-18 19-16,9 19 15,10 19 1,18-1-16,29 1 15,9-10 1,19 1-16,9-20 16,0 1-1,19-20-15,0 1 16,19-19 0,19-9-16,18-19 15,-46 9 1</inkml:trace>
  <inkml:trace contextRef="#ctx0" brushRef="#br1" timeOffset="-173896.93">12851 3360 0,'0'0'0,"0"0"0,0 10 16,-10 18 0,1 9-16,-1 10 15,10 19 1,0 0-16,0-10 16,0-18-1,0-1-15,0-18 16,0 0-1,0-19-15,0 0 16,0 0 0,0 0-16,10-19 15,-1-19 1,1-9-16,8 10 16,1 9-1,0 0-15,0 9 16,0 9-1,-1 1 1,1 0-16,-9 18 16,8 0-16,-8 20 15,9-1 1,-19 9 0,0 1-16,0-1 15,0-18 1,0 0-1,0-19-15,0 0 16,0 0-16,9-10 16,10-27-1,19-38-15,-1 0 16,10 9 0,-9 19-16,-1 19 15,1 9 1,-10 10-16,1 18 15,-1 10 1,-9 37-16,-1 19 16,-8 29-1,-20 8 1,-8 1-16,-11-19 16,1-29-1,0-8-15,18-20 16,1 1-1,9-29-15</inkml:trace>
  <inkml:trace contextRef="#ctx0" brushRef="#br1" timeOffset="-173166.52">13829 3642 0,'0'0'0,"0"0"0,0 0 15,0 9 1,-19 10 0,0 19-16,-9 8 15,19 11 1,-1-1-16,20-18 15,-1-1 1,10 1-16,0-20 16,-1-8-1,1-10-15,-9 0 16,-1 0 0,10-19-16,-10-28 15,1-28 1,-10 0-16,0 9 15,9 19 1,1 1-16,8-1 16,1 18-1,9 1-15,1 0 16,18 9 0,0 10-1,0 18-15,9 1 16,-9 18-1,-9 19-15,-1 0 16,-18 0 0,0-10-16,0 1 15,-10-20 1,1 1-16,-1 0 16,-9-19-1,0 0-15,10 0 16,-1-19-1,10-28-15,9-28 16,0-9 0,-9-1-16,0 29 15,0 19 1,-1 8 0,-8 1-16,-1 19 15,1 0-15,-1-1 16</inkml:trace>
  <inkml:trace contextRef="#ctx0" brushRef="#br1" timeOffset="-172749.16">14911 3754 0,'0'0'0,"0"0"15,9 0 1,1 0-16,-1 0 15,19-18 1,0-1-16,1-9 16,-1-10-1,-9-18-15,-1 0 16,-18 9 0,0 0-16,0 19 15,-9 0 1,0 18-16,-10 1 15,9-1 1,-8 20-16,-1-1 16,9 19-1,1 0-15,9 19 16,9 0 0,20 10-16,-1-20 15,9 1 1,20-1-1,18-18-15,38-19 16,-56 0 0</inkml:trace>
  <inkml:trace contextRef="#ctx0" brushRef="#br1" timeOffset="-172207.95">16444 3192 0,'0'0'0,"0"0"0,0 18 15,0 29 1,0 28-16,0 38 16,0 28-1,-19 9-15,1 19 16,-1-19 0,9-10-16,-9 1 15,10-19 1,0-19-1,-1-18-15,1-19 16,-1-20 0,1-17-16,9-11 15,0-18 1,0 0-16,0-9 16</inkml:trace>
  <inkml:trace contextRef="#ctx0" brushRef="#br1" timeOffset="-171893.27">16407 3389 0,'0'0'0,"0"0"16,9-19-16,0 0 16,1 0-1,-1 1-15,10 8 16,9 1-1,0-1-15,1 10 16,-11 10 0,1-1-16,0 19 15,0 0 1,-10 19-16,-9 0 16,-19 10-1,-18-1 1,-1 0-16,-18-18 15,28-20 1</inkml:trace>
  <inkml:trace contextRef="#ctx0" brushRef="#br1" timeOffset="-171432.75">17065 3360 0,'0'0'0,"0"0"0,0 0 16,0 0-16,0 0 15,0 10 1,-9-1-1,-1 19-15,1 29 16,-1 8-16,20 1 16,-1-10-1,1-18 1,-1-10-16,0-9 16,1-10-16,9-9 15,-1 0 1,1-9-1,10-10-15,-11-19 16,1-18 0,-9 0-16,-10-10 15,0 10 1,-10 9-16,1 19 16,-1 0-1,1 18-15</inkml:trace>
  <inkml:trace contextRef="#ctx0" brushRef="#br1" timeOffset="-170794.03">17526 3295 0,'0'0'0,"0"0"16,0 9-16,0 1 16,0 18-1,-9 0-15,-10 19 16,0 0 0,10-10-16,-1 1 15,1-10 1,-1-9-1,1-10-15,9-9 16,0 0-16,0 0 16,9 0-1,1-19 1,-1 0-16,10-9 16,9 0-1,0 0-15,-9 9 16,0 10-1,0-1-15,0 1 16,-1 9 0,1 9-16,0 1 15,0 18 1,-10 0-16,1 19 16,-1-9-1,1 9-15,-1-29 16</inkml:trace>
  <inkml:trace contextRef="#ctx0" brushRef="#br1" timeOffset="-170514.34">18034 3389 0,'0'0'0,"0"0"15,0 0 1,-19 9-16,0 0 16,1 10-1,8 9-15,1 0 16,18 10 0,1 9-16,18-10 15,9 1 1,20-10-16,18-9 15,-28-19 1</inkml:trace>
  <inkml:trace contextRef="#ctx0" brushRef="#br1" timeOffset="-170156.87">18533 2741 0,'0'0'0,"0"0"0,0 0 16,0 0 0,0 0-16,0 0 15,0 0 1,0 10-16,-19 18 16,0 37-1,10 39-15,-1 27 16,1 0-1,-1-18-15,1-19 16,0-10 0,-1-9-16,1-18 15,9-20 1,0 1-16,0-20 16,0 1-1,0-19 1,0 0-16,0 0 15</inkml:trace>
  <inkml:trace contextRef="#ctx0" brushRef="#br1" timeOffset="-169900.98">17733 3088 0,'0'0'0,"0"0"0,19 0 15,18 0 1,10 0-16,29-9 16,27 0-1,19 9 1,1 0-16,-10 9 16,-29 0-16,-8 1 15,-29-1 1,-10 0-16,-18-9 15</inkml:trace>
  <inkml:trace contextRef="#ctx0" brushRef="#br1" timeOffset="-169555.2">18749 3229 0,'0'0'0,"0"0"16,0 0-16,0 0 15,0 9 1,-9 1-1,9-1-15,0 19 16,9 19 0,0 0-16,20 0 15,-1-9 1,-9-1-16,9-18 16,0 0-1,0-10-15,1-9 16,-1-19-1,0-9-15,-9-19 16,0-9 0,-19 0-16,0 9 15,0 0 1,-10 19-16,1 0 16,9 18-1,0 1-15</inkml:trace>
  <inkml:trace contextRef="#ctx0" brushRef="#br1" timeOffset="-168933.17">19248 3435 0,'0'0'0,"0"0"15,0 0 1,0 0-16,0 0 15,-19 10 1,9-1-16,1 1 16,0-1-1,-1 0-15,1 1 16,9-1 0,9 10-16,1 0 15,-1-1 1,10 1-16,0-9 15,-1-10 1,1 0-16,0 0 16,0-19-1,0-9 1,9-29-16,-9-18 16,-1-18-16,-18-1 15,0 0 1,-9 19-1,0 19-15,-1 9 16,1 18 0,-1 11-16,1 8 15,0 1 1,-1 9-16,1 9 16,-10 29-1,-9 37-15,9 28 16,10 10-1,-1-1-15,20-18 16,-1-19 0,19-19-16,0 1 15,1-20 1,-11 1-16,1-19 16,-9-10-1</inkml:trace>
  <inkml:trace contextRef="#ctx0" brushRef="#br1" timeOffset="-168607.12">19407 3267 0,'0'0'0,"19"0"0,10 0 15,18 0 1,9 9-16,0 0 16,-18 1-1,0-1-15,-1 1 16,-8 8 0,-11 10-16,1 1 15,0 17 1,-19 1-1,0 10-15,0-1 16,0-18 0,0-1-16,-9-28 15</inkml:trace>
  <inkml:trace contextRef="#ctx0" brushRef="#br1" timeOffset="-167763.37">19709 2957 0,'0'0'0,"0"0"15,0 0 1,0 0-16,9 9 16,10 20-1,18 17-15,10 29 16,-9 1-1,-19-20 1,-10 0-16,-9-18 16,0-1-16,-9 1 15,-10 9 1,10 0 0,-1-10-16,1 1 15,9-1 1,0-9-16,9-9 15,1 0-15,-1-10 16,0-9 0,1 0-1,-1 0-15,10-19 16,0 1 0,0-1-16,0 0 15,-1 10 1,-8-1-16,-1 1 15,1 9 1,-1 9-16,0 10 16,10 19-1,0 9-15,0 9 16,0 0 0,-1-18-16,-8-20 15,-1 1 1,19-19-1,1-19-15,8-18 16,1-19 0,0-10-16,-20 0 15,1 1 1,-19 18-16,0 9 16,0 10-1,0 19-15,0-1 16,0 1-1,0 9-15,0 0 16,0 9 0,10 29-16,-1 18 15,19 19 1,0 10-16,-9-10 16,0-10-1,-19 1-15,-28 0 16,-85 37-1,-132 28-15,-131 19 16</inkml:trace>
  <inkml:trace contextRef="#ctx0" brushRef="#br2" timeOffset="-119884.05">22164 677 0,'0'0'0,"9"0"0,19-9 16,20-1 0,17 1-16,1 9 15,0 9 1,0 19-1,19 29-15,9 27 16,-10 19 0,-8 29-16,-29 8 15,-19 1 1,-38-9-16,-18 18 16,-28 0-1,-10-9 1,-28-1-16,-19-18 15,9-28 1,-8-28-16,-1-10 16,9-18-1,10-29-15,0-9 16,0-28 0,9-10-16,1-27 15,-1-39 1,10-18-1,18-9-15,20 9 16,8 10 0,20 8-16,9-8 15,9 9 1,20-10 0,27-18-16,29-29 15,28 1 1,18 27-16,-8 38 15,-1 38 1,-56 37-16</inkml:trace>
  <inkml:trace contextRef="#ctx0" brushRef="#br2" timeOffset="-118967.33">26614 1071 0,'9'0'0,"29"-19"0,46-18 16,39-1-1,27 1-15,10 18 16,9 10 0,29 18-16,28 29 15,9 18 1,-9 10-16,-48 9 15,-37 0 1,-18 9-16,-20 10 16,-27 9-1,-29 19-15,-19-9 16,-38 18 0,-27 10-16,-29 9 15,-47-19 1,-38-9-16,-55-9 15,-39-38 1,-9-28 0,28-38-16,29-37 15,18-28 1,28-19-16,20-29 16,18-27-1,37-10-15,29-18 16,29-10-1,18 0 1,18 10-16,20-1 16,19 19-1,18 29-15,-28 65 16</inkml:trace>
  <inkml:trace contextRef="#ctx0" brushRef="#br2" timeOffset="-118281.02">26397 3389 0,'0'0'0,"10"0"16,-1-19-1,29-19-15,27-18 16,39-19 0,46-10-16,10 10 15,0 19 1,-9 28-16,-10 9 16,-19 19-1,-18 10 1,-29 18-16,0 19 15,-18 0-15,-10 18 16,-19 20 0,-19 9-1,-18 9-15,-38 9 16,-38 10 0,-37-9-16,-29-10 15,-8-37 1,-1-19-16,0-29 15,-10-27 1,20-28-16,18-10 16,29-19-1,27-9-15,20-19 16,28 0 0,28-18-1,28-1-15,47 0 16,-18 57-16</inkml:trace>
  <inkml:trace contextRef="#ctx0" brushRef="#br2" timeOffset="-97809.14">11853 5040 0,'0'0'0,"0"0"15,0 0 1,0 0-16,0 0 15,0 19 1,-18 18-16,-1 38 16,0 38-1,0 18 1,0 1-16,10-1 16,-10-19-16,0-8 15,0-20 1,10-18-16,-10-10 15,10-18 1,-1-10-16,1-9 16,0-1-1,-1-8 1,1-10-16,9 0 16,0 0-1,0 0-15</inkml:trace>
  <inkml:trace contextRef="#ctx0" brushRef="#br2" timeOffset="-97167.47">11524 5340 0,'0'0'0,"9"0"15,1-19-15,28-18 16,18-19-1,10-10-15,0 19 16,18 0 0,10 19-16,-18 19 15,-1-1 1,-19 20-16,1 8 16,-1 10-1,-18 19 1,-19 0-16,-19 19 15,-10 28 1,-27 0-16,-20-19 16,-18-19-1,0-19-15,9-18 16,0-9 0,19-10-16,0-19 15,9 0 1,10 0-16,0 1 15,18-1 1,1 0-16,0 0 16,18 10-1,0-1-15,1 1 16,18 9 0,10 19-16,28 37 15,18 19 1,-9 19-16,-18 0 15,-1 0 1,-18-19-16,0 0 16,-20-10-1,1-8 1,0-20-16,-10-18 16,1 0-1,-1-10-15,1-9 16</inkml:trace>
  <inkml:trace contextRef="#ctx0" brushRef="#br2" timeOffset="-96733.5">12625 5837 0,'0'0'0,"0"0"0,0 0 15,9 0 1,1-9-16,-1 0 15,10-10-15,0 0 16,-1 0 0,1-9-16,0-9 15,-19-1 1,0 10 0,-9 0-16,-10 9 15,0 10 1,0-1-16,-9 20 15,-10 18 1,1 19-16,-1 28 16,10 9-1,18 1-15,20-1 16,-1-28 0,19-9-16,1-9 15,-1-10 1,10-9-16,9 0 15,0-19 1,9-10-16,19-18 16,-37 9-1</inkml:trace>
  <inkml:trace contextRef="#ctx0" brushRef="#br2" timeOffset="-95942.2">13180 5584 0,'0'0'0,"0"0"0,0 0 0,0 9 16,-10 20-1,1 8-15,0 29 16,-1 9-1,10 0-15,0-9 16,0-19 0,0-10-16,0-18 15,0 0 1,0-19-16,0 0 16,0 0-1,0-10-15,-9-18 16,-1-38-1,1-9-15,18 10 16,1-1 0,-1 19-1,10 10-15,9 8 16,0 1 0,-9 19-16,9-1 15,1 20 1,-1-1-16,0 19 15,10 19 1,-19 0-16,-1 9 16,-8-9-1,-1-9-15,-9-19 16,0-1 0,0-18-1,0 0-15,0 0 16,10-9-16,46-104 15,10-37 1,-28 66-16,-10 37 16,0 19-1,10 0 1,-1 18-16,1 10 16,9 28-1,9 29-15,-9 27 16,-9 38-1,-19-9-15,-19-1 16,-10-8 0,-8-20-16,8-18 15,1-29 1,-1-18-16,10-10 16,0-9-1</inkml:trace>
  <inkml:trace contextRef="#ctx0" brushRef="#br2" timeOffset="-94795.22">14393 5697 0,'0'0'0,"0"9"16,-18 0-16,-1 20 15,-10 17 1,1 1-16,9 10 16,10-1-1,0-18 1,18-1-16,0-18 16,1 0-16,-1-10 15,1-9 1,-1 0-16,19-28 15,1-19 1,-11-9-16,1-10 16,0 0-1,0 1-15,0-1 16,-1 10 0,1 9-1,0 19-15,0-1 16,0 11-1,-1 8 1,11 1-16,-1 18 0,10 10 16,9 28-1,9 19-15,0 9 16,-18 0 0,0 0-1,-10-19-15,-9-9 16,0-9-1,-10-20-15,0 1 16,1-19 0,-1 0-16,1-9 15,18-48 1,9-27-16,-8-1 16,-1 1-1,-9 18-15,0 19 16,-1 1-1,1 17-15,0 1 16,0 19 0,0-1-16,-10 1 15,0 9 1,10 9 0,0 10-16,9 19 15,1 9 1,8 9-16,1 0 15,-10-18 1,10-1-16,-1-18 16,1 0-1,0-19-15,-1 0 16,1-19 0,-10 0-16,0-9 15,-9-9 1,0-10-16,-19 0 15,0 9 1,0 10-16,-10 0 16,1 19-1,0-1-15,-1 10 16,-9 10 0,1 8-16,-1 11 15,9 17 1,1 1-1,18 10-15,1-1 16,18 0 0,0-18-16,0-10 15,10-9 1,-10-1-16,10 1 16,-10-9-1,10-10-15,-10 0 16</inkml:trace>
  <inkml:trace contextRef="#ctx0" brushRef="#br2" timeOffset="-94297.14">17658 5453 0,'0'0'0,"0"0"16,0 0-1,0 0-15,-19 0 16,0 0 0,0 9-16,-9 0 15,0 1 1,0 9-16,9-1 15,9 1 1,1 0-16,9 0 16,9-1-1,1 1-15,9 9 16,9 1 0,0-1-16,10 0 15,-10 0 1,-9 0-1,0-9-15,-1 0 16,-18 9-16,0 0 16,-18 0-1,-30 10 1,-17-1-16,-20-9 16,0-9-16,-18-28 15,37-1 1</inkml:trace>
  <inkml:trace contextRef="#ctx0" brushRef="#br2" timeOffset="-93854.89">17921 4862 0,'0'0'0,"0"0"0,0 0 15,0 0 1,0 0-16,0 9 15,10 10 1,-1 46-16,0 39 16,10 36-1,0 1-15,0-19 16,0-9 0,-1-19-16,-8-10 15,-10-18 1,0-19-16,0-10 15,0-18 1,0 0-16,0-19 16,0 0-1,0 0-15</inkml:trace>
  <inkml:trace contextRef="#ctx0" brushRef="#br2" timeOffset="-92967.78">17611 5256 0,'0'0'0,"0"0"15,18 0 1,20 0-16,19 0 16,8 0-16,29 0 15,29 0 1,-1 0-1,-28 0-15,-28 9 16,-19 0 0,-9 1-16,-20-1 15,1 1 1,-9-1-16,-1 0 16,1 20-1,-1-1-15,0 19 16,1-1-1,9-8-15,-10-10 16,10-9 0,0 0-16,-1-1 15,11-8 1,-11-10-16,1 0 16,0 0-1,-10-10 1,-9 1-16,0-10 15,-9-18 1,-19-1-16,-10 1 16,10 9-1,0 9-15,18 9 16,1 1 0,9 9-16,0 0 15,9 0 1,10 0-16,19 0 15,9 0 1,0-19-16,9 1 16,-18-1-1,0 0-15,-1 0 16,-9 0 0,-9 10-16,0 0 15,-10-1 1,-9 1-16,10 9 15,-1 9 1,1 38 0,-1 66-16,-9 56 15,-9 28 1,-10 0-16,0-10 16,-9-27-1,0-19-15,-1-29 16,11-46-1,8-19-15,1-10 16,-1-18 0,1-19-16,9 0 15,-9-9 1</inkml:trace>
  <inkml:trace contextRef="#ctx0" brushRef="#br2" timeOffset="-92650.73">18937 5077 0,'0'0'0,"10"0"16,18-9-16,9 0 15,29-1 1,0 20-16,-9-1 15,-10 10 1,-10 9-16,1 0 16,-19 19-1,-19 9-15,-10 10 16,-37 0 0,-19 9-16,-9-10 15,9-18 1,0-9-16,38-29 15</inkml:trace>
  <inkml:trace contextRef="#ctx0" brushRef="#br2" timeOffset="-92033.51">19624 5331 0,'0'0'0,"0"0"15,0 0 1,0 9-16,-10 10 16,-8 9-1,-1 19-15,9 0 16,10 9-1,10-18-15,-1-1 16,1-18 0,8 0-1,1 0-15,0-19 16,-10 0 0,10 0-16,0 0 15,0-10-15,-10 1 16,10-1-1,-9 1 1,-1 0-16,0 9 16,10 0-1,9 0-15,1 9 16,18 0 0,9 10-16,1 0 15,-10 0 1,-10-10-16,1-9 15,-1 0 1,-8-19-16,-1-9 16,0-19-1,-9-9-15,-10-10 16,-9 1 0,-9 8-16,-10 10 15,0 0 1,10 29-16</inkml:trace>
  <inkml:trace contextRef="#ctx0" brushRef="#br2" timeOffset="-90991.39">20471 5537 0,'0'0'0,"0"0"16,0 0-16,0 0 16,0 10-1,-10-1-15,1 0 16,-1 1-1,10 8-15,0 1 16,10 0 0,-1 9-16,1-9 15,18 0 1,0-1-16,0 1 16,10-19-1,-1 0 1,-8-9-16,-11-10 15,1 0 1,0-18-16,-19-10 16,-9-9-1,-10-10-15,-19 19 16,1 19 0,8 0-16,1 9 15,0 10 1,0-1-16,18 1 15,1 9 1,9 0-16,0 0 16,0 0-1,9 0-15,20-10 16,-1 1 0,0-10-16,0 0 15,-9 1 1,0-1-16,0 0 15,-1-9 1,-8 0-16,-1-10 16,-9 1-1,0 9 1,-9 0-16,-1-1 16,1 11-1,-10 8-15,0 1 16,1 18-1,-1 1-15,0-1 16,10 10 0,-1 9-16,20 0 15,8 0 1,20 10-16,18-1 16,29 1-1,19-1-15,-20-18 16,-8 0-1,-20 9 1,0 0-16,-18 0 16,-10 0-1,-9 1-15,0 17 16,-10 11-16,-9 18 16,0 0-1,0 0 1,0-19-16,10-18 15,-1-1 1,1-18-16,-1 0 16,-9-19-1</inkml:trace>
  <inkml:trace contextRef="#ctx0" brushRef="#br2" timeOffset="-90014.76">21788 4758 0,'0'0'0,"0"10"16,0 9-1,-10 37-15,1 47 16,-1 28 0,10 20-16,10-11 15,-1-8 1,-9-20-16,0-18 16,0-28-1,0-29-15,0-9 16,0-9-1,0-19-15,0 0 16,0-9 0,0-19-16,-9-19 15,-10-10 1,0 1-16,0 9 16,0 0-1,-18 19 1,-1 0-16,-9 19 15,-9-1 1,9 20-16,0-1 16,0 19-1,18 0-15,1 19 16,19 0 0,18 0-16,1-9 15,18 8 1,9-8-16,10-10 15,19-9 1,19 0-16,0-19 16,9-10-1,-10-18-15,10-9 16,-9-20 0,9 1-16,-19-19 15,-9 0 1,-19-10-16,-9 1 15,-19 18 1,-19 10-16,0 9 16,0 19-1,-10 9 1,-8 10-16,-1-1 16,0 20-1,-9-1-15,0 19 16,-1 19-1,20 19-15,-1 9 16,20 9 0,9 10-16,9-9 15,10 9 1,-1-19-16,1-10 16,-19-18-1,-19 0-15,-57 19 16,-131 28-1,-151-10-15,-75-9 16</inkml:trace>
  <inkml:trace contextRef="#ctx0" brushRef="#br2" timeOffset="-47533.43">21270 4120 0,'0'0'0,"10"0"15,-1 10 1,10-1-16,0 1 15,-1-1 1,-8 0-16,-10 1 16,0-1-1,0 19-15,-19 0 16,-19 10 0,10-10-16,0-9 15,0 0 1,18-1-16,1-8 15,-1-1 1,1-9-16,9 0 16,9 10-1,1-1 1,18 0-16,0 1 16,10-1-1,-10 10-15,-9 0 16,0-10-1,-19 0-15,0 1 16,0 18 0,-19 0-16,-19 0 15,-9 0 1,-9 0-16,-19 1 16,-1-11-1,1 1-15,9 0 16,29-10-1</inkml:trace>
  <inkml:trace contextRef="#ctx0" brushRef="#br2" timeOffset="-47274.19">21703 4580 0,'0'0'0,"0"0"0,0 0 15,0 0 1,0 10-16,0-10 15</inkml:trace>
  <inkml:trace contextRef="#ctx0" brushRef="#br2" timeOffset="-45663.93">22700 4355 0,'0'0'0,"0"0"16,0 0-16,0 9 15,9 29 1,10 18-16,10 29 16,-1-1-1,0-9-15,-9 0 16,0-28 0,-10-9-16,-9-20 15,0 1 1,0-19-16,0 0 15,0 0 1,0-19-16,0-18 16,9-10-1,1 0-15,-1 0 16,10 0 0,9 10-1,0 9-15,1-1 16,8 11-16,1 8 15,-10 10 1,10 10 0,-10 18-16,10 0 15,-10 9 1,-9 10-16,0-9 16,-19-1-1,0-8-15,0-1 16,0-19-1,0-9 1,0 0-16,0 0 16,0 0-16,9-28 15,0-10 1,1-8-16,9-1 16,9 0-1,0 0-15,0 19 16,0 9-1,1 9-15,-1 1 16,0 18 0,0 1-1,1-1-15,-11 19 16,1 19 0,-19 10-16,0 18 15,-9 0 1,-1-38-16</inkml:trace>
  <inkml:trace contextRef="#ctx0" brushRef="#br2" timeOffset="-44750.84">23678 4721 0,'0'0'0,"0"9"15,0 1 1,-9 18-16,0 19 16,-1 0-16,10-10 15,10 1 1,-1-10-1,0-9-15,1-1 16,9-8 0,-10-10-16,0 0 15,1 0 1,-1 0-16,1-19 16,-1 0-1,1-18-15,-1-1 16,0-9-1,1 0-15,-1 0 16,1 10 0,8-1-16,1 10 15,0 0 1,0 19 0,9-1-16,0 20 15,0-1-15,20 19 31,-1 29-31,9 8 16,-18-9-16,-1 1 16,1-10-1,-10-10-15,0-18 16,1 0 0,-1-10-16,0-9 15,0 0 1,10-19-16,-1 1 15,-8-11 1,-10 1-16,-1 0 16,1 0-1,-9 19-15,8-1 16,-8 1 0,-1-1-1,1 10-15,8 0 16,11 0-1,-1 10-15,0-10 16,-9 9 0,0 1-16,0-1 15,-1 0 1,1 20-16,0-1 16,0 0-1,0 9-15,-1 1 16,1-10-1,-9 0-15,-1-9 16,-9-10 0</inkml:trace>
  <inkml:trace contextRef="#ctx0" brushRef="#br2" timeOffset="-44205.55">24770 4439 0,'0'0'0,"0"0"0,0 0 16,0 0-1,9 0-15,1 0 16,-1 0 0,0 0-16,20 10 15,18 18 1,18 28-16,1 10 15,10 9 1,-20-19-16,-18-18 16,-1-19-1,1-1-15,-19-8 16,9-10 0,-9 0-16,0 0 15,-1-10 1,-8-8-16,-10 8 15,0-9 1,0 10-16,0 0 16,-19-1-1,0 1 1,-18 18-16,-1 29 16,0 27-1,10 11-15,28-1 16,9 0-1,20-19-15,18 0 16,9-18 0,10-10-1,19-28-15,9 0 16,-57-9-16</inkml:trace>
  <inkml:trace contextRef="#ctx0" brushRef="#br2" timeOffset="-43901.09">26576 4927 0,'0'0'0,"0"0"0,0 10 16,0 18-1,0 0-15,0 19 16,0 19 0,9-1-16,1 10 15,-1-9 1,1-19-16,-10-38 15</inkml:trace>
  <inkml:trace contextRef="#ctx0" brushRef="#br2" timeOffset="-43217.18">26350 4580 0,'0'0'0,"0"0"0,0 0 16,10 0 0,-1 0-16,0 10 15,10-1 1,9 28-16,10 39 16,0 17-1,-1 1-15,-8-19 16,-11-18-1,1-20-15,0-9 16,-10-9 0,1 0-16,9-10 15,9-9 1,0 0-16,0-19 16,10 1-1,0-11-15,-10-8 16,0-1-1,-9 1-15,0 9 16,-10 0 0,-9 9-16,0 9 15,0 1 1,0 9-16,0 0 16,0 0-1,0 0 1,0 0-16,9 9 15,1 1 1,18 18-16,19 19 16,10 0-1,-1 0-15,0-10 16,-18 1 0,0-10-16,-20 0 15,1 0 1,-19 0-16,0 10 15,-19-1 1,-28 1-16,-9-1 16,-10-18-1,-9-9-15,37-10 16</inkml:trace>
  <inkml:trace contextRef="#ctx0" brushRef="#br2" timeOffset="-42384.68">28721 4346 0,'0'0'0,"0"0"16,0 9-16,0 10 16,0 37-1,9 28-15,-9 1 16,10 28 0,-1-1-16,0-18 15,10-28 1,-9-29-16,-1-18 15,0 0 1,1-19-16,18-19 16,0-9-1,19-29 1,-9 11-16,0 17 16,-10 1-1,-9 19-15,9-1 16,-9 20-1,0-1-15,-1 19 16,1 10 0,-9 9-16,-20 19 15,-18-1 1,-19 10-16,-28-18 16,-10-20-1,-9-18-15,9-10 16,19-9-1,19-9-15,29-1 16</inkml:trace>
  <inkml:trace contextRef="#ctx0" brushRef="#br2" timeOffset="-41614.6">29304 5209 0,'0'0'0,"0"0"16,9 0-1,1 0-15,18 0 16,10 0 0,-1-10-16,1-8 15,0-20 1,-1-18-16,1 0 15,-19-1 1,-10 1-16,-9 9 16,0 19-1,-19 9-15,0 10 16,1-1 0,-1 20-16,-9-1 15,18 0 1,1 10-16,-1 0 15,20 0 1,-1 0 0,1-1-16,18-8 15,0-1 1,0-9-16,19 0 16,0-19-1,10-9-15,-10-9 16,-10-1-1,1 10-15,-19 0 16,0 9 0,-10 10-16,1-1 15,-1 1 1,-9 0-16,0 9 16,0 0-1,0 0-15,9 0 16,1 9-1,-1 0-15,1 19 16,18 10 0,0 9-16,-9 9 15,0 10 1,-1-10 0,-18 10-16,-9-1 15,-19 1 1,-19 9-16,-38-18 15,0-20 1,10-18-16,19-19 16,28-10-1</inkml:trace>
  <inkml:trace contextRef="#ctx0" brushRef="#br2" timeOffset="-41187.96">30518 4299 0,'0'0'0,"0"0"0,0 0 16,0 0 0,0 9-16,0 0 15,0 29 1,-10 18-16,10 38 16,-9 28-1,9 28-15,9-9 16,1 0-1,-10-1-15,0-36 16,0-39 0,0-8-16,0-20 15,-10-18 1,10 0-16,0-19 16,0 0-1</inkml:trace>
  <inkml:trace contextRef="#ctx0" brushRef="#br2" timeOffset="-40984.28">30358 4768 0,'0'0'0,"0"0"16,9 0-16,29 0 15,75 0 1,112 0-16,114 0 16,66 0-1</inkml:trace>
  <inkml:trace contextRef="#ctx0" brushRef="#br2" timeOffset="-13717.95">23387 6166 0,'0'0'0,"0"0"0,0 0 16,0 0-1,0 9 1,0 1-16,-10 18 15,1 19 1,0 18-16,9 1 16,0-10-1,0-9-15,0-9 16,0-20 0,0-8-16,0-10 15,0 0 1,0 0-16,0-28 15,0-29 1,9-8 0,0-10-16,1 18 15,-1 10 1,1 19-16,8 0 16,11 0-1,-1 19-15,19-1 16,0 20-1,-9-1 1,-1 19-16,-9 0 16,-9 0-1,0 10-15,-19 0 16,0-1 0,-9-18-16,9 0 15,0-10 1,0-9-16,0 0 15,0 0 1,0 0 0,9-19-16,0 0 15,10 1 1,0-10-16,9 9 16,1 9-1,-11 1-15,1 0 16,0 9-1,-10 9-15,1 0 16,-10 29 0,-10 28-16,-18 37 15,9-56 1</inkml:trace>
  <inkml:trace contextRef="#ctx0" brushRef="#br2" timeOffset="-12927.02">24083 6494 0,'0'0'0,"0"10"0,-19 8 15,0 20 1,10 28-16,0-1 16,18-9-1,0-18-15,10-10 16,0-9 0,0 0-16,0-19 15,-1 0 1,1 0-1,9-19-15,-9-28 16,0-9 0,0-19-16,0 0 15,0 9 1,-1 0-16,1 19 16,0 19-1,0 0-15,9 9 16,0 10-1,10 18-15,9 10 16,9 19 0,1 8-16,-10 11 15,-10-1 1,-18 0-16,0-18 16,0-10-1,-10-9-15,1-10 16,-1-9-1,1 0-15,-1-9 16,10-10 0,9-18-16,0-1 15,0 0 1,1 10-16,-11 0 16,1 9-1,0 10-15,0 0 16,0-1-1,9 20-15,0 8 16,10 29 0,-1 28-1,1 19-15,-19 0 16,-10-19 0,-9-9-16,0-29 15,0-18 1</inkml:trace>
  <inkml:trace contextRef="#ctx0" brushRef="#br2" timeOffset="-12721.21">25174 6063 0,'0'0'0,"0"0"0,0 0 15,0 0 1,0 0 0,0 0-16,10 9 15,-10-9 1</inkml:trace>
  <inkml:trace contextRef="#ctx0" brushRef="#br2" timeOffset="-12318.35">25729 6672 0,'0'0'0,"0"0"16,0 0-16,10 0 16,-1-18-1,0-1-15,1-9 16,-10-10-1,0 1-15,0 9 16,-10-1 0,1 20-16,0 0 15,-10 9 1,0 18 0,-28 39-16,-9 27 15,9 10 1,18-19-16,20-19 15,-1 1 1,20-20 0,18 1-16,10-1 15,18 1-15,48-20 16,46-27 0,170-19-16</inkml:trace>
  <inkml:trace contextRef="#ctx0" brushRef="#br2" timeOffset="-12060.93">26980 6635 0,'0'0'0,"0"0"16,0 9-1,0 29-15,0 9 16,10 0 0,-10 0-16,0-10 15,0 1 1,0-20-16,0-18 16,0 0-1</inkml:trace>
  <inkml:trace contextRef="#ctx0" brushRef="#br2" timeOffset="-11443.71">26821 6203 0,'0'0'0,"0"0"16,0 0-16,9 0 15,0 10 1,20 8-16,18 29 15,9 28 1,-9 29-16,0-1 16,-19-19-1,-9-27-15,0-20 16,0-18 0,0 0-16,-1-10 15,1-9 1,9 0-16,1-19 15,-1-9 1,10-19-16,-1-9 16,1 0-1,-19 9-15,-1 0 16,-18 19 0,0-1-16,0 20 15,0 0 1,0-1-1,0 10-15,0 0 16,0 0 0,0 0-16,10 10 15,27 8 1,48 20-16,19 9 16,-1 9-1,-18 1-15,-29-20 16,-18 1-1,-19-10-15,-10 0 16,-9 0 0,-19 0-16,-28 0 15,-9 0 1,-10-18-16,28-10 16</inkml:trace>
  <inkml:trace contextRef="#ctx0" brushRef="#br2" timeOffset="-10910.12">28853 5931 0,'0'0'0,"0"0"0,0 0 15,0 10 1,9 18-16,-9 19 16,0 28-1,0 19-15,0-1 16,0 1 0,-9-19-16,-1-18 15,10-11 1,0-8-16,0-19 15,0 0 1,0-19-16,0 0 16,0 0-1,10 0 1,-1 0-16,19-10 16,0 1-1,1-1-15,8 1 16,1 9-1,-1 9-15,1 1 16,-10-1 0,-9 10-16,0 0 15,-19 9 1,0 0-16,-28 0 16,-29 10-1,-18-1-15,9-18 16,29-19-1</inkml:trace>
  <inkml:trace contextRef="#ctx0" brushRef="#br2" timeOffset="-10529.15">29586 6738 0,'0'0'0,"0"0"0,10 0 16,-1 0 0,19-19-16,-9 1 15,0-1 1,0-9 0,-10-10-16,-9 1 15,-19-1 1,1 10-16,-1 0 15,-19 18 1,0 20-16,-18 9 16,9 9-1,9 19-15,10 0 16,19 9 0,18-19-16,1 1 15,18-10 1,19 10-16,-28-29 15</inkml:trace>
  <inkml:trace contextRef="#ctx0" brushRef="#br2" timeOffset="-10234.57">30047 5903 0,'0'0'0,"0"0"0,0 0 16,0 0 0,0 9-16,0 10 15,0 47 1,0 46-16,10 39 16,-1-11-1,0-8-15,1-20 16,-1-37-1,1-18-15,-1-20 16,1-9 0,-1-18-1</inkml:trace>
  <inkml:trace contextRef="#ctx0" brushRef="#br2" timeOffset="-9945.83">30489 5856 0,'0'0'0,"0"0"16,0 0-1,0 0-15,0 10 16,0 18 0,0 56-16,10 57 15,-1 18 1,1-18-16,-10-10 15,0-18 1,0-19-16,-10-19 16,1 0-1,-1-28-15,1-10 16,0-18 0,-1-19-16</inkml:trace>
  <inkml:trace contextRef="#ctx0" brushRef="#br2" timeOffset="-9485">29850 6475 0,'0'0'0,"0"0"16,9 10-16,29-1 16,28 1-1,46-10-15,11 0 16,8 0-1,1-10-15,-19-9 16,-28 10 0,-10 0-16,-28-1 15,-9 1 1,-10-1 0,-9 10-16,0-9 15,-1 0 1,-8-1-16,-10 1 15,0 9 1,0 0-16,0 0 16,0 0-1,-19 9-15,0 1 16,-9 18 0,0 19-16,18 9 15,20 0 1,-1-9-16,19 0 15,1-9 1,18-1-16,0-18 16,-19-19-1</inkml:trace>
  <inkml:trace contextRef="#ctx0" brushRef="#br2" timeOffset="-9059.38">31157 6222 0,'0'0'0,"0"0"16,0 0-16,10 0 16,-1 0-1,19 0 1,1 9-16,18 20 16,9 8-1,10 19-15,-10 10 16,-18 0-1,-10-10-15,-9-9 16,-19-9 0,0-1-1,-9-18-15,-1 0 16,1-19 0,9 0-16,-10-19 15,10-19 1,10-18-16,18-19 15,0 0-15,19 0 16,0 9 0,10 10-16,-20 9 15,-8 19 1,-11 0-16,-18 18 16,0 10-1</inkml:trace>
  <inkml:trace contextRef="#ctx0" brushRef="#br2" timeOffset="-8385.75">28758 4421 0,'19'0'0,"57"-19"0,83-19 16,39 1 0,-19 9-16,-29 0 15,10 18 1,19 10-16,0 19 16,-1 18-1,-18 20-15,-19 8 16,-28 10-1,-19 10-15,-28 18 16,-38 0 0,-18 1-16,-48 18 15,-65 18 1,-67 1 0,-55-19-16,-58-38 15,-18-27 1,19-48-16,28-28 15,38-18 1,46-29-16,48 0 16,38-9-1,27-18-15,10-20 16,28-28 0,47-18-16,29 9 15,28 28 1,37 28-1,47 38-15,151-20 16</inkml:trace>
  <inkml:trace contextRef="#ctx0" brushRef="#br2" timeOffset="-7804.61">28486 6335 0,'0'0'0,"0"0"0,9-19 16,38-9-1,66-47-15,103-47 16,57 0 0,19 9-16,18 29 15,19 27 1,-18 20 0,-29 28-16,-9 9 15,-38 28 1,-56 9-16,-29 10 15,-18 9 1,-28 10-16,-29 19 16,-28 8-1,-28 29-15,-48 28 16,-83 38 0,-95 9-16,-94-28 15,-47-47 1,-1-56-1,11-57-15,-10-37 16,37-28-16,48-10 16,75 0-1,65-9 1,29 0-16,38 0 16,46-56-1,29-179-15</inkml:trace>
  <inkml:trace contextRef="#ctx0" brushRef="#br2" timeOffset="15098.04">12230 7667 0,'0'0'0,"0"0"16,0 0-16,-19 0 16,0 0-1,-19 9-15,1 10 16,-1 9 0,10 0-16,0 10 15,18-1 1,1-18-1,18 0-15,1 0 16,18-10-16,19 1 16,9-1-1,1 0 1,-1 1-16,-9 8 16,-9 1-1,0 9-15,-20 0 16,1 1-1,-19 18-15,-19-1 16,-18 20 0,-20-10-16,-27 1 15,-10-10 1,-19-10-16,0-18 16,-19-19-1,10 0 1,-1-19-16,58 0 15</inkml:trace>
  <inkml:trace contextRef="#ctx0" brushRef="#br2" timeOffset="15550.87">12898 7142 0,'0'0'0,"0"0"15,0 0 1,0 0-16,0 0 15,0 0 1,0 9-16,0 19 16,0 47-1,-10 56-15,1 29 16,9 9 0,-10-28-16,10-19 15,0-38 1,0-9-1,0-19-15,0-18 16,0-1-16,0-8 16,0-11-1,0-8 1,0-10-16,0 0 16,0 0-1</inkml:trace>
  <inkml:trace contextRef="#ctx0" brushRef="#br2" timeOffset="15782.27">12484 7892 0,'0'0'0,"0"0"16,0 0-16,9 0 16,10 0-1,18 0-15,48 0 16,37-19-1,10 1 1,0-1-16,-10 9 16,-18 1-1,-10 18-15,-57-9 16</inkml:trace>
  <inkml:trace contextRef="#ctx0" brushRef="#br2" timeOffset="16196.8">13340 8164 0,'0'0'0,"0"0"0,0 0 16,9 0-1,1 0-15,-1 0 16,10 0 0,0 0-16,-1-9 15,1-10 1,0-9-16,-10-10 15,-9 1 1,-18 9-16,-11 0 16,-8-1-1,-1 20-15,-9 0 16,0 18 0,19 0-16,0 20 15,18-1 1,1 0-16,18 19 15,19 9 1,10-9 0,9-9-16,0-10 15,10-10 1,-1 1-16,-9-19 16,9 0-1,-27-9-15</inkml:trace>
  <inkml:trace contextRef="#ctx0" brushRef="#br2" timeOffset="17066.03">13923 7761 0,'0'0'0,"0"0"0,0 0 16,0 0 0,0 9-1,0 1-15,0 18 16,0 19 0,0 0-16,0 9 15,0 0 1,0 0-16,0-18 15,0-1 1,-9-8-16,9-11 16,0 1-1,0-19-15,0 0 16,0 0 0,0-9-16,0-19 15,9-10 1,0-18-16,1-1 15,18 11 1,0-1-16,0 9 16,1 10-1,-1 0-15,0 18 16,0 1 0,1 18-1,-1 1-15,-9 18 16,-1 0-1,1 19-15,-9 0 16,-10-10 0,0 1-16,0 0 15,0-20 1,-10 1-16,10-19 16,0 0-1,0 0-15,0 0 16,0-19-1,10-18-15,-1-1 16,10 1 0,9-1-1,0 1-15,1 9 16,-11-1-16,1 11 16,0 8-1,0 1 1,0 9-16,-1 9 15,1 1-15,0 18 16,0 0 0,-10 0-1,1 10-15,-10-1 16,0 1 0,0-10-16,0-19 15</inkml:trace>
  <inkml:trace contextRef="#ctx0" brushRef="#br2" timeOffset="17814.43">14760 7751 0,'0'0'0,"0"0"16,0 0-16,0 10 15,10 18 1,-10 0-16,0 19 16,0 9-1,0 10 1,0-10-16,0-9 16,-10-9-1,10-20-15,0 1 16,0 0-1,0-19-15,0 0 16,0 0 0,0-9-16,0-20 15,10-8 1,-1-1-16,0 1 16,10 9-1,0 0-15,0 9 16,0 9-1,0 1-15,9 9 16,-9 9 0,-1 1-16,1-1 15,-9 10 1,-1 0-16,0-1 16,-9 1-1,0-9 1,0-10-16,0 0 15,0 0 1,0 0-16,10-19 16,-1-19-1,19-18-15,1 9 16,-1 19 0,0 0-16,0 18 15,1 1 1,-11 18-16,1 1 15,0-1 1,0 19-16,0 1 16,-1-1-1,1 9 1,-19 1-16,10-1 16,-10-27-1</inkml:trace>
  <inkml:trace contextRef="#ctx0" brushRef="#br2" timeOffset="18027.2">15673 7864 0,'0'0'0,"0"0"0,0 0 16,0 9-1,0 1-15,0 18 16,-10 19 0,1 0-16,0 18 15,-1-36 1</inkml:trace>
  <inkml:trace contextRef="#ctx0" brushRef="#br2" timeOffset="18194.81">15353 7629 0,'0'0'0,"0"0"0,9 0 15,-9-9-15</inkml:trace>
  <inkml:trace contextRef="#ctx0" brushRef="#br2" timeOffset="18903.46">16040 8005 0,'0'0'0,"0"0"0,0 0 15,0 0 1,0 0-16,9 0 16,0 0-1,20 0 1,-1 0-16,0-10 16,19-8-16,0-20 15,10 1 1,-20-10-1,1-10-15,-19 10 16,-19 0 0,0 1-16,0 17 15,-10 11 1,-9 8-16,1 1 16,-1 18-1,0 1-15,0 27 16,0 19-1,10 38-15,0 19 16,18 18 0,-9 1-16,0-20 15,-9-9 1,-10-28-16,0-18 16,-9-20-1,0-18-15,-10 0 16,0-19-1,1-19-15,-1-18 16,10-1 0,18 0-16,1 1 15,28-1 1,18-18 0,39 0-16,37-19 15,9 0 1,10 9-16,-20 19 15,-17 0 1,-11 0-16,-27 19 16,-10 0-1,-29 19-15</inkml:trace>
  <inkml:trace contextRef="#ctx0" brushRef="#br2" timeOffset="21713.65">17291 8099 0,'0'0'0,"0"0"16,9 0-1,19 0-15,29 0 16,37 0-1,47 0-15,38 0 16,18 9 0,10 0-16,-9-9 15,9 0 1,9 0-16,10 0 16,9 0-1,-9 0-15,0 0 16,-19 10-1,-29-1-15,-27 0 16,-38 1 0,-28-10-16,-29 0 15,-18 0 1,-20 0 0,1 0-16,-9 0 15,-10 0 1,0 0-16,0 0 15</inkml:trace>
  <inkml:trace contextRef="#ctx0" brushRef="#br2" timeOffset="22054.6">20762 7845 0,'0'0'0,"0"0"0,0 0 15,10 10 1,-1 8-16,0 11 16,1 17-16,-1 20 15,1 0 1,-10 9-16,0-9 15,0-10 1,0-19 0,0 1-16,0-19 15,0-1 1,0 1-16,0-19 16,0 0-1</inkml:trace>
  <inkml:trace contextRef="#ctx0" brushRef="#br2" timeOffset="22398.26">20875 7930 0,'0'0'0,"0"0"0,0 0 16,9 0-1,1 9-15,18 0 16,0 1-1,10-1-15,0 10 16,-1 0 0,-9-1-16,1 1 15,-11 9 1,1-9 0,-19 0-16,0 9 15,0 0 1,-37 10-16,-57 18 15,-57 10 1,10-10-16,37-18 16,39-20-1,36-8-15</inkml:trace>
  <inkml:trace contextRef="#ctx0" brushRef="#br2" timeOffset="25054.17">22578 7864 0,'0'0'0,"0"0"15,0 0 1,0 0-16,0 0 16,0 0-1,0 9-15,0 10 16,9 28-1,1 28-15,-1 28 16,0-9 0,1 0-16,-10-10 15,0-27 1,0-20-16,-10-18 16</inkml:trace>
  <inkml:trace contextRef="#ctx0" brushRef="#br2" timeOffset="25281.19">22399 7836 0,'0'0'0,"9"0"15,20-19-15,27 0 16,38-9-1,19 0 1,-9 19-16,8 9 16,1 18-1,-9 20-15,-57-19 16</inkml:trace>
  <inkml:trace contextRef="#ctx0" brushRef="#br2" timeOffset="25527.79">22399 8540 0,'0'0'0,"0"0"0,0 0 16,9 9-16,10 0 15,19 1 1,28-1-16,37 0 15,38-9 1,10 0 0,-1 0-16,1-18 15,150-20 1</inkml:trace>
  <inkml:trace contextRef="#ctx0" brushRef="#br2" timeOffset="25981.74">24694 8277 0,'0'0'0,"0"0"15,0 0-15,-18-10 16,-1-8-1,-19-1-15,-28-9 16,-9 18 0,0 1-16,9 18 15,10 1 1,27 9-16,1 9 16,19 0-1,-1-9-15,1-1 16,9 1-1,9 0 1,1-10-16,8 1 16,11-1-1,-1 0-15,0 1 16,10-1 0,-1 1-16,1-1 15,0 0 1,-10 1-16,47 8 15,-28-8 1</inkml:trace>
  <inkml:trace contextRef="#ctx0" brushRef="#br2" timeOffset="26699.25">25043 8070 0,'0'0'0,"0"0"16,0 0 0,0 10-16,0 9 15,0 9 1,0 0-16,0 9 16,0-8-1,0-1-15,0-10 16,0 1-1,-10 0-15,10-10 16,0-9 0,0 0-16,0 0 15,0-18 1,0-11-16,10 1 16,-1 0-1,0 0-15,1 19 16,9-1-1,-1 1-15,11 18 16,-1 1 0,0 18-1,-9 0-15,0 0 16,-1-9 0,-8 0-16,-10-1 15,0 1 1,0-10-16,0-9 15,0 0 1,0 0-16,9 0 16,1-18-1,18-20-15,0 1 16,19 9 0,-9-1-16,9 20 15,0 0 1,9 9-16,1 9 15,-1 19 1,-9 0-16,-9 10 16,0 9-1,-20 0-15,1 9 16,-9 0 0,-1-9-1,10 9-15,-10-27 16</inkml:trace>
  <inkml:trace contextRef="#ctx0" brushRef="#br2" timeOffset="27082.47">26990 7920 0,'0'0'0,"0"0"16,0 10-16,0 8 16,0 29-1,-10 28 1,1 38-16,-10 9 15,0 19 1,-9-1-16,0 1 16,0 0-1,0-38-15,9-18 16,9-39 0,-9-8-16,10-19 15,0-19 1,-1 0-16</inkml:trace>
  <inkml:trace contextRef="#ctx0" brushRef="#br2" timeOffset="27371.32">26924 7855 0,'0'0'0,"9"0"0,10 9 15,9 0 1,19 10-16,10 9 16,-10 10-1,-9-1 1,-20 1-16,1 9 16,-19 9-1,-28 10-15,-19-1 16,-28 1-1,-10-10-15,19-27 16,38-20 0</inkml:trace>
  <inkml:trace contextRef="#ctx0" brushRef="#br2" timeOffset="27663.98">27479 7611 0,'0'0'0,"0"0"0,0 0 15,0 9 1,0 10 0,0 37-16,-19 29 15,0 37 1,10 9-16,0-19 15,-1 1 1,1-10-16,-1-18 16,10-29-1,10 0-15,-1-9 16,1-28 0</inkml:trace>
  <inkml:trace contextRef="#ctx0" brushRef="#br2" timeOffset="28874.54">27874 8136 0,'0'0'0,"0"0"0,-9-19 16,-10 1 0,0 8-16,-9 1 15,0-1 1,-1 10-16,11 10 15,-1-1 1,9 10-16,1 0 16,0-1-1,9 1 1,9 0-16,0 0 16,1-986-1,-1 1971-15,10-985 16,0 0-1,0 0-15,-1-1 16,-8-8 0,9-1-16,0 0 15,-1-9 1,11 0-16,-1 0 16,0 0-1,0-18-15,0-1 16,1 0-1,-11-9-15,1 0 16,0 0 0,0 18-16,0 1 15,-10 0 1,1 9-16,8 9 16,11 0-1,8 1 1,10 9-16,0-1 15,-9 1 1,0-19-16,-1 0 16,1 0-1,-1-9-15,-8-10 16,-11 0 0,1-9-16,0-10 15,0 1 1,-10 9-16,-9 0 15,0 18 1,0 1-16,0 9 16,0 0-1,0 9-15,0 19 16,0 47 0,0 47-16,0 19 15,0 9 1,-18-9-1,-1-10-15,0 1 16,-9-10 0,-1-38-16,-8-18 15,9-19 1,-1-19-16,1-9 16,0-19-1,-10-10 1,1-37-16,8-18 15,1-29-15,28 9 16,10 1 0,18 0-16,19-1 15,19-9 1,18-9-16,1 28 16,-10 19-1,-18 18-15,-1 10 16,1 19-1,-20-1-15,1 1 16,0 9 0,-20 9-1,1 1-15,0-1 16,-10 29 0,-9 18-16,0 10 15,0 9 1,0-19-16,-9 0 15,9-18 1,0-20-16,0-8 16</inkml:trace>
  <inkml:trace contextRef="#ctx0" brushRef="#br2" timeOffset="29037.39">28881 8164 0,'0'0'0,"0"0"0,0-9 15,9-10 1,1 0-16,-1 1 16,0 8-1,1 1-15,-10-1 16</inkml:trace>
  <inkml:trace contextRef="#ctx0" brushRef="#br2" timeOffset="29631.93">29125 8474 0,'0'0'0,"0"0"0,0 0 16,0 0-16,10 0 15,-1 0 1,10 0-16,9 0 16,0 0-1,1 0-15,8 0 16,1-10-1,-10 1-15,0-10 16,-9 1 0,0-1-16,0 0 15,-10 0 1,-9-9-16,0 19 16,0-1-1,0 10-15,0 0 16,0 19-1,-9 28 1,-1 47-16,10 37 16,0 1-1,0-1-15,0-9 16,-18-19 0,-1-18-16,0-20 15,0-18 1,0-9-16,0-20 15,-9-18 1,0 0-16,9-18 16,10-11-1,-1-17-15,10-11 16,19-8 0,9-1-16,1 10 15,8 9 1,10 0-16,0 0 15,-9 19 1,9 0-16,-28 9 16</inkml:trace>
  <inkml:trace contextRef="#ctx0" brushRef="#br2" timeOffset="30009.34">30320 8183 0,'0'0'0,"0"0"0,0 0 16,0 0-1,0 0-15,-19 9 16,0 1 0,1 18-16,-11 19 15,1 18 1,19 1 0,9 9-16,9-18 15,19-1 1,1-19-16,-1 1 15,0-19 1,0-1-16,-9-8 16,-9-10-1</inkml:trace>
  <inkml:trace contextRef="#ctx0" brushRef="#br2" timeOffset="30581.83">30414 8267 0,'0'0'0,"0"0"16,0 0-16,10 0 16,-1-9-1,19 9-15,0 0 16,1 9 0,18 10-1,0 9-15,0 19 16,-10 10-1,-8-11-15,-11-8 16,-18 0-16,0-1 16,-9-18-1,0 0 1,-1-10-16,10-9 16,0 0-1,0 0-15,0-9 16,10-20-1,18-17-15,0-20 16,19 0 0,-9 19-16,9 10 15,-10 9 1,1 9-16,0 9 16,-1 1-1,-9 18-15,1 10 16,-1 19-1,0 18-15,-9 19 16,-19 0 0,0 0-16,0 0 15,-9-9 1,-1-10-16,1-18 16,9-10-1,0-19 1,0-9-16</inkml:trace>
  <inkml:trace contextRef="#ctx0" brushRef="#br2" timeOffset="30731.99">31035 7977 0,'0'0'0,"0"0"0,0 0 15,0 0 1,0 0-16,19 9 15,-10-9 1</inkml:trace>
  <inkml:trace contextRef="#ctx0" brushRef="#br2" timeOffset="31073.96">31599 8089 0,'0'0'16,"0"0"-16,0 0 16,0 0-16,-18 0 15,-20 10 1,0-1-16,-9 19 16,0 19-1,19 0 1,9 9-16,19 0 15,10 1-15,18-1 16,0-9 0,10-9-16,-10-10 15,10-10 1,-10 1 0,9-19-16,-8 0 15,-10-9 1</inkml:trace>
  <inkml:trace contextRef="#ctx0" brushRef="#br2" timeOffset="31337.42">31976 7967 0,'0'0'0,"0"0"0,0 0 15,0 0 1,0 0-16,0 19 15,-10 18 1,1 39-16,0 27 16,9 19-1,0-10 1,0-8-16,0-29 16,0-19-1,0-9-15,9-10 16,-9-27-16</inkml:trace>
  <inkml:trace contextRef="#ctx0" brushRef="#br2" timeOffset="32287.47">32107 8342 0,'0'0'0,"10"0"16,-1-9-1,1 0-15,-1-1 16,-9 1-1,0 0-15,0 9 16,0 0 0,0 0-16,-19 0 15,0 0 1,1 9-16,-1 0 16,0 1-1,10-1-15,-1 19 16,1 0-1,18 10-15,1 9 16,18 0 0,0 0-16,19-10 15,0 1 1,-9-20 0,-1 1-16,1 0 15,-10-19 1,0 0-16,1-19 15,-1 0 1,0-9-16,-9-9 16,0-1-1,-10 1-15,-9 9 16,0-1 0,0 20-16,0 0 15,0 9 1,0 0-16,0 9 15,-9 0 1,-1 20-16,1-1 16,18 9-1,1 1-15,9-10 16,9-9 0,0-1-16,0 1 15,0-19 1,20-19-16,8-27 15,10-39 1,-10-27 0,1-20-16,-20 10 15,-18-9 1,-9 0-16,-10 18 16,0 28-1,-10 29-15,10 19 16,0 18-1,0 10-15,0 9 16,-9 18 0,-10 48-16,-9 65 15,-1 29 1,1-1-16,19-9 16,-1-18-1,20-10-15,-1-19 16,19-19-1,1-18-15,-10-10 16,-1-18 0,1-19-1,-9-1-15,-1-18 16,-9 0 0</inkml:trace>
  <inkml:trace contextRef="#ctx0" brushRef="#br2" timeOffset="32593.5">32484 7892 0,'0'0'0,"9"0"16,29 10-16,46-1 15,39 19 1,37 0-16,18-9 16,1 0-1,-28 9-15,-20-9 16,-55-1 0,-39-8-16,-18-1 15,-9-9 1,-10 0-1,0 0-15</inkml:trace>
  <inkml:trace contextRef="#ctx0" brushRef="#br2" timeOffset="33502.13">22738 9722 0,'0'0'0,"9"0"0,1-10 16,-1 1-1,0 0-15,1-1 16,-10 1-1,0 9-15,0 0 16,9 9 0,1 19-16,8 29 15,-8 18 1,-10 9-16,-10-9 16,1 0-1,0 0-15,-1-18 16,1-11-1,-1-8 1,1-19-16,0-10 16</inkml:trace>
  <inkml:trace contextRef="#ctx0" brushRef="#br2" timeOffset="33716.59">22615 9478 0,'10'0'0,"9"-19"0,28 0 15,37-9-15,1 19 16,9-1 0,0 20-16,0-1 15,-9 19 1,-47-9-16</inkml:trace>
  <inkml:trace contextRef="#ctx0" brushRef="#br2" timeOffset="33925.11">22352 10238 0,'0'0'0,"0"0"16,9 0-1,10 9-15,28 0 16,66 10 0,47 0-1,38-19-15,-1 0 16,-9 0-16,142-19 16</inkml:trace>
  <inkml:trace contextRef="#ctx0" brushRef="#br2" timeOffset="34380.97">24779 9750 0,'0'0'0,"0"0"0,0 0 15,0 0 1,0 0-16,0 0 15,0 9 1,0 10-16,10 37 16,-10 38-1,9 9-15,0 10 16,-9-10 0,0-9-1,0-10-15,0-9 16,10 0-16,-10-28 15,0-9 1,0-19-16,0-19 16</inkml:trace>
  <inkml:trace contextRef="#ctx0" brushRef="#br2" timeOffset="34664.93">24741 9712 0,'10'0'0,"-1"-18"0,20-11 16,18-8 0,18-1-16,11 10 15,-1 19 1,-9 9-16,9 19 16,0 18-1,-18 10-15,-20 9 16,-8 1-1,-29 8 1,-29 10-16,-46 10 16,-19-10-16,-9-9 15,8-20 1,58-36 0</inkml:trace>
  <inkml:trace contextRef="#ctx0" brushRef="#br2" timeOffset="35005.94">25626 9262 0,'0'0'0,"0"0"0,0 0 15,0 9 1,9 19-16,1 38 16,-10 37-1,0 29 1,-19 8-16,9-8 16,1-20-16,0-18 15,-1-19 1,10-18-16,0-1 15,10-19 1,-1 1 0,0-19-16</inkml:trace>
  <inkml:trace contextRef="#ctx0" brushRef="#br2" timeOffset="35315.88">26096 10059 0,'0'0'0,"0"0"0,0 0 15,-19-9 1,1 0-16,-20-1 16,0 1-1,10 9-15,0 9 16,0 1-1,18 8-15,1 11 16,18-1 0,1 9-16,-1-9 15,10 1 1,9-11 0,0 1-16,-18-10 15</inkml:trace>
  <inkml:trace contextRef="#ctx0" brushRef="#br2" timeOffset="35978.73">26077 9797 0,'0'0'0,"0"0"16,0 0-16,10 9 15,-1 10 1,1 9-16,18 19 15,9 0 1,10 9-16,0-18 16,10-1-1,-10-18-15,0 0 16,-9-19 0,-1 0-1,-9-10-15,1-8 16,8-20-1,-8 1-15,-11-10 16,1 0 0,-9 9-16,-1 10 15,-9 9 1,0 10-16,0 0 16,0 9-1,0 9-15,0 47 16,0 76-1,-9 46-15,-10 38 16,-19-19 0,1-28-1,-20-19-15,10-47 16,0-37-16,0-20 16,19-27-1,-10-9 1,0-39-16,10-17 15,9-39 1,19-9-16,19 0 16,19 10-1,9 9-15,0 9 16,9 19 0,-9 0-16,10 1 15,-19 17 1,-1 1-16,20 0 15,-29 9 1</inkml:trace>
  <inkml:trace contextRef="#ctx0" brushRef="#br2" timeOffset="36398.24">28175 9656 0,'0'0'0,"-9"9"15,-19 1-15,-10 9 16,-19 18 0,1 19-16,-10 29 15,19 18 1,19-9-16,19 9 16,18-19-1,19-8-15,0-20 16,19-9-1,0-10-15,0-18 16,19 0 0,10-19-16,-29 0 15</inkml:trace>
  <inkml:trace contextRef="#ctx0" brushRef="#br2" timeOffset="36997.03">28467 9966 0,'0'0'0,"0"0"15,0 0-15,9 0 16,1-10 0,8 1-16,11-1 15,-1 10 1,0 10-16,10-1 15,9 19 1,9 19-16,-9 0 16,-9 10-1,-19 8-15,-10-9 16,-9 1 0,-9-20-16,-10 1 15,9-19 1,1-1-16,0-18 15,9 0 1,0-28-16,9-19 16,19-9-1,10-19 1,9 9-16,9 1 16,1 18-1,-1 9-15,1 10 16,-20 19-1,1 9-15,0 9 16,-10 19 0,0 10-16,-9 18 15,-10 10 1,-9 18-16,-9 10 16,-1-10-1,1-9-15,0-28 16,-1-19-1,10-9 1,0-19-16</inkml:trace>
  <inkml:trace contextRef="#ctx0" brushRef="#br2" timeOffset="37179.72">29078 9525 0,'0'0'0,"0"0"16,0 0-16,0 0 16,0 0-1,0 0-15,10 0 16,9 9 0,-10 0-16</inkml:trace>
  <inkml:trace contextRef="#ctx0" brushRef="#br2" timeOffset="37536.72">29916 9750 0,'0'0'0,"0"0"16,0 0-16,0 0 15,-10-10 1,-9 1-1,-9 9-15,-10 9 16,1 1 0,-10 18-16,0 19 15,19 19 1,-1-1-16,20 1 16,18 0-1,10-10-15,19 0 16,18 0-1,38-18-15,10-10 16,18-9 0,-9-19-16,-28-19 15,-20-9 1,-36 9-16</inkml:trace>
  <inkml:trace contextRef="#ctx0" brushRef="#br2" timeOffset="37786.57">30348 9562 0,'0'0'0,"0"0"0,0 0 16,0 10 0,-9 8-16,-1 20 15,1 18 1,0 29-16,-1 18 15,10-9 17,10 9-32,8 0 0,1-37 15,0-19-15,-19-29 16</inkml:trace>
  <inkml:trace contextRef="#ctx0" brushRef="#br2" timeOffset="38082.39">30649 9900 0,'0'0'0,"0"0"0,0 0 16,0 0-1,0 0-15,0 0 16,0 0 0,0 0-1,-18-9-15,-11 9 16,-8 9-1,8 0-15,1 1 16,9 18 0,10 0-16,18 19 15,10 0 1,9 0-16,19 0 16,19 0-1,19-1 1,-38-27-16</inkml:trace>
  <inkml:trace contextRef="#ctx0" brushRef="#br2" timeOffset="38498.56">31035 10135 0,'0'0'0,"0"0"0,0 0 15,9 0-15,1 0 16,-1 0-1,19 0-15,1 0 16,-1-10 0,0 1-1,-9-1-15,0-8 16,0-1 0,-10 0-16,-9 0 15,0 1 1,-9 8-16,-10 1 15,0-1 1,0 20-16,0-1 16,1 19-1,8 19-15,1 0 16,18 0 0,10 0-16,9-10 15,19 1 1,0-19-16,0 0 15,10-19 1,-29-10-16</inkml:trace>
  <inkml:trace contextRef="#ctx0" brushRef="#br2" timeOffset="38828.45">31778 9328 0,'0'0'0,"0"0"15,0 9 1,0 19-16,0 38 16,0 46-1,10 10-15,-10 19 16,0 0-1,0-19-15,0-10 16,0-8 0,0-20-16,-10-9 15,10-19 1,0-18-16,0-10 16,0-9-1,0-19-15,0 0 16</inkml:trace>
  <inkml:trace contextRef="#ctx0" brushRef="#br2" timeOffset="39030.91">31458 9581 0,'0'0'0,"10"0"0,27 0 15,67 0 1,75 0-16,18 0 16,-18 9-1,-10 1-15,151-1 16</inkml:trace>
  <inkml:trace contextRef="#ctx0" brushRef="#br2" timeOffset="71346.77">26331 8005 0,'0'0'0,"10"-10"16,9-8-16,18-20 15,38-18 1,48-1-16,46 1 16,29 9-1,37 10-15,28 9 16,1 9-1,-29 9-15,-28 20 16,-28-1 0,-10 10-16,-28 0 15,0 9 1,-9 0-16,-1 0 16,-8 19-1,-10 0-15,-10 9 16,-18 10-1,-10 9-15,-9 19 16,-10 9 0,1 10-1,-20-10-15,-18-9 16,-28-1 0,-19-17-16,-19 8 15,-38 0 1,-47-9-16,-37-9 15,-19-19 1,-19-9-16,-19-29 16,-9-18-1,0-10-15,-1-19 16,11-9 0,-1-9-16,0-10 15,10 1 1,18-1-16,57 10 15,28 9 1,19-9-16,9-1 16,20 1-1,-1-10 1,19 10-16,9-19 16,19 0-1,19 9-15,19-9 16,-10 28-1</inkml:trace>
  <inkml:trace contextRef="#ctx0" brushRef="#br2" timeOffset="72356.04">24666 9346 0,'0'0'0,"0"0"0,10-18 15,-1-20 1,19-9-1,29-9-15,18 0 16,47-1 0,48 1-16,37 28 15,18 18 1,1 29-16,0 28 16,-10 0-1,-18 19-15,-38 9 16,-19-10-1,-38 11-15,-9-1 16,-18 18 0,-20 11-16,-18 8 15,-29 10 1,-18 19-16,-38 9 16,-38 0-1,-37 0-15,-38-9 16,-19-19-1,-9-38 1,-10-37-16,1-19 16,-1-37-1,-9-19-15,19-10 16,0-18 0,47 0-16,19 0 15,18-20 1,19 1-16,20 0 15,8-9 1,10 9 0,19-10-16,18-8 15,1-1-15,18 9 16,1 1 0,9 9-16,0 19 15,9 9 1,0 0-1,10 19-15,-10 9 16</inkml:trace>
  <inkml:trace contextRef="#ctx0" brushRef="#br2" timeOffset="78604.99">24751 11842 0,'0'0'0,"0"0"0,0 0 16,0 9-1,0 29-15,0 37 16,9 38-1,1 27 1,-1 20-16,1-1 16,-1-18-16,-9-28 15,0-10 1,-9-19 0,-1-27-16,10-10 15,-9-10-15,9-18 16,0-19-1,0 0 1</inkml:trace>
  <inkml:trace contextRef="#ctx0" brushRef="#br2" timeOffset="78897.2">24864 11861 0,'0'0'0,"0"0"0,9 0 16,1 0-1,18-10-15,0 10 16,0 10 0,-9-1-16,9 19 15,1 19 1,-11 0-16,-18 19 15,-9 18 1,-19-9 0,-38 10-16,-47 9 15,38-47 1</inkml:trace>
  <inkml:trace contextRef="#ctx0" brushRef="#br2" timeOffset="79235.73">25579 11579 0,'0'0'0,"0"10"0,0 9 16,0 37 0,0 47-16,0 28 15,-10 10 1,10 0 0,0-10-16,0 1 15,0-10 1,10-29-16,-1-18 15,1-9 1,-1-38-16</inkml:trace>
  <inkml:trace contextRef="#ctx0" brushRef="#br2" timeOffset="80169.34">25870 12236 0,'0'0'0,"0"0"0,-18 0 16,-1 10-1,0 8-15,-9 10 16,-1 19 0,20 10-16,0-1 15,9 0 1,9-18-1,0-1-15,10-18 16,10-10 0,-1-9-16,0-9 15,0-10-15,-9-18 16,0 9 0,0 0-1,-10 9-15,0 9 16,1 1-1,-10 0-15,9 9 16,1 9 0,18 0-16,10 20 15,9-1 1,9 9-16,0-9 16,1-9-1,-10 0-15,-9-19 16,-1 0-1,1-10-15,-1-8 16,-8-20 0,-11 1-1,1-10-15,0 0 16,0 9 0,-19 10-16,0 19 15,0-1 1,0 10-16,0 0 15,0 19 1,9 47-16,1 65 16,9 66-1,-1 10-15,-18-10 16,0 9 0,-18 0-16,-20-18 15,-19-38 1,-8-37-16,-20-29 15,-9-37 1,0-37-16,-19-39 16,9-36-1,20-29-15,27 0 16,20-9 0,18 9-16,28 10 15,10-1 1,28 10-1,19-9-15,9-1 16,48-9 0,36 1-16,39-20 15,0 19 1,103-47-16</inkml:trace>
  <inkml:trace contextRef="#ctx0" brushRef="#br2" timeOffset="80553.78">27122 12658 0,'0'0'0,"0"0"0,0 0 16,0 0 0,0 0-16,0 0 15,0 0 1,9 0-16,0 0 16,1-9-1,-1-10-15,1 0 16,8-9-1,-8-9 1,-10-1-16,0 1 16,0 9-1,-10-1-15,1 20 16,-10 0 0,0-1-16,1 20 15,-11 18 1,1 28-16,9 10 15,10 18 1,18-9-16,10 0 16,9-9-1,19-10-15,0-18 16,19-1 0,-28-27-16</inkml:trace>
  <inkml:trace contextRef="#ctx0" brushRef="#br2" timeOffset="81074.47">27893 11730 0,'0'0'0,"0"0"0,0 0 16,0 0-1,0 18-15,0 29 16,9 56 0,1 66-16,-1 28 15,1-18 1,-1-29-16,-9-47 16,0-19-1,0-37 1,0-9-16,0-19 15,0-19-15,0 0 16,0-10 0,-19-9-16,0-18 15,-18-1 1,9-9 0,-1 19-16,1 0 15,0 19-15,9 18 16,0 1-1,0 8 1,10 10-16,0 10 16,18 0-1,10-1-15,18 1 16,20-1 0,37-18-16,56-38 15,170-37 1</inkml:trace>
  <inkml:trace contextRef="#ctx0" brushRef="#br2" timeOffset="81958.77">29323 12086 0,'0'0'0,"0"0"0,-10 9 15,-8 20 1,-11-1-16,1 19 16,9 0-1,10 9-15,0-9 16,18 9-1,10 0-15,28 1 16,19-10 0,9-1-16,0-17 15,-9-11 1,-9-18-16,-20 0 16,1-18-1,-1-1-15,-18 0 16,9-18-1,-9-20 1,0 1-16,0 9 16,9 0-1,0 0-15,1 19 16,-1 0-16,0 9 16,0 10-1,0 9 1,10 9-16,9 19 15,0 19 1,-9 19-16,-10-10 16,-9 10-1,-19-10-15,-19-18 16,0-1 0,-9-18-16,0-19 15,0-9 1,-1-20-16,1-17 15,19-11 1,18 10-16,0-9 16,20 0-1,-1 9-15,19 0 16,19 0 0,0 19-16,-10 0 15,1 18 1,-10 1-16,-10 18 15,1 10 1,-1 19 0,1 27-16,-10 10 15,-9 19 1,-9 0-16,-1-19 16,0 0-1,1-9-15,-10-38 16</inkml:trace>
  <inkml:trace contextRef="#ctx0" brushRef="#br2" timeOffset="82136.28">30489 11833 0,'0'0'0,"0"0"0,10 0 15,9 0-15,18-10 16,48 20 0,-29-1-1</inkml:trace>
  <inkml:trace contextRef="#ctx0" brushRef="#br2" timeOffset="82396.81">31204 12058 0,'0'0'0,"0"0"16,0 0-16,-18 9 16,-20 1-1,0 18-15,1 9 16,-10 10 0,18 10-16,11-1 15,18 10 1,9-10-16,19 0 15,10-18 1,18-1 0,20-9-16,36-18 15,-55-20-15</inkml:trace>
  <inkml:trace contextRef="#ctx0" brushRef="#br2" timeOffset="82599.13">31750 11851 0,'0'0'0,"0"0"16,0 0 0,0 0-16,0 10 15,0 9 1,9 37-16,1 47 16,-1 38-1,10 18-15,0-8 16,0-20-1,-10-65-15</inkml:trace>
  <inkml:trace contextRef="#ctx0" brushRef="#br2" timeOffset="83531.83">32126 12283 0,'0'0'0,"0"0"15,0 0-15,0 0 16,0-9 0,-9-1-1,-10 1-15,-19 18 16,-9 10 0,-18 19-16,-11 27 15,20 10 1,18-9-16,19-10 15,10 1 1,18-20-16,20 1 16,18-1-1,9-18-15,29-10 16,9-27 0,-9-11-16,-10-8 15,-19-19 1,-9-1-16,-9 1 15,-19 0 1,-10-10-16,-9 19 16,0 0-1,-19 0-15,0 19 16,10 9 0,0 10-16,-1 0 15,-9 18 1,1 19-1,8 28-15,1 10 16,18 9 0,19-9-16,1-10 15,-1-9 1,0-9-16,19-20 16,0-8-1,0-20-15,19-27 16,9-66-1,19-66-15,-28-38 16,-19 10 0,-18-9-1,-11-1-15,-18 39 16,0 74-16,0 37 16,0 29-1,0 0-15,0 19 16,0 9-1,0 9 1,-18 47-16,-1 76 16,9 65-1,1 19-15,18-29 16,1-8 0,-1-1-16,1 0 15,-1-37 1,10-19-16,0-19 15,-10-37 1,10-19-16,-10-19 16,1-9-1,-1-19-15,0-10 16</inkml:trace>
  <inkml:trace contextRef="#ctx0" brushRef="#br2" timeOffset="83763.99">32794 11964 0,'0'0'0,"10"0"0,8 0 16,20 0-1,28 9-15,19 1 16,9-1-1,-19 1-15,-19-1 16,-9 0 0,-18 10-16,-20-19 15</inkml:trace>
  <inkml:trace contextRef="#ctx0" brushRef="#br2" timeOffset="84630.97">24836 12443 0,'0'0'0,"0"0"16,0 0 0,0-19-16,0 0 15,9-9 1,0-10-16,20 1 15,8-10 1,29-9-16,28-10 16,47-18-1,38-10-15,19 0 16,9 28 0,-1 19-1,11 19-15,-1 9 16,10 10-16,19 9 15,-10 19 1,9 18-16,-8 10 16,-20 19-1,-19 0 1,-37-1-16,-18 10 16,-39 10-1,-28-10-15,-28 9 16,-18 19-1,-29 10-15,-38 28 16,-66 9 0,-65 19-16,-66 0 15,-38-38 1,-19-28-16,-9-28 16,-18-9-1,-1-29-15,9-8 16,20-29-1,18-19-15,9-19 16,10-18 0,29-19-1,36 0-15,39-10 16,18-8 0,38 8-16,28-9 15,29 1 1,18-20-16,28-9 15,57-37 1,151-104-16,93-28 16</inkml:trace>
  <inkml:trace contextRef="#ctx0" brushRef="#br2" timeOffset="108830.84">12041 7583 0,'0'0'0,"0"0"0,-18-10 16,-1-9-1,-9 1-15,-10-11 16,0 1-1,1-9-15,-10 9 16,18-1 0,1 1-16,19 10 15,-1 8 1,1 1-16,18 9 16,10-10-1,28-8-15,57-1 16,65 10-1,57-1-15,37 1 16,10-1 0,28 1-1,19-10-15,-19 0 16,-9 1 0,9-1-16,-38 0 15,-18 10 1,-38 18-16,-38 1 15,0 18 1,-9 0-16,0 0 16,0 0-1,-9 10-15,-1-20 16,1 1 0,-10 0-16,-19-10 15,-37-9 1,-10 10-16,-19-1 15,-18 0 1,-19 1-16,0-1 16,0 1-1,-1-1-15,-8 19 16,9 10 0,-1 27-16,1 29 15,0 9 1,0 10-16,-10 9 15,1-19 1,-10-9 0,0-19-16,0 0 15,-10-19 1,1-9-16,-10 0 16,0-9-1,-18 9-15,8-29 16</inkml:trace>
  <inkml:trace contextRef="#ctx0" brushRef="#br2" timeOffset="109647.64">11232 7761 0,'0'0'0,"0"0"16,0 0-16,0 0 16,0 9-1,0 1-15,0 18 16,10 28 0,-1 38-16,10 9 15,0 10 1,0-20-16,0 1 15,-1-9 1,-8-10-16,-10-19 16,0-18-1,0-1 1,9-18-16,1 0 16,-1-1-1,0-8-15,29-1 16,28 1-1,66-20-15,75-9 16,28 1 0,28 8-16,19 10 15,10 10 1,47-1-16,28-9 16,9 0-1,28-9-15,1-10 16,-1-9-1,-18 9-15,-47-9 16,-38 9 0,-38 10-16,-56-1 15,-47 1 1,-47 0-16,-28 9 16,-29 0-1,-18 0-15,-10 0 16,-9 0-1,0 0 1,-19 0-16,0 0 16,9 9-1,0-9-15</inkml:trace>
  <inkml:trace contextRef="#ctx0" brushRef="#br0" timeOffset="145184.05">31750 4252 0,'0'0'0,"0"0"0,0 0 16,0 0-16,0 0 15,0 0 1,0 9-16,9 1 16,29 18-1,18 19-15,29 9 16,37 0 0,10-9-1,-10-9-15,10-20 16,-19 1-1,-28-9-15,-19-1 16,-19 0 0,-10 1-16,-18-1 15,0 0 1,0 1-16,-10-1 16,0 1-1,1 18-15,-1 0 16,1 19-1,-10 9-15,0 29 16,0 18 0,9 0-1,1 19-15,-1 9 16,0-9 0,1-9-16,9-1 15,-10-18-15,-9 0 16,0-19-1,0-9 1,-9-10-16,-1-9 16,-9 0-1,1 0-15,-1 0 16,-19 0 0,0-10-16,1 1 15,-20-1 1,1 1-16,9-1 15,0 1 1,0-1-16,0 1 16,0-1-1,0-8-15,0-11 16,9 10 0,-18-9-16,-1 0 15,1-10 1,-20-9-16,1 0 15,-9 0 1,-1-18-16,0 8 16,10 1-1,9-1 1,10 1-16,9 9 16,18 0-1,20 0-15,0 0 16,-1 0-1,10 0-15,0 0 16,0 0 0,10 0-16,-1 0 15,19 9 1,0-9-16,19 0 16,0 0-1,10 0-15,-1 0 16,-9-9-1,10-10-15,-1 1 16,-9-1 0,0 0-16,0 0 15,0-9 1,0-9-16,1-1 16,-11 1-1,1-1-15,-1-9 16,1-9-1,0 0 1,-1-20-16,1 1 16,-10 0-1,-9 0-15,0 0 16,0 0 0,-1-9-16,1 9 15,-9-10 1,-1 1-16,-9-1 15,0-8 1,-19-11-16,-28-18 16,-28-9-1,-47-19-15,-19 19 16,-19 27 0,0 10-1,19 38-15,18 9 16,10 19-1,29 0-15,18 19 16,19-1-16,0 1 16,19 9-1,9 0 1,9 0-16,1 0 16,9 0-1,0 0-15,19 0 16,18 0-1,20 0-15,18 9 16,47 1 0,48-1-16,27 10 15,10 0 1,-19-1-16,-9 10 16,-10-9-1,-27 0-15,-30 0 16,-27-1-1,-19 1 1,-10 0-16,-9 9 16,-9 0-1,0 0-15,-19 19 16,-1 10 0,1 18-16,-19 28 15,-19 19 1,-9 19-16,-10 9 15,1-19 1,-1-9-16,-9 19 16,0-10-1,0 1-15,9-20 16,1 1 0,-1-19-16,1-10 15,-1-9 1,0-9-1,10-10-15,-10-9 16,1 0-16,9-19 16,-10-9-1,-9-10 1,-38-9-16,-188-37 16,-150-29-1</inkml:trace>
  <inkml:trace contextRef="#ctx0" brushRef="#br0" timeOffset="171558.21">12173 9393 0,'0'0'0,"0"-9"0,0-19 15,-9-29 1,-1 1-16,-8 9 16,8 0-1,1 19-15,-1 19 16,10-1 0,0 10-16,0 0 15,0 10 1,10 27-16,-1 20 15,-9 36 1,0 29 0,0 10-16,0-10 15,0 19 1,10-10-16,-1 0 16,0 1-1,-9-20-15,0-18 16,0-19-1,0 0-15,0-19 16,0 1 0,10-20-16,-10 1 15,9-19 1,1-1-16,-1-18 16,-9 0-1</inkml:trace>
  <inkml:trace contextRef="#ctx0" brushRef="#br0" timeOffset="172079.62">12597 10210 0,'0'0'0,"0"0"16,0 0 0,0 0-16,0 0 15,0 0 1,9 9-16,0 0 15,20 1 1,8-1-16,10-9 16,0 0-1,-9 0-15,0-9 16,-1-10 0,-18 10-16,0-10 15,-19 0 1,-19-18-16,-9 8 15,-10 1 1,-9 9-16,9 10 16,1 18-1,9 1 1,-1 18-16,1 19 16,19 0-1,9 18-15,9 11 16,19-20-16,1 0 15,18-9 1,9-9 0,1-20-16,-1-8 15,-9-10 1,9 0-16,1-19 16,-1 0-1,-9 0-15,-28 10 16</inkml:trace>
  <inkml:trace contextRef="#ctx0" brushRef="#br0" timeOffset="172880.56">13406 10144 0,'0'0'0,"0"0"0,0 0 15,0 9-15,9 10 16,0 19 0,1 18-1,9 10-15,-1-1 16,1 10 0,0-18-16,-10-1 15,-9-19 1,0-8-16,0-11 15,0-18 1,-18 0-16,-1-18 16,0-20-1,-9-18 1,0-10-16,18 0 16,1 1-16,18 18 15,1 9 1,8 10-16,1 0 15,9 9 1,19 10-16,0-1 16,19 20-1,0 9 1,-9 9-16,-1 19 16,-9 9-1,-9 0-15,-19-18 16,-1-1-1,-18-18-15,0 0 16,0-19 0,0 0-16,0 0 15,0-28 1,10-19-16,-1-10 16,10-8-1,9 8-15,-9 20 16,9 9-1,0 0-15,1 18 16,-1 1 0,10 18-16,-1 1 15,1 8 1,-1 11-16,-8-1 16,-11 19-1,1 0 1,0-1-16,-9 1 15,-1 0 1,0 10-16,-9-29 16</inkml:trace>
  <inkml:trace contextRef="#ctx0" brushRef="#br0" timeOffset="173700.9">14694 10144 0,'0'0'0,"0"0"15,0 0-15,0 0 16,0 9 0,0 19-16,0 10 15,10 37 1,-1 28-16,1 0 15,-1 1 1,-9-20-16,0-18 16,0-19-1,-9-19-15,-1-9 16,1-19 0,9-10-1,-19-18-15,0-28 16,10-19-1,-1 0-15,1 9 16,18 10 0,1 9-16,-1 19 15,1-1 1,8 1-16,1 10 16,9 8-1,1 1-15,-1-1 16,0 20-1,0-1-15,1 29 16,8 9 0,-18 0-16,0 18 15,-19-9 1,-10-9 0,1-9-16,0-19 15,-1-1 1,1-18-16,9-9 15,-10-38 1,20-28-16,-1-9 16,19 18-1,1 0-15,-1 19 16,9 10 0,1 9-16,0 0 15,-1 18 1,-8 1-16,-1 18 15,0 1 1,0 8-16,0 20 16,10 18-1,0 29-15,-19 8 16,-1 11 0,-18-1-16,10-9 15,-10-57 1</inkml:trace>
  <inkml:trace contextRef="#ctx0" brushRef="#br0" timeOffset="174163.02">15955 10332 0,'0'0'16,"0"0"-16,0 0 16,-9 0-1,-10 9-15,0 0 16,0 1-16,10-1 16,-1 10-1,1 0-15,-1-1 16,1 1-1,9-9-15,0-1 16,9 0 0,1 1-16,-1-1 15,1 0 1,-1 1 0,1-1-16,8 1 15,1-1 1,0 0-16,0 1 15,0-1 1,9 0-16,0 1 16,19 37-1,28 28-15,-37-38 16</inkml:trace>
  <inkml:trace contextRef="#ctx0" brushRef="#br0" timeOffset="174567.91">16566 9647 0,'0'0'0,"0"0"0,0-10 15,0 1 1,0-1-1,0 1-15,0 9 16,0 0 0,0 0-16,0 19 15,-18 75 1,-1 75-16,0 18 16,10 1-1,-1-19-15,10-10 16,0-27-1,10-29-15,-1-19 16,0-18 0,10-19-16,0-10 15,9-18 1,0 0-16,29-28 16,9-20-1,-38 11-15</inkml:trace>
  <inkml:trace contextRef="#ctx0" brushRef="#br0" timeOffset="174946.33">16265 10247 0,'0'0'0,"0"0"16,0 0-16,10 0 15,-1 0 1,19 0-16,1 0 16,18 0-1,9 0-15,10 0 16,-10 9 0,1 1-16,-19-1 15,-1 1 1,1 18-16,-1 0 15,-8 19 1,-11 0 0,1 9-16,0 10 15,0-1-15,-10-8 16,1-10 0,-1-10-1,-9-27-15</inkml:trace>
  <inkml:trace contextRef="#ctx0" brushRef="#br0" timeOffset="175513.93">16698 10003 0,'0'0'0,"0"0"0,0 0 16,10 0-1,-1 0-15,19 0 16,10 0 0,18 10-16,20-1 15,-1 0 1,0 1 0,0-1-16,-9 0 15,-9 1-15,-20-1 16,1 1-1,-1-1-15,-18 0 16,0 1 0,0 9-1,-10-1-15,-9 10 16,0 1 0,-28 8-16,-10 10 15,-9 9 1,19-18-16,0-1 15,19-18 1,-1 0-16,1 0 16,9-1-1,9 1-15,1 0 16,18 0 0,9 9-16,20 0 15,9 0 1,9-9-16,-9 0 15,-10-10 1,1 0-16,18 1 16,-28-1-1</inkml:trace>
  <inkml:trace contextRef="#ctx0" brushRef="#br0" timeOffset="175925.57">18128 10519 0,'0'0'0,"0"0"15,0 0 1,-9-9-16,-10 9 16,0-10-1,0 10-15,0 0 16,1 10-1,-1-1-15,9 1 16,1 8 0,0 1-16,18 0 15,0 0 1,1-10 0,-1 0-16,1 1 15,8-1 1,1 1-16,9-1 15,1 0 1,-1 1-16,0-10 16,0 0-1,1 0-15,-1 0 16,0 0 0,-19 0-16</inkml:trace>
  <inkml:trace contextRef="#ctx0" brushRef="#br0" timeOffset="176254.09">18617 9478 0,'0'0'0,"0"0"0,0 0 16,0 9-16,10 19 15,-1 47 1,0 75 0,-9 38-16,0 0 15,0-19 1,10-10-16,-10-18 16,9-29-1,-9-18-15,0-28 16,0-19-1,0-10-15,0-18 16,0-19 0,0 0-16</inkml:trace>
  <inkml:trace contextRef="#ctx0" brushRef="#br0" timeOffset="176618.83">18429 10247 0,'0'0'0,"0"0"0,0 0 16,10 0-16,-1 0 15,19 0 1,0-9 0,19 9-16,0 0 15,10 0 1,-1 0-16,-9 9 15,-9 0 1,0 1-16,-10 9 16,0-1-1,-9 11-15,0-1 16,0 19 0,-1 0-1,-8 18-15,-1 1 16,-9-10-16,0-18 15,0-1 1,0-18-16</inkml:trace>
  <inkml:trace contextRef="#ctx0" brushRef="#br0" timeOffset="176787.2">18928 9928 0,'0'0'0,"0"0"16,0 0-16,0 0 15,9 9 1,-9-9-16</inkml:trace>
  <inkml:trace contextRef="#ctx0" brushRef="#br0" timeOffset="177646.31">19088 10538 0,'0'0'0,"0"9"0,-10 1 16,1 8-1,-1 1-15,1 9 16,9-9-1,9 0-15,1 0 16,-1-1 0,1-8-16,8-1 15,1-9 1,0 0 0,0 0-16,-10 0 15,10-19 1,-9 1-16,8-20 15,1-18 1,0-10-16,0 1 16,0-1-1,-1 19-15,11 9 16,-11 10 0,1 0-1,0 19-15,0-1 16,0 1-16,0 18 15,-1 1 1,11 18-16,-1 9 16,-9 10-1,-1 0-15,-8 0 16,-10-9 0,0-1-16,0-9 15,0-9 1,0-10-1,0-9-15,0 0 16,0-18 0,9-48-16,19-28 15,1-9 1,8 19-16,-8 18 16,8 19-1,-9 19-15,1 9 16,8 10-1,1-1-15,-1 20 16,1 8 0,0 20-16,-1 56 15,-8 37 1,-20 38-16,-28 0 16,-18 0-1,-20 0-15,-9-19 16,10-47-1,9-19 1,0-18-16,19-19 16,-1-19-1,20-18-15</inkml:trace>
  <inkml:trace contextRef="#ctx0" brushRef="#br0" timeOffset="-209651.59">24017 15726 0,'0'0'0,"0"10"0,-9 9 16,-1-1 0,1 1-16,9-10 15,-10 10 1,10-19-16,0 0 16,0 0-1,0-9-15,10-19 16,-1-10-1,29-18-15,9 9 16,19 0 0,0 19-16,9 0 15,10 18 1,-10 10-16,-9 10 16,-19 9-1,-10 9-15,-18 19 16,-19 9-1,-28 28-15,-19 10 16,-28 0 0,-1-19-1,-8-9-15,-1-19 16,19-10-16,0-18 16,1 0-1,-1-19 1,0 0-16,28-10 15</inkml:trace>
  <inkml:trace contextRef="#ctx0" brushRef="#br0" timeOffset="-209291.84">23810 14863 0,'0'0'0,"0"0"16,0 0-16,0 0 15,0 0 1,10 10-1,-1 37-15,0 37 16,10 57 0,0 28-1,-19-10-15,0 1 16,0-20-16,-9-8 16,-1-20-1,20-9-15,-1-56 16</inkml:trace>
  <inkml:trace contextRef="#ctx0" brushRef="#br0" timeOffset="-208695.92">24977 15773 0,'0'0'0,"0"0"16,0 0-16,0 0 15,0 0 1,0 0-16,9 0 15,0-18 1,20-1-16,-1-19 16,-9 10-1,0-9-15,-1-1 16,-18 1 0,0-1-16,-18-9 15,-1 10 1,-9 8-1,-1 11-15,1 8 16,0 10 0,0 10-16,-1 18 15,1 9 1,0 10-16,19 19 16,9 0-1,9 9-15,19-19 16,19 0-1,0-18-15,19-1 16,0-18 0,28-10-16,28-18 15,19-38 1,10-19-16,-76 29 16</inkml:trace>
  <inkml:trace contextRef="#ctx0" brushRef="#br0" timeOffset="-207767.83">24233 16993 0,'0'0'0,"0"0"0,0 0 15,0 0 1,0 0-16,0 0 15,0 9 1,10 10-16,-1 37 16,10 29-1,0 9-15,0-10 16,0 1 0,-1-10-16,-8-28 15,-10-10 1,0-9-16,0-9 15,0-19 1</inkml:trace>
  <inkml:trace contextRef="#ctx0" brushRef="#br0" timeOffset="-207576.92">24064 16721 0,'0'0'0,"0"0"0,0 0 16,0 0 0,0 0-16,10 0 15,18-9 1,38 18-16,-19-9 16</inkml:trace>
  <inkml:trace contextRef="#ctx0" brushRef="#br0" timeOffset="-207134.93">24892 16909 0,'0'0'0,"0"0"0,0 0 16,0 0-16,-9 0 16,-10 0-1,0 9-15,-19 0 16,1 29-1,-10 9 1,18 9-16,11-9 16,8-9-1,20-1-15,-1 1 16,19-10 0,19 0-16,10 0 15,9 0 1,9-9-16,-19 0 15,-9-1 1,-9 1-16,-10 9 16,-9 1-1,-10 8-15,-18 19 16,-47 38 0,-76 47-16,-37-19 15,18-38 1,29-37-1,-10-19-15,57-18 16</inkml:trace>
  <inkml:trace contextRef="#ctx0" brushRef="#br0" timeOffset="-205463.03">24139 17884 0,'0'0'0,"-9"0"16,-10 0-1,-18 10-15,-20 9 16,1 18 0,-1 38-16,1 28 15,18 19 1,19-9-16,19-10 16,10-37-1,-1-19-15,1-10 16,-1-18-1,10-19 1,-10 0-16,19-19 16,1-18-1,8-20-15,-18 10 16,0 1 0,0 17-16,0 1 15,-1 19 1,11-1-16,8 10 15,10 19 1,19 9-16,19 19 16,-10 10-1,0-10-15,-37-29 16</inkml:trace>
  <inkml:trace contextRef="#ctx0" brushRef="#br0" timeOffset="-204829.19">24346 18128 0,'0'0'0,"0"0"0,10 0 16,-1-9-1,29 0-15,18 18 16,20 19-1,8 10-15,10 9 16,-9 9 0,-29 0-16,-27-18 15,-11-1 1,-18-18-16,0-10 16,-9-9-1,0 0-15,-1 0 16,1-18-1,-1-1-15,1-9 16,9-1 0,9 11-1,1-1-15,18 10 16,19-1-16,9 10 16,10 10-1,10-1-15,-20-9 16,-9 0-1,-9 0 1,-19-9-16,-1-10 16,-18 0-1,0 0-15,-18-9 16,-11 0 0,1 19-16,0 9 15,0 9 1,-1 29-16,11 18 15,18 9 1,18 11-16,29-11 16,48-8-1,83-29-15,161-19 16</inkml:trace>
  <inkml:trace contextRef="#ctx0" brushRef="#br0" timeOffset="-204133.33">26416 15070 0,'0'0'0,"0"0"0,0 0 16,9 0-16,10 9 15,19 38 1,9 84-16,0 85 16,-28 66-1,-47 8-15,-20-46 16,-17-37-1,18-66-15,18-57 16,11-18 0,8-29-1,1 1-15,9-20 16,9 1-16,1 0 16,-1-10-1,0 1 1,10-1-16,0 1 15,0-1 1,0 10-16,-1 18 16,1 29-1,-19 28-15,0 9 16,10 9 0,-1-18-16,0-9 15,20-10 1,-1-10-16,0-8 15,10-1 1,-1-9-16,1-9 16,0 8-1,-1-8 1,-18-1-16,-9-8 16,-10-1-1,-29 19-15,-46 37 16,-75 19-16,-1-28 15,76-46 1</inkml:trace>
  <inkml:trace contextRef="#ctx0" brushRef="#br0" timeOffset="-203750.83">26905 16834 0,'0'0'0,"0"0"0,19 0 16,28-19-1,75-19-15,48-18 16,46-19 0,0 9-16,-9 1 15,-37 27 1,-48 10-16,-19 0 15,-27 18 1,-48 1-16</inkml:trace>
  <inkml:trace contextRef="#ctx0" brushRef="#br0" timeOffset="-203267.5">28410 16092 0,'0'0'0,"0"0"16,0 0-16,0 0 15,0 0 1,0 10-16,0 27 16,10 20-1,-1 27 1,1 10-16,-10-10 16,9-9-1,-9-18-15,0-20 16,0-18-1,0-19-15,0 0 16,-9-9 0,-10-57-16,-9-66 15,18-18 1,10 28-16,10 47 16,-1 28-1,0 19-15,1 0 16,9 19-1,9-1 1,0 20-16,19 9 16,0 27-16,-9 29 15,-10 10 1,-37 18 0,-29 10-16,-37 9 15,-38 0-15,0-38 16,0-28-1,47-37 1</inkml:trace>
  <inkml:trace contextRef="#ctx0" brushRef="#br0" timeOffset="-202724.15">29210 15070 0,'0'0'0,"0"0"15,0 18-15,9 29 16,1 66 0,18 37-1,0 19-15,0 0 16,1-19-16,-10-19 15,-1-18 1,-8-38-16,-1-28 16,-9-19-1,0-9 1,0-19-16,10-10 16,18-37-16,19-37 15,-10-10 1,-8 19-1,-1 19-15,-9 18 16,0 20 0,-1 8-16,1 1 15,-9 18 1,8 1-16,1 18 16,0 19-1,-28 9-15,-29 28 16,-56 10-1,-28-19-15,-1-28 16,10-19 0,38-9-16,38-19 15</inkml:trace>
  <inkml:trace contextRef="#ctx0" brushRef="#br0" timeOffset="-202218.34">30085 16064 0,'0'0'0,"0"0"16,9 0-16,10 0 15,9 0 1,1-19-16,-1 1 15,9-1 1,-8 0-16,-11-9 16,1 0-1,0 0-15,-10-10 16,-9 1 0,0-1-1,-18 10-15,-1 0 16,0 18-1,0 1-15,-9 18 16,-10 10 0,1 37-16,9 10 15,9 0 1,9 0-16,20-10 16,-1 0-1,10-18-15,0-1 16,9-18-1,0 0-15,0-10 16,19-9 0,19-19-16,66-28 15,169-93 1</inkml:trace>
  <inkml:trace contextRef="#ctx0" brushRef="#br0" timeOffset="-170891.63">11430 7986 0,'0'9'0,"0"10"15,0 19-15,0 27 16,0 1-1,0 9-15,0 0 16,0-19 0,9 1-16,-9-10 15,10 0 1,-1-1-16,-9-8 16,0-1-1,0 1-15,0-19 16,0 0-1,0-19-15</inkml:trace>
  <inkml:trace contextRef="#ctx0" brushRef="#br0" timeOffset="-169350.69">11355 7404 0,'0'0'0,"0"0"0,0 0 16,0 0-1,0 0 1,0-9-16,9-10 15,1 0 1,-1 1-16,0-20 16,10 1-1,9-10-15,1 0 16,18 9 0,0 10-1,19 0-15,9 18 16,9 1-16,11 0 15,-1 9 1,0-10-16,-10 10 16,20-9-1,9 0 1,-19 18-16,19 0 16,9 1-1,0-1-15,-9 0 16,0 10-1,9-19-15,-9 0 16,0 0 0,9-9-16,10-1 15,0 1 1,9 0 0,19-1-16,-10 1 15,-8 0 1,8-1-16,-18 10 15,-1 0 1,11 0-16,-11 0 16,10 0-16,10 10 15,-1-1 1,-18 10-16,0-1 16,9 1-1,-19 0 1,1 0-16,-11 0 15,1-1 1,-9-8-16,-10-1 16,-9 0-1,-10 1-15,0-1 16,-9 1 0,0-10-16,-10 0 15,1 0 1,-1 0-16,-18 0 15,-1 0 1,1 0-16,0 0 16,-10 9-1,-9 0-15,-1 1 16,11-1 0,-1 10-1,0 9-15,0 19 16,10 0-1,0 9-15,-10 0 16,-9 1 0,-1-1-16,-8 0 15,-1-9 1,1 0-16,-10-9 16,0-1-1,0 1-15,0-1 16,0-9-1,0-9-15,0 0 16,0 0 0,0-1-16,0 1 15,0 0 1,0 0-16,0-10 16,-10 10-1,-9 0-15,1 9 16,-11 0-1,-8 10 1,-1 8-16,-9 1 16,0 0-1,0 0-15,0 0 16,9 0 0,1 0-16,9-10 15,9 1 1,0-1-16,9-8 15,1-11 1,0 1-16,-1 0 16,1 0-1,-1-10-15,1 0 16,0 1 0,-1-1-16,1 1 15,-1-1 1,1 0-16,0-9 15,-1 0 1,-9 0-16,-9 0 16,9 0-1</inkml:trace>
  <inkml:trace contextRef="#ctx0" brushRef="#br0" timeOffset="-168457.7">11289 9309 0,'0'0'0,"0"0"0,0-10 15,9-8 1,1-1-16,-1-9 16,1 0-1,8 0-15,1-1 16,0 1 0,0 0-16,9 0 15,0 0 1,19 0-16,0-1 15,19 1 1,28 19-16,10 0 16,18 9-1,0 0-15,19 0 16,10-19 0,-1 0-16,1 0 15,-1 10 1,1 0-16,28 18 15,28 0 1,28 19 0,28 1-16,-9-11 15,-19 1 1,-28 0-16,-9-10 16,-10 1-1,0-1-15,19 0 16,38 1-1,-1-1-15,-18 1 16,9-1 0,-9 0-16,-28 1 15,-20-10 1,-8 0-16,-29 0 16,-38-10-1,-18 1 1,-10 0-16,-18-1 15,-20 1-15,-8-1 16,-11 1 0,1 0-1,-19 9-15,0 0 16,0 0 0</inkml:trace>
  <inkml:trace contextRef="#ctx0" brushRef="#br0" timeOffset="-167234.72">11693 9196 0,'0'0'0,"0"0"0,10 0 16,9 0-16,9 0 15,19-9 1,19-10-16,28 0 15,9-18 1,20-1-16,18 10 16,9 9-1,10 10 1,19 18-16,9 1 16,38 9-1,18-10-15,10-18 16,10-10-1,-1 0-15,-9-9 16,-19 9 0,-9 10-16,-19-1 15,0 10 1,0 0-16,0 0 16,0 0-1,-9 0-15,-1-9 16,-9-10-1,-9 0 1,-38-9-16,-9-9 16,-10-1-1,-9 1-15,-10 9 16,-18-1 0,-19 1-16,-10 0 15,-9 19 1,-9-1-16,-10 1 15,-9 0 1,-9-1-16,-1 1 16,-9-1-1</inkml:trace>
  <inkml:trace contextRef="#ctx0" brushRef="#br0" timeOffset="-119868.98">12239 12067 0,'0'0'0,"0"0"16,0 0-16,0 10 15,0 27 1,9 19-16,1 38 16,-1 28-1,-9 0 1,0 10-16,0-1 15,-9-9 1,-1-38-16,1-9 16,0-18-1,-1-20-15,10-9 16,0-9 0,0-9-16,0-10 15,0 0 1,10 0-16,18-19 15,9 0 1,11-9-16,8 9 16,10 10-1,0-1-15,0 10 16,9 10 0,0-1-16,-19 1 15,1-1 1,-10 10-16,-9-10 15,-10 0 1,0 1-16,-19-10 16</inkml:trace>
  <inkml:trace contextRef="#ctx0" brushRef="#br0" timeOffset="-118864.7">13189 12696 0,'0'0'0,"0"9"16,-19 1-1,-18 27-15,-1 10 16,10 9 0,18 1-16,1-1 15,18 0 1,1-18-16,18-1 16,10-8-1,-1-11 1,1-18-16,0 0 15,-10-18 1,-9-1-16,-1-28 16,1-19-1,-19-18-15,0-10 16,-19 9 0,10 20-16,0 8 15,-1 11 1,10 17-1,10 1-15,-1 19 16,0 0-16,10-1 16,10 20-1,-1 8-15,19 39 16,0 8 0,-10 10-16,1 0 15,-19-9 1,0-10-1,0-9-15,-10-19 16,0-9 0,1-19-16,9 0 15,9-19 1,19-28-16,9-46 16,1-11-1,-20 29-15,-18 19 16,0 28-1,-10 0-15,1 18 16,-10 1 0,9 9-16,1 9 15,18 29 1,9 9-16,10 9 16,10 0-1,-10-18-15,9 0 16,1-20-1,9 1-15,-10-19 16,1-19 0,-20 1-16,1-20 15,-19-18 1,-1-10-16,-18-9 16,-18 9-1,-1 10 1,0 9-16,0 19 15,10 9 1,-1 10-16,1 9 16,9 0-1</inkml:trace>
  <inkml:trace contextRef="#ctx0" brushRef="#br0" timeOffset="-118426.05">15127 12827 0,'0'0'0,"0"0"0,0 0 16,10 0-16,-1-9 15,0-10 1,1 0-1,-10-18-15,0-1 16,-19-9 0,0 0-16,-9 19 15,-10 19 1,-9 9-16,-19 37 16,1 29-1,8 19-15,19-1 16,20 0-1,27-8-15,0-20 16,20-19 0,-1-8-16,10-11 15,18 1 1,10-19-16,18-19 16,1-18-1,-47 9-15</inkml:trace>
  <inkml:trace contextRef="#ctx0" brushRef="#br0" timeOffset="-117968.59">15080 12621 0,'0'0'0,"0"0"0,0 0 15,0 0 1,9-10-16,1 1 15,-1-10 1,20 10-16,-1 0 16,19-1-1,0 20-15,19 8 16,0 20 0,9 28-1,-19 9-15,-18 9 16,-10 0-16,-28-8 15,0-11 1,-19-27 0,10-19-16,-1-10 15,1-18 1,0-29 0,-1-46-16,29-38 15,19-19-15,28-19 16,18 10-1,-18 28-15,-10 47 16,-18 19 0,-19 28-16,-19 9 15,0 10 1</inkml:trace>
  <inkml:trace contextRef="#ctx0" brushRef="#br0" timeOffset="-116806.64">2352 9618 0,'0'0'16,"0"0"-16,0 0 15,0 0-15,-19 0 16,-19 10 0,-27 9-16,-48 18 15,-19 19 1,-9 38-16,9 19 16,29 18-1,37 10-15,19 9 16,47-28-1,28-19-15,0-18 16,0-29 0,19-18-16,1-10 15,8-10 1,0-18-16,-9 0 16,0 0-1,-18-9-15,-10 0 16,-1-1-1,-8 1 1,-10-10-16,0 0 16,0 1-1,-10-20-15,1 10 16,0 0 0,18-10-16,0 10 15,10-9 1,9-1-16,19 1 15,0-1 1,0 10-16,-9 9 16,0 10-1,-1 18-15,-8 10 16,18 47 0,0 55-1,-10 39-15,-18 18 16,-19 1-1,-19-29-15,0-28 16,10-38 0,0-18-16,9-19 15,-19-10 1,19-18-16,0 0 16,0-19-1,0 0-15</inkml:trace>
  <inkml:trace contextRef="#ctx0" brushRef="#br0" timeOffset="-116118.86">3123 10594 0,'0'0'0,"0"0"0,-19-9 15,-9-1-15,-9 1 16,-20 18-1,-18 1-15,0 18 16,-10 10 0,29-1-1,18 1-15,28-1 16,10 1 0,10-20-16,-1 1 15,20-9 1,-1-10-16,19-10 15,0-9 1,0-18-16,-10-10 16,-8 0-1,-10 0-15,-10 19 16,0 0 0,1 9-16,-1 10 15,10-1 1,9 1-16,19 0 15,28-1 1,10 10-16,0 10 16,-10 18-1,-9 0-15,-10 0 16,-9 19 0,0 0-1,-9-10-15,0 1 16,-10-19-1,0-1-15,0-18 16,1 0 0,8-18-16,-9-10 15,-9-10 1,-9-9-16,-29-9 16,-47-1-1,-47-8-15,-28 27 16,9 20-1,1 36 1,-1 29-16,66-19 16</inkml:trace>
  <inkml:trace contextRef="#ctx0" brushRef="#br0" timeOffset="-115500.11">4356 9421 0,'0'0'0,"0"10"16,0 18-16,-19 47 15,0 56 1,10 48-16,9-1 16,0-9-1,9-28-15,-9-38 16,9-28 0,1-19-16,-1-18 15,1-20 1,-10 1-16,0-9 15,0-10 1,0 0-16,0 0 16,0-10-1,0-18 1,-19-10-16,0 10 16,-19 0-1,1 19-15,-1-1 16,10 20-1,0-1-15,9 19 16,9 0 0,1 10-16,18 0 15,1-10 1,18-10-16,0 1 16,1 0-1,-1 0-15,9-19 16,-18 0-1,0 0-15,-19 0 16,0 0 0</inkml:trace>
  <inkml:trace contextRef="#ctx0" brushRef="#br0" timeOffset="-114786.03">2380 12161 0,'0'0'0,"0"0"16,0 0-16,-9-9 15,-29-1 1,-28 1-16,-66 18 15,-18 1 1,46 8-16,29 11 16,28-1-1,19-9-15,19 9 16,-1 0 0,20 0-1,18-9-15,0 0 16,10-1-16,9-18 15,-19 0 1,10 0 0,-10-9-16,-9 0 15,-1-1 1,1-9-16,9 1 16,-28-1-1,10 0-15,9 0 16,-10 1-1,10 8-15,0 1 16,-1-1 0,11 20-16,8 27 15,10 38 1,10 38-16,-20 28 16,-27 9-1,-29 19-15,-28 0 16,-38-10-1,-18-9-15,-10-47 16,9-18 0,-27-29-16,27-28 15,1-18 1,-10-20 0,19-18-16,-10-19 15,20-37 1,46 37-16</inkml:trace>
  <inkml:trace contextRef="#ctx0" brushRef="#br0" timeOffset="-114118.24">2935 12217 0,'0'0'0,"0"0"0,-19 10 15,-28 27-15,-47 48 16,-9 18 0,27 10-1,20-29-15,37-18 16,10-29-1,9-9-15,9-18 16,1-10 0,18-10-1,19-18-15,19-28 16,-10-19-16,-18 9 16,-10 10-1,-9 9 1,-10 19-16,1 0 15,-10 9-15,9 0 16,0 0 0,1 1-16,-1 8 15,1 1 1,-1-1-16,10 10 16,9 10-1,0-1-15,1 19 16,-1 1-1,0-1 1,0-10-16,0 1 16,1 0-1,18-19-15,0-9 16,9-10 0,10-19-16,-10-9 15,-8-9 1,-20 9-16,-28 10 15,-19-1 1,-56-18-16,9 28 16</inkml:trace>
  <inkml:trace contextRef="#ctx0" brushRef="#br0" timeOffset="-113421.66">4252 11195 0,'0'0'0,"0"0"15,0 0 1,0 9-16,-9 29 16,-1 37-1,1 47-15,18 37 16,1-18-1,-1-19-15,1-28 16,-1-19 0,-9-19-1,9-18-15,-9-20 16,0-8 0,0-10-16,0 0 15,0-10-15,0-18 16,-18-9-1,-1-10 1,-9 19-16,-1-1 16,-8 20-1,-1 9-15,-28 28 16,-9 47 0,18 10-16,20-10 15,27 0 1,20 0-16,18-19 15,19-9 1,28-9 0,29-20-16,-1-18 15,1-18-15,-29-1 16,-28 10 0,-37-1-1,-10 10-15</inkml:trace>
  <inkml:trace contextRef="#ctx0" brushRef="#br0" timeOffset="-112521.64">2352 13972 0,'0'0'0,"0"0"15,-19 0-15,-9-9 16,-29 18 0,-37 38-16,-28 37 15,-29 48 1,39-1 0,46-18-16,19-20 15,28-18-15,19-9 16,19-10-1,28-18 1,0-1-16,37-18 16,1-19-1,9-19-15,0 1 16,-18-20 0,-29 1-16,-10-1 15,-18 1 1,-19-1-16,0 10 15,-19 0 1,0 0 0,-9 18-16,9 1 15,-18-1-15,18 1 16,9 9 0,1 0-16,9 0 15,0 0 1,0 0-1,9 0-15,1-9 16,18-10 0,19 0-16,0 10 15,0-1 1,-9 1-16,-1 9 16,1 9-1,0 20-15,-1-1 16,-8 19-1,-11 37 1,-8 47-16,-20 38 16,-8 0-16,-11-19 15,11-46 1,-1-20-16,9-18 16,1-29-1,0-18-15,9-19 16,0 0-1,0 0 1</inkml:trace>
  <inkml:trace contextRef="#ctx0" brushRef="#br0" timeOffset="-112009.8">2963 13953 0,'0'0'0,"0"0"0,0 10 16,-18-1-16,-11 28 15,-8 20 1,-1 18-1,10 19-15,18-1 16,10-8-16,19-10 16,9-19-1,19 1-15,38-20 16,28-28 0,28-27-1,10-29-15,-29-19 16,-37-9-1,-29-9-15,-28 9 16,-18-10 0,-20 19-16,-9 1 15,-28-1 1,-9 19-16,-19 0 16,-19 28-1,-10 19-15,-18 29 16,18 18-1,10 28-15,38-28 16</inkml:trace>
  <inkml:trace contextRef="#ctx0" brushRef="#br0" timeOffset="-111432.68">4487 13690 0,'0'0'0,"0"0"0,-9 10 15,-10-1-15,-9 19 16,-10 10 0,-9 28-16,19 9 15,9 0 1,10 0-1,18-10-15,1 1 16,18-10 0,19-9-16,0-19 15,19-18 1,0-20-16,18-36 16,-8-11-1,-20-18-15,-28-19 16,-18-9-1,-20 9-15,-18 1 16,-10 8 0,-9 29-16,0 9 15,-9 19 1,-19 28-16,-95 75 31</inkml:trace>
  <inkml:trace contextRef="#ctx0" brushRef="#br0" timeOffset="-111026.72">5475 13456 0,'0'0'0,"0"0"0,0 0 15,0 9 1,-9 19-16,-1 19 15,1 28 1,-1 19-16,1 28 16,0 0-1,-1-19-15,10-9 16,0-19 0,0-18-16,0-20 15,-9-9 1,9-18-1,0-10-15</inkml:trace>
  <inkml:trace contextRef="#ctx0" brushRef="#br0" timeOffset="-110660.41">5296 13409 0,'0'0'0,"10"0"0,-1 0 16,19-9 0,10-1-16,18 1 15,10 9 1,19 19-16,0 18 16,-1 19-1,1 10-15,0 19 16,-10-1-1,-28 10 1,-19-19-16,-18 9 16,-39 10-16,-46 9 15,-57 10 1,-37 0-16,-10-1 16,29-27-1,28-20 1,74-46-16</inkml:trace>
  <inkml:trace contextRef="#ctx0" brushRef="#br0" timeOffset="-109816.76">5691 9816 0,'0'0'0,"10"9"16,9 10-16,37 46 15,29 67 1,9 46 0,-9 66-16,-38 28 15,9 94 1,66 94-16,-112-451 15,9 19 1,9 19-16,9-9 16,10-1-1,0-9-15,1-9 16,-11-10 0,1-9-16,-19 0 15,-1-9 1,-8 0-16,-10 9 15,0 0 1,0 18-16,-28 57 16,-29 76-1,10 46-15,9 0 16,20-19 0,27-9-16,19-19 15,19-19 1,19-9-16,28 28 15,19 1 1,-19-1-16,-9 37 16,-29 20-1,-56 18 1,-75 9-16,-75 39 16,-86 46-1</inkml:trace>
  <inkml:trace contextRef="#ctx0" brushRef="#br0" timeOffset="-73125.67">12549 14591 0,'0'10'0,"10"36"0,-1 58 16,10 27 0,0 0-1,0-18 1,-10 0-16,1-20 16,-10-18-1,0-9-15,0-10 16,0-18-1,0-10-15,0-19 16,0-9 0</inkml:trace>
  <inkml:trace contextRef="#ctx0" brushRef="#br0" timeOffset="-72451.59">12446 14122 0,'0'0'0,"0"0"0,9-19 15,1 1 1,9-1-1,9 9-15,19 1 16,9 0 0,10 18-16,9 19 15,1 10 1,-20 9 0,1 18-16,-20 20 15,-27 27 1,-39 10-16,-36 10 15,-48-1 1,-10-18 0,10-38-16,19-38 15,29-18 1,18-10-16,18-9 16,1 0-1,19 0 1,9 0-16,0 0 15,9-18 1,19-1 0,29-19-16,18 10 15,19 9 1,19 29-16,28 27 16,0 29-1,0 18 1,-18 1-16,-29-10 15,-19-9 1,-19-10-16,-18-19 16,0 1-1,-20-19 1,1-1-16,-9-18 16</inkml:trace>
  <inkml:trace contextRef="#ctx0" brushRef="#br0" timeOffset="-71944.96">13434 15145 0,'0'0'0,"0"0"0,0 0 16,9 0-1,10 0 1,9-19-16,10 0 16,-1-18-1,1-1-15,0-9 16,-19 0 0,-1 19-1,-18 0-15,0 19 16,-37-1-1,-29 29-15,-19 19 16,10 27 0,19 1-1,18 0-15,19 9 16,19 0 0,28 0-16,29-19 15,9-9 1,18-19-16,10-9 15,10-29 1,-1-18-16,10-9 16,-28-10-1,-10-9-15,-18-1 16,-1 1 0,-37 28-16</inkml:trace>
  <inkml:trace contextRef="#ctx0" brushRef="#br0" timeOffset="-71176.67">14149 14798 0,'0'0'0,"0"0"0,0 0 16,0 9-1,9 19-15,1 10 16,8 9 0,1-1-16,0-8 15,-10 0 1,1-1-16,-10-18 16,0 0-1,0-10-15,0-9 16,0 0-1,0 0-15,0 0 16,0-9 0,-10-10-16,1-19 15,0 1 1,9-1-16,9 10 16,0 0-1,1 9-15,-1 0 16,10 10-1,9 0 1,10 18-16,0 0 16,9 20-1,-10 8-15,1 10 16,-19 0 0,-1-10-16,-8 1 15,-10-10 1,0-9-16,0-19 15,0 0 1,0-10-16,9-27 16,1-19-1,-1-10-15,10 19 16,9 0 0,0 19-16,1 0 15,8 18 1,1 1-16,-1 18 15,1 1 1,9 18-16,0 19 16,-9 37-1,-1 38-15,-18-9 16,0-10 0,-10-18-16,-9-57 15</inkml:trace>
  <inkml:trace contextRef="#ctx0" brushRef="#br0" timeOffset="-70100.76">15626 14957 0,'0'0'0,"0"0"15,0 0-15,-19 9 16,0 1 0,-9 18-16,-10 28 15,1 38 1,8 9 0,20-18-16,9-38 15,9-19-15,1-9 16,-1-19-1,1-10 1,18-27-16,9-29 16,-18-9-1,-9 0-15,-10-10 16,0 20 0,0 8-16,0 11 15,0-1 1,9 18-16,0 1 15,1 19 1,-1 0-16,1-1 16,9 10-1,9 10-15,0 18 16,19 28 0,19 28-1,-10 20-15,-9-20 16,-9-18-1,-19-29-15,0-18 16,-1 0 0,-8-19-16,-1 0 15,1-10 1,18-46-16,0-38 16,-9-9-1,0 0-15,-10 18 16,1 20-1,-1 18-15,0 9 16,1 20 0,-1 8-16,1 1 15,-1 9 1,10 9-16,28 19 16,0 1-1,0-1-15,0-10 16,0 1-1,0-19-15,0 0 16,0-9 0,0-19-16,10-19 15,-20-10 1,-9 1 0,-18 9-16,-10 0 15,0 19 1,-10 9-16,1 10 15,-10 0 1,0 27-16,-18 29 16,-1 47-1,10 19-15,18-10 16,20-19 0,18-27-16,0-1 15,19 0 1,10-9-16,-10-9 15,9-20 1,10 1-16,19-19 16,18-9-1,-46-10-15</inkml:trace>
  <inkml:trace contextRef="#ctx0" brushRef="#br0" timeOffset="-69611.77">18683 14291 0,'0'0'0,"0"0"15,0 0-15,-19 0 16,-18 9 0,-10 1-16,-10 18 15,10 0 1,10 0-16,8-9 16,20 0-1,-1-1 1,1-8-16,18-1 15,1 10-15,18 0 16,10 9 0,9 0-16,19 10 15,-10-1 1,-18-18 0,-1 0-16,-18-1 15,-19 11 1,-9 17-16,-48 29 15,-37 10 1,-19-10-16,0-19 16,48-37-1</inkml:trace>
  <inkml:trace contextRef="#ctx0" brushRef="#br0" timeOffset="-69152.77">19191 14300 0,'0'0'0,"0"0"16,0 0-16,0 0 15,0 0 1,0 10-16,-9 27 16,-1 57-1,20 47-15,18 46 16,0 1-1,0 18-15,-9 20 16,0-29 0,0-38-16,-19-27 15,0-39 1,-10-46-16,10-9 16,0-29-1,0-9-15,-9-28 16,0 0-1</inkml:trace>
  <inkml:trace contextRef="#ctx0" brushRef="#br0" timeOffset="-68855.85">19295 13963 0,'0'0'0,"9"0"0,0 0 16,10 9-1,9 0-15,1 19 16,8 29 0,-8 18-16,-11 19 15,-18 9 1,-28 0-16,-19 0 15,-19 10 1,-28-19 0,0-1-16,47-46 15</inkml:trace>
  <inkml:trace contextRef="#ctx0" brushRef="#br0" timeOffset="-68319.37">19765 14366 0,'0'0'0,"-19"9"16,-18 10-16,-11 19 15,1 18 1,0 10-16,19-1 16,19-18-1,-1-9-15,10-19 16,10-1-1,-1-18 1,1 0-16,8 0 16,11-18-1,-1-1-15,9-9 16,-8-1 0,-10 1-16,-1 10 15,1 8 1,0 1-16,9 9 15,0 9 1,10 10 0,28 37-16,19 19 15,-10 0-15,9 0 16,-46-46 0</inkml:trace>
  <inkml:trace contextRef="#ctx0" brushRef="#br0" timeOffset="-68035.85">20593 14263 0,'0'0'0,"0"0"16,0-10-16,0-8 16,0 8-1,0-9-15,-10 10 16,-8 0-1,-1 9-15,-9 18 16,-19 39 0,9 46-16,19 0 15,19-9 1,19-10-16,28-8 16,9-20-1,20-28-15,-39-28 16</inkml:trace>
  <inkml:trace contextRef="#ctx0" brushRef="#br0" timeOffset="-67367.52">20979 14394 0,'0'0'0,"0"10"16,9-1-16,0 10 15,1-1 1,-1 1-16,10 0 15,0-19 1,-10 0-16,1-9 16,8-10-1,1-19-15,-9 1 16,-10-10 0,-19 19-16,0 9 15,-19 10 1,-18 27-16,-1 20 15,10 18 1,19 10-16,9-1 16,19-8-1,19-1-15,19 0 16,28-9 0,37-19-16,29-28 15,9-28 1,-9-28-16,-10-19 15,-37-10 1,-29 1 0,-18 0-16,-19 18 15,-19 19 1,0 9-16,-10 10 16,-9 0-1,1 19-15,-1-1 16,-10 1-1,11 18-15,8 1 16,1-1 0,-1 1-16,20 18 15,-1 9 1,19 20-16,20 18 16,8 9-1,-9 10-15,-9 47 16,-38 27-1,-57 30 1,-65 17-16,-94 95 16</inkml:trace>
  <inkml:trace contextRef="#ctx0" brushRef="#br0" timeOffset="-66202.49">12154 16974 0,'0'0'0,"0"0"16,0 19-16,10 19 16,18 37-1,10 18-15,9 20 16,9 9-1,-18-9 1,-1-10-16,-18-9 16,0-1-1,0-27-15,-10-19 16,-9-28 0</inkml:trace>
  <inkml:trace contextRef="#ctx0" brushRef="#br0" timeOffset="-65951.97">11769 17143 0,'0'0'0,"9"0"0,0-9 16,20-10-1,18-19-15,28 10 16,19 0 0,38 0-16,18 19 15,20 18 1,-10 10-16,-85-10 16</inkml:trace>
  <inkml:trace contextRef="#ctx0" brushRef="#br0" timeOffset="-65702.92">12041 18494 0,'0'0'0,"0"0"15,19 0-15,19 0 16,47-19-1,46-18-15,57-10 16,29 0 0,9-9-16,-10 9 15,-28 19 1,141-29-16</inkml:trace>
  <inkml:trace contextRef="#ctx0" brushRef="#br0" timeOffset="-64819.21">19473 16815 0,'0'0'0,"0"0"15,0 0-15,-9 0 16,-10 0 0,-19 9-16,-9 10 15,-9 18 1,9 29 0,19-10-16,18 10 15,10-10 1,10-18-16,-1-10 15,19 0 1,1-9-16,8-10 16,1-9-1,-1 0 1,1-9-16,-19-10 16,0 0-1,0 1-15,-10-1 16,-9 10-1,0-1-15,0 1 16,0 9 0,0 0-16,9 9 15,1 19 1,9 47 0,9 29-16,0 18 15,-9 0-15,-19 18 16,-10 1-1,-27-19-15,-1-28 16,-18-19 0,-20-19-1,-18-9-15,-9-38 16,-10-18 0,47-10-16</inkml:trace>
  <inkml:trace contextRef="#ctx0" brushRef="#br0" timeOffset="-64215.94">19972 17124 0,'0'0'0,"0"0"0,0 10 16,-19 27-16,10 20 16,-1 8-1,1 10-15,9-18 16,9-10 0,1-19-16,-1-10 15,1-18 1,-1 0-1,0-18-15,20-29 16,-1-10 0,0-18-16,10 10 15,-1 18 1,-9 0-16,1 19 16,-1 18-1,0 1-15,0 18 16,19 10-1,29 37-15,18 20 16,0-1 0,-19-29-16,-28-17 15,-9-11 1,-1-18-16,-8 0 16,-11-18-1,1-20-15,-19-18 16,-19-10-1,1 0 1,-11 20-16,1 8 16,-9 10-1,-1 18-15,10 1 16</inkml:trace>
  <inkml:trace contextRef="#ctx0" brushRef="#br0" timeOffset="-63641.99">21421 16196 0,'0'0'0,"0"0"0,0 0 16,0 18-16,9 48 16,0 65-1,10 48 1,0-1-16,-19 10 16,0-29-16,0-28 15,0-37 1,-9-28-1,9-29-15,0-18 16,0-9 0,0-10-16,0 0 15,-19-19 1,0-19-16,-19 1 16,10 9-1,0-1-15,-10 1 16,10 19-1,-9 9 1,-1 19-16,-19 37 16,10 10-16,29-10 15,18-19 1,18 1 0,29 0-16,57-29 15,37-28 1,38-37-16,9-29 15,104-65 1</inkml:trace>
  <inkml:trace contextRef="#ctx0" brushRef="#br0" timeOffset="-62593.53">14215 18588 0,'0'0'0,"0"0"15,0 0 1,9 0-16,0-9 16,10-10-1,0 0-15</inkml:trace>
  <inkml:trace contextRef="#ctx0" brushRef="#br0" timeOffset="-62441.09">15061 18344 0,'0'0'0,"0"0"0,0 0 15,10 0 1,37-9-16,66-29 16,-48 10-1</inkml:trace>
  <inkml:trace contextRef="#ctx0" brushRef="#br0" timeOffset="-62275.86">16134 18335 0,'0'0'0,"0"0"16,9 0-16,38 0 15,38-19 1,37-19-16,-65 20 15</inkml:trace>
  <inkml:trace contextRef="#ctx0" brushRef="#br0" timeOffset="-62144.62">17103 18325 0,'0'0'0,"0"0"0,9 0 0,10 0 16,47-18-1,-19 8-15</inkml:trace>
  <inkml:trace contextRef="#ctx0" brushRef="#br0" timeOffset="-61994.25">18109 18232 0,'0'0'0,"0"0"15,0 0 1,10 0-16,-1-10 16</inkml:trace>
  <inkml:trace contextRef="#ctx0" brushRef="#br1" timeOffset="-36434.77">28326 1597 0,'0'0'0,"9"-10"0,19-9 15,29-18 1,37-29 0,0 1-16,9-1 15,1 0 1,18-9-16,10 0 16,18 19-1,10-1-15,19 1 16,9-10-1,29 20 1,-1 8-16,0 1 16,10 8-1,0 20-15,9 18 16,0 10 0,-18 9-16,-20 10 15,-18 9 1,-10 9-1,-28 0-15,-9 10 16,-28 9 0,-10 0-1,-10 10-15,-18 8 16,-19 1 0,-9 0-16,-19 19 15,-19 9 1,-29 18-16,-8-8 15,-20-1 1,-27-9 0,-20-9-16,-18-1 15,-29-18 1,-18-19-16,-29-9 16,10-19-1,-19-19-15,-18-19 16,-11-28-1,-8-18 1,9-1-16,18-9 16,20-9-1,18-19-15,10-9 16,-10-10 0,19-9-1,9-1-15,39 11 16,27-1-1,19 0-15,19 9 16,19-8 0,18-20-1,20 19-15,-1 10 16,10 9 0,0 28-16,-10 28 15</inkml:trace>
  <inkml:trace contextRef="#ctx0" brushRef="#br1" timeOffset="-35419.04">22559 2854 0,'0'0'0,"9"-10"15,29-8 1,56-20-16,66-18 16,56 0-1,29-10-15,-10 28 16,-9 10 0,0 9-16,-1 29 15,11 9 1,-29 9-1,-19 9-15,-9 10 16,-38 9 0,-19 1-16,-19-10 15,-27 0 1,-20-1-16,-9 11 16,-9 18-1,-19 9 1,-29 19-16,-27 19 15,-39 19 1,-37 0-16,-37 0 16,-48-19-1,-27 0-15,-39-19 16,-46-19 0,-10-27-1,-9-20-15,28-18 16,9-19-1,19 0-15,38-28 16,19-10 0,46-28-1,20-9-15,46-9 16,29 0 0,19-20-16,27 1 15,20-9 1,-1-10-16,20 0 15,-1 9 1,20 19 0,-1 10-16,19 18 15,0 10 1,19 9 0,9 9-16,19 20 15,-38 18 1</inkml:trace>
  <inkml:trace contextRef="#ctx0" brushRef="#br1" timeOffset="-34535.71">22079 4852 0,'0'0'0,"0"-9"16,0-10-1,10-18-15,18-10 16,38-28 0,47-47-1,56 0-15,28 9 16,1 19-16,0 10 16,9 18-1,-1 19-15,11 19 16,-1 19-1,10 9-15,-10 9 16,-9 10 0,-19 9-1,-9 10-15,-19-1 16,-9 10 0,-10 9-16,-10 10 15,-18 9 1,-19 28-16,-9 0 15,-19 10 1,-19 0 0,-28-1-16,-29 1 15,-18-1 1,-28 10-16,-29-9 16,-47-1-1,-18-8-15,-38-20 16,-19-18-1,-19-19 1,-19-38-16,-9-28 16,0-18-1,10-10 1,27-9-16,10-19 16,10-10-1,18 10-15,19 0 16,29 0-1,36-10-15,11-8 16,18 8 0,19 1-16,19 9 15,9-10 1,9 10 0,20 10-16,-1-1 15,19 19 1,-9 19-16</inkml:trace>
  <inkml:trace contextRef="#ctx0" brushRef="#br1" timeOffset="-32853.16">22954 5809 0,'0'0'0,"0"0"0,0 0 16,9 0-1,1 0-15,-1 0 16,20 0 0,-1-9-1,28-10-15,29 0 16,75-18-1,56-10-15,29 28 16,18 29 0,1 18-16,27 19 15,-9 18 1,-37-8-16,-19-1 16,-19 0-1,-38 0-15,-18 1 16,-29 8-1,-19 1-15,-18 19 16,-19 18 0,-38 0-16,-18 19 15,-39 9 1,-37 1 0,-37-1-16,-48-9 15,-46-9 1,-29-20-16,-28-27 15,-47-19 1,-9-28-16,-10-19 16,28-28-1,-9-29-15,38-18 16,46-9 0,48-19-16,18-10 15,10-18 1,19-10-1,47 0-15,28-9 16,47-38 0,113-65-1,112-75-15</inkml:trace>
  <inkml:trace contextRef="#ctx0" brushRef="#br1" timeOffset="-8811.96">17159 6635 0,'0'0'0,"0"0"0,-9-9 15,-1-1 1,1 1-16,9-1 16,0 10-1,9-18-15,20-1 16,46-19-1,85-9-15,84-9 16,86 9 0,18 19-16,9 28 15,1 19 1,-10 28-16,9 9 16,10 0-1,0 1-15,-28-10 16,-29-29-1,-37-8-15,-47-10 16,-57-10 0,-47 1-16,-37 9 15,-38 0 1,-9 0 0,-29 0-16,-9 0 15</inkml:trace>
  <inkml:trace contextRef="#ctx0" brushRef="#br1" timeOffset="-8553.86">18805 6194 0,'0'0'0</inkml:trace>
  <inkml:trace contextRef="#ctx0" brushRef="#br1" timeOffset="8418.44">10009 14779 0,'0'0'0,"0"0"0,-9-10 16,-10 1 0,10 0-16,-1-1 15,1 1 1,0 0-16,-1 9 16,1 0-1,-10 9-15,0 38 16,-18 37-1,-1 57-15,10 37 16,-1 1 0,20-1-16,9-9 15,-9-38 1,9-18-16,-10-1 16,1-18-1,-1-10-15,1-8 16,0-1-1,-1-10 1,1-8-16,-1-11 16,10-8-1,0-10-15,0-9 16,0-10 0,10 1-16,-1-1 15,19-9 1,19 0-16,10 0 15,28-9 1,18-1-16,10 1 16,0 0-1,0-1-15,18 1 16,-18 9 0,-19 0-16,-18 9 15,-1 1 1,-9-1-16,-10-9 15,1 0 1,-20 0 0,1 0-16,-19 0 15,9 0 1,-19-9-16</inkml:trace>
  <inkml:trace contextRef="#ctx0" brushRef="#br1" timeOffset="8698.12">10941 16271 0,'0'0'0,"0"0"16,0 9-1,0 29-15,9 46 16,1 29-1,8 18 1,1-9-16,-9-19 16,-1-18-16,-9-29 15,0-19 1,0-18-16,0-19 16,0 0-1,0-9 1</inkml:trace>
  <inkml:trace contextRef="#ctx0" brushRef="#br1" timeOffset="9038.41">11101 16167 0,'0'0'0,"0"0"0,0 0 16,0 0 0,9 0-16,1-9 15,-1 0 1,19-1-16,0 1 15,19-1 1,10 20-16,-1-1 16,1 10-1,-1 9 1,-18 19-16,-10-9 16,-9 9-1,-19 18-15,-10 20 16,-37 8-1,-28 20-15,-47-10 16,-29 0 0,1-18-16,18-29 15,19-9 1,57-28-16</inkml:trace>
  <inkml:trace contextRef="#ctx0" brushRef="#br1" timeOffset="9461.5">12164 16083 0,'0'0'0,"0"0"16,0 0-16,0 0 15,0 19 1,-19 28-16,0 37 15,0 57 1,-9 28 0,19-29-16,-1-18 15,1-18-15,-1-29 16,1-28 0,9-10-16,0-18 15,0-19 1,0 0-16</inkml:trace>
  <inkml:trace contextRef="#ctx0" brushRef="#br1" timeOffset="9982.08">11966 16045 0,'0'0'0,"0"0"16,0 0-1,10 0-15,-1-18 16,19-1-1,10 0-15,9-9 16,19 9 0,0 10-16,9 9 15,-19 9 1,1 19-16,-1 29 16,-9 18-1,-19 28-15,-28 10 16,-37 8-1,-38-8-15,-19-28 16,-19-39 0,9-27-16,19-19 15,20-9 1,18-10-16,18 0 16,1 1-1,19-11-15,-1 11 16,20-1-1,-1 0 1,19 10-16,29 9 16,18 18-1,29 20-15,18 28 16,-9-1 0,-19 10-16,-19-9 15,0 9 1,1-19-16,-11-18 15,-27-19 1</inkml:trace>
  <inkml:trace contextRef="#ctx0" brushRef="#br1" timeOffset="11065.98">13010 16768 0,'0'0'0,"0"0"16,0 0-1,0 0-15,10 0 16,-1-10 0,10-8-16,0-1 15,0-9 1,0-10-16,-1 10 16,-8 0-1,-10 0-15,0 9 16,-19 0-1,-28 10-15,-19 18 16,0 19 0,19 10-16,19 9 15,9 0 1,19 9-16,10-9 16,18 0-1,9-10-15,10-18 16,19 0-1,10-10-15,8-18 16,1-10 0,-10-18-1,-9-1-15,-10-9 16,-18 0-16,-19 0 16,0 19-1,-10 0 1,0 9-16,-9 10 15,0 0 1,0 9-16,0 9 16,10 19-1,-1 47-15,-9 10 16,0 18 0,0-9-16,-9-29 15,9-18 1,-10-19-16,1-9 15,0-19 1,9-9-16,-19-38 16,9-47-1,20-28-15,-1 0 16,10 38 0,0 27-1,0 20-15,0 9 16,9 18-1,0 1-15,10 18 16,-1 1 0,10 18-16,-9 19 15,0 0 1,-20 0-16,1 18 16,-19-8-1,0-20-15,0-9 16,0-9-1,0-19-15,0 0 16,10-38 0,18-37-16,19-18 15,0-1 1,0 28 0,-9 10-16,-1 18 15,1 19-15,-10 10 16,0 18-1,0 10 1,10 19-16,0 37 16,-19 28-1,-19 19-15,0-9 16,-10-29 0,1-28-16,9-28 15</inkml:trace>
  <inkml:trace contextRef="#ctx0" brushRef="#br1" timeOffset="12112.5">14901 16740 0,'0'0'0,"0"0"0,0 0 15,0 0 1,0 0-16,0 0 15,-18 9 1,-30 38-16,-27 66 16,9 9-1,29-29-15,27-36 16,20-10 0,-1-29-1,1-8-15,-1-10 16,19-28-1,0-19-15,-9-28 16,0-29 0,0-8-16,-10 9 15,1 18 1,-1 20-16,0 8 16,1 10-1,-1 19-15,1 0 16,-1 9-1,10 10-15,9-1 16,0 20 0,19 27-16,19 29 15,10 19 1,-20 8-16,-18-18 16,-1 0-1,-9-18-15,-9-10 16,0-10-1,0-18 1,0 0-16,0-19 16,9-10-1,28-37-15,10-37 16,0-10 0,-10-9-16,-18 19 15,-10 27 1,-9 10-16,0 19 15,-10 9 1,1 10-16,-1 0 16,0-1-1,1 1-15,-1 9 16,1 0 0,-1 0-16,0 0 15,10-10 1,-9 1-1,-1 0-15,-9-1 16,0 1 0,0 0-16,0-1 15,0 1 1,0 9-16,0 0 16,0 0-1,-19 9-15,0 29 16,1 18-1,8 38-15,1 0 16,18-10 0,1-18-16,18-10 15,10-9 1,9-9-16,0-20 16,18 1-1,20-19 1,19-19-16,-10-9 15,-47 9-15</inkml:trace>
  <inkml:trace contextRef="#ctx0" brushRef="#br1" timeOffset="12995.89">17479 16092 0,'0'0'16,"0"0"-16,0 0 15,0 10-15,-9 8 16,-1 39 0,1 18-1,9 9-15,0-9 16,0-9-1,0-10-15,0-18 16,0-19 0,0-1-16,0-8 15,0-10 1,0 0-16,0 0 16,0-28-1,9-19-15,1-19 16,-1 0-1,0 1-15,10 18 16,-9 19 0,-1-1-1,0 20-15,1 0 16,9-1 0,-10 20-16,19 8 15,19 20 1,-9 28-16,0 9 15,-20 9 1,-8 1-16,-10-29 16,-10-19-1,1-18-15,0-9 16,9-10 0,0 0-16,9-29 15,0-27 1,20-19-16,-1-9 15,9 18 1,1 10-16,-10 9 16,-9 19-1,0-1 1,0 20-16,0 0 16,-1-1-1,-8 10-15,-1 0 16,1 10-16,-1 27 15,19 38 1,-18-37 0</inkml:trace>
  <inkml:trace contextRef="#ctx0" brushRef="#br1" timeOffset="13886.84">18476 16458 0,'0'0'0,"0"0"0,0 0 16,0 0 0,0 0-16,0 0 15,0 0 1,0 0-16,0 0 16,0 10-1,10-1-15,-1 19 16,0 0-1,1 0 1,9-9-16,-10 0 16,10-10-1,0 1-15,-1-10 16,1 0 0,0-19-16,0 0 15,-19-18 1,0 9-16,-10-1 15,1 1 1,0 19-16,-1-1 16,1 1-1,9 0-15,0 9 16,0 0 0,0 0-16,9-10 15,1-8 1,18-1-16,0-19 15,19 1 1,0-20 0,-9 1-16,-1 0 15,-18 9-15,0 0 16,-19 0 0,0 19-1,0 0-15,-9 0 16,-1 18-1,1 1-15,-1 9 16,1 0 0,0 9-16,-1 1 15,10-1 1,0 0-16,10 10 16,-1 9-1,10 1-15,9 17 16,0-8-1,1 9-15,-11-10 16,1 1 0,0-1-16,-10-8 15,-9-1 1,0 0-16,-9 0 16,0 0-1,-1-9 1,1 0-16,-1-1 15,1-8-15,0-10 16,9 0 0,0 0-1</inkml:trace>
  <inkml:trace contextRef="#ctx0" brushRef="#br1" timeOffset="14245.36">19285 15398 0,'0'0'0,"0"0"0,0 0 16,0 0 0,0 9-16,0 1 15,10 27 1,-1 38-1,0 38-15,10 18 16,-9 1-16,-1-1 16,-9-18-1,0-1-15,0-18 16,0 0 0,0-10-1,0-18-15,0-10 16,0-18-1,0-19-15,0-19 16,0 0 0</inkml:trace>
  <inkml:trace contextRef="#ctx0" brushRef="#br1" timeOffset="14468.93">19097 16120 0,'0'0'0,"0"0"0,0 0 16,9 0 0,20-9-16,-1 0 15,19-1 1,9 1 0,38 0-16,57-1 15,28 10 1,-10 10-16,-94-10 15</inkml:trace>
  <inkml:trace contextRef="#ctx0" brushRef="#br1" timeOffset="14917.4">20762 15595 0,'0'0'0,"0"9"16,0 29-1,0 28-15,0 37 16,0 0-1,0 0-15,0-18 16,0-20 0,-9-8-16,9-20 15,-10-9 1,10-18-16</inkml:trace>
  <inkml:trace contextRef="#ctx0" brushRef="#br1" timeOffset="16112.9">20602 15586 0,'0'0'0,"10"0"0,-1-10 16,0-8-16,20-1 16,-1-9-1,10 9-15,9-9 16,0 18-1,0 1 1,9 18 0,-9 10-16,-9 9 15,-1 19-15,-8 28 16,-20 19 0,-37-10-16,-29 1 15,-46-10 1,-29-28-16,10-19 15,28-28 1,19-19-16,9 1 16,19-1-1,18 9-15,20-8 16,0 8 0,-1 1-16,20-10 15,-1 0 1,19 1-1,19 8-15,10 1 16,9 18 0,-1 10-16,20 18 15,19 10 1,-1 10-16,-9-1 16,-19 0-1,-9-18-15,9-1 16,-9-18-1,-9 0-15,-1-19 16,1 0 0,-10-19-16,-10 0 15,1 1 1,0-20-16,-20 0 16,1-8-1,-19 8 1,0-9-16,-9 19 15,-1 0-15,-8 18 16,8 1 0,-9 9-1,1 9-15,8 1 16,1 9 0,-1 9-16,20 0 15,-1 9 1,19 10-16,10-9 15,0-19 1,9-1-16,0 1 16,0-19-1,0-9-15,9-10 16,-9-19 0,0-8-16,-9-11 15,0-18 1,-20 10-1,-8 18-15,-1 0 16,-9 19-16,0-1 16,0 20-1,0 0-15,0 9 16,0 0 0,0 18-1,-9 48-15,-1 65 16,10 38-1,0 19-15,10-10 16,-10-9 0,0-28-16,0-29 15,0-27 1,0-19-16,0-20 16,0-8-1,0-19-15,0-19 16,0 0-1,0 0-15,0-10 16</inkml:trace>
  <inkml:trace contextRef="#ctx0" brushRef="#br1" timeOffset="16382.5">21900 15473 0,'0'0'0,"0"0"15,10 0 1,-1-9-16,10-1 16,9 10-1,1 10-15,18 18 16,-10 0 0,1 19-16,-1 19 15,-18-1 1,-19 10-16,-9 0 15,-38 10 1,-28-1-16,18-37 16</inkml:trace>
  <inkml:trace contextRef="#ctx0" brushRef="#br1" timeOffset="17081.14">21806 16177 0,'0'0'0,"10"0"16,-1 0-1,19 0-15,19 0 16,29 9 0,18-9-16,28 0 15,-18-19 1,-20-9-16,-18 0 16,-19 0-1,-9 9-15,-10-9 16,-9 0-1,-19 9-15,-10-9 16,-46 0 0,-19 0-16,-1 18 15,11 20 1,-1 8-16,19 29 16,0 10-1,18 8-15,11 10 16,27-9-1,19 0 1,29 9-16,27-19 16,39-9-16,18-28 15,-19-29 1,-28-18 0,-19-9-16,-18-1 15,-20-9 1,1 10-16,-19 9 15,-19-1 1,0 1-16,0 10 16,0 8-1,-10 1-15,-8-1 16,-1 10 0,0 10-16,-9 18 15,0 0 1,18 28-16,20 29 15,46 37 1,38 0-16,28-28 16,-9-48-1,-19-27-15,0-28 16,-18-38 0,-20-28-1,1-28-15,-39 46 16</inkml:trace>
  <inkml:trace contextRef="#ctx0" brushRef="#br1" timeOffset="17390.26">23359 14873 0,'0'0'0,"0"0"0,0 9 16,0 10-1,-10 56-15,1 66 16,18 37 0,-9 19-16,10-9 15,-1-20 1,0-8-16,1-19 16,-10-29-1,0-18-15,0-10 16,0-8-1,0-20-15,0-19 16,0-8 0,0-20-1</inkml:trace>
  <inkml:trace contextRef="#ctx0" brushRef="#br1" timeOffset="17629.47">22907 15745 0,'0'0'0,"0"0"0,9 0 15,10 0-15,9-9 16,29-1 0,18 1-16,19 0 15,10-1 1,-1 1-1,1 9-15,-20 9 16,-37 1-16,-37-10 16</inkml:trace>
  <inkml:trace contextRef="#ctx0" brushRef="#br1" timeOffset="17954.27">18881 17575 0,'0'0'0,"0"0"16,-10 9-16,-9 1 15,1-1 1,-1 0-16,-19 10 16,-9 9-1,19-18 1</inkml:trace>
  <inkml:trace contextRef="#ctx0" brushRef="#br1" timeOffset="18161.86">17987 17856 0,'0'0'0,"0"0"16,-9 0 0,-10 10-16,9-1 15,1 0 1,-10 1-16,10-1 15,-1 1 1,1 8-16,9-8 16,0-1-1,9 0-15,-9-9 16</inkml:trace>
  <inkml:trace contextRef="#ctx0" brushRef="#br1" timeOffset="20263.21">22982 14113 0,'0'0'0,"0"0"16,0 0-1,0 0-15,0 9 16,0 10 0,0 18-16,-9 48 15,-1 18 1,1-9-1,18-10-15,1-27 16,-1-20-16,1-18 16,-1 0-1,1-19-15,-1 0 16,0 0 0,20-19-16,-1 0 15,9-18 1,1-1-16,0 0 15,-10 10 1,-9 0 0,0 19-16,-1-1 15,-8 10 1,-1 10-16,19 27 16,1 20-16,8-1 15,1 0 1,-1 1-1,1-20-15,-10-18 16,-9 0 0,9-19-16,-9 0 15,0-10 1,0-9-16,0-18 16,-1-1-1,-18-18-15,-9-10 16,-19-18-1,-10 0-15,-9 27 16,19 38 0,9 10-16</inkml:trace>
  <inkml:trace contextRef="#ctx0" brushRef="#br1" timeOffset="21085.68">23867 14497 0,'0'0'0,"0"0"0,0 0 16,0 0 0,0 10-16,-19 8 15,0 11 1,0 18-1,-9-1-15,19 11 16,-1-20-16,20 1 16,-1-1-1,0-18-15,1 0 16,-1 0 0,10-19-16,-10 0 15,10 0 1,0-19-1,-10 0-15,10-18 16,0-20 0,0 1-16,0-19 15,9 9 1,0 10-16,0 9 16,10 0-1,0 10-15,-1 8 16,1 20-1,-1 0-15,1 18 16,-10 10 0,10 18-16,0 20 15,-20 8 1,-8 10-16,-20 0 16,-8 1-1,-20-11-15,10-27 16,0-20-1,-1 1-15,1-19 16,0 0 0,9-19-1,10-9-15,18-56 16,66-85 0,10 19-16,-19 65 15,-10 29 1,-9 19-16,0 8 15,10 20 1,-10 18-16,-10 1 16,1 18-1,0 28-15,-1 19 16,-18 10 0,-9-10-16,-10 0 15,-10-19 1,1-37-16</inkml:trace>
  <inkml:trace contextRef="#ctx0" brushRef="#br1" timeOffset="22235.67">25353 13850 0,'0'0'0,"0"0"0,0 0 15,0 9 1,0 10-16,0 19 16,0 37-1,-9 9-15,-1 19 16,1 1-1,-10-11-15,0 1 16,0 0 0,0 9-16,-9-9 15,9-10 1,10-18-16,0-28 16,-1-10-1,1-9-15,9-1 16,0-18-1,0 0 1,0 0-16,0 0 16,0 0-1,9-18-15,1-11 16,-1-8 0,0-1-16,1-18 15,-1 0 1,-9-19-16,0-10 15,-19-9 1,-18-9-16,-1 28 16,1 38-1,-1 18-15,0 10 16,1 18 0,-20 19-16,1 10 15,-1 27 1,10-8-16,19-1 15,0 0 1,18 10 0,1-10-16,18 0 15,1-18 1,18-1-16,0 1 16,1-19-16,18 0 15,0-1 1,18-18-1,1-9-15,0-10 16,9 0 0,-9-9-16,10-9 15,8-1 1,-9-9-16,1-9 16,-1 9-1,-9-9-15,-10-10 16,-9 19-1,-9 0-15,-19 10 16,-10 9 0,-9 9-16,0 9 15,0 1 1,-9 0-16,9 9 16,-10 9-1,1 0 1,-10 20-16,10-1 15,-1 19 1,20 18-16,-1 1 16,1 9-1,-1 0-15,0-19 16,-9 1 0,0-20-16,-18 1 15,-95-1 1,-198-18-16,-150-47 15,19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DE82-58B2-28E4-CF23-5234E1C86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2DA9-5353-3E58-0F7D-3C9DDDF61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7BF6-5544-957C-25C0-91C46536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0A8D1-E6FA-32A9-2590-E4B1D06B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A4BA-5598-14E5-1595-4C36110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B910-9E03-A4A7-7A1D-660E3FF1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E350-7022-0C4F-7EA4-7C3E57CB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DE15-82A3-6AD5-5599-A4C45529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3353-6FB7-3FE8-AD62-E964D245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DD53-C35B-A5EA-C52B-5E0FB6F3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2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CFB21-15FD-857F-7A03-C0A422F0E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DE9BD-41A9-D112-54EE-6CA75F2E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1716-DBC8-3D9F-8B38-D7DD4BE1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55DF-039F-905F-7EF8-EDC4EE7D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2ECF-98BF-9CF0-3CFE-EA814DF2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4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4A06-2563-6F17-9673-7D06928E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A95D-0DA5-45A9-4246-F4CF2309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1A49D-E01C-80C1-11C7-EFE8C43E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CD6C-3370-9B89-04A0-0B3E36F8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C1D8B-49F1-F823-8990-73662E9A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6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3867-E7CF-FA65-C59B-22EBB932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5F71-6462-C714-8C7A-6A4BBA41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D6597-2374-2675-34D6-CE27B0DA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A298-DC7C-1B9C-8BAA-170C222F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51FB-89FB-BCC8-0114-67480B3F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7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163-5A28-E151-B639-35E8D1AA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3619-1213-2E22-C5C0-1A7FD3BE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C3336-5BE5-4AC4-2B7C-06E27056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3631A-E7B9-4C34-1D48-3CF9B6D6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9CDD2-1CCB-481E-FDBD-FF1E0B7A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E505-9028-ECB4-776C-AF958D3B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9AFB-6802-4016-8F3A-7F5F4916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ABB7A-1CA4-1A9E-5F0B-898E9FDC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F3017-556B-4BA8-6A4B-CE6FD16B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F738-B6A4-EFF5-BC57-DDC4D315D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C44EA-E852-219A-EC1D-02C98F042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3B6BE-CF6A-3DE4-DAD3-C35ED57F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F97B4-2DE4-0C1F-788B-5F8915F1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1E1AC-FA2F-DEA5-5EBF-B28BD8E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90A3-8753-982C-0F9F-0CF83152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CF04E-3C58-E10F-038B-C89D13D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1B524-9409-78CD-2A0B-7BC8FACF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4218D-231A-D147-02E8-7D0B0D02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5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4EC3-5996-8F09-81A5-7B97CBA5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EFD21-E1A2-6F27-2EAB-2F35788A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B4E65-161B-C3B8-1DBD-E0FB7470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9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8E5B-8B4F-6A46-C177-D117B4D3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A3F8-B78F-4951-A67F-000D9BDCB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58ACE-F3A7-7F91-3B7A-13238DDF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5F7E-D03C-9981-BB18-E2C10D5C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E829-DA4B-63A8-3FF5-403B76A8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1A945-EE7E-7865-F653-795B2373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2CFC-5CEB-22DB-4AE1-D4878793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A1C49-AD2C-2496-8680-DB3366CBC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B1738-F0F3-4245-59A9-5781CD95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EC7E8-5E9C-C836-B76C-9F34743C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9394B-1A1C-9A09-646C-45304786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0334-A85D-1555-16E6-B2E2BDF8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94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5930E-E9B4-B30E-EDC2-C7733926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3635-847E-22A2-533F-E1233FD8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0C0B-E41F-EA6F-26EC-4937DAAD2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DB66-DCA9-4AD5-B221-245B632C1337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06E1-7F0A-A679-4DF9-461484735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B2156-4E4C-8533-9452-EA1F02748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3B752-1EEB-4C5B-BE14-B499CD42B2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2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00C08D-DF94-D280-F879-978F8D65051F}"/>
                  </a:ext>
                </a:extLst>
              </p14:cNvPr>
              <p14:cNvContentPartPr/>
              <p14:nvPr/>
            </p14:nvContentPartPr>
            <p14:xfrm>
              <a:off x="199800" y="64800"/>
              <a:ext cx="11714760" cy="671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00C08D-DF94-D280-F879-978F8D6505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40" y="55440"/>
                <a:ext cx="11733480" cy="67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58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39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40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97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27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47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54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2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26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43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5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EE4AE1-712B-A11C-FDC9-1346A4D9494E}"/>
                  </a:ext>
                </a:extLst>
              </p14:cNvPr>
              <p14:cNvContentPartPr/>
              <p14:nvPr/>
            </p14:nvContentPartPr>
            <p14:xfrm>
              <a:off x="680760" y="179640"/>
              <a:ext cx="11233800" cy="635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EE4AE1-712B-A11C-FDC9-1346A4D949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00" y="170280"/>
                <a:ext cx="11252520" cy="63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98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63839E-8114-B65F-FA04-0E4D48338A0C}"/>
                  </a:ext>
                </a:extLst>
              </p14:cNvPr>
              <p14:cNvContentPartPr/>
              <p14:nvPr/>
            </p14:nvContentPartPr>
            <p14:xfrm>
              <a:off x="792360" y="297720"/>
              <a:ext cx="11396520" cy="530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63839E-8114-B65F-FA04-0E4D48338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00" y="288360"/>
                <a:ext cx="11415240" cy="53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47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4FABFB-5EEC-F79D-82AC-45F964D8FD12}"/>
                  </a:ext>
                </a:extLst>
              </p14:cNvPr>
              <p14:cNvContentPartPr/>
              <p14:nvPr/>
            </p14:nvContentPartPr>
            <p14:xfrm>
              <a:off x="603000" y="328320"/>
              <a:ext cx="11328480" cy="6323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4FABFB-5EEC-F79D-82AC-45F964D8FD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640" y="318960"/>
                <a:ext cx="11347200" cy="63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29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9080D2-4094-3BEB-314B-7EC808F8FE7E}"/>
                  </a:ext>
                </a:extLst>
              </p14:cNvPr>
              <p14:cNvContentPartPr/>
              <p14:nvPr/>
            </p14:nvContentPartPr>
            <p14:xfrm>
              <a:off x="399600" y="91800"/>
              <a:ext cx="11725200" cy="661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9080D2-4094-3BEB-314B-7EC808F8F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240" y="82440"/>
                <a:ext cx="11743920" cy="66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02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02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89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60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08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1</cp:revision>
  <dcterms:created xsi:type="dcterms:W3CDTF">2023-06-08T15:26:31Z</dcterms:created>
  <dcterms:modified xsi:type="dcterms:W3CDTF">2023-06-08T15:26:34Z</dcterms:modified>
</cp:coreProperties>
</file>