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4:52:01.2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1750 968 0,'0'9'0,"0"19"16,0 57 0,0 27-16,-10 29 15,1 9 1,9 0-16,0-28 15,0-18 1,0-29 0,0-10-16,0-8 15,0-10 1,9-19-16,-9-28 16</inkml:trace>
  <inkml:trace contextRef="#ctx0" brushRef="#br0" timeOffset="597.12">1703 1071 0,'0'0'0,"0"0"0,0 0 15,0 0 1,9 0-16,1 0 16,-10 0-16,47 0 31,65 19-31,20 28 16,-38 0-1,-18 0-15,-20 0 16,0-1-1,-18 1-15,0 10 16,-20-1 0,1 10-1,-19 18-15,-19-9 16,1 0 0,-39 0-16,-18 0 15,-38-18 1,-37-10-1,-20-19-15,1-28 16,18-10-16,48 10 16,46 0-1</inkml:trace>
  <inkml:trace contextRef="#ctx0" brushRef="#br0" timeOffset="1263.78">2662 1662 0,'0'0'0,"0"0"15,0 0 1,10 0-16,9 0 16,9-9-1,19-10-15,0 0 16,9-18 0,1-1-16,-1-9 15,-18 10 1,-1-10-16,-18 0 15,-19 19 1,0 0 0,0 18-16,-9 1 15,-10 18 1,-19 19-16,-18 19 16,-1 10-1,1 18-15,9 9 16,0-18-1,19-10-15,9 10 16,10-19 0,18-10-16,29-9 15,18 10 1,29-19 0,28-29-16,-48 1 15</inkml:trace>
  <inkml:trace contextRef="#ctx0" brushRef="#br0" timeOffset="1796.9">3311 1662 0,'0'0'0,"0"0"16,10 0-16,18-19 16,10-9-1,18 0-15,10-9 16,9-1-1,-18 1 1,-20 8-16,-8 1 16,-11 19-1,-18 0-15,0-1 16,-18 1 0,-30-1-1,-17 10-15,-20 19 16,0 28-1,19 0 1,19 9-16,19 1 16,19-1-1,28-19-15,28 1 16,37-1 0,29-18-1,19-28 1,-19-10-16,-57 0 15</inkml:trace>
  <inkml:trace contextRef="#ctx0" brushRef="#br0" timeOffset="2183.98">4421 1306 0,'0'0'0,"0"0"16,0 0 0,-9 9-16,-10 29 15,-9 18 1,-10 47-1,1 28 1,9 1-16,-1-10 16,1-10-16,9 1 15,0-19 1,1-19-16,8-9 16,1-10-1,-1-19 1,1-18-16,9 0 15,0-19 1</inkml:trace>
  <inkml:trace contextRef="#ctx0" brushRef="#br0" timeOffset="2488.17">4318 1362 0,'9'0'0,"1"-19"0,18 0 15,10-9 1,-1 19-16,-8 0 16,8 18-1,10 10 1,0 56-1,0 9 1,-28-18-16,-19-10 16,-28-9-1,-57 0-15,29-28 16</inkml:trace>
  <inkml:trace contextRef="#ctx0" brushRef="#br0" timeOffset="2924.53">5447 461 0,'0'0'0,"0"0"0,0 0 15,0 10-15,0 46 16,-10 66 0,1 94-1,0 28-15,9-19 16,9-28 0,0-47-16,1-37 15,-1-38 1,1-28-16,-10-38 15</inkml:trace>
  <inkml:trace contextRef="#ctx0" brushRef="#br0" timeOffset="3337.42">6077 1756 0,'0'0'0,"0"0"16,10 0-16,18 0 16,19 0-1,0 0 1,0-19-16,0 1 16,-9-1-1,-20-9-15,1-10 16,-19-9-1,-9 0-15,-10 10 16,0 9 0,-18 18-16,-1 10 15,-19 19 1,-8 18-16,-1 20 16,9 8-1,20 11-15,18 8 16,28 0-1,29 10 1,18-19-16,10-9 16,-28-47-1</inkml:trace>
  <inkml:trace contextRef="#ctx0" brushRef="#br0" timeOffset="3718">7084 1653 0,'0'0'0,"0"0"15,0 0-15,-28 0 16,-10-10 0,-19 20-16,10 18 15,0 0 1,19 19-16,9 19 15,19-1 1,29 1-16,-1-19 16,0-19-1,10-18 1,-1-10-16,10-19 16,-9-19-1,0 10-15,-20 0 16,1 19-1,-9-1-15,-1 10 16,19 10 0,19 36-16,-18-8 15</inkml:trace>
  <inkml:trace contextRef="#ctx0" brushRef="#br0" timeOffset="4197.22">7432 1587 0,'0'0'0,"0"0"16,9 0-16,19-9 15,10-1 1,19 20-16,18-1 16,19 19-1,9 0-15,-18 1 16,-19 8 0,-28-18-16,-20 0 15,1-10 1,-19-9-16,0 0 15,0 0 1,0 0-16,0 0 16,0 0-1,0 0-15,0 0 16,0 0 0,-9-19-1,9 1-15,9-20 16,19 0-1,10-8-15,9 17 16,-19 20 0</inkml:trace>
  <inkml:trace contextRef="#ctx0" brushRef="#br0" timeOffset="4979.95">7404 1456 0,'0'0'0,"0"0"16,9 0-1,29 9-15,28 10 16,46 37-16,1 29 16,0-1-1,-19-9-15,-18-9 16,-20-29 0,0 1-1,-18-19-15,-19-1 16,0-8-1,-10-1-15,-9-9 16,0 10 0,-19-1-16,-9 0 15,-10-9 1,-18-9-16,-19-19 16,9-10-1,19 1-15,19-20 16,18 1-1,20-9-15,18 8 16,19 10 0,9 10-16,10 18 15,-28 10 1</inkml:trace>
  <inkml:trace contextRef="#ctx0" brushRef="#br0" timeOffset="5697.09">8608 1446 0,'0'0'0,"0"0"16,0 0-16,0 0 16,0 19-16,0 19 15,9 18 1,1 10-1,-10 9-15,0-19 16,0-18 0,0-20-16,0 1 15,0-19 1,0 0-16,-19-28 16,-9-38-1,-1-37-15,20 9 16,0 38-1,18 18 1,0 20-16,20 18 16,18 28-1,18 19-15,11 18 16,-20 1 0,-18 0-16,-1-10 15,-18 0 1,-19-9-16,0 10 15,0-20 1,-9-18-16</inkml:trace>
  <inkml:trace contextRef="#ctx0" brushRef="#br0" timeOffset="5947.55">9078 1428 0,'0'0'0,"0"9"15,0 38-15,10 37 16,-10 29-1,9-29-15,-9-9 16,0-46 0</inkml:trace>
  <inkml:trace contextRef="#ctx0" brushRef="#br0" timeOffset="6126.28">8975 1202 0,'0'0'0,"0"0"0,0 0 15,0 0 1,0 10-16,0-10 16</inkml:trace>
  <inkml:trace contextRef="#ctx0" brushRef="#br0" timeOffset="6556.16">9473 1437 0,'0'0'0,"0"0"0,0 0 15,0 9 1,0 10-16,-9 28 15,-10 28 1,0 10-16,0-10 16,1-19-1,8-19-15,1-18 16,-1-19 0,-8-994-16,-1 1913 15,9-1013 1,20-18-1,-1 9-15,10 28 16,0 37-16,0 19 16,9 10-1,9 28-15,29 37 16,10 28 0,-20 10-16,-18-9 15,-20-10 1,1-10-1,-9-46-15</inkml:trace>
  <inkml:trace contextRef="#ctx0" brushRef="#br0" timeOffset="7297.2">10414 1719 0,'0'0'0,"0"-10"0,-9-9 15,-10-9 1,-9 0-16,-10 0 16,-19 19-1,1 9-15,0 18 16,18 10-1,10 1 1,18 8-16,20-9 16,9-9-1,18 0-15,20-10 16,8-18 0,20-19-16,0-19 15,-19-10 1,-10 11-16,-28 8 15,-9 10 1,-9 18-16,-10 1 16,9 18-1,0 20-15,1 55 16,-1 38 0,1 19-16,-1 18 15,-9-9 1,0 1-16,0-1 15,0-10 1,-19-27-16,0-19 16,1-29-1,-11-18 1,-8-18-16,-10-29 16,-29-38-1,-18-65-15,19-29 16,19 29-1,27 19-15,20 18 16,18 0 0,29 1-16,9-1 15,19 10 1,19-10-16,9 10 16,-10 9-1,-8 0-15,-29 19 16,-38 18-1</inkml:trace>
  <inkml:trace contextRef="#ctx0" brushRef="#br0" timeOffset="8096.28">2220 2610 0,'0'0'0,"0"0"16,10 0-1,27-10-15,67 1 16,37-10-1,66 1 1,47-11-16,19 11 16,46-11-16,11 1 15,18 0 1,28 0-16,29 0 16,8 9-1,11 10-15,-1-1 16,0-8-1,10 8-15,-28 1 16,-10 18 0,-56 1-16,-20-1 15,-18 10 1,-47-19 0,-18 0-16,-29 0 15,-38-19 1,-19 10-16,-37-1 15,-28 1 1,-38-1-16,-19 10 16,-18 0-1,-10 0-15</inkml:trace>
  <inkml:trace contextRef="#ctx0" brushRef="#br0" timeOffset="8736.84">2785 2572 0,'0'0'0,"0"0"15,0 0-15,0 0 16,0 0 0,18 0-16,48-9 15,47 0 1,56 9 0,57-19-16,38 0 15,18-9-15,28 0 16,38-10-1,38 10-15,19 0 16,9 19 0,-10-10-1,1 0-15,-10 10 16,-28-10 0,-10 0-16,-37 0 15,-47 10 1,-19 0-16,-28 9 15,-48 0 1,-18 0-16,-28 0 16,-47 9-1,-20 0-15,-36-9 16</inkml:trace>
  <inkml:trace contextRef="#ctx0" brushRef="#br0" timeOffset="133479.84">18740 799 0,'0'0'0,"0"0"0,0 9 15,0 10 1,9 47-16,0 46 16,1 39-1,9 8 1,9-18-16,0-29 15,-9-18 1,0-28 0,-10-29-16,-9-8 15,0-20 1</inkml:trace>
  <inkml:trace contextRef="#ctx0" brushRef="#br0" timeOffset="134128.34">18824 762 0,'0'0'0,"0"0"15,0 0 1,0 0-16,0 0 16,10 9-1,8 19 1,20 38-16,28 37 16,19 0-1,-10-9 1,0-19-16,-18 0 15,-10-19 1,-10-18-16,1-1 16,-10-18-1,0 0 1,1-19-16,18-19 16,9-28-1,10-28-15,-10-9 16,-18 9-1,-10 18 1,-9 20-16,0 9 16,-10 9-1,-9 10-15,10-1 16,-10 1 0,9 18-1,0 10-15,1 28 16,18 56-1,-9 28-15,0 1 16,-10-20 0,0-18-1,1-19-15,-1-18 16,1-20 0,-10-28-16</inkml:trace>
  <inkml:trace contextRef="#ctx0" brushRef="#br0" timeOffset="134606.01">20743 724 0,'0'0'0,"0"0"16,0 0-16,0 9 15,-9 29 1,-10 28-16,10 27 16,-1 20-1,1 9-15,9-9 16,9-20-1,1-8 1,-10-29-16,9-9 16,1-9-16,-1-10 15,0-10 1,20 1-16,18 0 16,37 0-1,20-10-15,18 1 16,-9-1-1,-10 0-15,-37 1 16,-19-1 0,-18 0-1,-20-9-15,-9 0 16</inkml:trace>
  <inkml:trace contextRef="#ctx0" brushRef="#br0" timeOffset="138063.94">16407 3145 0,'0'0'0,"0"0"16,9 0-16,0-19 15,20 0 1,27-18-16,29-10 16,37-10-1,10 1-15,28 0 16,0 9-1,-19 19 1,9 0-16,10-1 16,0 1-16,9-9 15,10-1 1,19 1 0,-10-10-16,-19 19 15,-9-1 1,-19 11-16,-9 8 15,-10 1 1,19-10-16,0 0 16,19 1-1,19-10-15,-10 9 16,1 9 0,8 1-16,-8 18 15,18 1 1,0 18-16,10 0 15,-1 10 1,1 8-16,-10 11 16,-9-1-1,-10 10-15,0 18 16,10 10 0,9 19-16,-9-1 15,-10 10 1,1 10-16,-29-1 15,-10 10 1,1 9 0,-19 9-16,-10-9 15,-8 10 1,-11 9-16,-9 0 16,-18 9-1,-19-9-15,-20 0 16,-8 0-1,-20-1-15,-8-8 16,-20-10 0,-19 0-16,-8 0 15,-29 0 1,-10-9-16,-28 0 16,-18 0-1,-10-19-15,0-19 16,-9-19-1,-29-9-15,-131 19 16</inkml:trace>
  <inkml:trace contextRef="#ctx0" brushRef="#br0" timeOffset="139228.84">16670 2844 0,'0'0'0,"0"0"0,0 0 16,0 10 0,0-1-16,-19 19 15,0 10 1,0 9-16,-9 18 16,0 10-1,0 10 1,0-1-16,-1 10 15,1 9 1,0-9-16,9 0 16,10 9-1,-1 10-15,10 9 16,0 0 0,10 9-16,-1 10 15,1 0 1,18-10-16,0 0 15,19 1 1,0-20-16,0 10 16,19 0-1,19 10-15,-1-1 16,20 10 0,-1 9-16,20-9 15,8-1 1,1-8-1,9 8-15,19 10 16,0-18 0,9-10-16,29 9 15,-1-18 1,20-19-16,27-1 16,-9-18-1,1-18-15,8-1 16,-9-9-1,10-10 1,0 1-16,9 0 16,-10-20-1,10 1-15,-9-19 16,-1-19 0,-8 1-16,-11-11 15,-8-8 1,-10-10-1,0-19-15,-19-28 16,0-37 0,-9-28-16,-19 8 15,84-92 1</inkml:trace>
  <inkml:trace contextRef="#ctx0" brushRef="#br0" timeOffset="142128.93">16896 3210 0,'0'0'0,"0"0"16,0 0-1,9-18-15,10-1 16,19-9-1,9-1 1,18-8-16,11-1 16,-1 1-1,0-1-15,-9 10 16,0-9 0,0 9-16,18-1 15,11 1 1,-1 0-1,0 0-15,0 9 16,0 0 0,0 1-16,-19-1 15,0 10 1,-9-1 0,0 1-16,0-1 15,0 1 1,9 0-16,0-10 15,1 0 1,8 0 0,1 1-16,0-1 15,-1-9 1,-8 9-16,8 0 16,1 10-1,18-1-15,-9 1 16,0 0-1,10 9 1,9 0-16,0 0 16,-10 0-1,-9 9 1,10 0-16,9 1 16,-19-1-1,0 10-15,0 0 16,9 9-1,1-9 1,-10-1-16,-9 10 16,18 1-1,10-11-15,-19 11 16,10-1 0,8 0-16,11 9 15,-1 1 1,0-1-1,1 10-15,8-9 16,-18 9 0,0 0-1,-9 0-15,-10 9 16,0 10 0,-19-1-16,-9 1 15,0 18 1,9 10-1,10 9-15,-10 1 16,0 8 0,0 10-16,-18-9 15,9 9 1,-10 0 0,1 0-16,-10 9 15,-10 10 1,1-1-16,-1 1 15,1-9 1,-10 8-16,-9 1 16,0-10-1,-10-9 1,-9 0-16,0-9 16,0 0-1,-18-1 1,-1 1-16,0-10 15,-9-9 1,-10 0-16,0-1 16,1-18-1,-20 0-15,1 1 16,-19-11 0,-19 10-1,0 0-15,-1-9 16,1 0-1,-9-10-15,9 0 16,9-9 0,0 0-1,-9 0-15,0 0 16,-9 0 0,-1-10-1,10 1-15,0-1 16,0 1-1,-9-19-15,9-1 16,-19 1 0,-19-19-16,0 0 15,1-19 1,-11 1-16,-8-10 16,9-10-1,0 10-15,0 0 16,-10-10-1,1 1-15,-1-1 16,-9 1 0,10-1-16,9-9 15,-1-9 1,11 0 0,-10-1-16,-1 1 15,1 0 1,-9-10-16,9 10 15,0-10-15,9 0 16,-9-9 0,19 0-1,-10 0-15,-9-9 16,9-1 0,10 1-16,9 9 15,0-10 1,9 1-16,1-10 15,9 0 1,0-9-16,0 9 16,9-9-1,0 9-15,20 0 16,-1-9 0,9-9-16,10-1 15,0 0 1,0 1-1,10-10-15,-1 0 16,10 9 0,-1 1-16,11-1 15,-1-9-15,9 19 16,1-10 0,9 1-1,9-10-15,1 9 16,9 1-1,-1 8-15,1 1 16,0 28 0,-10 9-16,10 1 15,0 18 1,9 9-16,-18 20 16</inkml:trace>
  <inkml:trace contextRef="#ctx0" brushRef="#br0" timeOffset="143018.76">17639 3473 0,'0'0'15,"0"0"-15,0 0 0,0 0 16,0 0 0,0 9-16,0 10 15,-10 19 1,1 37 0,0 19-16,-1 9 15,10-9 1,-9-10-16,-1-18 15,1-10 1,9-18-16,0-1 16,0-9-1,0-9-15,0 0 16,0-19 0,0 0-16,0 0 15</inkml:trace>
  <inkml:trace contextRef="#ctx0" brushRef="#br0" timeOffset="143462.91">17724 3511 0,'0'0'0,"0"0"16,0 0-16,0 0 15,9 0 1,29 9-16,18 10 16,10 37-1,19 19-15,-10 19 16,-9-10-1,-19-9-15,-10-18 16,-18-1 0,-19-9-16,-28 0 15,-19 9 1,-19 0-16,-19-9 16,-9-9-1,10-19 1,8-1-16,11-8 15,-1-10-15,19 0 16,9 9 0,19-9-1</inkml:trace>
  <inkml:trace contextRef="#ctx0" brushRef="#br0" timeOffset="144044.63">18711 3689 0,'0'0'0,"0"0"0,0 0 15,0 0-15,0 9 16,-18 29 0,-1 27-1,0 29-15,0 0 16,10 0-1,-1-19-15,10-19 16,0-18 0,0-1-16,0-18 15,0 0 1,0-10-16,0-9 16,0 0-1,10 10-15,8-1 16,20-9-1,28 0-15,19-9 16,9-10 0,-10 0-16,-8 10 15,-20-1 1,1 1-16,-20 0 16,1-1-1,-19 1-15,-1 9 16,-8 0-1</inkml:trace>
  <inkml:trace contextRef="#ctx0" brushRef="#br0" timeOffset="145144.6">18269 5556 0,'0'0'0,"0"9"0,0 10 16,-9 19-1,-1 9-15,1 18 16,9 10 0,0 0-1,0 10-15,9-10 16,1-19-16,-1-9 16,1-19-1,-10-18-15</inkml:trace>
  <inkml:trace contextRef="#ctx0" brushRef="#br0" timeOffset="145712.57">18250 5593 0,'0'0'0,"0"0"0,0 0 16,0 0 0,0 0-16,10 10 15,18 27 1,0 20-16,10 18 15,-1-19 1,11 0 0,-11 1-16,1-1 15,-1-9-15,-8-10 16,-11 1 0,1-19-16,0-1 15,-10-8 1,1-10-1,-1 0-15,1-10 16,9-37 0,-1-9-16,1-19 15,-9 0 1,-1 9-16,-9 1 16,0 18-1,9 0-15,-9 9 16,0 10-1,0 9-15,0 10 16,0 0 0,0-1-16</inkml:trace>
  <inkml:trace contextRef="#ctx0" brushRef="#br0" timeOffset="146197.14">19078 5490 0,'0'0'0,"0"0"0,0 0 16,0 10-1,0 8-15,-9 39 16,9 18 0,9 19-16,1-1 15,8-8 1,1-38-1,0-10-15,0-18 16,9 0-16,19 0 16,0-19-1,10 0 1,8 0-16,-8 0 16,-1 0-1,-9 0-15,-9 0 16,0 0-1,-10-10-15,0-9 16,-18 10 0</inkml:trace>
  <inkml:trace contextRef="#ctx0" brushRef="#br0" timeOffset="146614.12">19831 5650 0,'0'0'0,"0"0"15,0 9 1,0 10-16,-10 37 16,1 66-1,0 38 1,9-10-16,-10-19 16,10 0-16,10-9 15,-1-28 1,-9-28-16,0-10 15,9-18 1,1-1 0,-10-9-16,9-9 15,1 9 1,-1-18-16</inkml:trace>
  <inkml:trace contextRef="#ctx0" brushRef="#br0" timeOffset="147045.03">19925 5678 0,'0'0'0,"0"0"0,0 0 16,0 0 0,0 0-1,0 0-15,0 0 16,9 0 0,10 0-16,9 9 15,19 1 1,10 18-1,-10 9-15,-10 10 16,1 10 0,-19 8-1,0 1-15,-19-10 16,-10-18 0,-18-1-16,-28-18 15,-38-10 1,-19-18-16,47-10 15</inkml:trace>
  <inkml:trace contextRef="#ctx0" brushRef="#br0" timeOffset="147766.87">20677 3848 0,'0'0'0,"0"0"15,-9 0 1,-10 0-16,-18 10 16,-29 8-1,-9 29-15,-1 28 32,10 10-32,19-10 15,19 0-15,19-19 16,9-9-1,9-9-15,10-10 16,9-9 0,19-1-1,0-8-15,19-10 16,0-19 0,0 0-16,-38 1 15</inkml:trace>
  <inkml:trace contextRef="#ctx0" brushRef="#br0" timeOffset="148189.67">20913 3745 0,'0'0'0,"0"0"15,0 9-15,0 29 16,0 28 0,0 46-1,9 20-15,0-1 16,1-9 0,9-28-16,-10-29 15,1-27 1,-1-19-16,0 0 15,1-19 1,9-10 0,18-65-16,38-75 15,29-38 1,-10 29 0,-19 37-16,-18 28 15,-10 28 1,-28 29-16,-1 18 15,-18 10 1</inkml:trace>
  <inkml:trace contextRef="#ctx0" brushRef="#br0" timeOffset="149992.41">21844 5293 0,'0'0'0,"0"0"0,0 0 16,0 0 0,0 0-1,0 0-15,0 10 16,0 8 0,0 20-16,0 37 15,0 28 1,0 0-1,0-9-15,0-9 16,0-29-16,9-9 16,1-10-1,-1-18-15,-9-9 16</inkml:trace>
  <inkml:trace contextRef="#ctx0" brushRef="#br0" timeOffset="150511.75">21891 5312 0,'0'0'0,"0"0"0,9 0 16,1 0-1,9 0-15,9 9 16,10 10-1,9 19-15,18 18 16,-8 19 0,-10 0-16,-9 0 15,-20-19 1,-8-9-16,-10-9 16,-19-10-1,0-9-15,-19 0 16,-18-19-1,-10 0-15,0-19 16,0 0 0,19 0-16,19 10 15,19-10 1,-1 0 0,1 10-16,9 0 15,9 9 1,1-10-16,9 20 15,18 8 1,20 39-16,9 27 16,18 47-1,10 10-15,-18 9 16,-1-18 0,-47-76-16</inkml:trace>
  <inkml:trace contextRef="#ctx0" brushRef="#br0" timeOffset="151080.04">22672 5537 0,'0'0'0,"0"0"16,0 0-16,0 10 15,9 8-15,1 20 16,8 9 0,1 9-1,-9-9-15,-1 0 16,1 0 0,-1 0-16,-9 0 15,9 0 1,-9-10-16,10 1 15,-10-10 1,9-10-16,-9 1 16,10-9-1,-1-1-15,0-9 16,20 0 0,8 0-16,20-9 15,37-10 1,19 9-1,0 1-15,18-10 16,-65 10 0</inkml:trace>
  <inkml:trace contextRef="#ctx0" brushRef="#br0" timeOffset="155862.2">16557 2948 0,'0'0'0</inkml:trace>
  <inkml:trace contextRef="#ctx0" brushRef="#br0" timeOffset="182881.91">470 893 0,'0'0'0,"-18"-10"0,-29 1 0,-104-28 0</inkml:trace>
  <inkml:trace contextRef="#ctx0" brushRef="#br0" timeOffset="183695.01">828 780 0,'19'0'0,"-1"0"0,30-9 15,17-10-15,20 0 16,-19 1 0,19-1-16,-29 0 15,0 0 1,1 10 0,9 0-16,9-1 15,-9 1 1,37-10-16,1-9 15,18 9 1,19 10-16,19 9 16,19-10-1,9 10-15,19 0 16,-9 0 0,-1-9-1,-9 18-15,-18 1 16,-20-10-1,-28 0-15,-37 9 16,-28 0 0,8 10-16,1 0 15,0-19 1,-9-9 0,-1-1-16,0 20 15,1-10 1,-20-10-16,1 10 15,-19 0 1,0 0-16,-10 0 16,1 0-1,-1 10-15,0 8 16,1 11 0,9-1-16,-10 28 15,10 10 1,-19 18-1,0 19-15,9 1 16,1 17 0,-10 20-16,9-9 15,-9 8 1,0-8 0,9-1-16,1-9 15,9 9 1,-1-37-16,1-28 15,10 0 1,-20-38-16</inkml:trace>
  <inkml:trace contextRef="#ctx0" brushRef="#br0" timeOffset="184461.25">1289 1099 0,'0'0'0,"0"0"15,0 0 1,0 0-16,-10 10 16,-18 8-1,0 39-15,-28 18 16,8 19 0,20 9-1,0 0-15,9 10 16,-9-1-1,9-27-15,10-20 16,-1-8 0,10-10-16,10-10 15,-1 1 1,10-10-16,-10-10 16,10 1-1,0 0 1,9 0-16,10 0 15,18 9 1,-18-10-16,18 1 16,38-19-1,19 0 1,38 10-16,37 27 16,28-18-1,20-19-15,36 0 16,1 9-1,28 1-15,29 8 16,-20-18 0,66-28-16</inkml:trace>
  <inkml:trace contextRef="#ctx0" brushRef="#br0" timeOffset="-47933.82">2691 4880 0,'0'0'0,"0"0"15,0-18-15,0-1 16,0 0 0,0 10-16,0-1 15,0 10 1,0 10-16,0-1 16,0 19-1,0 19-15,0 19 16,0 0-1,0 37-15,0 28 16,9 29 0,-9 27-16,0 29 15,0 19 1,0 9 0,-19-1-16,10 20 15,-1 9 1,1 19-16,-1 9 15,1-28 1,-10 29-16,0 18 16,-18 0-1,-1 18-15,-9 1 16,0 0 0,19-28-16,9 9 15,10 0 1,18-19-16,19 28 15,1-9 1,18-28-16,0 9 16,0 1-1,0-39-15,0 1 16,-10-19 0,1-10-16,-10-18 15,0-37 1,-9-20-1,0-28-15,-10-27 16,-9-20 0,0-9-16,0-19 15,0 1 1,-9-20-16,9 1 16,-9-1-1,9-18-15,0 0 16,0 0-1,0-19-15,0 0 16</inkml:trace>
  <inkml:trace contextRef="#ctx0" brushRef="#br0" timeOffset="-47052.21">1214 13972 0,'0'0'0,"0"0"0,0 0 16,0 0 0,9 0-16,-9-9 15,19-10 1,18 0-16,39-19 15,37 1 1,46 9 0,20-10-16,28 10 15,19-9-15,28-1 16,38 1 0,46-10-1,39 0-15,36-10 16,30 20-1,65 9-15,28 9 16,9 19-16,39 9 16,18 1-1,-19 9 1,-9-1-16,9 1 16,0 0-1,-18 0-15,18-10 16,10-9-1,-19 9-15,-38-9 16,19-18 0,0-1-1,-38 9-15,-27-8 16,-20-1-16,-47-9 16,-46-10-1,-39 10 1,-27-9-16,-29-10 15,-38 0-15,-27 9 16,-38-9 0,-38 10-1,-38-1-15,-18 1 16,-10 9 0,-18-1-16,-20 20 15,-9 0 1,-9-1-16,-19 1 15,0 9 1,0 0-16</inkml:trace>
  <inkml:trace contextRef="#ctx0" brushRef="#br0" timeOffset="-45384.82">16745 13081 0,'0'0'0,"0"0"0,10 0 16,-1 0 0,10-10-16,0 10 15,9-9 1,9 9-16,11-10 16,17 1-1,11 9-15,18-9 16,9 9-1,-9-10-15,10 1 16,9 0 0,9-1-16,-9 1 15,9-1 1,10 1-16,-10 0 16,-9-1-1,0 1 1,-19-1-16,0 1 15,-9 0 1,-10-1-16,-19 1 16,-9 9-1,-9-9-15,0 9 16,-10-10 0,-9 10-16,0 0 15,-10 0 1,-9 0-16,0 0 15,0 0 1,0 0-16,-19 10 16,-37-1-1,-38 10-15,-38 9 16,-28 0 0,-28 0-16,-19 0 15,0 0 1,0 1-1,-19-1-15,0 9 16,10-9 0,-10 10-16,0-19 15,1-1 1,18 1-16,19-9 16,18 8-16,10-18 15,29 10 1,8-1-1,20 1-15,9 8 16,28 1 0,9 0-16,29-10 15,0-9 1,19 0-16,-1 0 16,10 0-1,28 0-15,48 0 16,55-9-1,58-10-15,18 0 16,37-9 0,29 9-16,9 1 15,0-1 1,38 9-16,-9-8 16,9-10-1,9-10-15,-28 1 16,-19-1-1,0 0-15,-37 10 16,-48 10 0,-18-1-1,-28 9-15,-76 10 16</inkml:trace>
  <inkml:trace contextRef="#ctx0" brushRef="#br0" timeOffset="-41022.13">17423 13850 0,'0'0'0,"0"0"16,0 0-16,9 9 16,0 19-1,20 66-15,-1 85 16,9 27-1,-18 19-15,0 0 16,-10-46 0,10-11-16,-9-36 15,-10-38 1,0-38 0,0-9-16,0-19 15,0-9 1,0-19-16,0 0 15,-10-10 1,-18-37-16,-10-28 16,-18-28-1,-10 0-15,-9 0 16,9 28 0,10 28-16,-1 19 15,-18 18 1,-10 29-16,1 9 15,18 10 1,19 9-16,0 28 16,28 9-1,19 19-15,37 1 16,20-20 0,28-9-16,9-19 15,37-18 1,10-10-16,-9-19 15,0-18 1,0-10 0,-29-18-16,-56 9 15</inkml:trace>
  <inkml:trace contextRef="#ctx0" brushRef="#br0" timeOffset="-40537.47">18279 15220 0,'0'0'0,"0"0"0,0-10 16,-19-8-1,0-1-15,-9 9 16,-10 1-1,0 18-15,-9 29 16,0 9 0,19 9-1,9-9-15,10-9 16,0-20 0,9 1-16,9-9 15,0-10 1,20 0-16,-1 0 15,9-10 1,-8 1-16,-1-1 16,-9 10-1,0 0-15,-1 0 16,11 10 0,-1-1-16,0 10 15,10 9 1,-1 10-16,1-1 15,0 1 1,-1-20 0,-27-8-16</inkml:trace>
  <inkml:trace contextRef="#ctx0" brushRef="#br0" timeOffset="-40137.75">18551 14019 0,'0'0'0,"0"0"15,0 0-15,10 9 16,9 38-1,9 66-15,19 46 16,-9 29 0,-1 18-16,1-18 15,-19-29 1,-10-27-16,-9-10 16,0-38-1,0 1-15,-9-20 16,-1-8-1,10-20-15,0 1 16,0-20 0,0-8-1,0-10-15,0 0 16</inkml:trace>
  <inkml:trace contextRef="#ctx0" brushRef="#br0" timeOffset="-39860.46">18382 15117 0,'0'0'16,"0"0"-16,0 0 16,0 0-16,9 9 15,10 0 1,28 1-16,57-1 15,37-9 1,9 0-16,10-19 16,-37-9-1,-20 9-15,-18 1 16,-29 8 0,-37 1-1</inkml:trace>
  <inkml:trace contextRef="#ctx0" brushRef="#br0" timeOffset="-39360.64">19793 15088 0,'0'0'0,"0"0"0,0 0 16,0-9-1,-19 0-15,-18-10 16,-1 10 0,-18 9-16,-1 9 15,-18 19 1,9 19 0,19 19-16,9-10 15,10 0-15,19 1 16,9-11-1,9-8 1,1-19-16,8-1 16,11 1-1,18-28-15,19-19 16,18-19 0,-9-9-16,-9-10 15,-9 19 1,-20 9-16,-18 29 15,0 9 1,9 28-16,29 57 16,18 65-1,0 9-15,-18-18 16,-1-19 0,-28-66-16</inkml:trace>
  <inkml:trace contextRef="#ctx0" brushRef="#br0" timeOffset="-27954.77">22051 14629 0,'0'0'0,"0"0"0,0 0 15,0 0 1,0 0-16,-19-10 15,-28 1 1,-19 18-16,-9 19 16,-10 19-1,19 10 1,19-10-16,19-10 16,19-9-16,9 0 15,9 1 1,29 8-16,9 1 15,19-10 1,9-9-16,-9-1 16,0 1-1,0 9-15,-10 0 16,10 10 0,-10 18-1,-9 0-15,-28 1 16,-19-1-1,-28 0-15,-19 1 16,-47-1 0,-28 0-16,-10-28 15,0-18 1,0-20-16,1-8 16,18-20-1,9 1-15,29 8 16,47 20-1</inkml:trace>
  <inkml:trace contextRef="#ctx0" brushRef="#br0" timeOffset="-27643.26">22747 15361 0,'0'0'0,"0"0"0,0 0 16,0 0 0,0 0-16,0 0 15,0 18 1,-19 39-16,0 55 15,-9 10 1,19-9 0,-1-19-16,1-29 15,9-46-15</inkml:trace>
  <inkml:trace contextRef="#ctx0" brushRef="#br0" timeOffset="-27442.35">22644 14657 0,'0'0'0,"0"0"15,9 0-15,0 0 16,20 9-1,-11 1-15</inkml:trace>
  <inkml:trace contextRef="#ctx0" brushRef="#br0" timeOffset="-26920.9">23293 14807 0,'0'0'0,"9"0"0,1-9 16,8-10 0,11 9-16,18 1 15,0 0 1,9 18 0,1 0-16,-1 1 15,-18 18-15,-1 0 16,-18 10-1,-10 9 1,-18 28-16,-38 37 16,-28 29-1,-29 28-15,1-10 16,-1-37 0,20-19-16,-1-18 15,29-19 1,9-29-16,18-9 15,10-9 1,10 0-16,9-19 16,9 9-1,29 1-15,47-1 16,28-9 0,0 9-16,-1-9 15,-8 0 1,-10 10-16,-9 8 15,9 11 1,-57-20-16</inkml:trace>
  <inkml:trace contextRef="#ctx0" brushRef="#br0" timeOffset="-26451.61">24027 15661 0,'0'0'0,"0"0"0,0 0 15,0 0 1,0 0-16,9 0 16,19 0-1,19 0-15,19-19 16,0 0-1,9-18-15,-9-1 16,-10-18 0,-18 0-16,-10-10 15,-9 19 1,-19 9-16,0 10 16,-19 0-1,0 9 1,-18 10-16,-10 28 15,-19 28 1,0 37-16,0 38 16,29-9-1,27-1-15,20-9 16,27-18 0,20-1-16,27-18 15,29-10 1,47-9-16,169 10 15</inkml:trace>
  <inkml:trace contextRef="#ctx0" brushRef="#br0" timeOffset="-18755.22">2700 13662 0,'0'0'0,"0"0"0,0 0 16,0 0-16,0 0 15,0 0 1,0 0-16,0 0 16,0 0-1,0 0 1,0 0-16</inkml:trace>
  <inkml:trace contextRef="#ctx0" brushRef="#br0" timeOffset="-17992.63">2634 13690 0,'0'0'0,"0"0"0,0 0 15,0 0 1,0 0-16,0 0 16,0 0-1,0 0-15,0 0 16,0 0-1,0 0-15,0 0 16,0 0 0,0 0-16,0 0 15,0 0 1,0 0-16,0 0 16</inkml:trace>
  <inkml:trace contextRef="#ctx0" brushRef="#br0" timeOffset="-7846.37">2455 3604 0,'0'0'0,"0"-18"0,-18-1 16,-1-9 0,9 18-16,1 1 15,-1 18 1,-8 38 0,18 56-16,-19 48 15,19 17 1,-19 1-16,0 0 15,-18-9 1,-1-20-16,0-27 16,1-10-1,8-18-15,1-29 16,0 0 0,19-18-16,-1-19 15,1-10 1</inkml:trace>
  <inkml:trace contextRef="#ctx0" brushRef="#br0" timeOffset="-7492.31">2258 3454 0,'0'0'0,"9"0"0,10-9 16,19-1-1,27 10-15,11 10 16,-1 18 0,0 10-1,1 27-15,-29 1 16,-19-10-1,-19 0-15,-28 10 16,-56 0 0,-38 9-16,-47-19 15,10-9 1,27-9-16,67-29 16</inkml:trace>
  <inkml:trace contextRef="#ctx0" brushRef="#br0" timeOffset="-7029.25">3029 4167 0,'0'0'0,"0"0"16,0 0-1,10 0-15,-1-9 16,0 0 0,10-10-16,0 0 15,0 0 1,-10 1-16,-9-1 15,0 0 1,-19 0-16,-9 10 16,-28 9-1,-19 19-15,-1 28 16,20 9 0,18-9-16,19 0 15,19 18 1,29 20-1,36-1-15,39 1 16,9-29-16,0-28 16,-57-19-1</inkml:trace>
  <inkml:trace contextRef="#ctx0" brushRef="#br0" timeOffset="-6588.45">3321 3895 0,'0'0'0,"0"0"0,0 0 16,9 0-1,10 0-15,37 0 16,10 10-1,10 8-15,8 11 16,1 27 0,-10 10-16,-18-1 15,-20-9 1,-18 1 0,0-20-16,-10-18 15,-9 0 1,0-19-16,0 0 15,0 0 1,-9-19-16,-10-9 16,10-19-1,-1 0-15,20 0 16,8-9 0,20 9-16,9 9 15,19 10 1,-38 19-16</inkml:trace>
  <inkml:trace contextRef="#ctx0" brushRef="#br0" timeOffset="-6119.37">4572 3858 0,'0'0'0,"0"0"0,0 0 16,9 0-16,1 0 15,9 0 1,-1 0-16,11 0 16,-1-10-1,0-8 1,0-1-16,-9 0 16,0-19-1,-28 1-15,-20-19 16,-18-1-1,0 10-15,0 19 16,10 19 0,-1 28-16,-18 28 15,-1 56 1,1 38-16,18 9 16,10 0-1,0-9-15,9-10 16,0-19-1,0-8-15,0-10 16,10-10 0,-1-9-1,10-9-15,10-29 16,-1-9-16,-9-28 16</inkml:trace>
  <inkml:trace contextRef="#ctx0" brushRef="#br0" timeOffset="-5630.53">4111 4317 0,'0'0'0,"0"0"16,9 0-16,10 0 15,47 0 1,28 0-16,28-9 15,10-10 1,-19 10-16,-28 0 16,-29-1-1,-18 1-15,-10-1 16,-9 10 0,-10 0-1,-9 0-15,0 10 16,0 9-1,-9 9-15,-1 19 16,10-10 0,0 1-16,10-1 15,-1-18 1,1-10-16,18-9 16,0 0-1,10-9-15,-10-10 16,-9-18-1,-10-1-15,-18 1 16,-10-10 0,-9 9-16,0 29 15,-10 9 1,19 0-16</inkml:trace>
  <inkml:trace contextRef="#ctx0" brushRef="#br0" timeOffset="-5054.76">5089 4027 0,'0'0'0,"0"0"0,10-10 16,-1-9-16,10 10 15,9 0 1,19-1-16,10 20 15,9 8 1,18 11 0,-8 18-16,-11-1 15,-8-8 1,-20-1-16,-18 1 16,0 0-1,-19-1-15,0 1 16,-9-1-1,-1-9-15,1-9 16,-1 0 0,1-19-16,0 0 15,-1-19 1,1-18-16,9-48 16,9-28-1,19 1-15,10 18 16,9 28-1,19 19-15,-38 29 16</inkml:trace>
  <inkml:trace contextRef="#ctx0" brushRef="#br0" timeOffset="-4137.68">6199 3933 0,'0'0'0,"0"0"15,0 0 1,0 0-16,0 0 16,-18 19-1,8 18-15,1 19 16,-1 29 0,10-10-1,0-19-15,0-18 16,0-20-1,0 1-15,0-19 16,0 0 0,0 0-16,0-28 15,-9-19 1,18-37-16,1-1 16,9 10-1,-1 28 1,-8 19-16,-1 19 15,1-1-15,9 20 16,9 9 0,0 18-1,10 10-15,-20 0 16,1-10-16,-9-8 16,-10-11-1,0 1-15,0 0 16,0-19-1,0 0-15,0 0 16,0 0 0,9-10-1,10-27-15,9-19 16,10 9 0,-1 19-16,10-1 15,0 20 1,0 18-16,10 20 15,-1 18 1,-18-1-16,-10 11 16,-9-1-1,-19-9-15,0-19 16</inkml:trace>
  <inkml:trace contextRef="#ctx0" brushRef="#br0" timeOffset="-3155.22">7488 4271 0,'0'0'0,"0"-10"0,-9-9 16,-10-9-1,-9 0-15,-10 0 16,-18 19-1,-1 9-15,-9 18 16,10 29 0,9 10-1,19-1-15,18-19 16,1 1 0,18-19-16,1-1 15,18-8 1,10-10-16,9 0 15,9-19 1,1 0-16,-1 1 16,-18 8-1,-1 1-15,-9-1 16,1 20 0,8-1-16,1 10 15,0 0 1,-1-1-16,-18-8 15,0-10 1,0 0-16,-1 0 16,1-19-1,0-18 1,-9-1-16,-10-9 16,0 19-1,0 19-15,0-1 16,0 10-1,0 19-15,0 9 16,-10 10 0,10-1-16,-9-9 15,9-9 1,0-10-16,0-9 16,0 0-1,0-9-15,-10-19 16,1-47-1,-1-28-15,10-1 16,10 39 0,-1 27-16,10 19 15,19 19 1,18 19-16,29 38 16,-10 18-1,-18 9-15,-10 0 16,-19 1-1,-9 9-15,-19-19 16,-19 0 0,9-47-16</inkml:trace>
  <inkml:trace contextRef="#ctx0" brushRef="#br0" timeOffset="-2637.59">8674 3651 0,'0'0'0,"0"0"0,-10 10 15,-18 18 1,-28 28-16,-1 29 15,10 18 1,19 0-16,18-19 16,20-18-1,18-10 1,10-9-16,18-9 16,19-19-1,10-19-15,-10-19 16,-9 0-1,-28-9-15,-19-10 16,-10 1 0,-18 9-16,-20 0 15,-8 18 1,-20 10-16,1 19 16,9 9-1,0 19-15,19 0 16,18 9-1,20 1-15,27 8 16,20-9 0,56-18-16,56-10 15,160-18 1</inkml:trace>
  <inkml:trace contextRef="#ctx0" brushRef="#br1" timeOffset="22836.96">2709 13653 0,'0'0'0,"0"0"0</inkml:trace>
  <inkml:trace contextRef="#ctx0" brushRef="#br1" timeOffset="23777.74">2662 13531 0,'0'0'0,"0"0"0,0 0 16,0 0-1,0 0-15,0 0 16,0 0 0,0 0-16,10 0 15,-10 0 1,9 0 0,1 0-16,-1-9 15,-9-1-15</inkml:trace>
  <inkml:trace contextRef="#ctx0" brushRef="#br1" timeOffset="45973.59">2756 13672 0,'0'0'0,"0"0"15,0 0-15,0 0 16,-9 0 0,0 0-16,9 0 15,0 0 1,0 0-16,0 0 16,0 0-1,0 0-15,0 0 16,0 0-1,0 0-15,0 0 16,0 0 0,0 0-16,0 0 15,0 0 1,0 0-16,0 0 16,0 0-1,0 0 1,0 0-16,0 0 15,0 0-15,0 0 16,0 0 0,9-19-1,-9 0-15</inkml:trace>
  <inkml:trace contextRef="#ctx0" brushRef="#br1" timeOffset="47672.15">2756 13690 0,'0'0'0,"0"0"0,0 0 15,0 0 1,0 0-16,0 0 16,0 0-1,0 0-15,0 0 16,0 0-1</inkml:trace>
  <inkml:trace contextRef="#ctx0" brushRef="#br1" timeOffset="50568.25">2559 13690 0,'0'0'0,"0"0"0,0 0 15,0 0-15,0 0 16,0 0 0,0 0-16,0 0 15,0 0 1,0 0-1,0 0-15,0 0 16,0 0 0,0 0-16,0 0 15,0 0 1,0 0-16,0 0 16,0 0-1,0 0-15,0 0 16,0 0-1,0 0-15,0 0 16,0 0 0,0 0-16,0 0 15,0 0 1,0-9-16,0 0 16,0-1-1,0 1-15,0 0 16,0-1-1,0 1-15,0-1 16,0 1 0,0 0-1,0-1-15,0 1 16,0-10-16,-10 10 16,10-10-1,-9 0 1,0 0-16,9 1 15,0-1 1,0 0-16,0 0 16,0-9-1,9-9-15,0-1 16,1 1 0,-1-10-16,1 0 15,-1 0 1,10 0-16,0 0 15,-1-9 1,1 9-16,0-9 16,9 9-1,-9 0-15,0 9 16,0 1 0,0 9-1,-1-1-15,1 1 16,0 0-1,-10 9-15,1 1 16,-1-1 0,1 0-16,-1 0 15,0-9 1,1 9-16,-1-9 16,1 0-1,-1 0-15,10-10 16,-10 10-1,1 0-15,-1 0 16,1 0 0,-1 0-16,10-1 15,-10 1 1,1 0-16,-1 0 16,0 9-1,1 1 1,-1-11-16,1 11 15,-1-11 1,0 1-16,1 0 16,9-9-1,-1-1-15,1 1 16,0 8 0,0 1-16,0 0 15,9-9 1,0-1-16,0 1 15,10-10 1,0 0-16,-1 0 16,-8 9-1,-1 1-15,0-1 16,0 1 0,0-10-16,1-10 15,18 1 1,0 0-1,9-10-15,-9 19 16,0 0 0,0-9-16,0 9 15,-9 0 1,9 0-16,0-9 16,19 0-1,0-10-15,0-9 16,9 9-1,0 1-15,-18-1 16,8 10 0,1-1-16,-9 1 15,-1 0 1,10 0-16,9 9 16,10 0-1,0-10-15,-1 11 16,-9-1-1,1 0-15,8 9 16,1-9 0,9 0-1,10 10-15,-10-10 16,0 0 0,9-9-16,10-1 15,-19 1 1,0 0-16,0 9 15,0 0 1,-9 0-16,0 0 16,-1 10-1,20-1-15,-1 1 16,10-10 0,-9 9-16,18 1 15,-9-1 1,0 10-16,0 0 15,0 0 1,18-10 0,1 1-16,-10-1 15,10 1-15,0-1 16,-1-9 0,1 0-1,9-9-15,-9 9 16,18-9-1,10-1-15,-9 1 16,18 0 0,10 9-16,19-9 15,-1 9 1,-18 9-16,0 1 16,-10-1-1,-9 10-15,0-10 16,-19 10-1,0 0-15,19-9 16,-10 8 0,-8 1-1,-1 0-15,0 9 16,-10 1 0,11-1-16,8 0 15,-9 0-15,0 1 16,0-1-1,-9 0-15,-10 0 16,10-9 0,0 9-1,-10 1-15,0-11 16,10 11 0,-19-1-16,9 0 15,1 0 1,-10 1-16,9-1 15,10 0 1,-10 0-16,0 1 16,-9-1-1,9 0-15,1 0 16,-11 0 0,1-9-16,-9 0 15,9 9 1,0-9-16,-19 10 15,0-11 1,0 1-16,9 9 16,-9 1-1,0-1-15,1 0 16,-1-9 0,9 9-1,1-9-15,-1 0 16,1 0-1,-1 9-15,-9 0 16,0 1 0,-9-1-16,0 0 15,9 0 1,0 10-16,0-1 16,9 1-1,1 0-15,18 9 16,47 18-1,161 20 1</inkml:trace>
  <inkml:trace contextRef="#ctx0" brushRef="#br1" timeOffset="53061.45">2879 12565 0,'0'0'0,"0"0"16,0 0-16,0 0 16,0 0-1,0 0-15,0 9 16,-10 10-1,1 37-15,-1 38 16,1 9 0,0 0-1,-1-9-15,1-9 16,-1-1-16,10 19 16,-9 10-1,18-10 1,1-9-16,-1-19 15,1-47 1</inkml:trace>
  <inkml:trace contextRef="#ctx0" brushRef="#br1" timeOffset="53511.08">2954 12386 0,'0'0'0,"0"0"16,0 0-16,0 0 16,0 0-1,-9 10-15,-20 46 16,-27 75-1,-19 76 1,18-1-16,10-46 16,19-20-16,9-46 15,19-19 1,9-18-16,1-29 16</inkml:trace>
  <inkml:trace contextRef="#ctx0" brushRef="#br1" timeOffset="65361.09">14930 7310 0,'0'0'0,"0"0"16,0 19-16,0 19 16,0 18-1,-10 47 1,10 10-16,-9-19 15,-1-1 1,1-17-16,9-20 16,0-19-1,0-18-15,0-19 16</inkml:trace>
  <inkml:trace contextRef="#ctx0" brushRef="#br1" timeOffset="66012.48">14835 7320 0,'0'0'0,"0"0"0,0 0 15,10 0 1,-1 9-16,20 1 16,8 18-1,10 0-15,0 19 16,10 9-1,-1-9 1,-9 0-16,-9-10 16,-10 1-16,0-10 15,-9 10 1,0-20-16,-10 1 16,1-9-1,-1-10-15,0-10 16,20-18-1,8-19-15,10-28 16,-9 9 0,-10 19-1,-9 19-15,0 0 16,-10 19 0,1-1-16,-10 1 15,9 18 1,0 10-16,1 28 15,9 38 1,-10 8-16,-9 1 16,10 9-1,-1-18-15,0-29 16,1 0 0,-1-37-16</inkml:trace>
  <inkml:trace contextRef="#ctx0" brushRef="#br1" timeOffset="66464.23">15993 7273 0,'0'0'0,"0"0"16,0 0-16,9 9 16,0 1-1,1 18-15,-1 19 16,-9 9-1,0 28-15,-9-8 16,-1-1 0,-8-10-16,8-18 15,1-9 1,-1-1-16,10-18 16,10 0-1,-1 0-15,10-1 16,37-8-1,67-10-15,74-10 16,67-18 0,121 9-1</inkml:trace>
  <inkml:trace contextRef="#ctx0" brushRef="#br0" timeOffset="73571.25">2785 13644 0,'0'0'0,"0"0"15,0 0-15,0 0 16,0 0 0,0 0-16,0 0 15,0 0 1,0 0-16,0-10 16,9-9-1,0 1 1,1-20-16,9 1 15,-1-10 1,-18 19-16</inkml:trace>
  <inkml:trace contextRef="#ctx0" brushRef="#br0" timeOffset="74862.11">2587 13709 0,'0'0'0,"0"0"0,0 0 16,0 0 0,0 0-16,0 0 15,0 0 1,0 0-16,0 0 16,0-9-1,0-1-15,0 1 16,0 0-1,0-1-15,0-8 16,0 8 0,0 1-16,0-10 15,0 10 1,0-10 0,0 0-16,0 0 15,0 10 1,0 0-16,0-1 15,0 1 1,0-1-16,0 1 16,0 0-1,9-10-15,1 0 16,-10 10 0,9-10-16,1 10 15,-1-10 1,-9 9-16,9 1 15,1 0 1,-10-1-16,9-8 16,1 8-1,-1-9-15,1 1 16,-1-1 0,0 0-16,1 0 15,-1-9 1,1 0-16,-1 0 15,0 0 1,1 0 0,-1-1-16,1-8 15,-1-1 1,0 10-16,1-9 16,-1-1-1,1 10-15,-10 0 16,0 0-1,9 0-15,0-1 16,1 1 0,-1 0-16,1 9 15,-1 1 1,0-1-16,1 0 16,-1 0-1,-9 1-15,10-1 16,-1 0-1,1 0 1,-10 1-16,0 8 16,9 1-1,0-10-15,1 0 16,-10 0 0,9 1-16,1-1 15,-10 0 1,9 0-16,0 1 15,1-11 1,-1 11-16,1-1 16,-1-19-1,19 1-15,-18 9 16</inkml:trace>
  <inkml:trace contextRef="#ctx0" brushRef="#br0" timeOffset="75756.18">2926 12649 0,'0'0'0,"0"0"0,0 0 16,0 0-16,0 0 15,0 0 1,9 0 0,-9-9-16,0 9 15,0 0 1,0-10-16,0 10 16,0 0-1,10 0-15,-10-9 16,0-1-1,9 10-15,0-9 16,1 0 0,-1-1-1,1-8-15,-1-1 16,0 0-16,1 0 16</inkml:trace>
  <inkml:trace contextRef="#ctx0" brushRef="#br0" timeOffset="79777.7">2747 13418 0,'0'0'0,"0"0"0,0 0 16,0 0-16,0 0 16,0 0-1,0 0-15,0 0 16,0 0-1,0 0-15,0-9 16,0 0 0,0-1-1,0 1-15,0-1 16,0 1-16,0 0 16,0-10-1,0 10 1,0-1-16,0 1 15,9-10 1,1 10-16,-1-10 16,-9 9-1,10-8-15,-1 8 16,-9 1 0,9-10-16,1 0 15,-1 1 1,1-1-16,-1 0 15,0 0 1,1 1-16,-1-1 16,1 0-1,-1 0-15,0 1 16,1-1 0,-1 0-16,1 0 15,-1-9 1,-9 9-1,0-9-15,0 0 16,0 0 0,0 0-16,0 9 15,0 0 1,0 0-16,0 1 16,0-1-1,0 0-15,10 0 16,-1 1-1,0-1-15,1-9 16,-1 9 0,1 0-16,-1 0 15,0 1 1,1-1-16,-1 0 16,1 10-1,-1-1-15,-9 1 16,0 0-1,9-1-15,1 1 16,-1-1 0,-9 1-16,10 0 15,-10-1 1,9 1 0,0 0-16,1-1 15,-1-9 1,1 1-16,-1-1 15,0 0 1,1 0-16,-1 1 16,1-1-1,-1-9-15,1 9 16,-1 9 0,-9 1-16,9 0 15,-9-1 1,10 1-16,-10 0 15,0-1 1,0 10-16,0-9 16,0-1-1,0 10 1,0-9-16,0 0 16,0-1-1,9 1-15,-9 0 16,0 9-1,0 0-15,10-10 16,-10 1 0,9 9-16,-9-10 15,9 1 1,-9 0-16,10 9 16,-10-10-1,0 1-15,0-1 16,0 10-1,9-18-15,-9 8 16,0 1 0,0 0-16,10-1 15,-10 1 1,9-1 0,-9 1-16,0 0 15,0-1 1,0 1-16,0-1 15,9 1 1,-9 0-16,10-1 16,-10 1-1,0 0-15,0-1 16,9 1 0,1-1-16,-1 1 15,0 0 1,1-1-16,-10 1 15,9 9 1,1-9-16,-10-1 16,9 1-1,0-1-15,-9 1 16,10 0 0,-10-1-16,9 1 15,-9-1 1,10 1-1,-1 0-15,1-1 16,-1 1 0,-9 0-16,9-10 15,1 0 1,-1 0-16,1 0 16,-1 1-1,-9 8-15</inkml:trace>
  <inkml:trace contextRef="#ctx0" brushRef="#br0" timeOffset="80559.22">2907 13287 0,'0'0'0,"0"0"0,0 0 15,0 0-15,-10 0 16,1 0 0,-10 0-1,10 0-15,-1 0 16,1 0-16,0 0 15,-1 0 1,10 0 0,0 0-16,0 0 15,0 0 1,0 0-16,0 0 16,0 0-1,0 0-15,0 0 16,0 0-1,0 0-15,0 0 16,0 0 0,0 0-16,0 0 15,0 0 1,0-9-16,0 9 16,0-10-1,0 10-15,10-9 16,-1-1-1,-9 1 1</inkml:trace>
  <inkml:trace contextRef="#ctx0" brushRef="#br0" timeOffset="85829.22">2719 13418 0,'0'0'0,"0"0"0,0 0 16,0 0-1,0 0-15,0 0 16,0 0 0,0 0-16,0 0 15,0 0 1,0 0-16,0 0 15,0 0 1,0 0-16,0-9 16,0 0-1,0-10-15,0 0 16,9 0 0,1 1-1,-1-1-15,0 0 16,1 0-1,-1-9-15,1 0 16,-1 9 0,0-9-16,1 0 15,-1 0 1,1 0-16,-1-1 16,0 1-1,1 0-15,-1 9 16,1-9-1,-1 0-15,0-9 16,1 8 0,-1 1-16,1 0 15,-1 0 1,1 0-16,-1 0 16,0 0-1,1 9-15,-1-9 16,1-1-1,-1 11 1,0-10-16,1 9 16,-1 0-1,1 0-15,-1 1 16,0-1 0,1 0-16,-1 10 15,1-10 1,-1 0-16,0 10 15,1-10 1,-1 10-16,1-10 16,-1 0-1,0 0-15,1 0 16,9 1 0,-10-1-16,10 10 15,0-10 1,-10 0-16,10 0 15,0 0 1,0 1 0,-1-1-16,1 10 15,0-10 1,-10 9-16,10 1 16,0-10-1,-10 10-15,1-10 16,9 0-1,-10 10-15,1-10 16,-1 0 0,10 1-16,-10-1 15,10 0 1,0 0-16,0 1 16,-1-1-1,-8 0-15,-1 0 16,10 1-1,-10-1-15,1 0 16,-1 0 0,1 1-1,8-1-15,1 0 16,0 0 0,0 0-16,0 1 15,0-1 1,-1 0-16,11 0 15,-11 1 1,11-1-16,-1 0 16,-9 0-1,-1 1-15,1-1 16,10-9 0,-11 9-16,11-9 15,-11 0 1,11-1-16,-1 1 15,-9 0 1,-1 0-16,1 9 16,0 0-1,0 1 1,0-1-16,9-9 16,-9 9-16,9 0 15,-9 1 1,0-1-1,-1 0-15,1 0 16,0 10 0,0-10-16,0 0 15,-1 1 1,-8 8-16,9-9 16,-10 1-1,10 8-15,0-9 16,-10 1-1,10-1-15,0 10 16,-10-10 0,10 0-16,0 0 15,0 1 1,-1-1-16,1 9 16,0-8-1,0-1-15,0 0 16,0 0-1,-1 1-15,1 8 16,0 1 0,0-1-1,0-8-15,-1-1 16,1 0 0,0 0-16,0 1 15,0-1 1,-1 0-16,1 0 15,0 10 1,0 0-16,0-1 16,0 1-1,-1-1-15,1 1 16,0 0 0,0-1-16,0 1 15,-1-1 1,1 1-16,-9 0 15,-1-1 1,10 1 0,0 0-16,-10-1 15,10 1-15,0-1 16,0 1 0,-1 0-1,1-1-15,0 1 16,-10-1-1,10 1-15,0 0 16,0-1 0,-10 1-16,10 0 15,0-1 1,0-9-16,0 10 16,-1-10-1,1 10-15,0-10 16,0 0-1,0 10-15,-1 0 16,-8-1 0,9 1-16,-10-1 15,10 1 1,0-10 0,-10 1-16,10-1 15,0 0-15,-10 10 16,10-10-1,0 9-15,0-8 16,-1 8 0,1 1-1,0-10-15,0 10 16,-10-10 0,10 0-16,0 1 15,0-1 1,-1 0-16,1 10 15,0-10 1,0 0-16,0 10 16,9-10-1,-9 10-15,0-10 16,-1 0 0,1 10-16,0-1 15,9-9 1,-9 10-1,0-10-15,0 1 16,9-1 0,-9 0-16,0 0 15,9 1 1,0-1-16,0 0 16,0 0-1,1-9-15,-1 9 16,0 1-1,0-1-15,1 0 16,-1 0 0,0 0-16,0 1 15,0-1 1,-9 0-16,9 0 16,1 1-1,-10-1-15,9 0 16,-9 0-1,9 1-15,0-1 16,0 0 0,0 0-1,1 1-15,-11 8 16,11-9-16,-1 1 16,-9 8-1,9-9 1,0 1-16,0-1 15,1 0 1,-1 0-16,0 1 16,0-1-1,1 0-15,8 0 16,-9 1 0,1-1-16,8 0 15,1-9 1,-1 9-16,1-9 15,0 9 1,-10 0-16,0 1 16,10-1-1,-1 0-15,1 0 16,0 1 0,-1-1-1,1 0-15,0 0 16,-1 1-1,1-1-15,-1 0 16,1 0 0,0 1-16,-1-1 15,1-9 1,0 9-16,-1-9 16,1 0-1,0 9-15,-1 0 16,1 0-1,-1 1-15,-8-1 16,8 0 0,1-9-1,-10 9-15,10 0 16,-1 1-16,1-1 16,0 0-1,9 0-15,0 0 16,-10 1-1,10-1 1,-9-9-16,9 9 16,-9-9-1,9 9-15,0-9 16,-10 0 0,10 9-16,0 0 15,-9 1 1,0-1-16,-1 0 15,1 0 1,0 0-16,-1 1 16,1-1-1,-1 0-15,1 0 16,0 1 0,-1-1-16,10 0 15,-9 0 1,0 1-16,-1-1 15,-8 0 1,-1 0-16,9 1 16,1-1-1,0 0 1,-1 10-16,1-10 16,0 0-1,-1 0-15,1 1 16,-1-1-1,1 0-15,0 0 16,-1 1 0,1-1-16,0 0 15,9 0 1,0 0-16,-10 1 16,10-1-1,-9 0-15,0 0 16,-1 1-1,1-1-15,-1 0 16,1 0 0,0 1-16,-1-1 15,1 0 1,0 0-16,-1 1 16,1-1-1,-1-9-15,1 9 16,0-9-1,-1 9 1,1 0-16,0 0 16,-1-9-1,1 9-15,9 1 16,0-10 0,0 9-16,0 0 15,0-9 1,-9 9-16,9 0 15,0 1 1,0-1-16,0-9 16,0 9-1,0-9-15,0 9 16,0 0 0,-9 0-16,-1 1 15,10-1 1,-9 0-1,9 0-15,0-9 16,0 10 0,0-1-16,0-9 15,0 9 1,0 0-16,-9-9 16,9 9-1,0-9-15,0 0 16,0 9-1,9-9-15,10 0 16,-9 0 0,-1 0-16,1-10 15,-1 10 1,10-10-16,0 10 16,0 0-1,-1-10-15,-8 1 16,9 9-1,0-10-15,-1 1 16,1 9 0,0-10-1,0 1-15,0-1 16,-10 10 0,10-10-16,0 1 15,9 9 1,-9-10-16,0 10 15,-10 0 1,10 0-16,0-10 16,9 1-1,1 8-15,-11-8 16,11 9 0,-10 0-16,-1 0 15,11-1 1,-1 1-16,-9 0 15,0 0 1,0 9 0,-1-9-16,1 9 15,9-9 1,1 0-16,-1 0 16,-19 9-1,1 0-15,-1 1 16,10-1-1,0 0-15,-10 0 16,1 0 0,-1 1-16,1-1 15,-1 0 1,1 0-16,-1 10 16,10 0-1,-10-1-15,1 1 16,-1-1-1,1 1-15,-10 0 16,0-1 0,0 10-1,0-9-15,0 9 16,-9 0-16,-1-9 16,1 9-1,-1-10 1,1 10-16,0-9 15,-1 9-15,10 0 16,-18 0 0</inkml:trace>
  <inkml:trace contextRef="#ctx0" brushRef="#br0" timeOffset="90175.78">13443 4205 0,'0'0'0,"0"9"16,0 29-16,-19 46 15,-9 29 1,-9 9 0,-1 0-16,-9-10 15,9-8 1,10-29-16,9-10 16,10-18-16,-1-9 15,10-20 1,0-18-1,0 0-15</inkml:trace>
  <inkml:trace contextRef="#ctx0" brushRef="#br0" timeOffset="90582.05">13481 4111 0,'0'0'0,"9"0"0,1 0 15,18 0 1,19 9-16,9 1 16,10 18-1,-9 0-15,-1 19 16,-18 0-1,-10 9-15,-9 19 16,-19 19 0,-28 9-16,-10-9 15,-19-9 1,1-1 0,-19-9-16,-1-19 15,-18 1 1,-18-20-16,8-18 15,10 0 1,19-10-16,46-9 16</inkml:trace>
  <inkml:trace contextRef="#ctx0" brushRef="#br0" timeOffset="91094.29">14422 4008 0,'0'0'0,"0"0"0,0 0 15,0 0 1,0 9-16,-10 19 16,-9 38-1,-18 37-15,-1 19 16,0-9-1,10-19-15,0-29 16,9-8 0,0-1-16,10 10 15,0-1 1,9-8-16,9-11 16,0-8-1,20-10 1,8 0-16,57-9 15,85-28-15,94-57 16,66-9 0,56 0-16</inkml:trace>
  <inkml:trace contextRef="#ctx0" brushRef="#br2" timeOffset="97760.48">7827 6466 0,'0'0'0,"0"0"16,0 9-1,-19 20-15,0 36 16,-9 38 0,0 38-1,0 66-15,9 37 16,19 28-16,0 18 16,-10 29-1,10-9 1,-18 28-16,-1 28 15,-9 0 1,-10 0-16,-9-19 16,0-10-1,9-27-15,10-28 16,0-29 0,18-37-16,1-29 15,-10-18 1,0-37-16,1-29 15,-1-19 1,0-27-16,0-11 16,10-27-1,-1 0-15,1-19 16,9 0 0,0 0-16</inkml:trace>
  <inkml:trace contextRef="#ctx0" brushRef="#br2" timeOffset="98727.73">3603 8202 0,'0'0'0,"0"0"15,9 0-15,10 0 16,57-10-1,55 1-15,67 0 16,46 9 0,39 9-16,46 0 15,-9 1 1,-47-1-16,-19 1 16,-38-1-1,-19 0-15,-18 1 16,-19 8-1,-28-18 1,-29 0-16,-18-9 16,-38 0-1,-28 9-15</inkml:trace>
  <inkml:trace contextRef="#ctx0" brushRef="#br2" timeOffset="99211.68">3866 7930 0,'0'0'0,"0"0"0,0 0 16,0 0-1,0 9-15,-18 10 16,-11 18 0,-8 29-16,-10 0 15,0 9 1,18-19-16,1-18 16,19-20-1,-1 1-15,1-19 16,9 9-1,9 1-15,38 9 16,85 18 0,188 57-16</inkml:trace>
  <inkml:trace contextRef="#ctx0" brushRef="#br2" timeOffset="99677.4">6369 7939 0,'0'0'0,"0"0"0,0 0 16,0 0 0,0 0-16,9 9 15,10 10 1,37 19-16,29 9 15,9 0 1,-9-10 0,-19-18-16,-19 0 15,-10-1 1,-18 1-16,0 9 16,-19 0-1,-9 10-15,-29 18 16,-56 19-1,28-37-15</inkml:trace>
  <inkml:trace contextRef="#ctx0" brushRef="#br2" timeOffset="100510.96">3791 5969 0,'0'0'0,"-19"9"16,-28 10-16,-28 9 16,9 19-1,10 0-15,18 0 16,19-10-1,10 10-15,18-9 16,20-1 0,27-18-16,10 0 15,9-10 1,-9 10-16,-10-10 16,-18 1-1,-10-1-15,-9 0 16,0 1-1,-19 9-15,-10 9 16,-18 0 0,-19-9-1,-19-10-15,-9-18 16,-19-10 0,38 0-16</inkml:trace>
  <inkml:trace contextRef="#ctx0" brushRef="#br2" timeOffset="101344.18">4374 6147 0,'0'0'0,"0"0"0,0 0 16,0 9 0,-9 10-16,0 19 15,-1 27 1,20 10-16,-10-18 16,9-1-1,-9-18-15,0-20 16,0 1-1,0-19-15,0 0 16,0-9 0,-19-38-16,10-10 15,-1 1 1,10 0-16,10 18 16,-1 10-1,1 0 1,-1 19-16,10-1 15,0 20-15,9 8 16,0 20 0,10 9-1,-1 0-15,-18-10 16,0-9 0,-10-9-16,1 0 15,-10-10 1,0-9-16,0 0 15,0 0 1,9 0-16,1-18 16,18-11-1,0-8-15,10-10 16,-1 10 0,-8 8-16,8 20 15,1 9 1,9 19-16,9 18 15,1 29 1,-10 0-16,-10-10 16,-18-37-1</inkml:trace>
  <inkml:trace contextRef="#ctx0" brushRef="#br2" timeOffset="101745.45">5447 6513 0,'0'0'0,"0"0"15,-19-19-15,0 0 16,-18 1-1,-1 8-15,0 10 16,1 10 0,9 8-16,9 1 15,9-9 1,1 8-16,18-8 16,1-1-1,9 0 1,9 1-16,19 18 15,0 0 1,9 19-16,1 9 16,-1-18-1,-9-1-15,-28-27 16</inkml:trace>
  <inkml:trace contextRef="#ctx0" brushRef="#br2" timeOffset="102060.93">5739 5744 0,'0'0'0,"0"0"16,0 0-16,0 0 15,9 18 1,0 29-16,10 66 16,9 65-1,10 10 1,-10-38-16,0-28 16,-9-28-1,0-29-15,0-18 16,-10-28-1,-9-10-15</inkml:trace>
  <inkml:trace contextRef="#ctx0" brushRef="#br2" timeOffset="102297.61">6171 5781 0,'0'0'0,"0"0"16,0 0 0,0 28-16,0 57 15,10 84 1,8 37 0,11-9-16,8-37 15,-8-48-15,-1-27 16,-19-48-1</inkml:trace>
  <inkml:trace contextRef="#ctx0" brushRef="#br2" timeOffset="102703.49">6632 6391 0,'0'0'0,"0"0"0,0 0 15,0 0-15,0 0 16,0 0 0,10 0-16,-1 0 15,-9-9 1,0-1-16,0-9 15,-19 1 1,0 8-16,-18 1 16,-20 28-1,1 18-15,9 38 16,9 10 0,29 18-1,18-19-15,29-9 16,18-9-1,20-19-15,8-19 16,-37-28 0</inkml:trace>
  <inkml:trace contextRef="#ctx0" brushRef="#br2" timeOffset="103138.08">6905 6213 0,'0'0'0,"0"0"16,0 0-16,0 0 15,9 0 1,29 9 0,37 19-16,29 29 15,9 18 1,0 9-16,-19 0 15,-28 10 1,-19-19-16,-19-18 16,-19-10-1,-9-10-15,-19 1 16,1-20 0,-20 1-16,-19-19 15,-18-28 1,9-28-16,10-19 15,18-19 1,19-9-16,19 9 16,38 0-1,47 10-15,18 18 16,20 38 0,-58 18-16</inkml:trace>
  <inkml:trace contextRef="#ctx0" brushRef="#br2" timeOffset="-96739.31">2935 2788 0,'0'0'0,"19"0"0,47 0 15,47 0 1,37 0-16,48 0 16,9-9-16,-10-10 15,1 0 1,-10 0 0,-9 1-16,-19 8 15,0 1 1,-1 9-16,1 9 15,19 1 1,19-1-16,-1 10 16,1 9-1,18-9-15,1-1 16,8 1 0,11 0-1,-1-10-15,0-9 16,0 0-1,-9-9-15,-10 0 16,-28-1-16,-9 10 16,-10 0-1,1 0-15,-29-19 16,0 1 0,-9-1-1,-1 0-15,-8 10 16,-1-10-1,-9 10-15,0-1 16,-10 1 0,-9 0-16,0-1 15,-9 1 1,-10 9-16,1-10 16,-11 1-1,-8 9-15,-1 0 16,-18 0-1,0 0-15,-1 0 16,-9-9 0,1 9-1,-11 0-15,1-10 16,0 10 0,-9 0-16</inkml:trace>
  <inkml:trace contextRef="#ctx0" brushRef="#br2" timeOffset="-95848.68">12427 1146 0,'0'0'0,"0"0"15,0 10-15,0 8 16,-9 10 0,-10 10-16,0 9 15,0 0 1,1 0-16,-11 9 16,20-18-1,-1 8 1,10-8-16,10 0 15,-1-1-15,10 1 16,0-20 0,-10 1-16,10-9 15,-9-1 1,-10-9 0,0 0-16,0 0 15,0 0-15,0 0 16,0 0-1,0 0-15,-19 9 16,-9 10 0,-1 9-1,-8 10-15,8-1 16,11 10 0,8-9-16,1 9 15,18 0 1,1 9-16,8 0 15,1 0 1,-9 10-16,-10 0 16,-19-1-1,-19 10-15,-28 10 16,-28 9 0,0-19-16,38-38 15</inkml:trace>
  <inkml:trace contextRef="#ctx0" brushRef="#br2" timeOffset="97660.75">26341 1503 0,'0'0'0,"-10"9"0,-27 0 16,-29 20 0,-47 18-16,-19 37 15,-18 29 1,27 18 0,29-9-1,29 9-15,36 1 16,29-1-1,38 0-15,37-18 16,57-10 0,56 0-1,38-28-15,-10-9 16,-28-19 0,-56-28-16,-47-19 15,-57-10 1</inkml:trace>
  <inkml:trace contextRef="#ctx0" brushRef="#br2" timeOffset="97979.23">27084 1381 0,'0'0'0,"0"0"0,0 0 16,9 0 0,1 9-1,9 38-15,-1 47 16,1 65 0,-19 48-1,-9 18-15,-10-19 16,0-37-1,10-56-15,-1-29 16,1-37 0,9-9-1,0-29-15</inkml:trace>
  <inkml:trace contextRef="#ctx0" brushRef="#br2" timeOffset="98366.43">27413 2084 0,'0'0'0,"0"10"15,0 9-15,10 37 16,-1 19-1,19 28-15,10 0 16,28 1 0,18-11-1,10-27-15,-9-28 16,-10-29 0,-18-18-1,-20-29-15,-18-46 16,-47-38-1,-38-10 1,-28 1-16,9 37 16,10 38-1,9 18-15,29 29 16</inkml:trace>
  <inkml:trace contextRef="#ctx0" brushRef="#br2" timeOffset="98792.25">28429 2281 0,'0'0'0,"0"0"15,0 10-15,-19 9 16,1 28 0,-1 18-1,9 10-15,10 0 16,19 0 0,28-18-16,10-10 15,-10-29 1,0-18-1,19-37-15,-10-19 16,-9-1 0,-19 1-1,-9 0-15,-19 9 16,-9 0 0,-20 9-16,-36-9 15,27 19 1</inkml:trace>
  <inkml:trace contextRef="#ctx0" brushRef="#br2" timeOffset="99409.26">29662 1362 0,'0'0'0,"0"9"0,0 10 16,-10 28 0,1 56-16,-1 29 15,1 27 1,18-9-16,1-9 15,-1-10 1,1-18 0,-10-1-16,0-18 15,0-28 1,0-19 0,0-19-16,0-9 15,0-19 1,0 0-16,0-10 15,-10-46 1,-37-38 0,-19-37-16,-9 18 15,9 29 1,0 37-16,0 19 16,1 9-1,-11 38 1,10 18-16,1 29 15,27 28 1,19 37-16,47 1 16,48-10-1,27-19 1,29 0-16,-10-19 16,-28-37-1,-56-37-15</inkml:trace>
  <inkml:trace contextRef="#ctx0" brushRef="#br2" timeOffset="110836.71">25522 3576 0,'0'0'0,"-9"0"0,-10-19 16,0 1-1,10 8 1,-10 10-16,10 0 15,-1 0 1,1 0-16,-1 0 16,10 0-1,19 10 1,85 8-16,121 11 16,142 27-1,57-56-15,-39-28 16,-18 75-1,0 28-15,-9-28 16,-20-38 0,-46 19-1,-57 10-15,-56-20 16,-47-18 0,-29-18-16,-18-10 15,-29 9 1,-18 19-1,-1-10-15,-18 10 16,-19 0 0,0 0-16</inkml:trace>
  <inkml:trace contextRef="#ctx0" brushRef="#br2" timeOffset="148341.04">25315 3754 0,'10'0'0,"18"10"15,75 18-15,57-19 16,38-27-1,37 8 1,19 1-16,10-1 16,-1 39-1,10-1-15,0 9 16,9 1 0,-9-29-1,9 10-15,0-19 16,-28-38-1,-19 1 1,-28-10-16,-28-9 16,0-29-1,-10-27 1,10-10-16,-19 0 16,-29 37-1,1-18 1,0-28-16,-19-38 15,-38 9 1,-28-9 0,-47-28-16,-47 0 15,-85-9 1,-94-38-16,-37 47 16,-38 28-1,-28 10 1,-10 65-16,-18 38 15,-29 56 1,-37 9 0,-20-18-16,-36-1 15,-48 38 1,47 19 0,113 28-16,76 66 15,74 19 1,95 8-1,65 76-15,114 122 16,206 122 0,1-113-16</inkml:trace>
  <inkml:trace contextRef="#ctx0" brushRef="#br2" timeOffset="186857.95">26228 4027 0,'47'0'0,"179"-19"16,169 19-16,47 37 15,28 38 1,-9 19-16,-47 9 16,-56-27-1,-67-30 1,-84-8-16,-47-1 15,-38-18 1,-37-19-16,-38-9 16,-9 9-1,-19-10-15</inkml:trace>
  <inkml:trace contextRef="#ctx0" brushRef="#br2" timeOffset="187590.56">26331 6006 0,'0'0'0,"10"-9"16,9-19-16,28-57 15,37-84 1,20-37-1,-10 9-15,-10-9 16,-8 9 0,-39 84-16,-8 29 15,-11 18 1,-8 19 0,9 0-16,-10 9 15,-9 29 1,9 18-16,1 48 15,27 84 1,20 74 0,9 1-1,-10-38-15,10-9 16,-19-19 0,-28-46-1,0-1-15,-10-38 16,-9-27-16,0-19 15,0 0 1,-19-19 0,10-10-16</inkml:trace>
  <inkml:trace contextRef="#ctx0" brushRef="#br2" timeOffset="187833.12">26124 5171 0,'0'0'16,"0"0"-16,0 0 16,0 0-1,10 10-15,18-1 16,85 0 0,84 10-1,48 9-15,-19-9 16,-38 0-1,-47-10-15,-28-9 16,-66 0 0</inkml:trace>
  <inkml:trace contextRef="#ctx0" brushRef="#br2" timeOffset="188433.19">27714 4909 0,'0'0'0,"0"0"0,0 0 16,0 9-16,0 28 15,0 29 1,0 28 0,-9 0-16,9 0 15,9-19 1,1-19-16,-1-19 15,10-27 1,-10-1-16,19-9 16,1 0-1,18-37-15,9-10 16,-9 0 0,-9 0-1,-10 9-15,-9 10 16,0 19-16,-10 0 15,1-1 1,-1 20 0,29 46-16,9 19 15,0-9 1,-10-20 0,10 1-16,0 0 15,-9-37 1,9-20-1,0-8-15,9-58 16,1-36 0,-19-29-16,-10-9 15,-19 37 1,-9 29 0,0 28-16,0 28 15,0 18 1,0 10-1,0 0-15</inkml:trace>
  <inkml:trace contextRef="#ctx0" brushRef="#br2" timeOffset="188818.81">29549 4758 0,'0'0'0,"0"0"0,0 0 16,-10 10-1,-9-1 1,-18 19-16,-1 19 16,10 38-1,19 9 1,27 9-16,20 9 15,18-18 1,20 19 0,-10 9-16,-29-28 15,-27-38 1,-10-37-16,-29 9 16,-55 9-1,-67-9 1,-46-37-16,-1-29 15,-131-46 1</inkml:trace>
  <inkml:trace contextRef="#ctx0" brushRef="#br2" timeOffset="189390.52">26773 7686 0,'0'0'0,"10"-28"0,18-29 15,0-27 1,19-29-16,19-46 16,0-1-1,9-18-15,1-10 16,-29 48-1,-10 27-15,-18 38 16,0 28 0,-10 19-16,1 9 15,-10 10 1,0-1-16,9 29 16,19 66-1,19 93-15,10 56 16,-1-8-1,1-11 1,-10-46-16,-10-28 16,-18-19-1,0-38-15,-19-27 16,-9-29 0,-1-28-16</inkml:trace>
  <inkml:trace contextRef="#ctx0" brushRef="#br2" timeOffset="189607.46">26501 7104 0,'0'0'0,"0"0"16,0 0-16,0 0 15,0 0 1,9 9-1,57 1-15,84 9 16,76-1 0,-9 1-16,-10-19 15,122-19 1</inkml:trace>
  <inkml:trace contextRef="#ctx0" brushRef="#br2" timeOffset="190140.63">27959 6945 0,'0'0'0,"0"0"15,0 0 1,0 0-16,9 9 16,29 0-1,28 19 1,47 1-16,18 17 15,1 1-15,-19 0 16,-38-9 0,-28-19-1,-19-1-15,-9-18 16,-19 0 0,0 0-16,0 10 15,-19-1 1,-28 29-16,-18 18 15,-11 10 1,1 9-16,9 0 16,0-19-1,0 0-15,19-9 16,10-9 0,18-1-16,10-9 15,18 10 1,10-10-16,37 10 15,48-10 1,46-19-16,10-9 16,-19-9-1,-28-10-15,-28 0 16,-29 10 0,-28 0-1</inkml:trace>
  <inkml:trace contextRef="#ctx0" brushRef="#br2" timeOffset="190531.36">29107 7339 0,'0'0'0,"0"0"0,0 0 16,0 0-1,0 0-15,0 9 16,-10 28 0,1 29-16,9 37 15,28 10 1,28 9-16,20-19 16,8-37-1,10-29-15,0-37 16,10-47-1,9-46-15,-29-20 16,-36 19 0,-11 10-1,-18 18-15,0 10 16,-10 18 0,-9 10-16,0 9 15,0 10 1</inkml:trace>
  <inkml:trace contextRef="#ctx0" brushRef="#br2" timeOffset="191034.06">29944 7010 0,'0'0'0,"0"0"16,0 0-16,9 0 15,1-9 1,18 9-16,19 19 16,19 18-1,18 29-15,10 28 16,1 18 0,-20 10-1,-28 0-15,-10-28 16,-18 0-1,-19-10-15,-19-9 16,1-18 0,-11-20-16,-8-18 15,-1-19 1,-9-19-16,0-18 16,19-29-1,9-19-15,19-18 16,38-9-1,37-20-15,19 1 16,19 9 0,9 0-1,-9 28-15,-19 29 16,-28 27-16,-19 19 16,-9 10-1,-20 9-15</inkml:trace>
  <inkml:trace contextRef="#ctx0" brushRef="#br2" timeOffset="191490.78">31223 7714 0,'0'0'0,"0"0"16,10 9-16,8 1 15,11-1 1,18-9-16,0 0 16,0-19-1,0-9-15,-10-9 16,1-1 0,0-9-16,-20 0 15,-8 0 1,-10 19-1,0 0-15,-19 0 16,-19 18-16,-27 29 16,-20 28-1,-9 38-15,9 8 16,29 1 0,18 0-1,19-9-15,19-10 16,29 9-1,36 0-15,39-18 16,46-19 0,20-47-16,-20-28 15,-84 0 1</inkml:trace>
  <inkml:trace contextRef="#ctx0" brushRef="#br2" timeOffset="193124.66">27658 8586 0,'0'0'0,"0"0"0,-19 0 16,-19-9 0,-37 18-16,-28 20 15,-29 55 1,-9 57-16,28 37 16,28-9-1,38-38-15,28-46 16,29-10-1,27-19-15,39-9 16,27-19 0,1-28-16,-10-19 15,-28 1 1,-19-11-16,-29 11 16,1-10-1,-19-10-15,-19 0 16,1-8-1,-11 17-15,11 1 16,8 9 0,1 10-1,-1 0-15,20 9 16,-1-10 0,29 1-16,18 0 15,10 9 1,9 0-16,1 9 15,-20-9 1,-9 9-16,-9 1 16,-1-1-1,-8 0-15,-1 20 16,0 8 0,-9 10-16,0 19 15,-1 18 1,-8 19-1,-10-9-15,0 0 16,0-19-16,0-19 16,9-18-1,1-1-15,-1-27 16</inkml:trace>
  <inkml:trace contextRef="#ctx0" brushRef="#br2" timeOffset="193507.54">28608 9009 0,'0'0'0,"0"0"0,0 0 16,0 0-1,0 0-15,-9 0 16,-20 9 0,-8 10-1,-29 28-15,0 28 16,0 19 0,19-1-16,19-18 15,28-18-15,19 8 16,47 10-1,37 1 1,48-11-16,8-37 16,-17-18-1,-39-20-15,-18-8 16,-48-1 0</inkml:trace>
  <inkml:trace contextRef="#ctx0" brushRef="#br2" timeOffset="193867.71">29398 8934 0,'0'0'0,"0"0"0,0 0 16,0 9-1,0 28 1,-19 57-16,-9 75 16,0 38-1,-10 27-15,10 1 16,19-19-1,-10-38-15,9-9 16,-8 0 0,-1-1-16,9-17 15,1-95 1</inkml:trace>
  <inkml:trace contextRef="#ctx0" brushRef="#br2" timeOffset="194275.4">29426 8915 0,'0'0'0,"10"0"0,9-10 16,18 1 0,38 0-16,10 9 15,9 18 1,-9 20-16,-10 18 15,-18 10 1,-10 0-16,-19-1 16,-19 1-1,-28 0-15,-56-1 16,-104 1 0,-46-38-1,-123 0-15</inkml:trace>
  <inkml:trace contextRef="#ctx0" brushRef="#br2" timeOffset="196230.02">27827 10829 0,'0'0'0,"0"0"15,0 0-15,0 0 16,0 0-1,0 0-15,10 9 16,-1 1 0,19 18-16,-18-10 15</inkml:trace>
  <inkml:trace contextRef="#ctx0" brushRef="#br2" timeOffset="196461.61">27686 11692 0,'0'0'0,"0"0"0,0 0 15,0 0 1,0 9-16,9 1 15,1 18 1,18 9-16,-9-18 16</inkml:trace>
  <inkml:trace contextRef="#ctx0" brushRef="#br2" timeOffset="196650.94">27733 12227 0,'0'0'0,"0"0"0,0 0 16,0 0-1,0 0 1,0 0-16,9 9 16,1 1-1,-10-10-15</inkml:trace>
  <inkml:trace contextRef="#ctx0" brushRef="#br2" timeOffset="196834.26">27705 12846 0,'0'0'0,"0"9"0,0-9 15,0 0-15,9 0 16,1 0 0</inkml:trace>
  <inkml:trace contextRef="#ctx0" brushRef="#br2" timeOffset="-212813.85">25381 4693 0,'0'0'0,"0"0"0,0 19 15,-9 27 1,-1 48-16,20 56 16,9 29-1,9-1 1,0-37-16,0-19 16,-9-38-1,0-18-15,-19-19 16,0-10-1,-19 1-15,0-20 16,0 1 0,-9 0-1,-9-10-15,8-9 16,1 0 0,19 0-1,-1 0-15,1-9 16,0 0-1,9-1-15,0 10 16,0 0 0,0 0-1,0 0-15,9 0 16,10 10 0,28 18-16,0 0 15,0 19 1,0 0-16,-19-19 15</inkml:trace>
  <inkml:trace contextRef="#ctx0" brushRef="#br2" timeOffset="-212006.73">25391 5059 0,'0'0'0,"0"18"15,0 29-15,0 57 16,9 36 0,0-8-1,10-10-15,-19-75 16</inkml:trace>
  <inkml:trace contextRef="#ctx0" brushRef="#br2" timeOffset="-211694.08">25739 5866 0,'0'0'0,"9"0"0,-9-10 15,0 10 1,0 0-16,0 0 15</inkml:trace>
  <inkml:trace contextRef="#ctx0" brushRef="#br2" timeOffset="-211032.55">25532 6926 0,'0'0'0,"0"0"15,0 0 1,9 0-16,1 0 15,-10 0 1,0 0-16,9 9 16,-9 19-1,0 19-15,-9 0 16,-10 0 0,0-9-1,0-1-15,-9 1 16,18-10-1,1 0-15,0 0 16,-1 0 0,20 0-1,-1 0-15,0-9 16,20 0 0,-1 0-16,10 0 15,9-1 1,9 1-1,-9-19-15,-9 0 16,-1 0 0,-18 0-16</inkml:trace>
  <inkml:trace contextRef="#ctx0" brushRef="#br2" timeOffset="-210791.97">26106 7536 0,'0'0'0,"0"0"0,0 0 15,0 0 1,0 0-16,0 0 15,0 0 1,0 0-16</inkml:trace>
  <inkml:trace contextRef="#ctx0" brushRef="#br2" timeOffset="-209972.22">25475 8821 0,'0'0'0,"0"0"0,10 0 15,-1 0 1,19 9-1,1 1-15,8-1 16,-18 1 0,0-1-16,0 0 15,-10 1 1,-9 8-16,0 1 16,0 0-1,0-10 1,-9 1-16,-10 8 15,0 11 1,10-1-16,-1 19 16,20 18-1,18 20-15,0-20 16,-9-8 0,0-1-1,-1-18-15,-8-20 16,-1 1-1,-9 0-15,0-10 16,0-9 0,-9 10-16,-19-1 15,-38 10 1,-28 0-16,-19-19 16,56 0-1</inkml:trace>
  <inkml:trace contextRef="#ctx0" brushRef="#br2" timeOffset="-209678.02">26218 9365 0,'0'0'0,"10"0"16,9 10-1,-19-10-15,0 0 16,0 0-1,-10 0-15</inkml:trace>
  <inkml:trace contextRef="#ctx0" brushRef="#br2" timeOffset="-50258.24">781 2788 0,'0'0'0,"9"0"0,10-9 16,37-1-1,20 1-15,65-10 16,56 0-1,57-9-15,0 10 16,38 55 0,37-18-1,-9-19-15,9 19 16,19 9 0,10-10-1,-1-27-15,20 37 16,27 0-1,29-28-15,9 10 16,0-10 0,10 19-1,-1 9-15,1 19 16,-29-38 0,-37-9-1,-10 38-15,-46-48 16,-39-27-1,-18 37-15,-28 0 16,-20 9 0,-8-18-1,-48 9-15,-9-10 16,-19-18 0,-47 9-16,-28 19 15,-19 0 1,-9-9-1,-19 0-15,-1 9 16,-8 0 0,-1 0-1,-9 0-15,10 0 16,-1 0 0,0-19-16,-9 9 15,10 10 1,-1 0-1,1-28-15,8 19 16,-8 9 0,-1-10-1,1-8-15,-1 8 16,0-8 0,-9-1-1,0-9-15,-18-47 16,-29-169-1,9 0 1,19 84-16,0-18 16,1 47-1,-1 18-15,-10 0 16,-8 1 0,-1 37-1,-18-38-15,9 19 16,0-75-1,9 10-15,19 140 16,0-28 0,1 0-1,-1 0-15,0 10 16,10 9 0,-1 18-1,-9 1-15,-9 0 16,-19-10-1,-38 10 1,-93-10-16,-105-9 16,-74-10-1,-76 123 1,10-10-16,-10-113 16,-65 85-1,37 9 1,0-18-16,0-66 15,19 9 1,9 94-16,9-75 16,1-19-1,47 19 1,18-9-16,10 28 16,38 9-1,28-38 1,-1-65-16,29 56 15,47 76 1,19-48 0,0-37-16,0 9 15,9 38 1,10-10-16,28-18 16,19 0-1,18 27 1,19-18-16,20 0 15,8 19 1,-9 0 0,19 9-16,19-19 15,0-18 1,-10 0 0,19 9-16,10 0 15,-1 0 1,1 0-1,0 0-15,9 0 16,-10 0 0,10 0-1,0 0-15,0 0 16,0 0 0,0 9-16,0 10 15,-19 28 1,19 47-1,-9 18-15,0 1 16,9 9 0,0 18-1,-10-64-15</inkml:trace>
  <inkml:trace contextRef="#ctx0" brushRef="#br2" timeOffset="-49436.84">517 2056 0,'0'66'0,"10"18"0,-10-65 16,9 0-16,10 28 0,0 28 0,-10-19 0,-9-56 0,10 38 0,-1-10 0,-9-19 0,0-9 0,0 10 0,0-1 0,0-9 0,0 9 0,0-9 0,0 10 0,0-10 0,0 0 0,0 0 0,0 0 0,0 0 0,0 0 0,0 0 0,0 9 0,0 1 0,0-10 0,0 0 0,0 0 0,0 0 0,0 0 0,0 0 0,0 0 0,0 0 0,0 0 0,0 0 0,0 0 0,-28-66 0,18 10 0,-18-29 0,-28-65 0,28 19 0,-1-10 0,11-84 0,-1 46 0,0 29 0,-9-75 16,9 47-16,9 9 15,10 38 1,0 56 0,0 37-16,0 10 15,0 0 1,0 18-1,0 10-15,0 0 16,0 0 0,0 0-16,0 0 15,10 10 1,27 18 0,-8 28-1,-1 29-15,10 27 16,-20 10-1,-8 19-15,-10 18 16,0 20 0,-19-1-1,0-9-15,-9 0 16,9-28 0,0-10-1,0-28-15,10-18 16,0-10-1,-29 65-15</inkml:trace>
  <inkml:trace contextRef="#ctx0" brushRef="#br2" timeOffset="-43510.89">17865 5659 0,'0'0'0,"0"0"16,0 0-16,0 0 15,0 0 1,0 0 0,0 0-16,18 0 15,30-19 1,27 1 0,38-11-16,9 1 15,19 0 1,19 9-1,19-9-15,9 9 16,0 10 0,-9 0-16,-10-1 15,-18 20 1,-20 8 0,-8 20-1,-20 18-15,1 48 16,-20 36-1,-8 39-15,-29 8 16,-29-65 0,-18-47-1,-18-28-15,-11 0 16,-55 0 0,-76 0-1,-57-10-15,-37-8 16,-37-20-1,9-37 1,9-29-16,-19-18 16,38-28-1,28-9 1,29-10-16,37 18 16,47 20-1,38 28-15,37 18 16,10 10-1,18 9 1,20-9-16,-1 0 16,10-10-1,9-8 1,0 8-16,10 0 31,-38 38-31,28-9 31,-9-10-31,0 10 16,-10 0-16,114-1 16,65 1-16,-151 9 15,-74 0-15,37 0 16,9 0-16,1 0 16,-1 0-16,0 0 15,10 0-15,0 0 16,0 0-16,0-10 15,0 1-15,-1-10 16,1-9-16,0-9 0,0-20 0,-10 1 31,-9-10-31,0 10 16,-9-10-16,-1 10 0,1 0 16,-10 9-1,0 9-15,1 1 0,-1 9 16,0-1-16,-9 1 15,9 10-15,9 8 16,1 1-16,-10-10 16,10 10-16,-10-10 15,10 10-15,9-10 16,0 9-16,-10 10 16,10 0-16,-9-9 0,9 9 15,-10-9-15,10 9 16,0 0-16,0 0 15,0 9-15,-9 0 16,0 1-16,-10 9 16,0-1-16,-9 10 15,-10 1-15,0 8 16,1 10-16,-1 0 16,1-10-16,8 1 15,1-10-15,9 0 16,0-9-16,10-10 15,9 1-15,0-1 16,-9-9-16,9 0 16,9 0-16,0-9 15,10-19-15,10 0 0,18-19 0,-10 9 16,1-9 0,-10 10-1,0-1-15,0 10 16,-9 9-16,0 10 0,0-1 15,0 1-15,-10 9 0,10 0 16,-10 0-16,20 19 16,18 0-16,-19-1 15,0-8-15</inkml:trace>
  <inkml:trace contextRef="#ctx0" brushRef="#br2" timeOffset="-39396.36">18420 5368 0,'0'0'0,"19"0"0,-19 0 0,47-9 32,-10 0-32,95-1 15,65 10-15,-18 0 16,9 0-16,-47 19 15,-28 0-15,19-1 16,0 11-16,-19-1 16,-10-10-16,-9 11 15,-19 8-15,1 10 0,-10 0 16,-1 19-16,-8 9 16,-10 9-16,0 1 15,-19-1-15,-9 0 16,-10-8-16,-9-11 15,-9 1-15,0-10 0,-10 0 16,-19 1-16,-9-1 16,-9 0-16,-10 1 15,-19-10-15</inkml:trace>
  <inkml:trace contextRef="#ctx0" brushRef="#br2" timeOffset="-37368.73">17949 5866 0,'0'0'0,"0"0"15,10 0 1,-1 9-16,19-9 16,29-28-1,46-47 1,20 9-16,-1 10 15,47-38 1,19-9-16,-18 37 16,-29 29-1,-9 37 1,-20 28-16,1-19 16,10-9-1,-1 38-15,0 18 16,-18-19-1,-10-8-15,-10 17 16,-8 20 0,-10 28-1,-19 9-15,-10 0 16,-9 19 0,-18-9-16,-10-29 15,-28 10 1,-19-9-16,-38-10 15,-66 37 1,-9-18 0,-9-47-16,-28 9 15,-1-9 1,-18-66-16,-10-27 16,-9-39-1,-10-56-15,10-28 16,37-18-1,48 27 1,56 38-16,28 0 16,47 47-1,19 19-15,19 9 16,-10 19 0</inkml:trace>
  <inkml:trace contextRef="#ctx0" brushRef="#br2" timeOffset="-33547.7">18758 5331 0,'0'0'0,"0"0"0,0 0 15,10 0 1,-1 0-16,1 9 15,8-9 1,11-19 0,-11 1-16,1-1 15,0-9 1,-28-38 0,-10-18-16,-38-20 15,-8 11 1,-1 55-16,-10 0 15,11 20 1,18 8 0,18 1-16,11 0 15,8 9 1,1 0 0,-1 0-16,10 0 15,0 0 1,0 0-16,0 0 15,0 0 1,-9 0-16</inkml:trace>
  <inkml:trace contextRef="#ctx0" brushRef="#br2" timeOffset="-33023.82">18439 4758 0,'0'0'0,"0"0"15,0 0-15,-10 19 16,-9 19 0,0 9-16,-9 0 15,0 37 1,0 10-1,0-47-15,9-10 16,9-18-16,10-19 16,0-9-1,-9-10 1,0-28-16,18-37 16,0 18-1,10 0-15,0 10 16,19 28-1,27 18-15,39 20 16,65 37 0,161 56-16</inkml:trace>
  <inkml:trace contextRef="#ctx0" brushRef="#br2" timeOffset="-18892">9182 2929 0,'0'0'0,"0"0"15,0 0 1,0 9-16,-19 38 15,0 28 1,19 141 0,47 103-16,28 47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44:09.69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6519 4590 0,'0'28'0,"0"75"0,10 131 15,-1 104 1,-9 28-1,-9 19-15,-1-38 16,-8-37 0,8 18-1,1-56-15,18-47 16,10-18 0,-10-57-16,10-28 15,-9-38 1,-1-28-1,-9-9-15,0-37 16,0-10 0,0 0-16</inkml:trace>
  <inkml:trace contextRef="#ctx0" brushRef="#br0" timeOffset="625.71">6604 4758 0,'9'0'0,"20"-37"16,65-19-16,56-1 15,20 29 1,-1 28-16,-28 38 16,-28 18-1,-28 10-15,-29 9 16,-28 9 0,-28 1-16,-66 8 15,-65 29 1,-48 0-16,-9-37 15,18-29 1,39-37-16,27-10 16,29-18-1,28 9-15,19-10 16,9 1 0,10 0-1,18-1-15,38 1 16,56 9-1,39 19-15,-11 18 16,-8 10 0,-39 9-16,-9 1 15,-27 18 1,-20-19-16,-19 19 16,-18 19-1,-38 9-15,-66 19 16,-75 0-1,-95 9-15,-8-46 16,37-48 0,-94 1-16</inkml:trace>
  <inkml:trace contextRef="#ctx0" brushRef="#br0" timeOffset="2535.55">7620 6719 0,'0'0'0,"0"0"15,0 10-15,-9 8 16,-10 29-1,9 38-15,1 27 16,9-8 0,9-29-16,-9-19 15,0-18 1,0-20-16,0 1 16,0-19-1,10 0-15,-1 0 16,1 0-1,18-9-15,0-1 16,0 1 0,19 0-16,0 9 15,-9 9 1,0 0-16,-1 19 16,-9 1-1,-9 8 1,-19 10-16,-19 19 15,-18 9 1,-20-10-16,-18-8 16,-10-1-1,-27-9-15,-11-10 16,57-18 0</inkml:trace>
  <inkml:trace contextRef="#ctx0" brushRef="#br0" timeOffset="2869.41">7479 6663 0,'0'0'0,"9"0"0,1 0 16,27 0 0,20 0-1,18 9-15,10 1 16,-1-10-1,-8 9-15,-20 1 16,-28-10 0</inkml:trace>
  <inkml:trace contextRef="#ctx0" brushRef="#br0" timeOffset="3961.18">8429 6907 0,'0'0'0,"0"0"16,0 0-16,0 0 15,0 0 1,0 0-16,0 0 15,0 0 1,9 19-16,1 28 16,-1 46-1,-9 29 1,0-9-16,0 9 16,-9 0-16,-1-9 15,1-1 1,9-56-16</inkml:trace>
  <inkml:trace contextRef="#ctx0" brushRef="#br0" timeOffset="5290.1">7940 3098 0,'0'0'0,"0"0"16,0 0-1,0 9-15,0 10 16,-10 47 0,1 37-16,0 9 15,-1-8 1,1-29-16,-1-19 15,10-19 1,0 1-16,0-19 16,10-10-1,-1-9-15,1 0 16,-1 0 0,19-9-16,0-10 15,10 0 1,0 0-16,-10 1 15,0-10 1,-9-1 0,0 11-16,-10-1 15,1-9 1,-1 18-16,-9 1 16,0 0-1,0 9-15,0 9 16,0 38-1,-19 56-15,0 38 16,-9 9 0,0-19-16,0-9 15,0-9 1,18-19-16,1-47 16</inkml:trace>
  <inkml:trace contextRef="#ctx0" brushRef="#br0" timeOffset="6802.15">9153 5500 0,'0'0'0,"0"0"16,0 0-1,10 0-15,27 0 16,58-19 0,74 9-16,47 1 15,10 0 1,-28 9-16,-20 0 15,-18 9 1,-28-9-16,-19 9 16,-19-9-1,-19 0 1,-18 0-16,-20 0 16,-27-9-16</inkml:trace>
  <inkml:trace contextRef="#ctx0" brushRef="#br0" timeOffset="7391.31">11251 4955 0,'0'0'0,"0"10"16,0 9 0,0 18-16,10 29 15,-1 18 1,-9 1-16,0 9 16,0-10-1,-9-28-15,9 1 16,-10-20-1,10-9-15,-9-9 16,9-10 0,0-9-16,0 0 15,0-28 1,9-28-16,1-19 16,-1-10-1,10 20 1,0 18-16,0 19 15,-10 9 1,0 10-16,10-1 16,9 1-1,1 9-15,8 9 16,1 1 0,-1 18-16,1 0 15,-19 0 1,0 0-16,-19 19 15,-10 0 1,-27 19-16,-29 9 16,-47 9-1,47-46-15</inkml:trace>
  <inkml:trace contextRef="#ctx0" brushRef="#br0" timeOffset="15625.55">12822 1878 0,'0'0'0,"0"0"16,0 19 0,10 28-16,-10 28 15,0 9-15,0 19 16,0 1-1,0-1-15,-10-19 16,10-9 0,-9-18-16,9-20 15,0 1 1,0-20 0,0-8-16,0-10 15,0 0 1,9 0-16,1-10 15,18 1 1,19 0-16,9-1 16,20 10-1,18 0-15,9 0 16,-9 10 0,0-10-16,-18 0 15,-20 0 1,1-10-16,-20 1 15,1-10 1,-1 0-16,-18 10 16</inkml:trace>
  <inkml:trace contextRef="#ctx0" brushRef="#br0" timeOffset="15936.05">13500 2122 0,'0'0'0,"0"0"0,0 0 16,0 0-1,0 19-15,-19 37 16,-19 66-1,10 47-15,9 9 16,10-37 0,9-10-16,9-18 15,1-29 1,-1-9-16,10-18 16,-10-29-1</inkml:trace>
  <inkml:trace contextRef="#ctx0" brushRef="#br0" timeOffset="16270.13">14431 1409 0,'0'0'0,"0"0"15,0 0-15,0 0 16,0 0 0,0 28-16,0 28 15,0 48 1,0 27-1,-9-9-15,9-10 16,0-8 0,0-11-16,0-27 15,0-38 1</inkml:trace>
  <inkml:trace contextRef="#ctx0" brushRef="#br0" timeOffset="16918.49">13500 1634 0,'0'0'0,"0"0"0,18 0 16,39-19-1,65 10-15,66 9 16,19 19-1,-19 9-15,-18-9 16,-29-1 0,-28-18-16,-29 0 15,-8-18 1,-20-1 0,1 0-16,-20-18 15,1-20 1,-1 1-16,-18-28 15,-9-29 1,-29 0-16,9 48 16,1 37-1,9 9-15,0 28 16,-9 47 0,-1 85-16,1 28 15,9-9 1,-10-29-16,-8-28 15,8-18 1,1-29-16,-1-19 16,1-18-1,9-9-15,0-10 16,9-10 0,10-27-16,19-29 15,-1 0 1,1 29-16,0 9 15,-1 18 1,10 20 0,0 36-16,10 30 15,-1 27 1,-9 19-16,-37-75 16</inkml:trace>
  <inkml:trace contextRef="#ctx0" brushRef="#br0" timeOffset="17320.09">16322 1587 0,'0'0'0,"0"0"16,0 0 0,0 0-16,0 10 15,0 8 1,-19 57-16,10 38 15,-1 37 1,20 19-16,-1-38 16,0-18-1,1-19-15,-1-10 16,1-18 0,-1-19-16,10-10 15,-10-27 1</inkml:trace>
  <inkml:trace contextRef="#ctx0" brushRef="#br0" timeOffset="18126.4">16924 2338 0,'0'0'0,"0"0"0,0-10 16,0-8-16,0-1 15,0 0 1,-9 10-1,-1-1-15,1 1 16,-10 18 0,9 1-16,1-1 15,0 19 1,9 0-16,9 10 16,19-1-1,1 1 1,8-19-16,-9-1 15,10 1-15,0-19 16,-10 0 0,9-19-16,1 1 15,0-29 1,-1-19-16,-18 19 16,0 19-1,0 9-15,-10 10 16,1 0-1,-1 18-15,19 19 16,10 10 0,9 9-1,-9-10-15,9 1 16,0-10 0,0-10-16,9-8 15,-18-10 1,9-19-16,-10-18 15,1-20 1,-10 1-16,-9 9 16,-10 19-1,1 0-15,-10 18 16,0 1 0,0 9-16,0 19 15,9 37 1,1 38-16,-1 37 15,1 10 1,8 0 0,-18 37-16,0-9 15,-18-38 1,-30-9-16,-17-19 16,-39-28-1,-28-28-15,1-37 16,-1-20-1,38-8-15,19-11 16,28-8 0,28 18-16</inkml:trace>
  <inkml:trace contextRef="#ctx0" brushRef="#br0" timeOffset="18919.58">18307 2685 0,'0'0'0,"0"0"16,9 0-16,1-9 15,8-10 1,-8 0-16,9 0 15,-10-9 1,0-9-16,-9 8 16,0 1-1,-9 0-15,0 0 16,-10 19 0,-9-1-16,-10 20 15,0 27 1,-9 19-16,10 19 15,18-9 1,19-10-16,9 1 16,20-10-1,18-19 1,18-9-16,29-38 16,19-38-1,-9-36-15,-29-20 16,-28-9-16,-9 10 15,-19 36 1,-19 20 0,0 19-16,0 8 15,-10 11 1,-9 8-16,1 1 16,-20 0-1,-9 18-15,0 10 16,19 9-1,-1 0-15,20 10 16,9-10 0,9 0-16,29 19 15,18 0 1,20-10-16,-1 10 16,-9 0-1,0 28-15,-10 10 16,-18-1-1,-1 29-15,-18 18 16,-19-9 0,10-19-16,-1-18 15,0-10 1,1-47 0</inkml:trace>
  <inkml:trace contextRef="#ctx0" brushRef="#br0" timeOffset="20226.93">13359 4421 0,'0'0'0,"0"0"0,0 0 16,0-10 0,0 10-16,0 0 15,0 19 1,0 47-16,9 28 16,0 18-1,1-9 1,-1-37-16,1-19 15,-1-19 1,0-9-16,1-19 16,-1 0-16,1 0 15,18-19 1,0 0 0,10-9-16,9 0 15,0 19 1,0 18-16,19 10 15,-1 37 1,-8 10-16,-19 18 16,-20 1-1,-27 18-15,-29-9 16,-46 9 0,-29-19-16,-28-9 15,0-28 1,9-28-16,38-28 15,47-1 1</inkml:trace>
  <inkml:trace contextRef="#ctx0" brushRef="#br0" timeOffset="20452.48">13330 4355 0,'0'0'0,"10"0"0,27-19 15,20 0 1,27 1-16,29-10 16,19 9-1,28 9-15,160 1 16</inkml:trace>
  <inkml:trace contextRef="#ctx0" brushRef="#br0" timeOffset="20719.29">14205 3492 0,'0'0'0,"0"0"0,0 0 16,0 9 0,0 38-16,-9 56 15,18 57 1,19 18-16,-9-18 16,0-29-1,-19-18 1,0-29-16,-9-56 15</inkml:trace>
  <inkml:trace contextRef="#ctx0" brushRef="#br0" timeOffset="21335.53">13443 3970 0,'0'0'0,"10"0"0,8 0 16,20-18-16,56-1 16,57-9-1,18 18 1,19 10-16,-28 0 16,-19 0-16,-28 0 15,-38 0 1,-18-9-16,-20-1 15,-8-8 1,-11-10 0,1-19-16,-19-19 15,0 0 1,-9 10-16,-1 28 16,10 18-1,-9 10-15,0 19 16,-10 56-1,0 38-15,10-1 16,-1-8 0,1-29-16,9-28 15,0-10 1,0-18-16,0 0 16,0-19-1,0 0-15,9 0 16,10 0-1,9-19 1,19 0-16,10 10 16,-1 9-1,1 19-15,8 18 16,-8 10 0,-20 9-16,-8 10 15,-20 9 1,-9-37-16</inkml:trace>
  <inkml:trace contextRef="#ctx0" brushRef="#br0" timeOffset="21922.28">15579 5002 0,'0'0'0,"0"0"0,0 0 16,0 0-1,0 0-15,0 10 16,0 9 0,0 27-16,9 20 15,-9-10 1,0-18-16,0-1 16,0-18-1,0 0-15,0-19 16,0 0-1,0 0-15,9-28 16,1-47 0,28-57-16,9 1 15,9 28 1,-18 47-16,-1 27 16,10 20-1,10 28 1,9 9-16,-10 19 15,-9 9-15,-9 0 16,-19 1 0,-10-1-1,-9 10-15,-19-1 16,0-27 0</inkml:trace>
  <inkml:trace contextRef="#ctx0" brushRef="#br0" timeOffset="22301.92">16491 5040 0,'0'0'0,"0"0"16,0 9-16,-19 1 15,1 27 1,-11 10 0,1 19-16,19-10 15,9 0 1,9-18-16,19-1 16,1-18-1,18-9-15,18-20 16,-8-9-1,-1-18-15,-18-1 16,-19-18 0,-29-10-16,-27-18 15,-48 0 1,-28 27-16,19 29 16,47 19-1</inkml:trace>
  <inkml:trace contextRef="#ctx0" brushRef="#br0" timeOffset="22852.55">17093 4120 0,'0'0'0,"0"0"15,0 0-15,0 10 16,10 18 0,-1 75-16,19 66 15,1 28 1,-1-28-16,-9-28 15,-1-29 1,1-9-16,0-37 16,-10-19-1,1-19-15,-10-9 16,0-19 0,0 0-16,0-9 15,-19-38 1,-19-10-16,10 10 15,0 19 1,9 10 0,0 8-16,0 20 15,-18 8 1,9 10-16,-1 10 16,20 0-1,0-1-15,18 1 16,29-1-1,-10-18-15</inkml:trace>
  <inkml:trace contextRef="#ctx0" brushRef="#br0" timeOffset="23636.32">17517 5002 0,'0'0'0,"0"0"15,9 10-15,0 9 16,1-1 0,18 1-16,10 0 15,9-10 1,19-9 0,-1-19-16,-8 1 15,-1-20 1,-18 1-16,-10-10 15,-9 9 1,-19 1-16,0 8 16,-19 1-1,0 19-15,-18 9 16,-1 28 0,-9 28-16,0 29 15,19 9 1,18-10-16,20-9 15,-1-19 1,19-9-16,1-18 16,-1-11-1,0-18 1,0-9-16,19-19 16,29-47-16,-1-38 15,0-18 1,-9-1-1,-28 39-15,-20 36 16,1 20 0,-9 9-16,-10 18 15,0 1 1,0-1-16,0 10 16,0 0-1,0 0-15,0 0 16,9 19-1,10 9-15,9 19 16,10 19 0,-1 0-16,1 9 15,-19-10 1,0 1 0,-1-10-16,-18 10 15,-18 0 1,-11-1-16,-36 10 15,-48 0-15,-28-9 16,-1-28 0,-168 37-1</inkml:trace>
  <inkml:trace contextRef="#ctx0" brushRef="#br0" timeOffset="25085.28">18015 4937 0,'0'0'0,"0"0"0,0 0 16,0 9-1,0 0-15,10 20 16,18-1 0,0 9-16,19 1 15,10-1 1,-1-18-16,-18-19 16,-1 0-1,-18 0-15,0-9 16,-19-10-1,0 0-15,-19 0 16,0 10 0,-28 0-16,-9 27 15,-10 20 1,0 9-16,19 19 16,19-10-1,18-9-15,1-10 16,18 1-1,20-19-15,-1-1 16,19-18 0,0 0-1,-9-9-15,-1-10 16,-18 0 0,0-9-16,-19-9 15,0 9 1,-19-1-16,0 20 15,-18 0 1,-1 18-16,0 19 16,1 0-1,8 10-15,20-1 16,0-8 0,18-11-16,19 1 15,19 0 1,19-19-16,-9 0 15,-10-19 1,-10 0 0,-18-18-16,-10-10 15,-27-19-15,-58 1 16,-27 8 0,-29 38-1,10 38-15,18 19 16,57-19-1</inkml:trace>
  <inkml:trace contextRef="#ctx0" brushRef="#br0" timeOffset="25835.64">19464 4524 0,'0'0'0,"9"-10"16,20-8-16,18-10 15,9 18 1,10 10-16,0 28 16,0 29-1,-19 8-15,-19 10 16,-19-9 0,-28-10-16,-18 1 15,-1-1 1,-18-19-16,9-18 15,18 0 1,1-19-16,19 0 16,-1 0-1,10 0 1,19 0-16,38-9 16,9 9-1,18 18-15,1 20 16,-10 9-1,-28 9-15,-9 10 16,-29-1 0,-18 20-16,-48-1 15,-37 10 1,-56 0-16,-10-38 16,19-37-1,18-19-15,11-19 16,55 1-1</inkml:trace>
  <inkml:trace contextRef="#ctx0" brushRef="#br0" timeOffset="26312.41">20113 5012 0,'0'0'0,"9"0"0,20-19 16,-1 0-1,19-18-15,28 9 16,19-1 0,0 20-1,0 9-15,-18 9 16,-1 20-16,-28-1 15,-9 0 1,-20 0-16,1 0 16,-19 0-1,0 19-15,-19 0 16,1-9 0,-1-1-16,0-18 15,-9 0 1,9-19-16,10 0 15,-1 0 1,-9-10 0,0-8-16,10-20 15,0-9 1,9 10-16,0 8 16,0 20-1,0 9-15</inkml:trace>
  <inkml:trace contextRef="#ctx0" brushRef="#br0" timeOffset="26802.62">19963 3689 0,'0'0'0,"9"0"0,0-10 16,29 1 0,18 28-16,29 18 15,0 38 1,9 29-16,-28-1 15,-19 9 1,-19-18-16,-19-9 16,-18-1-1,-10-18-15,-9-29 16,0-18 0,-1 0-16,11-19 15,-1-19 1,0-28-16,10-18 15,27-48 1,48-47-16,38-8 16,-10 36-1,0 57-15,-28 38 16,0 37 0,-38 0-16</inkml:trace>
  <inkml:trace contextRef="#ctx0" brushRef="#br0" timeOffset="27302.1">21214 3417 0,'0'0'0,"0"0"0,0 0 15,0 9-15,0 10 16,9 56 0,1 47-16,-1 19 15,0 9 1,1-28-16,-10-19 16,0-28-1,0-19 1,0-18-16,0-19 15,0-1-15,0-18 16,0 0 0,0 0-1,0-18-15,0-20 16,-10 1 0,1 8-16,0 1 15,-10 19 1,0-1-16,0 20 15,-9 18 1,0 19-16,-1 0 16,20 9-1,0-18-15,18-1 16,10-9 0,0-9-16</inkml:trace>
  <inkml:trace contextRef="#ctx0" brushRef="#br0" timeOffset="27928.54">20884 4289 0,'0'0'0,"0"0"0,0 19 16,-18 47 0,-11 74-16,1 58 15,19 8 1,9-18-16,0-29 15,9-18 1,1-29-16,-1-8 16,10-20-1,0-18-15,-1-29 16,1-9 0,-9-18-1</inkml:trace>
  <inkml:trace contextRef="#ctx0" brushRef="#br0" timeOffset="28885.94">21487 5303 0,'0'0'0,"0"-10"0,0-9 16,-10-18-1,-9 9-15,0 0 16,-9 9-1,-9 9-15,-1 20 16,-9 9 0,0 9-16,19 9 15,9 1 1,9-19-16,1-1 16,9 1-1,9-19-15,1 0 16,18 0-1,0-19-15,10 1 16,-10-1 0,-9 9-16,0 1 15,0 0 1,9 18-16,0 19 16,0 0-1,10 10 1,0-1-16,-1-18 15,1 0 1,9-19-16,9 0 16,-9-19-1,0 0 1,-9-18-16,0-1 16,-20 1-16,1-1 15,-9 10 1,-10 19-16,0-1 15,0 10 1,0 10-16,0 9 16,0 9-1,9 9-15,0 1 16,1-10 0,-1-9-16,10-1 15,0-8 1,0-10-1,-10 0-15,10 0 16,-10 0 0,1-19-16,-1 0 15,1 1 1,-10 8-16,0 1 16,0-1-1,0 10-15,0 0 16,0 10-1,0 27-15,0 38 16,0 29 0,0 18-16,0 9 15,0 0 1,-19 1-16,0-1 16,-9-18-1,-10-29 1,0-9-16,-9-9 15,0-29-15,-9-18 16,0-10 0,27-18-16</inkml:trace>
  <inkml:trace contextRef="#ctx0" brushRef="#br0" timeOffset="29702.32">22333 5462 0,'0'0'0,"0"0"0,10 0 16,-1 0 0,19 0-16,0 0 15,19-9 1,10-10-16,9-19 15,-10 1 1,-9-10 0,-9-9-16,-19-1 15,-10 1-15,-9 9 16,-9 19 0,-10 0-1,0 19-15,-19 9 16,1 37-1,-10 19-15,9 29 16,19-1 0,10-9-16,18 0 15,20-18 1,-1-10-16,19-10 16,9-9-1,10-9-15,9-19 16,1-19-1,-1-28-15,0-18 16,-18-29 0,-20-9-16,-18 9 15,-19 28 1,0 10-16,0 18 16,-9 10-1,-1 19-15,1 9 16,-1 0-1,1 9 1,0 1-16,-1-10 16,10 0-1,10 9-15,-1 0 16,19 19 0,0 10-16,1 9 15,-1 0 1,-9 18-16,0 20 15,-1-1 1,-18 20-16,0-11 16,-9-18-1,9-18-15,0-20 16,9-18 0,1 0-16,27-10 15,-8-9 1</inkml:trace>
  <inkml:trace contextRef="#ctx0" brushRef="#br0" timeOffset="33281.85">13537 6738 0,'0'0'0,"0"0"16,0 9-16,0 29 15,10 37 1,-1 47-16,0 38 15,1-1 1,9-18-16,-19-19 16,0-28-1,0-19-15,-10-19 16,1-19 0,-1-18-16,1 0 15,9-19 1,0 0-16,0-28 15,9-38 1,10-56-16,10-19 16,8 1-1,1 18-15,-10 9 16,-9 38 0,-19 28-16,0 10 15,0 9 1,0 18-16,0 1 15,-19 18 1,0 10 0,-28 28-16,-9 28 15,-1 19 1,29-47-16</inkml:trace>
  <inkml:trace contextRef="#ctx0" brushRef="#br0" timeOffset="33552.71">13217 7892 0,'0'0'0,"0"0"15,10 0-15,9 0 16,37 0-1,38 0-15,47 0 16,0 0 0,0-9-16,1-1 15,-20 1 1,-37 0 0,-48-1-16</inkml:trace>
  <inkml:trace contextRef="#ctx0" brushRef="#br0" timeOffset="33940.61">14149 6297 0,'0'0'0,"0"0"16,0 0-16,0 10 15,-10-1-15,1 19 16,9 28 0,19 10-16,9 9 15,10 0 1,-1-9-1,1-10-15,-1-18 16,-18-1 0,0-18-16,-19 0 15,-9-10 1,-29 19-16,-37-9 16,-29-10-1,48-9-15</inkml:trace>
  <inkml:trace contextRef="#ctx0" brushRef="#br0" timeOffset="34257.87">14920 5978 0,'0'0'0,"0"0"16,0 0-1,0 10-15,10 8 16,-1 29 0,0 47-16,-9 47 15,10-10 1,-10 0-16,0-9 15,0-18 1,0-29-16,-10-19 16,1-37-1</inkml:trace>
  <inkml:trace contextRef="#ctx0" brushRef="#br0" timeOffset="34437.11">14713 6513 0,'0'0'0,"10"0"15,18 0 1,28 0-16,38 9 16,10 1-1,-48-1-15</inkml:trace>
  <inkml:trace contextRef="#ctx0" brushRef="#br0" timeOffset="35019.32">15635 7451 0,'0'0'0,"0"0"16,0 0-16,0 0 16,0 0-1,0 10-15,10 8 16,-1 29-1,0 19-15,-9 9 16,0-19 0,0-18-1,-9-10 1,0-9-16,-1-19 16,10 0-16,-9-19 15,-10-28 1,9-47-16,20-28 15,9 28 1,9 29-16,10 18 16,9 19-1,18 9-15,1 19 16,10 28 0,-20 19-16,0 0 15,-18 9 1,-10 10-16,-9 9 15,-19 0 1,0-19 0,0-18-16,0-1 15,-9-18 1</inkml:trace>
  <inkml:trace contextRef="#ctx0" brushRef="#br0" timeOffset="35435.78">16642 7423 0,'0'0'0,"0"0"0,0 9 16,-19 20-1,0 17-15,0 11 16,10 8 0,-1-8-16,10-20 15,10 1 1,-1-1-16,1-18 16,18-10-1,0-9 1,0 0-16,1-18 15,-1-20 1,-9-18-16,-19-10 16,0 10-1,-10 9-15,1 19 16,-10 18 0,-9 1-16,9 9 15</inkml:trace>
  <inkml:trace contextRef="#ctx0" brushRef="#br0" timeOffset="35973.85">17470 6879 0,'0'0'16,"0"0"-16,0 0 16,0 0-16,0 19 15,-10 28 1,1 37-16,-1 38 16,10 0-1,0-19-15,0-28 16,0-28-1,0-9-15,0-20 16,0 1 0,0-19-16,0 0 15,0 0 1,0-9-16,-18-10 16,-1-19-1,0 10-15,0 0 16,-9 19-1,9 9-15,-19 9 16,1 19 0,-10 19-16,9 10 15,10-11 1,18 11-16,20-10 16,18 9-1,19-19 1,19 1-16,19-19 15,-38-10-15</inkml:trace>
  <inkml:trace contextRef="#ctx0" brushRef="#br0" timeOffset="36354.49">17836 7658 0,'0'0'0,"0"0"15,0 0 1,10 0-16,-1 0 16,19-10-1,1-9-15,-1 1 16,10-10 0,-10-10-16,-9 10 15,-1-10 1,-18 10-16,0 0 15,-9 9 1,-10 10 0,0 9-16,-18 19 15,-20 28 1,10 37-16,10 19 16,18-9-1,28-10-15,19-8 16,19-1-1,19-19-15,-37-37 16</inkml:trace>
  <inkml:trace contextRef="#ctx0" brushRef="#br0" timeOffset="37160.01">19539 7123 0,'0'0'0,"0"0"0,0 9 16,-9 29-1,-1 27-15,10 29 16,10 19 0,18-1-16,0-27 15,0-20 1,1-18-16,8-9 16,1-19-1,-10-10-15,10-9 16,9-19-1,0-9-15,-10-9 16,1-1 0,-10 1-1,-9 8-15,0 1 16,-10 19-16,-9 0 16,0 9-1,0 18-15,0 39 16,0 36-1,-9 29 1,0 0-16,-1-18 16,1-11-1,18-18-15,1-9 16,-1-38 0</inkml:trace>
  <inkml:trace contextRef="#ctx0" brushRef="#br0" timeOffset="37491.03">20471 6560 0,'0'0'0,"0"0"16,0 0-16,0 0 16,0 0-1,9 19-15,10 46 16,9 48 0,-9 37-1,0-9-15,-1-19 16,-8-38-1,-10-9-15,-10-19 16,1-37 0</inkml:trace>
  <inkml:trace contextRef="#ctx0" brushRef="#br0" timeOffset="38104.58">19963 6982 0,'0'0'0,"0"0"0,9 0 16,10 0 0,18-9-16,48-1 15,47 10 1,18-9 0,-18 9-16,-29 0 15,-18-9-15,-19-1 16,-10-9-1,-18 1 1,-10-1-16,-9 0 16,0-18-1,-10-1-15,-9 0 16,0 10 0,0 10-16,0 8 15,0 10 1,0 10-16,0 18 15,-19 56 1,1 19 0,-1 19-16,9-18 15,1-20-15,0-28 16,-1-18 0,10-1-16,0-18 15,0-10 1,10-9-1,-1 0-15,19-18 16,19-10 0,-9-1-16,0 20 15,-10 0-15,9 9 16,1 9 0,0 10-1,-1 9-15,1 19 16,0 19-1,-20 18-15,-18-37 16</inkml:trace>
  <inkml:trace contextRef="#ctx0" brushRef="#br0" timeOffset="38452.74">21844 6823 0,'0'0'0,"0"9"0,0 28 15,-9 29 1,-10 47-16,0 27 16,10 1-1,-1-9-15,1-1 16,9-9 0,9-19-16,1-9 15,-1-19 1,0-47-16</inkml:trace>
  <inkml:trace contextRef="#ctx0" brushRef="#br0" timeOffset="39419.91">22286 7367 0,'0'0'0,"0"0"0,0-10 16,-9 1 0,-1 9-16,1 0 15,0 9 1,-1 1-16,1 18 16,-1 0-1,10-9-15,0 0 16,0-1-1,10 1-15,-1-10 16,1 1 0,-1-10-16,0 0 15,1 9 1,9 1-16,-1-1 16,11 0-1,-1 10-15,9 9 16,1-9-1,0 0 1,9-10-16,0-9 16,0-9-16,0-10 15,0-18 1,0-1 0,-9-9-16,-1 10 15,-18 8 1,0 1-16,-10 19 15,1-1 1,-1 20-16,0 9 16,10 28-1,9 46-15,20 11 16,-11-20 0,1-28-16,-10-18 15,0-10 1,0-9-16,1-19 15,-1-19 1,10-28-16,-1-28 16,-9-9-1,-9 9-15,0 9 16,-10 19 0,-9 19-16,0 0 15,0 18 1,0 1-1,0 9-15,0 19 16,0 56 0,0 65-16,10 67 15,9 27 1,-1-8-16,1-11 16,-9-27-1,-20-19-15,-9-38 16,-18-37-1,-1-28-15,-18-19 16,-10-19 0,-19-19-16,-18-37 15,-1-28 1,10-29-16,47 38 16</inkml:trace>
  <inkml:trace contextRef="#ctx0" brushRef="#br0" timeOffset="40235.15">23773 7883 0,'0'0'0,"9"0"16,0 0-16,20 0 15,8 0 1,10 0-16,10-19 16,-1-9-1,-18-10-15,-1-18 16,-18-19 0,-9 0-16,-10 9 15,-19 19 1,0 10-16,0 18 15,-18 10 1,-1 27-16,-9 29 16,0 47-1,9 28-15,38 9 16,19-18 0,19-29-1,18-8-15,29-30 16,9-17-1,19-39-15,-10-18 16,1-28 0,-10-38-16,-19-9 15,-28 0 1,-19 9-16,-18 28 16,-10 19-1,0 19-15,-19 0 16,0 18-1,-19 1-15,1 18 16,-1 1 0,10 9-16,0-1 15,18 1 1,1 9 0,18 10-16,20 27 15,18 1-15,18 19 16,-8 8-1,-10 1-15,-9-19 16,-20-9 0,1-10-1,-9-18-15,-1-1 16,-9-18 0,0 0-16,9-10 15,1-9 1,-1 0-16,19 0 15,10-19 1,-19 10-16</inkml:trace>
  <inkml:trace contextRef="#ctx0" brushRef="#br0" timeOffset="40399.92">25193 8127 0,'0'0'0,"0"0"16</inkml:trace>
  <inkml:trace contextRef="#ctx0" brushRef="#br0" timeOffset="47622.7">7705 3004 0,'0'0'0,"0"0"0,0 0 16,-19 0 0,0 0-1,0-9-15,0 9 16,1 0-1,-1 0-15,-9 0 16,-1 0 0,1 0-16,0 0 15,0 0 1,9 0-16,9 0 16,1 0-1,0 0-15,-1 0 16,10 9-1,-9 0-15,-1 10 16,-8 19 0,-1 27-16,0 1 15,-9 18 1,-10 1-16,0 18 16,-9-9-1,19 0-15,9-10 16,10 10-1,28 0 1,18 0-16,-8-47 16</inkml:trace>
  <inkml:trace contextRef="#ctx0" brushRef="#br0" timeOffset="48351.88">8551 3135 0,'0'0'0,"0"0"16,0 0 0,0 0-16,10 0 15,-1-9 1,10-1-16,9 1 16,10 0-1,-1 9-15,1 0 16,-19 0-1,0 0-15,-10 9 16,1 0 0,-1 1-16,-9 18 15,0 19 1,0 0-16,9 19 16,1-1-1,-1 10-15,-9 0 16,0 0-1,0 0 1,0 0-16,0 1 16,0-20-1,0 0-15,0 0 16,0-18 0,0 0-16,-19-1 15,-9-9 1,-38 10-16,-18-1 15,27-18 1</inkml:trace>
  <inkml:trace contextRef="#ctx0" brushRef="#br0" timeOffset="49553.78">6049 11242 0,'0'0'0,"0"9"15,-19 29 1,-18 55-16,-20 86 15,10 36 1,9 11 0,10 27-16,19 19 15,9 0 1,9 0-16,-9 0 16,-9-9-1,-10-28 1,10-29-16,-10-37 15,9-38 1,1-37 0,0-28-16,9-29 15,0-18 1,9-19-16,19-28 16,-9 0-1</inkml:trace>
  <inkml:trace contextRef="#ctx0" brushRef="#br0" timeOffset="50168.6">5851 11870 0,'0'0'0,"10"-9"0,-1-10 16,29-18 0,18-10-16,20 0 15,8 9 1,-9 19-16,1 19 16,-10 19-1,-10 9 1,-18 19-16,-20 0 15,-18 0 1,-18 19-16,-20 9 16,-18 0-1,-10-9-15,0-20 16,19-8 0,9-19-1,10 0-15,19-19 16,-1 0-1,10 0-15,0 0 16,10 0 0,27 9-16,20 0 15,9 19 1,9 1 0,-19 8-16,-18-9 15,-10 10 1,-9-1-16,-29 10 15,-27 28 1,-57 0-16,-38 0 16,0-18-1,1-20-15,-1-18 16,66-10 0</inkml:trace>
  <inkml:trace contextRef="#ctx0" brushRef="#br0" timeOffset="51141.92">6435 13315 0,'0'0'0,"0"0"0,0 0 15,0 10 1,0 27-16,0 19 15,0 10 1,0 9 0,0-19-16,-10-18 15,1-1 1,-1-18-16,10 0 16,0 0-1,0-19-15,0 0 16,0-10-1,-9-37-15,9-18 16,0-1 0,9 19-1,1 10-15,-1 9 16,10-1 0,9 1-16,1 19 15,-1-1 1,0 20-16,0-1 15,0 1 1,-9 18-16,0 0 16,0 9-1,-19-18-15,0 0 16,0 0 0,0-10-1,0-9-15,0 0 16,0 0-1,9-28-15,1-10 16,8-8 0,-8 17-16,9 1 15,-10 19 1,10-1-16,0 20 16,9-1-1,0 29 1,0 18-16,-9 10 15,0-1 1,-19-8-16,0-1 16,0 0-1,0-37-15</inkml:trace>
  <inkml:trace contextRef="#ctx0" brushRef="#br0" timeOffset="51835.57">7215 13400 0,'0'0'0,"0"0"0,0 0 16,0 9 0,0 19-1,-9 19-15,9 9 16,0 10 0,0 0-16,0-10 15,0-18 1,0-10-16,0 0 15,0-9 1,0-19 0,0 0-16,0-10 15,0-27-15,9-29 16,1-9 0,-1 0-1,1 28-15,9 9 16,-1 20-1,11-10-15,-1 18 16,0 10 0,19 10-16,-9 18 15,9 19 1,-10 18-16,-18-8 16,0 27-1,-19-9-15,-9 0 16,-1-47-1</inkml:trace>
  <inkml:trace contextRef="#ctx0" brushRef="#br0" timeOffset="52644.42">7526 10313 0,'0'0'0,"0"0"0,0 0 15,0 0-15,-9 0 16,-10-10 0,-10 10-1,-8-9-15,-10 9 16,0 0 0,0 9-16,9-9 15,10 10 1,0-1-1,9 29-15,9 9 16,1 18 0,18 38-16,1 10 15,9-19 1,-1-10-16,1 1 16,0-10-1,0-9-15,0-10 16,0 0-1,-1-18 1,1-20 0,-9 1-1,-10-19-15</inkml:trace>
  <inkml:trace contextRef="#ctx0" brushRef="#br0" timeOffset="53280.73">7752 11242 0,'0'0'0,"0"0"0,0 0 16,-10 9-1,1 0-15,-1 10 16,10-9 0,0-10-16,0 0 15,0 0 1,10 0-16,9-19 15,9-9 1,19-29-16,0-18 16,0-19-1,-9-18 1,-1-10-16,-8-28 16,-20 0-16,-9 28 15,0 28 1,-9 28-16,-1 19 15,1 19 1,-1 0-16,-9 19 16,1 9-1,-1 18 1,-9 39-16,-1 36 16,20 29-1,18 0-15,20 0 16,18-9-1,0-29-15,0-9 16,9-18 0,10-1-16,19-9 15,-38-19 1</inkml:trace>
  <inkml:trace contextRef="#ctx0" brushRef="#br0" timeOffset="53796.07">8514 9984 0,'0'0'0,"0"0"0,0 0 16,0 0-1,9 0-15,19-9 16,1 0 0,-1-1-16,9 20 15,-8-1 1,-11 0-16,1 10 15,0 28 1,-10 0 0,-9 28-16,0 9 15,-9 10-15,0 10 16,-1-1 0,20 0-1,-1 10-15,10-10 16,0 0-1,0-9-15,-19-10 16,-19-28 0,0 1-16,-19-1 15,1-9 1,-1-9-16,10-20 16</inkml:trace>
  <inkml:trace contextRef="#ctx0" brushRef="#br0" timeOffset="54644.38">7695 10116 0,'0'0'0,"0"0"16,0 0-16,0 0 16,0 0-1,0 0-15,-19 0 16,-9 9-1,-19 1-15,-9-1 16,-20 0 0,11 10-16,8 0 15,10-10 1,0 10-16,19-10 16,0 10-1,9-10-15,0 10 16,10 9-1,-1 19 1,20 10-16,-1 8 16,10 1-1,9 9-15,-9 19 16,0-10 0,0 10-16,-1 9 15,-8-28 1,-1-9-16,1 0 15,-1-10 1,19-9-16,29-10 16,65-8-1,198-11-15</inkml:trace>
  <inkml:trace contextRef="#ctx0" brushRef="#br0" timeOffset="55351.44">8655 9891 0,'0'0'0,"0"0"16,0 0-16,9 0 16,1 0-1,18 9-15,0 0 16,0 10 0,1 0-16,-11 0 15,1 9 1,0 28-16,-10 19 15,-9 28 1,0 19-16,0 10 16,10-1-1,-1 10-15,10-10 16,0 0 0,-19-9-16,0-28 15,-19 0 1,-28-9-1,-47 18-15,28-56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4:40:24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3895 1278 0,'0'0'0,"0"0"15,0 0 1,0 0-16,0 0 16,0 0-1,0 0-15,0 0 16,0 9-1,0 10-15,-10 28 16,1 0 0,-1 18-16,1 1 15,0 0 1,-1-1 0,10-8-16,10-1 15,-10-28-15</inkml:trace>
  <inkml:trace contextRef="#ctx0" brushRef="#br0" timeOffset="201.01">3547 959 0,'0'0'0,"0"0"16,0 0-16,0 0 15,0 0 1,0 0-16,9-10 16,-9 1-1,0 9-15</inkml:trace>
  <inkml:trace contextRef="#ctx0" brushRef="#br0" timeOffset="537.74">4431 1353 0,'0'0'0,"0"0"0,0 0 16,0 0-16,0 0 15,0 0 1,-28 18 0,-29 29-16,-56 47 15,-28 47 1,0 9-16,9-9 16,20-29-1,27-9-15,19-27 16,19-11-1,28-27-15,10-29 16</inkml:trace>
  <inkml:trace contextRef="#ctx0" brushRef="#br0" timeOffset="803.45">4459 1719 0,'0'0'0,"0"0"16,0 0-16,0 0 16,0 9-16,0 19 15,0 38 1,-9 56 0,-1 47-16,1-1 15,9-8 1,0-29-16,0-18 15,0-38 1,0-28-16,0-28 16</inkml:trace>
  <inkml:trace contextRef="#ctx0" brushRef="#br0" timeOffset="1070.13">4290 1991 0,'0'0'0,"9"0"0,1 0 16,18-10-1,19 1-15,0-1 16,0 1 0,0 18-16,0 1 15,-9 18 1,-10 0-1,-9 0-15,-10 10 16,-18 9 0,-57 28-16,9-38 15</inkml:trace>
  <inkml:trace contextRef="#ctx0" brushRef="#br0" timeOffset="1436.26">5127 1015 0,'0'0'0,"0"0"0,0 0 16,0 0-1,0 9-15,9 19 16,20 85 0,-1 65-16,10 29 15,-1-20 1,-18-27-16,0-38 15,0-28 1,-1-29-16,1-8 16,-9-39-1</inkml:trace>
  <inkml:trace contextRef="#ctx0" brushRef="#br0" timeOffset="2326.82">5964 1850 0,'0'0'0,"0"0"0,0-19 16,-19 0-1,1 1-15,-11-1 16,-8 9 0,-1 1-1,1 18-15,-1 1 16,10 9-1,9-1-15,9 1 16,1-10 0,18 1-16,1-1 15,18-9 1,0 0-16,19-19 16,-9-9-1,0 10-15,-1 8 16,-18 1-1,9 18-15,1 1 16,-1 18 0,9 9-16,1 1 15,-10-10 1,0-9 0,-9-1-16,9-18 15,1-9 1,8-19-16,1-19 15,-10 0 1,-9 19-16,0 0 16,-10 18-1,1 1-15,-1 18 16,19 1 0,0 9-16,1 9 15,8-10 1,10 1-16,-9 0 15,0-19 1,-1 0-16,1-19 16,-10 0-1,0-18 1,-9-1-16,0 10 16,-10 0-16,-9 0 15,0 19 1,0-1-16,0 1 15,0 9 1,0 9 0,0 38-16,0 47 15,0 56 1,0 19-16,-18-19 16,-1-9-1,-9-19-15,-1-19 16,10-28-1,1-19-15,8-18 16,1-19 0,-1-1-16,1-18 15,0 0 1</inkml:trace>
  <inkml:trace contextRef="#ctx0" brushRef="#br0" timeOffset="3082.72">7074 1840 0,'0'0'0,"0"0"16,10 10-16,-1-1 15,19 10 1,1 0-16,-1 0 15,0-10 1,10-9-16,9-9 16,-10-10-1,10-9-15,-9-10 16,-19-9 0,0 10-16,-19-1 15,-19 10 1,-9 0-16,-19 18 15,-10 10 1,-9 38-16,19 28 16,10 18-1,18 10-15,28 0 16,29-19 0,28-10-1,9-18-15,28-18 16,1-39-1,18-56-15,-9-46 16,-28-29 0,-29 0-16,-28 29 15,-9 37 1,-19 18-16,0 20 16,0 9-1,-9 18-15,-1 1 16,-18 18-1,-9 10-15,-10 9 16,9 10 0,10 9-16,18 0 15,20 18 1,9 1-16,9 0 16,9 9-1,1-10 1,0 1-16,-20 0 15,1-1 1,0 1-16,-10 0 16,1-10-16,-1-18 15,-9-20 1</inkml:trace>
  <inkml:trace contextRef="#ctx0" brushRef="#br0" timeOffset="3287.28">8420 2038 0,'0'0'0,"0"0"0,0 0 16,18 0 0,20-19-16,47 0 15,28 0 1,37 10-1,29-1-15,18 10 16,133 10-16</inkml:trace>
  <inkml:trace contextRef="#ctx0" brushRef="#br0" timeOffset="3603.28">10198 1221 0,'0'0'0,"0"0"0,0 0 16,0 10-1,0 8-15,0 48 16,0 56-1,-19 38 1,0 8-16,0-8 16,10-38-16,-1-19 15,1-18 1,0-10-16,-1-47 16</inkml:trace>
  <inkml:trace contextRef="#ctx0" brushRef="#br0" timeOffset="6486.9">3782 3529 0,'0'0'0,"0"0"0,-19 10 16,-19 8-16,-9 20 15,0 18 1,10 10-16,8 9 16,29-9-1,10-10 1,18-18-16,19-20 16,19-27-1,19-29-15,18-37 16,-18-19-1,-38 10-15,-19 18 16,-9 19 0,-19 19-1,0 0-15,-28 9 16,-48 10 0,-55 18-16,-180 48 15</inkml:trace>
  <inkml:trace contextRef="#ctx0" brushRef="#br0" timeOffset="6785.06">4591 3604 0,'0'0'0,"0"0"16,0 10-16,-19 18 16,-28 47-1,-28 56-15,-10 66 16,0 29 0,10 8-16,19-18 15,18-28 1,19-29-16,19-37 15,10-75 1</inkml:trace>
  <inkml:trace contextRef="#ctx0" brushRef="#br0" timeOffset="7238.94">4817 4299 0,'0'0'0,"0"0"16,0 0-16,0 9 15,0 38 1,-10 37-16,-9 48 16,1 18-1,8-28-15,1-38 16,-1-27-1,10-20-15,0-27 16,0-10 0,0-29-16,10-74 15,9-28 1,9-1 0,0 10-16,10 29 15,-1 27-15,1 19 16,0 10-1,-1 8-15,1 20 16,-19 9 0,-1 9-1,-18 1-15,-9 9 16,-38 37 0,-104 38-16,-159 56 15</inkml:trace>
  <inkml:trace contextRef="#ctx0" brushRef="#br0" timeOffset="7552.82">5701 3323 0,'0'0'0,"0"0"15,0 19 1,0 37-16,0 47 16,-10 38-1,1 0-15,0 9 16,-1-9-1,10-29-15,10-18 16,-1-10 0,0-46-16</inkml:trace>
  <inkml:trace contextRef="#ctx0" brushRef="#br0" timeOffset="8363.49">6331 4036 0,'0'0'0,"0"0"16,-19-19-1,-18 0-15,-1 10 16,-9 0-16,-9 18 16,-1 10-1,10 18-15,10 1 16,8-1-1,20-18 1,9 0-16,9-10 16,10 1-1,28-10-15,10 0 16,8 0 0,11 0-16,-1 9 15,10 0 1,-1 29-16,10 18 15,10 19 1,-29-28-16,-18-19 16,-20-18-1,1-20-15,-1-18 16,1-37 0,-19-39-16,0 1 15,-19 28 1,0 28-16,0 19 15,0 19 1,0 9 0,9 9-16,1 10 15,18 18 1,0 10-16,10-9 16,-1-1-1,1-18-15,-1 0 16,11-19-1,-11-10-15,1-18 16,-1-9 0,-18-10-16,0 19 15,-10 0 1,-9 18-16,0 10 16,0 10-1,10 46-15,-10 85 16,0 65-1,-19 19-15,-9-18 16,-10-20 0,-9-27-16,0-57 15,0-37 1,-9-19 0,9-19-16,18-28 15</inkml:trace>
  <inkml:trace contextRef="#ctx0" brushRef="#br0" timeOffset="8987.11">7893 4224 0,'0'0'0,"0"0"0,0 0 15,9 0 1,1-10-16,18-9 16,0 1-1,0-20-15,10-18 16,-19 0 0,-10-19-1,-9 9-15,-9 19 16,-1 19-1,1 9-15,-10 10 16,0 18-16,0 29 16,1 18-1,8 10 1,20 9-16,18-19 16,10-19-1,18 1-15,19-29 16,29-37-1,-10-28-15,-10-38 16,-27-19 0,-29 20-16,-28 27 15,0 19 1,-9 19-16,-1 19 16,1 9-1,-1 9-15,1 0 16,0 19-1,18 19-15,10 28 16,28 29 0,38 27-1,18 38-15,-18-19 16,-19-47-16,-10-28 16,-37-47-1</inkml:trace>
  <inkml:trace contextRef="#ctx0" brushRef="#br0" timeOffset="9192.93">8956 4027 0,'0'0'0,"0"0"0,9 0 15,10 0 1,19-10-16,28 1 15,37-1 1,48 20 0,18-1-16,151 1 15</inkml:trace>
  <inkml:trace contextRef="#ctx0" brushRef="#br0" timeOffset="9420.31">10433 3342 0,'0'0'0,"0"0"16,0 0-16,0 18 16,-19 48-1,-9 75-15,0 56 16,9 9-1,0-9-15,-9-9 16,-29 131 0</inkml:trace>
  <inkml:trace contextRef="#ctx0" brushRef="#br0" timeOffset="10438.15">3387 5415 0,'0'0'0,"0"10"15,0 27 1,-10 76-16,10 74 15,0 10-15,-9 0 16,-1-28 0,1-37-1,9-39-15,0-27 16,0-28 0,0-10-16,0-9 15,0-19 1,9 0-16,10-29 15,9-17 1,20-11-16,-1 10 16,0 0-1,0 19-15,9 0 16,10 19 0,0 18-16,0 19 15,-1 19 1,-17 19-16,-11 9 15,-18 9 1,-19 10-16,-9 9 16,-1-56-1</inkml:trace>
  <inkml:trace contextRef="#ctx0" brushRef="#br0" timeOffset="10648.73">4318 6729 0,'0'0'0,"0"0"16,0 0-16,0 9 16,0 19-1,0 0-15,0 10 16,0-1-1,0-18-15</inkml:trace>
  <inkml:trace contextRef="#ctx0" brushRef="#br0" timeOffset="10811.99">4167 5988 0,'0'0'0,"0"0"15,0 0 1,10 0-16,9 9 16,-10 0-1</inkml:trace>
  <inkml:trace contextRef="#ctx0" brushRef="#br0" timeOffset="11270.71">4845 5640 0,'0'0'0,"0"0"15,0 10-15,0 37 16,9 65 0,1 67-1,-1 27-15,10-9 16,0-38-16,-1-46 15,-8-29 1,-1-37 0,-9-9-16,0-19 15,0-19 1,0 0-16,-9-28 16,-10-48-1,-19-17-15,1 8 16,-1 29-1,1 9-15,8 28 16,1 10 0,0 18-16,-10 29 15,10 37 1,9 9-16,19 1 16,19-1-1,47 1-15,47-10 16,-38-38-1</inkml:trace>
  <inkml:trace contextRef="#ctx0" brushRef="#br0" timeOffset="12270.2">5503 5790 0,'0'0'0,"0"0"15,0 10-15,0 18 16,-9 56 0,0 48-1,-1 9-15,10-10 16,10-9 0,-1-28-16,0-38 15,1-18 1,-1-20-16,-9-8 15,0-10 1,0-10-16,-9-37 16,-10 0-1,0 19-15,0 0 16,0 19 0,1-1-16,-1 20 15,-19 27 1,1 29-16,18 18 15,28 20 1,57 27 0,56-9-16,57-19 15,0-47 1,-10-46-16,-28-29 16,-37-28-1,-38-37-15,-29-19 16,-27-10-1,-20 28-15,1 29 16,-1 28 0,1 0-16,0 19 15,-1 9 1,-9 9-16,10 19 16,0 19-1,18 9-15,29 19 16,-1-9-1,1-28-15,-1-20 16,1-8 0,-10-20-1,1-18-15,-1-28 16,-9-10 0,-1 10-16,-8 18 15,-1 10 1,-9 19-16,0-1 15,0 10 1,0 10-16,0-1 16,10 19-1,-10 0-15,0-9 16,0 0 0,0 0-16,0-19 15,0 0 1,9-38-16,19-37 15,0-9 1,10 27-16,0 20 16,9 18-1,9 19 1,19 19-16,1 28 16,18 47-16,0 37 15,-19 0 1,-47-65-1</inkml:trace>
  <inkml:trace contextRef="#ctx0" brushRef="#br0" timeOffset="12688.48">8824 6654 0,'0'0'0,"0"0"15,0 0-15,19 0 16,28-10 0,56 10-16,39 0 15,18 0 1,9 0-16,-19 0 15,-37 0 1,-37 0-16,-29 0 16,-38 0-1</inkml:trace>
  <inkml:trace contextRef="#ctx0" brushRef="#br0" timeOffset="14169.08">10630 6063 0,'0'0'0,"0"0"15,0 0-15,0 0 16,0 9 0,0 19-16,-9 66 15,0 56 1,9 10 0,-19 8-16,0-17 15,0-29-15,0-29 16,10-18-1,-1-28-15,20-9 16,-10-19 0</inkml:trace>
  <inkml:trace contextRef="#ctx0" brushRef="#br0" timeOffset="14646.76">10423 5997 0,'0'0'0,"0"0"15,0 0-15,0-9 16,10 9 0,9 9-16,28 19 15,56 47 1,19 28-16,10 19 15,-10-9 1,-18-1-16,-10 1 16,-19-19-1,1 0-15,-20-19 16,-18-19 0,-10-18-16,-9-20 15,-1 1 1,-8-10-16,-10-9 15,9-9 1,1-28-16,8-67 16,-18-55-1,0-38-15,-9 19 16,-10 9 0,0 37-1,10 20-15,0 46 16,-1 29-1,10 18-15</inkml:trace>
  <inkml:trace contextRef="#ctx0" brushRef="#br0" timeOffset="18180.7">14102 1287 0,'9'0'0,"19"-19"16,48 0-16,55-9 16,1 19-1,-29-1-15,-37 1 16,-28 9 0,-10 0-16,-9 9 15,-10 1 1,-9 18-16,-9 38 15,-19 56 1,-10 37 0,-18 38-16,-1 38 15,20 18 1,46 0-16,47 19 16,48 19-16,18 19 15,10 0 1,-29-10-1,-27-19-15,-39-9 16,-27-18-16,-38-10 16,-10-10-1,-19-18-15,-18-28 16,0-10 0,-10-9-1,1-19-15,-10-28 16,-10-10-1,-28-18-15,-28-19 16,-18-18 0,-142 18-16</inkml:trace>
  <inkml:trace contextRef="#ctx0" brushRef="#br0" timeOffset="18770.6">16867 3623 0,'0'0'0,"0"0"16,0 28-16,-9 57 16,-10 55-1,10 29 1,9 10-16,0-10 16,9-48-1,1-27-15,-10-28 16,0-19-1,0-38-15</inkml:trace>
  <inkml:trace contextRef="#ctx0" brushRef="#br0" timeOffset="19177.84">16858 3642 0,'0'0'0,"0"0"0,0-9 15,9-1-15,1 1 16,-1-1 0,29 29-16,37 37 15,19 48 1,0 18 0,-9 0-16,-19-10 15,-10 1 1,1-19-16,-20-19 15,1-19 1,-10-19-16,-9-18 16,0-9-1,9-10 1,10-38-16,9-65 16,0-47-16,-10 0 15,-18 37 1,-9 38-16,-10 28 15,0 19 1,0 19-16,0 9 16</inkml:trace>
  <inkml:trace contextRef="#ctx0" brushRef="#br0" timeOffset="19441.23">18109 4064 0,'0'0'0,"10"0"16,-1-9-16,19-10 16,19 0-1,19 0-15,0 10 16,19-10-1,-1 10-15,20 0 16,18-1 0,-28 20-16,-56-10 15</inkml:trace>
  <inkml:trace contextRef="#ctx0" brushRef="#br0" timeOffset="19702.93">18570 3511 0,'0'0'0,"0"0"16,0 9-16,0 10 16,-19 28-1,1 37 1,-1 57-16,9 18 15,1 1 1,9 9-16,9-29 16,1-18-1,18-18-15,-19-67 16</inkml:trace>
  <inkml:trace contextRef="#ctx0" brushRef="#br0" timeOffset="19986.39">19502 3736 0,'0'0'0,"0"0"16,0 0-16,0 0 15,0 9 1,0 38-1,-19 56-15,9 38 16,1 18 0,9-8-16,9-29 15,1-19 1,-1-38-16,-9-18 16,0-28-1</inkml:trace>
  <inkml:trace contextRef="#ctx0" brushRef="#br0" timeOffset="20236.74">19812 3267 0,'9'0'0,"10"9"0,28 38 16,38 75-1,0 47 1,-20 37-16,-36 1 16,-29 8-16,-38 20 15,-47-19 1,-65-10 0,-67-37-16,-112 28 15</inkml:trace>
  <inkml:trace contextRef="#ctx0" brushRef="#br0" timeOffset="20502.93">16312 3501 0,'0'0'0,"0"0"15,-9 28-15,-38 76 16,-19 130 0,76 123-16,187 112 15,57-94 1</inkml:trace>
  <inkml:trace contextRef="#ctx0" brushRef="#br0" timeOffset="21963.58">21599 3754 0,'0'0'16,"0"0"-16,0 10 15,0 18-15,-9 56 16,0 38-1,-1 10 1,1-20-16,-1-8 16,1-39-16,9-18 15,0-19 1,0-18 0</inkml:trace>
  <inkml:trace contextRef="#ctx0" brushRef="#br0" timeOffset="22386.26">21637 3754 0,'0'0'0,"0"0"16,9 10 0,1-1-16,18 29 15,19 27 1,19 39-16,0 27 15,0 10 1,-10-10-16,-9-28 16,-9-37-1,-1-19-15,-18-19 16,0-9 0,-19-19-1,0 0-15,9-10 16,1-36-1,9-39-15,-1-9 16,1-9 0,0 9-16,0 10 15,0 18 1,0 19-16,-10 19 16,0 0-1,-9 19-15,0 9 16,0 0-1</inkml:trace>
  <inkml:trace contextRef="#ctx0" brushRef="#br0" timeOffset="23102.77">22851 4045 0,'0'0'0,"0"-18"0,0-11 16,0 1-1,0 0-15,0 9 16,0 10 0,0 9-16,0 9 15,-19 38 1,0 47-16,0 47 15,10 28 1,-1-19-16,1-28 16,9-28-1,0-29-15,0-18 16,0-28 0,0-19-1,-9-9-15,-10-57 16,-19-65-16,10-10 15,18 19 1,10 28-16,10 28 16,-1 10-1,1 9-15,-1 19 16,0 0 0,1 19-1,-1-1-15,1 10 16,18 19-16,19 28 15,0 28 1,9 28 0,-9 0-16,-9-18 15,0-20 1,-10-18-16,-9-19 16,0-9-1,-1-19-15,11 0 16,27-37-1,19-67-15,29-83 16,-20-48 0,-36 19-16,-30 57 15,-18 56 1,0 37-16,0 47 16</inkml:trace>
  <inkml:trace contextRef="#ctx0" brushRef="#br0" timeOffset="47985.25">3340 912 0,'0'0'0,"0"0"0,0 0 15,0 9 1,0-9-16,9 0 16,29 0-1,18 9 1,29-18-16,9-10 15,-19-18 1,-9-10-16,-38 9 16,-18 29-1,-10-10 1,-47-9-16,-85 0 16,-197-19-1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4:43:14.3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4008 4852 0,'0'0'0,"0"0"15,0-9-15,0-1 16,0 1 0,0-10-16,9 1 15,10-1 1,47 0-16,56 0 15,75 19 1,76 28-16,47 10 16,28 9-1,38 9-15,9 0 16,10 20 0,-1-11-16,-18 1 15,-19-19 1,-47-10-16,-57-27 15,-56-10 1,-57 0-16,-37 0 16,-37 0-1,-29-10 1,-10 10-16,-18 0 16,0 0-16,-10 0 15,-9 0 1,0 0-1,0 10-15,-9-10 16</inkml:trace>
  <inkml:trace contextRef="#ctx0" brushRef="#br0" timeOffset="316.61">8344 4655 0,'0'0'0,"0"0"0,10 10 16,27 8 0,29 20-16,47 28 15,9 18 1,-9 0-16,-19-8 15,-18 8-15,-29-18 16,-19-1 0,-37 20-1,-39 18-15,-83 28 16,-104 19 0,-113 29-16</inkml:trace>
  <inkml:trace contextRef="#ctx0" brushRef="#br0" timeOffset="766.16">2088 3417 0,'0'0'0,"0"0"16,10 9 0,9 10-16,18 47 15,39 65 1,27 28-16,10 1 16,-10-10-1,-18-28-15,-19-19 16,-10-28-1,-18-18-15,-19-29 16,-10-19 0</inkml:trace>
  <inkml:trace contextRef="#ctx0" brushRef="#br0" timeOffset="982.12">2418 3163 0,'0'10'0,"-29"18"16,-36 66-1,-48 84 1,9 10-16,10-1 16,19-8-16,18-11 15,20-8 1,18-1-16,10 151 15</inkml:trace>
  <inkml:trace contextRef="#ctx0" brushRef="#br0" timeOffset="1232.26">3151 4036 0,'0'0'0,"0"0"16,0 0-16,0 9 16,10 10-1,-1 47-15,-9 75 16,-9 74 0,-10 20-1,-19-10-15,1-19 16,-29 142-1</inkml:trace>
  <inkml:trace contextRef="#ctx0" brushRef="#br0" timeOffset="1734.42">3612 7723 0,'0'0'0,"0"0"15,0 0-15,10 0 16,27 0 0,105-9-16,159 9 15,160 9 1,112 19-16,20 19 15,-66-9 1,-38 9-16,-28-10 16,-66-18-1,-84 0-15,-76-10 16,-47-9 0,-56 0-16,-38 0 15,-28 0 1,-29 0-1,-27-9-15</inkml:trace>
  <inkml:trace contextRef="#ctx0" brushRef="#br0" timeOffset="1991.74">8335 7385 0,'0'0'0,"0"0"16,0 0-1,9 10-15,20-1 16,8 19 0,20 19-16,9 19 15,-10 9 1,-9 0-16,-28 10 16,-29 18-1,-55 28-15,-95 19 16,-113 19-1,-85 19-15</inkml:trace>
  <inkml:trace contextRef="#ctx0" brushRef="#br0" timeOffset="2343.46">1637 7048 0,'9'9'0,"38"29"16,38 74-16,56 57 16,0 9-1,-18-28 1,-11-9-16,-18-28 16,-9-19-1,9-19-15,-47-47 16</inkml:trace>
  <inkml:trace contextRef="#ctx0" brushRef="#br0" timeOffset="2576.63">2493 7151 0,'0'0'0,"-9"19"15,-48 65-15,-56 76 16,0 37 0,-9-19-16,28-19 15,9-18 1,29-28 0,9-19-16,28-48 15</inkml:trace>
  <inkml:trace contextRef="#ctx0" brushRef="#br0" timeOffset="2967.54">2549 8305 0,'0'0'0,"0"0"15,0 0 1,10 0-16,-1-19 15,19 0 1,19 10-16,1 0 16,8 18-1,0 0-15,-9 10 16,-9 19 0,-10 9-16,-9 18 15,-19 10 1,-19 10-16,-18-10 15,8-9 1,11-29-16,8-18 16,1 0-1,18-1-15,48 1 16,103-9 0,225-29-16,161-28 15,-104 0 1</inkml:trace>
  <inkml:trace contextRef="#ctx0" brushRef="#br0" timeOffset="4682.52">10800 4627 0,'0'0'0,"0"0"0,-19-9 16,-9 9 0,-19 9-16,-38 10 15,-47 47 1,-28 55-16,-9 20 15,9 28 1,10 28-16,27 19 16,1 0-1,9 0-15,10 9 16,18 9 0,19 1-1,19 9-15,28 28 16,19 0-1,28-19-15,19-18 16,10-10 0,28-19-16,9-18 15,37 0 1,20-19-16,18-19 16,10-28-1,-10-29-15,1-27 16,-10-28-1,18-29-15,1-9 16,9-19 0,19-28-16,10-9 15,-20-19 1,1-19 0,-10-28-16,0-28 15,9-9-15,10-20 16,-9-8-1,0-20-15,-10 1 16,-28-1 0,-10-18-16,-18-19 15,-29 10 1,-18-10 0,-19 9-16,-38 20 15,-19-11 1,-37 11-16,-28-20 15,-38 10 1,-38 0-16,-47 18 16,-18 38-1,-10 29-15,-10 27 16,-27 19 0,-1 38-16,-28 18 15,-37 20 1,0 36-1,56 20-15,37 18 16,29 19-16,19 10 16,28-1-1,28 19-15,19 19 16,56-65 0</inkml:trace>
  <inkml:trace contextRef="#ctx0" brushRef="#br0" timeOffset="20846.39">11355 4496 0,'0'0'0,"9"0"16,1-10-16,8 1 15,-8 9 1,-1 0 0,10 9-16,0 1 15,0-1 1,9 0-16,0 10 15,-9 0 1,0 0-16,0-10 16,-10 10-1,0 0-15,1-1 16,-1 11 0,-9 8-16,0 10 15,0 19 1,-9 9-16,-1 9 15,1 10 1,0 9-16,-1 0 16,1 10-1,-1 0-15,-9 18 16,1 19 0,8 19-16,-9-10 15,1 1 1,-1 9-16,9-19 15,-8 0 1,8-9 0,10 18-16,-9 1 15,-1-1 1,1-9-16,-10 1 16,0-1-1,1 9-15,-1-9 16,0-18-1,0 8-15,0 1 16,10-10 0,-1 1-16,1-10 15,9-10 1,0-8-16,0-11 16,0-8-1,0-10-15,0-19 16,0 1-1,0-20-15,0 1 16,0-20 0,0 1-1,0 0-15,0-10 16,0-9 0,0 0-16,0 0 15,0 0 1,0 0-16</inkml:trace>
  <inkml:trace contextRef="#ctx0" brushRef="#br0" timeOffset="22555.33">10226 6335 0,'0'0'0,"0"0"16,0 0-16,0 0 15,9 0 1,1 0-16,18-10 16,28 1-1,20 0-15,18 9 16,0 0-1,0 0-15,-19-10 16,-18 10 0,-10 0-16,-10 0 15,-9 0 1,-9 0-16,0 0 16,-10 0-1,1 0 1,-1 0-16,-9 0 15,0 0 1,0 0-16,0 0 16,0 10-1,0-1-15,-9 19 16,-10 10 0,-19 18-16,1 10 15,-20 9 1,1 9-16,-19 0 15,-19 1 1,-1-1-16,11-9 16,-1 0-1,0-18-15,20-1 16,-1 0 0,9-9-16,10-19 15,19-9 1,0 0-16,18-10 15,1-9 1,9 0 0,0 0-16,0 0 15,0 0 1,9 0-16,1 0 16,-1-9-1,19 0-15,1-1 16,-1 10-1,0 0-15,10 10 16,9-1 0,19 0-16,0 10 15,-1 0 1,11 0-16,-11-10 16,-8 0-1,-1-9-15,-18 0 16,0 0-1,9-18-15,0-1 16,-10 0 0,1-9-1,0 0-15,-20 9 16,-18 10 0</inkml:trace>
  <inkml:trace contextRef="#ctx0" brushRef="#br0" timeOffset="25960">12879 6485 0,'0'0'0,"0"0"0,0-10 15,-19-8-15,0-1 16,-19 0 0,-18-9-1,-10 0-15,0 18 16,0 1 0,-9 9-16,9 19 15,1 9-15,8 19 16,-9 0-1,19 18 1,0 20-16,19-10 16,9 0-1,10 0-15,18 0 16,10-9 0,9-10-16,10-18 15,9-1 1,-10-18-16,10 0 15,1-19 1,-1 0-16,0-19 16,9 0-1,-9 0-15,0-18 16,-9-1 0,-1 10-16,1-9 15,0-1 1,-1 1-1,-9-10-15,1 9 16,-10-9 0,-1 10-16,1-1 15,-9 1 1,-1 9-16,-9-1 16,0 1-1,0 19-15,0-1 16,0 1-1,0 9-15,0 0 16,0 9 0,0 29-16,0 18 15,9 19 1,1 10-16,18-1 16,85 76-1,131 121 1</inkml:trace>
  <inkml:trace contextRef="#ctx0" brushRef="#br0" timeOffset="29249.48">4591 11861 0,'0'0'0,"9"0"16,10 0-16,47-19 16,56-18-1,38 8 1,0 1-16,-9 19 15,-10 0-15,-19 18 16,-28 0 0,-28 1-16,-28-1 15,-20 0 1,1 1-16,-9-1 16,-10 1-1,-10 27-15,-65 38 16,-76 57-1,-56 8-15,-28 10 16,28-18 0,29-20-16,18-18 15,18 0 1,20-19-16,9-9 16,38-29-1,28-9-15,19-9 16,9-19-1,10 0 1,9 0-16,9 0 16,0-9-1,20-1-15,18 1 16,9 0 0,19 18-16,10 0 15,0 10 1,9 9-16,-10 0 15,-8 10 1,-10-19-16,-10 0 16,0-1-1,-9-18-15,0 0 16,1-18 0,-1-1-1,0-9-15,-10-1 16,1 1-1,28-9-15,-29 18 16</inkml:trace>
  <inkml:trace contextRef="#ctx0" brushRef="#br0" timeOffset="29483.32">5842 12199 0,'0'0'0,"0"0"0,9 0 16,20-19-16,27 0 16,19 0-1,1-9-15,27 19 31,-37-1-31</inkml:trace>
  <inkml:trace contextRef="#ctx0" brushRef="#br0" timeOffset="29683.4">5767 12724 0,'0'0'0,"0"0"0,0 0 16,0 0-16,9 0 16,10 0-1,37 0-15,86-19 16,187-28 0</inkml:trace>
  <inkml:trace contextRef="#ctx0" brushRef="#br0" timeOffset="30179.09">7291 11776 0,'0'0'0,"0"0"16,0 0-16,0 0 16,0 0-1,0 10-15,-10 9 16,1 56-1,-10 65-15,0 29 16,0 38 0,-18 18-16,-1 9 15,-9 1 1,0-19-16,19-29 16,0-8-1,9-20 1,9-27-16,1-29 15,9-19 1,0-28-16,0-18 16,0-10-1,0-9-15,0-19 16,0 0 0</inkml:trace>
  <inkml:trace contextRef="#ctx0" brushRef="#br0" timeOffset="30799.16">7112 11936 0,'0'0'0,"9"-9"16,10-10 0,28-9-16,47-1 15,19 11 1,10 18-16,-11 9 16,-8 19-1,-29 0-15,-9 10 16,-28-1-1,-20-8-15,-18-1 16,-9 0 0,-29 9-16,-46 10 15,-10-9 1,9-19-16,19-1 16,19-8-1,19-10-15,0 0 16,18 0-1,1 0-15,9 0 16,0 0 0,9 9-16,19 1 15,20 18 1,-1 0-16,0 19 16,-10 0-1,-18 0-15,0 18 16,-29 1-1,-18 0 1,-19-10-16,-28 0 16,0-18-1,-29-1-15,38-27 16</inkml:trace>
  <inkml:trace contextRef="#ctx0" brushRef="#br0" timeOffset="31191.53">7818 12959 0,'0'0'0,"0"0"16,0 0-1,0 0-15,0 9 16,-10 0-16,-9 20 15,1-1 1,-1 19 0,9-10-16,1 1 15,9-10 1,9-9-16,1-1 16,18-8-1,0-10-15,10 0 16,-1-19-1,1-19-15,-19 1 16,0-10 0,-19 9-16,0 1 15,-10 9 1,-9 9-16,10 10 16</inkml:trace>
  <inkml:trace contextRef="#ctx0" brushRef="#br0" timeOffset="31505.81">8476 12696 0,'0'0'0,"0"0"0,9 0 16,1-9-1,18-1-15,29-9 16,18 1 0,19-1-1,19 0-15,9 0 16,-9 10-16,-38 0 15,-28-1 1,-28 1-16</inkml:trace>
  <inkml:trace contextRef="#ctx0" brushRef="#br0" timeOffset="31749.16">8956 11870 0,'0'0'0,"0"0"0,0 10 16,0 8 0,-19 57-16,0 66 15,-9 66 1,19-1-16,9-18 16,9-19-1,0-29-15,1-27 16,-1-29-1,1-18-15,-1-38 16</inkml:trace>
  <inkml:trace contextRef="#ctx0" brushRef="#br0" timeOffset="32105.1">9784 11945 0,'0'0'0,"0"0"16,0 19-16,0 47 15,-10 56 1,1 56-1,9 28-15,0-18 16,0 0-16,0-29 16,-10-9-1,1-28-15,0-18 16,9-20 0,0-28-16,0-18 15,0-19 1,0-10-16,0-9 15</inkml:trace>
  <inkml:trace contextRef="#ctx0" brushRef="#br0" timeOffset="32572.51">9624 12152 0,'0'0'0,"9"0"15,1-19-15,18 0 16,9-18 0,20 9-16,9-1 15,18 20 1,1 9-16,-19 9 16,-10 1-1,-18 9-15,-19-1 16,0 1-1,-10 0-15,-9 0 16,0-1 0,0 1-16,-9 9 15,-1 0 1,1 1-16,18-1 16,1 19-1,-1 9-15,10 10 16,0-10-1,-10-19-15,-9 1 16,-9-1 0,-20 1-1,-36 0-15,-39-20 16,-18 1 0,0-10-16,56-9 15</inkml:trace>
  <inkml:trace contextRef="#ctx0" brushRef="#br0" timeOffset="32882.93">10734 13015 0,'0'0'0,"0"0"16,0 9-16,0 10 16,0 19-1,-10 37 1,1 18-16,0 20 16,9-10-1,0-18-15,0-29 16,0 0-1,0-18-15,0-19 16,0-10 0</inkml:trace>
  <inkml:trace contextRef="#ctx0" brushRef="#br0" timeOffset="33168.61">10894 12011 0,'0'0'0,"0"0"16,9 0-16,10 19 16,37 37-1,39 47-15,27 38 16,-9 9-1,0-19 1,-19-9-16,-10-18 16,-8-1-1,-11-28-15,-36-47 16</inkml:trace>
  <inkml:trace contextRef="#ctx0" brushRef="#br0" timeOffset="33399.97">11496 12358 0,'0'0'0,"0"0"15,0 0-15,0 0 16,0 0 0,0 10-16,-19 8 15,-28 48 1,-28 47-1,-1 18-15,11 0 16,18-28-16,18-9 16,11-56-1</inkml:trace>
  <inkml:trace contextRef="#ctx0" brushRef="#br0" timeOffset="33691.51">11919 12921 0,'0'0'0,"0"0"16,0 0-16,0 0 16,0 0-1,0 9-15,10 38 16,-10 38-1,0 27-15,0 20 16,0-20 0,0-8-16,0-11 15,0-18 1,9-9-16,-9-38 16</inkml:trace>
  <inkml:trace contextRef="#ctx0" brushRef="#br0" timeOffset="33957.56">12380 12818 0,'0'0'0,"0"0"0,10 0 15,8 0 1,48-19-16,57 10 16,46 9-1,19 9-15,0 1 16,-37 8 0,-20 1-16,-74-19 15</inkml:trace>
  <inkml:trace contextRef="#ctx0" brushRef="#br0" timeOffset="34232.87">13142 12142 0,'0'0'0,"0"0"0,0 10 16,-9 18-1,-10 38-15,0 46 16,0 38 0,10 10-16,-1-1 15,10-27 1,0-10-16,10-10 16,-1-27-1,1-20-15,-10-27 16,0-19-1</inkml:trace>
  <inkml:trace contextRef="#ctx0" brushRef="#br0" timeOffset="34599.8">13979 12217 0,'0'0'0,"0"0"15,0 0-15,0 19 16,10 37 0,-1 66-16,-9 47 15,0 19 1,0 9-16,0 0 15,0-9 1,-9-19 0,9 9-16,-10-19 15,10-27 1,0-20-16,10-27 16,-1-20-1,-9-27-15,0-19 16,0-19-1</inkml:trace>
  <inkml:trace contextRef="#ctx0" brushRef="#br0" timeOffset="35132.87">13932 12640 0,'0'0'0,"10"-19"0,9-9 16,18-10 0,20-18-16,18 9 15,0 9 1,0 10-16,1 19 16,-10 9-1,-10 9-15,-9 1 16,-9-1-1,-20 10 1,-8 0-16,-10 9 16,-28 19-1,-29 0-15,-27-1 16,8-8 0,10-10-16,29-9 15,9-10 1,18 1-16,1-10 15,9 0 1,9 9-16,10 19 16,28 0-1,-9 10-15,-1-10 16,-18-9 0,0 0-16,-19-1 15,-28 10 1,-38 1-1,-75 8-15,-29-37 16,-159-37-16</inkml:trace>
  <inkml:trace contextRef="#ctx0" brushRef="#br0" timeOffset="35585.05">14610 13052 0,'0'0'0,"0"0"15,0 0 1,9 0-16,1 0 15,18 0-15,0 10 16,0-1 0,0 1-16,-9 8 15,0 1 1,0 0-16,-19 9 16,-19 0-1,-28 19 1,-19 0-16,-9-9 15,28-10 1,19-10-16,9 1 16,9-9-1,10-1-15,19 0 16,19 20 0,47-11-16,65 10 15,170 10 1</inkml:trace>
  <inkml:trace contextRef="#ctx0" brushRef="#br0" timeOffset="35881.83">15108 12368 0,'0'0'0,"0"0"16,0 0-16,10 9 15,18 10 1,19 37-16,28 38 16,10 18-1,-10 10-15,-9-9 16,-19-19-1,0 0-15,-9-19 16,-19-47 0</inkml:trace>
  <inkml:trace contextRef="#ctx0" brushRef="#br0" timeOffset="36141.51">15635 12424 0,'0'0'0,"0"0"16,0 9-16,-19 1 15,-9 8 1,-28 39-16,-10 36 16,-19 20-1,0 9 1,20-19-16,-1-18 15,19-10 1,0-19-16,18-28 16</inkml:trace>
  <inkml:trace contextRef="#ctx0" brushRef="#br0" timeOffset="36655.33">15607 13315 0,'0'0'16,"9"0"-16,1-19 15,18 1-15,0-11 16,10 1 0,-1 10-16,1 8 15,0 1 1,-10 18-1,-9 1-15,0 8 16,-1 29 0,-18 19-16,-28 0 15,-28-1 1,-10-8-16,19-20 16,0-18-1,19 0-15,-1-10 16,20-9-1,-1 0-15,10 0 16,0 0 0,10 0-16,9 9 15,47 10 1,56 56-16,75 47 16,10-19-1,-37-9-15,-39-9 16,1-20-1,-19-27 1,-28-19-16,-29-29 16,-9-9-16,-37 10 15</inkml:trace>
  <inkml:trace contextRef="#ctx0" brushRef="#br0" timeOffset="38501.18">12681 7611 0,'0'0'0,"0"0"15,0 0 1,0 0-16,0 0 16,0 0-1,10 9-15,8 19 16,29 38-1,29 56-15,27 37 16,48 10 0,27 19-16,39 0 15,46-10 1,19 9-16,19-18 16,-9 0-1,0 0-15,-10-19 16,-19-28-1,-37-9-15,-28-29 16,-57-18 0,-19-19-16,-18-10 15,-20-9 1,-27-9-16,-10 0 16,-28-10-1,-1-9 1,-18 0-16,0 0 15,0 0 1,0 0-16</inkml:trace>
  <inkml:trace contextRef="#ctx0" brushRef="#br0" timeOffset="38816.15">16529 9609 0,'0'0'0,"0"0"0,9 9 16,1 10 0,8 9-16,11 19 15,-1 19 1,-9 0-1,0 9-15,-1-10 16,-18 1 0,-18 9-16,-30 10 15,-36-1-15,-38-9 16,46-47 0</inkml:trace>
  <inkml:trace contextRef="#ctx0" brushRef="#br0" timeOffset="39433.53">18203 10125 0,'0'0'0,"0"-9"0,-9-10 15,-10-19 1,-9 1-16,-10-1 15,1 10 1,-20 0-16,1 19 16,-1 18-1,1 10-15,9 18 16,9 10 0,19 10-16,10-1 15,18-19 1,1 1-16,18-1 15,0-18 1,19 0-16,10-19 16,9-19-1,-1-9-15,1 0 16,-19 0 0,-9 9-1,-19 10-15,0-1 16,-1 20-1,1-1-15,9 19 16,1 19 0,-11 0-16,11 0 15,-1 9 1,0-9-16,-9-19 16</inkml:trace>
  <inkml:trace contextRef="#ctx0" brushRef="#br0" timeOffset="39753.22">19304 10022 0,'0'0'0,"0"0"0,-19-9 15,0-10 1,-18 9-16,-20 1 15,1 18-15,-19 20 16,9 17 0,9 11-1,10 8-15,19-8 16,28 8 0,9-8-16,29 8 15,19-8 1,8-10-16,29-10 15,38-18 1,188 18-16</inkml:trace>
  <inkml:trace contextRef="#ctx0" brushRef="#br0" timeOffset="40106.17">19661 9027 0,'0'0'0,"0"-9"16,0 0-16,0-1 15,0 1 1,0 9-16,0 9 16,10 38-1,-1 47-15,10 65 16,0 20-1,0 18-15,-19-10 16,0-18 0,-10 0-16,-8-37 15,-1-20 1,9-18-16,1-10 16,-1-27-1,10-10-15,0-29 16,0-8-1</inkml:trace>
  <inkml:trace contextRef="#ctx0" brushRef="#br0" timeOffset="40349.32">18796 9656 0,'0'0'0,"0"0"16,9 0-16,10 0 16,47 0-1,75 9-15,76 1 16,27 9 0,1-1-16,-38-8 15,-38 18 1,151 28-16</inkml:trace>
  <inkml:trace contextRef="#ctx0" brushRef="#br0" timeOffset="40601.28">20489 9919 0,'0'0'0,"0"0"0,0 0 16,0 0-16,0 9 15,-18 0 1,-1 20-16,0 27 16,0 19-1,10 28 1,-1-9 0,10-10-16,10-8 15,-10-11-15,0-18 16,0-28-1</inkml:trace>
  <inkml:trace contextRef="#ctx0" brushRef="#br0" timeOffset="40784.57">20386 9346 0,'0'0'0,"0"0"16,9 10-16,1 9 16,18 9-16,-19-10 15</inkml:trace>
  <inkml:trace contextRef="#ctx0" brushRef="#br0" timeOffset="41115.83">20762 9647 0,'0'0'0,"0"0"15,0 9 1,10 29-16,-1 27 16,0 48-1,10 28-15,0-1 16,0-8 0,-10-39-16,1-27 15,-1-10 1,10-18-16,-10-19 15,1-10 1,-1-9-16,19-19 16,29-46-1,-1-39-15,10-8 16,-10 9 0,-18 9-16,0 28 15,-19 10 1,-1 28-1,-8 9-15</inkml:trace>
  <inkml:trace contextRef="#ctx0" brushRef="#br0" timeOffset="41854.65">21552 10247 0,'0'0'0,"0"0"15,0 0-15,0 0 16,0 0 0,0 0-16,-18 0 15,-1 9 1,-9 1-16,-10 18 16,10 0-1,-1 0 1,1 10-16,19-10 15,-1 0-15,20 0 16,-1 0 0,1 1-1,18-11-15,0 1 16,10 0-16,9 0 16,0-1-1,9 1 1,10 0-16,0 0 15,9-19 1,10-10-16,18-18 16,10-38-1,-9-37-15,-10-47 16,-10-37 0,-18 8-16,-28 1 15,-10 28 1,-9 28-16,-19 28 15,0 38 1,-9 9-16,-1 19 16,1 9-1,-10 10-15,0 9 16,-28 28 0,-19 47-16,-28 56 15,9 38 1,29 9-1,18-9-15,20 0 16,36-9 0,20-10-16,9-19 15,0-28 1,10-18-16,-10-20 16,-10-18-1,-9-28-15,1 0 16,-11-10-1</inkml:trace>
  <inkml:trace contextRef="#ctx0" brushRef="#br0" timeOffset="42254.68">22004 10247 0,'0'0'0,"9"0"0,10 0 16,19 0-1,28 9-15,28 1 16,19-1 0,-10-9-16,-18 0 15,-10 0 1,-19-9-16,-18-1 15,0 1 1,-19 9-16,-1 0 16,-8 9-1,-1 1-15,1 18 16,-1 19 0,-9 28-16,0 9 15,0 10 1,-9-9-16,-1-10 15,10-19 1,0-37-16</inkml:trace>
  <inkml:trace contextRef="#ctx0" brushRef="#br0" timeOffset="42412.91">22747 9778 0,'0'0'0,"0"0"16,0 0 0,0 0-16,10 9 15,-10-9 1</inkml:trace>
  <inkml:trace contextRef="#ctx0" brushRef="#br0" timeOffset="43182.75">23340 10172 0,'0'0'0,"0"0"0,0 0 15,0 9 1,-19 1-16,0 9 16,-18 18-1,-11 19-15,1 10 16,19 0-1,19-10 1,9-18-16,9-1 16,1-18-1,-1-10-15,0-9 16,1-9 0,27-19-16,11-47 15,17-29 1,-8-8-16,-20 18 15,1 28 1,0 10-16,-10 28 16,-9 19-1,0-1-15,9 20 16,0 27 0,0 19-16,-9 19 15,0 0 1,-10 1-1,-9-20-15,0-19 16,0 1 0,0-19-16,0-1 15,0-18 1,10 0-16,18-18 16,28-39-1,29-27-15,-10-10 16,-18 19-1,-20 28-15,1 19 16,-19 9 0,0 10-16,-1-1 15,-8 10 1,-1 10-16,10 27 16,-10 29-1,-9 47-15,0 9 16,-9 28-1,0-19-15,9-28 16,0-28 0,0-9-1,9-19-15,0-10 16,-9-18 0</inkml:trace>
  <inkml:trace contextRef="#ctx0" brushRef="#br0" timeOffset="43593.51">25184 10266 0,'0'0'0,"0"0"0,0 0 16,0 0-1,0 0-15,9-10 16,0-8 0,20-1-16,8-9 15,39 0 1,27 0-16,48-1 16,-1 29-1,-46 10-15,-67-1 16</inkml:trace>
  <inkml:trace contextRef="#ctx0" brushRef="#br0" timeOffset="43806.64">25024 10388 0,'0'0'0,"0"0"0,0 0 15,0 0-15,19 9 16,18 1 0,67 27-1,150 29-15,47 18 16,56 10 0</inkml:trace>
  <inkml:trace contextRef="#ctx0" brushRef="#br0" timeOffset="44971.71">28758 8868 0,'0'0'0,"0"0"0,0 9 15,0 38-15,10 38 16,-1 46 0,-9 10-1,0-10-15,0-9 16,-19-19-16,1-18 16,-1-20-1,-9-8 1,9-39-16</inkml:trace>
  <inkml:trace contextRef="#ctx0" brushRef="#br0" timeOffset="45371.66">27272 10097 0,'0'0'0,"0"0"15,9 0-15,10 0 16,75 0 0,179 19-1,169 18-15,29 1 16,-39-1-16,-55-9 15,-67-9 1,-18-19 0,-38 0-16,-38-9 15,-18-1 1,-29 1-16,-28 9 16,-28 0-1,-38-9-15,-28-1 16,-28 10-1,-19 0-15,0 0 16</inkml:trace>
  <inkml:trace contextRef="#ctx0" brushRef="#br0" timeOffset="45819.13">27498 11279 0,'0'0'0,"0"0"0,0 0 16,0 0-1,9 10-15,1 27 16,-10 38 0,0 56-16,-19 20 15,0-11 1,0 1-16,0-28 15,10-29 1,0-9 0,-1-19-16,10-9 15,0-9 1,0-10-16,10 0 16,-1-18-1</inkml:trace>
  <inkml:trace contextRef="#ctx0" brushRef="#br0" timeOffset="46075.93">27912 11936 0,'0'0'0,"0"0"15,9 0-15,10-9 16,19-1-1,18-9-15,48 1 16,46 8 0,29 1-16,9 9 15,-19-10 1,-56 1-16,-19-10 16,-56 1-1</inkml:trace>
  <inkml:trace contextRef="#ctx0" brushRef="#br0" timeOffset="46342.68">28674 11335 0,'0'0'0,"0"10"0,0 9 15,-19 46 1,-9 48-16,0 37 15,-10 47 1,0-9-16,10-1 16,0-18-1,18-37-15,20-29 16,-1-19 0,1-27-16,8-20 15,-18-28 1</inkml:trace>
  <inkml:trace contextRef="#ctx0" brushRef="#br0" timeOffset="46899.28">29511 12114 0,'0'0'0,"0"0"16,0 0 0,9 0-16,10 0 15,19 0 1,0-9-16,-1-10 16,10 0-1,-9 1-15,-1-20 16,1-9-1,-19-9-15,0 9 16,-19 0 0,0 9-16,-19 10 15,-9 10 1,-19 8-16,-10 20 16,-18 27-1,0 10 1,-1 47-16,20 18 15,37-18 1,19 0-16,28 19 16,19-10-1,19-19-15,10-27 16,27-11 0,19-17-16,29-29 15,9-29 1,-29-27-16,-27-9 15,-38 18 1,-19 18-16,-28 20 16,-10 9-1</inkml:trace>
  <inkml:trace contextRef="#ctx0" brushRef="#br0" timeOffset="47206.52">29577 11157 0,'0'0'0,"9"0"15,1 0-15,18-9 16,10-1 0,18 1-16,29 0 15,-1-1 1,10 10-16,10 10 16,-10-1-1,-47 0-15</inkml:trace>
  <inkml:trace contextRef="#ctx0" brushRef="#br0" timeOffset="47849.75">30433 10707 0,'0'0'0,"0"0"15,9 0-15,20 0 16,27 0 0,19 0-16,10 0 15,-10 0 1,0 9-16,-18-9 15,-19 0 1,-1 0-16,-18 0 16,0 0-1,-10 0 1,-9 0-16,0 0 16,0 10-16,-9 8 15,-10 39 1,-28 18-1,-19 19-15,-19-1 16,10-18 0,9-9-16,19-28 15,19-10 1,9-9-16,10-10 16,-1-9-1,10 0-15,0 0 16,10 0-1,18 0-15,19 0 16,10 9 0,27 1-16,10-1 15,10 0 1,18 1-16,57 9 16,56 9-1,28-9-15,104-19 16</inkml:trace>
  <inkml:trace contextRef="#ctx0" brushRef="#br0" timeOffset="58129.97">13876 6335 0,'0'0'0,"0"0"0,0 0 16,0 0-1,0 0-15,9 0 16,29 0 0,56-19-16,85-9 31,65-10-31,29-9 0,-19 19 15,-28 19 1,-28-1-16,-20 10 16,-27 0-1,-29 10-15,-18-1 16,-20 1 0,-37-10-16,-9 9 15,-19-9 1,0 0-16,-10 0 15,-9 0 1,0 0-16</inkml:trace>
  <inkml:trace contextRef="#ctx0" brushRef="#br0" timeOffset="58458.89">16294 5922 0,'0'0'0,"0"0"16,0 0-16,0 9 16,0 19-1,0 29-15,-10 36 16,10 20-1,0 0 1,0-20-16,0-8 16,-9-19-16,-1-10 15,10-19 1,0-8 0,0-11-16,0-18 15,0 0-15</inkml:trace>
  <inkml:trace contextRef="#ctx0" brushRef="#br0" timeOffset="58815.65">16472 6109 0,'0'0'15,"0"0"-15,0 0 16,0 0-16,0 0 15,0 0 1,0 0-16,10 10 16,9 9-1,28 9-15,18 19 16,11 0 0,-10-10-1,-10 1-15,-18-1 16,-20-18-16,-8-10 15,-10 1 1,-28 18 0,-66 9-16,-85 10 15,-38-9 1,11 9-16,-124 18 16</inkml:trace>
  <inkml:trace contextRef="#ctx0" brushRef="#br1" timeOffset="64325.56">6350 2075 0,'0'0'0,"19"9"16,37 10-1,67 37-15,74 38 16,29 19-1,47 28-15,18 18 16,10 1 0,10 9-16,-1-1 15,-18-8 1,-38-19-16,-19-10 16,-37-18-1,-20-1-15,-37-18 16,-18-19-1,-29-9-15,-19-10 16,0-18-16,-18-1 16,-1 1-1,-9-10 1,0 0 0,-9-9-16,-19-10 15</inkml:trace>
  <inkml:trace contextRef="#ctx0" brushRef="#br1" timeOffset="64648.68">10329 3811 0,'0'0'0,"0"0"0,0 0 15,0 0 1,0 0-16,0 0 15,0 0 1,10 9-16,18 19 16,19 19-1,0 10-15,-9-1 16,-10 0 0,-9-9-1,-19-9-15,-10 8 16,-18 1-1,-57 10-15,-65-1 16,-76-9 0,-131 0-16</inkml:trace>
  <inkml:trace contextRef="#ctx0" brushRef="#br1" timeOffset="65234">7620 1034 0,'0'0'0,"0"9"15,0 10 1,-9 28-1,-10 56-15,9 19 16,-8 19 0,8-1-16,1-8 15,-1-29-15,1-9 16,9-10 0,0-28-1,0-18-15,9-19 16,-9-1-1,0-18-15</inkml:trace>
  <inkml:trace contextRef="#ctx0" brushRef="#br1" timeOffset="65782.53">7375 1118 0,'0'0'0,"10"-9"0,-1-10 16,19-19 0,19 10-16,10 0 15,18 9 1,19 19 0,10 10-16,-20 8 15,-18 11-15,-19-1 16,-9-9-1,-19 9 1,-19 0-16,0 0 16,-28 0-1,-20 10-15,-8-1 16,0-18 0,9 0-16,18-19 15,20 0 1,0 0-16,9 0 15,0 0 1,18 9-16,29 0 16,19 20-1,-9 18-15,-1-1 16,-28-8 0,-9-1-16,-19-8 15,-28 18 1,-47-1-16,-29-8 15,-28-10 1,-9-18-16,0-29 16,75 9-1</inkml:trace>
  <inkml:trace contextRef="#ctx0" brushRef="#br1" timeOffset="66188.14">8213 1737 0,'0'0'0,"0"0"15,-19 10 1,-19 8-16,1 11 16,8 17-16,11 1 15,8 0 1,20 0 0,-1-9-16,19-1 15,10-18 1,9-10-16,0-9 15,9-18 1,-18-29-16,-10-10 16,-18-18-1,-39 0-15,-46 10 16,-57 8 0,-197-8-16</inkml:trace>
  <inkml:trace contextRef="#ctx0" brushRef="#br1" timeOffset="66897.86">5720 5537 0,'0'0'0,"0"0"16,0 0-16,0 0 15,0 10 1,-10 8-16,1 48 16,-1 37-1,10 47 1,-9 19-16,0-19 16,-1-28-16,1-19 15,-1-18 1,1-38-16,9-10 15,0-18 1,0 0-16,0-19 16,0 0-1</inkml:trace>
  <inkml:trace contextRef="#ctx0" brushRef="#br1" timeOffset="67381.52">5485 5565 0,'0'0'0,"9"0"16,0-18 0,10-1-16,19-9 15,9-1 1,19 1-16,0 19 16,9 9-1,-19 9-15,-9 1 16,-9-1-1,-19 0-15,0 1 16,-10-1 0,-9 10-16,0-10 15,-19 10 1,-9 0-16,0 0 16,9-1-1,9-8-15,1-10 16,9 0-1,9 9-15,1 1 16,18 8 0,0 11-16,1-11 15,-11 1 1,1 0-16,-19 0 16,0-1-1,-19 1 1,-28 9-16,-19-9 15,-9 0 1,38-19-16</inkml:trace>
  <inkml:trace contextRef="#ctx0" brushRef="#br1" timeOffset="67632.25">6444 5819 0,'0'0'0,"0"0"0,0 9 16,0 10-1,-9 18-15,-10 20 16,0 27-1,0 10-15,0 0 16,1-47 0</inkml:trace>
  <inkml:trace contextRef="#ctx0" brushRef="#br1" timeOffset="68331.75">5908 9825 0,'0'0'0,"9"0"16,19-19-16,38-28 16,66-18-1,47-20 1,47 1-16,46-10 16,48-9-1,9 18-15,-37 20 16,-47-1-1,-57 10-15,-19 9 16,-18 0 0,-20 0-16,-27 19 15,-29 0 1,-9-1-16,-38 20 16,-9 0-1,-19-1-15</inkml:trace>
  <inkml:trace contextRef="#ctx0" brushRef="#br1" timeOffset="68615.58">8335 8464 0,'0'0'0,"9"0"15,1 10 1,27-1-16,29 19 15,19 1 1,18-1-16,-9 0 16,-18 0-1,-20 0-15,-18-9 16,-19 9 0,-1 0-16,-18 10 15,-9 18 1,-38 38-16,-47 28 15,37-57 1</inkml:trace>
  <inkml:trace contextRef="#ctx0" brushRef="#br1" timeOffset="69113.43">4901 9722 0,'0'0'0,"0"9"15,0 29-15,-9 55 16,9 58-1,-10 27 1,10-9-16,0 0 16,-9-19-1,0-28-15,-1-38 16,1-18 0,9-10-16,0-18 15,0-10-15,0-9 16,9-19-1,-9 0 1</inkml:trace>
  <inkml:trace contextRef="#ctx0" brushRef="#br1" timeOffset="69582.5">4741 9900 0,'0'0'0,"10"-9"16,-1-10-16,19-9 16,10-10-1,9 10-15,19 0 16,19 18 0,-10 1-16,-19 18 15,-18 1 1,-10-1-1,-9 1-15,-19-1 16,-9 0-16,-29 20 16,-19-1-1,10 0 1,10-9-16,9-1 16,18-8-1,1-1-15,18 0 16,19 20-1,19 8-15,10 1 16,-20-1 0,-8 1-16,-10 9 15,-19 0 1,-29 9-16,-55 10 16,-48-10-1,57-28-15</inkml:trace>
  <inkml:trace contextRef="#ctx0" brushRef="#br1" timeOffset="70071.33">5315 10604 0,'0'0'0,"0"0"15,0 0-15,0 0 16,10-10 0,-1-9-16,0 1 15,20-1 1,-1 0-16,0 10 15,0-1 1,-9 10-16,0 10 16,0-1-1,-10 1-15,-9 18 16,-9 19 0,-10 0-1,-19-1-15,1 1 16,8-9-1,20-19-15,0-1 16,-1-18 0,20 0-16,18 0 15,75-9 1,76-28-16,75-20 16,104-27-1</inkml:trace>
  <inkml:trace contextRef="#ctx0" brushRef="#br1" timeOffset="89848.87">21769 1090 0,'0'0'0,"0"-19"16,9 0-1,1 10-15,-1 0 16,29 9 0,27 18-16,39 57 15,37 47 1,0 10-16,-9-1 16,-10-9-1,-18-19-15,-39-18 16,-36-57-1</inkml:trace>
  <inkml:trace contextRef="#ctx0" brushRef="#br1" timeOffset="90083.18">22822 1118 0,'0'0'0,"0"0"0,-18 19 16,-58 46 0,-37 57-16,1 38 15,27-10 1,28 10-16,10-10 16,29-38-1,8-65-15</inkml:trace>
  <inkml:trace contextRef="#ctx0" brushRef="#br1" timeOffset="90314.5">23396 1643 0,'0'0'15,"0"0"-15,0 19 16,-28 47-16,-19 56 16,0 47-1,19 0-15,9 0 16,28-29 0,1-83-1</inkml:trace>
  <inkml:trace contextRef="#ctx0" brushRef="#br1" timeOffset="90583.18">24685 1024 0,'0'0'0,"0"0"0,9 10 16,38 27 0,57 66-16,46 85 15,10 28 1,-9 0-16,-10-10 16,-47-56-1,-56-94-15</inkml:trace>
  <inkml:trace contextRef="#ctx0" brushRef="#br1" timeOffset="90809.38">25353 1221 0,'0'0'0,"0"19"0,-19 56 15,-28 47 1,-19 19-16,-37 18 16,-20-18-1,-18 0-15,10-10 16,74-84 0</inkml:trace>
  <inkml:trace contextRef="#ctx0" brushRef="#br1" timeOffset="91153.19">25635 1953 0,'10'0'0,"27"-28"16,29-10-16,19 10 15,9 19 1,0 18-1,-19 19-15,-9 19 16,-28 0-16,-29 10 16,-9 8-1,-19-9 1,-9-9-16,19-18 16,-1-11-1,1-18-15,9 10 16,9-1-1,48 10-15,65 9 16,104-9 0,28 0-16,103-10 15</inkml:trace>
  <inkml:trace contextRef="#ctx0" brushRef="#br1" timeOffset="91717.68">23989 1165 0,'0'0'0,"9"-9"16,1-1-16,-1 1 15,1 18 1,8 47-16,1 104 15,9 131 1,1 56-16,18 47 16,18 28-1,11 0-15,-1 19 16,-9 10 0,-19 27-16,-28 10 15,-29-19 1,-27-46-1,-1-48-15,10-66 16,0-36 0,9-39-16,9-46 15,10-48 1,0-46-16,0-37 16,0-29-1,0-19-15,0-9 16</inkml:trace>
  <inkml:trace contextRef="#ctx0" brushRef="#br1" timeOffset="92165.15">21374 2666 0,'0'0'0,"9"0"16,10 0-16,84 0 15,198 10 1,236-1-16,112 10 16,75 9-1,57 0-15,-29 0 16,-37-9 0,-65-10-16,-86-9 15,-65 0 1,-76-9-16,-94-1 15,-75 1 1,-56-10-16,-76 1 16,-56-11-1,-47 20-15</inkml:trace>
  <inkml:trace contextRef="#ctx0" brushRef="#br1" timeOffset="92798.22">20696 799 0,'0'0'0,"10"-9"0,-1-10 15,19-19 1,29-18-16,9-28 15,-1-10 1,-8-9-16,-1-1 16,-18 1-1,0 19-15,-20 27 16,1 20 0,-9 28-16,-1-1 15,19 29 1,29 47-16,9 56 15,9 37 1,0 1 0,-9-1-16,-19-28 15,-19-27-15,-28-67 16</inkml:trace>
  <inkml:trace contextRef="#ctx0" brushRef="#br1" timeOffset="93365.54">20715 339 0,'10'0'0,"27"10"0,67-1 16,93 10-1,48 0-15,-1-19 16,-18-10-1,-28-9-15,-38-18 16,-38-1 0,-28-9-16,-28 10 15,-19 9 1,-28 0-16,-19 0 16,-10 9-1,-9 19 1,-18-10-16,-10 20 15,0-10 1,9 28-16,10 9 16,19-8-1,-1 17-15,1-27 16,18 0 0,1 0-16,-1-10 15,10-9 1,9 0-16,0 10 15,10-1 1,9 10-16,0 18 16,-9 20-1,-10 8-15,-28 1 16,-28-10 0,-20 0-16,-8-18 15,-10-19 1,-9-19-1,37-10-15</inkml:trace>
  <inkml:trace contextRef="#ctx0" brushRef="#br1" timeOffset="93691.38">22916 574 0,'0'0'0,"10"0"15,18 0-15,0-10 16,10-8 0,0-1-16,9-9 15,-10-10 1,-9-9-16,-9 10 16,-19-10-1,0 19-15,-9 9 16,-10 10-1,-9 18-15,-10 19 16,10 19 0,9 0-16,10 9 15,28 1 1,37-1-16,-18-28 16</inkml:trace>
  <inkml:trace contextRef="#ctx0" brushRef="#br1" timeOffset="93933.61">25024 396 0,'0'0'0,"0"0"0,0 0 16,0 9-16,9 19 16,1 10-1,-1-1-15,0 1 16,-9-29 0</inkml:trace>
  <inkml:trace contextRef="#ctx0" brushRef="#br1" timeOffset="94088.92">24920 11 0,'0'0'0,"0"0"0,0 0 16,10 0-1,-1 0-15,-9 0 16</inkml:trace>
  <inkml:trace contextRef="#ctx0" brushRef="#br1" timeOffset="94355.2">25202 630 0,'0'0'0,"10"0"15,-1-19-15,10-18 16,9-10-1,1-28 1,18 0-16,0 19 16,-10 18-16,-9 19 15,1 10 1,-1 18-16,0 10 16,-9 28-1,0 19 1,-10 9-16,-9-38 15</inkml:trace>
  <inkml:trace contextRef="#ctx0" brushRef="#br1" timeOffset="95298.03">26096 77 0,'0'0'0,"0"0"16,0 0-16,0 18 16,-9-8-1,-10 27-15,-9 38 16,-1 19-1,20-9-15,0-20 16,18-18 0,0-9-16,20-10 15,46-9 1,38-29-16,-10-27 16,-27-10-1,-39 0-15,-18 9 16,0 10-1,-19 19-15,0 9 16,0 9 0,-10 19-16,1 29 15,18 8 1,1-8-16,-1-20 16,10 1-1,-10-20-15,1-8 16,-10-10-1,0 0-15,0-10 16,-19-36 0,-19-11-1,10 1-15,0 9 16,19 10 0,-1 8-16,20 1 15,8 9 1,20 10-16,18 0 15,29 27 1,0 11-16,-19 8 16,-19-9-1,-19-9-15,-9 0 16,-10-10 0,-9-9-16,0 0 15,0 0 1,10 0-16,-1-19 15,10-27 1,9-20-16,10 10 16,-10 18-1,-9 10-15,-1 18 16,-8 10 0,9 10-16,0-1 15,-1 19 1,-8 1-1,-1-1-15,1-10 16,-10 1 0,9-9-16,-9-1 15,0 0 1,0-9-16</inkml:trace>
  <inkml:trace contextRef="#ctx0" brushRef="#br1" timeOffset="95732.19">27855 330 0,'0'0'0,"0"0"0,0 0 15,0 19 1,0 56-16,-9 75 15,9 75 1,-9 66-16,-1 37 16,10 29-1,10 46-15,-1 48 16,-18 46 0,-20 0-16,-18-18 15,-9 18 1,9-9-16,9-10 15,19 10 1,19-28-16,19-28 16,19-38-1,-10-47-15,-9-75 16,0-85 0,-10-55-16,-9-57 15,0-47 1,0-19-16,0-9 15</inkml:trace>
  <inkml:trace contextRef="#ctx0" brushRef="#br1" timeOffset="96287.45">28871 827 0,'0'0'0,"0"0"16,0-9-16,-18-1 15,-1 20 1,-19-1-16,10 19 15,9 10 1,10 18-16,18 10 16,19 18-1,19 1-15,0 9 16,10 9 0,-1-9-16,1-1 15,-29-8 1,-9-29-16,-19-18 15,-19-1 1,-47-18-16,-56-28 16,-48-29-1,-149-56-15</inkml:trace>
  <inkml:trace contextRef="#ctx0" brushRef="#br1" timeOffset="96607.87">29248 1371 0,'0'0'0,"0"0"15,0-9 1,0 0-16,0-1 16,0 10-1,0 0-15,0 10 16,9 18-1,0 19-15,10-10 16,9 1 0,1-10-16,18 0 15,0 0 1,19 0 0,-1 10-16,-8-1 15,-19-18-15,-10-19 16,-19 0-1</inkml:trace>
  <inkml:trace contextRef="#ctx0" brushRef="#br1" timeOffset="96815.15">29746 1090 0,'0'-9'0,"0"-29"0,10-37 16,-10 9-16,0 29 16,0 18-1,0 10 1,9 27-16,0 57 15,10 66 1,-9 37-16,-10-9 16,0-28-1,0-19-15,9-28 16,19-29 0,-18-46-16</inkml:trace>
  <inkml:trace contextRef="#ctx0" brushRef="#br1" timeOffset="97010.28">30273 1446 0,'0'0'0,"0"0"15,-9-9-15,-1 0 16,-9 9 0,1 9-1,-1 19-15,0 0 16,10 10-1,18 9-15,10 0 16,-10-29 0</inkml:trace>
  <inkml:trace contextRef="#ctx0" brushRef="#br1" timeOffset="97758.84">30405 1174 0,'0'0'0,"0"0"0,9 0 15,10 10-15,19 8 16,27 20 0,30 37-16,-11 19 15,-18 9 1,-28-9-16,-29 0 16,-9-29-1,-9-18-15,-1-28 16,1-19-1,9 0-15,-10-28 16,10-28 0,19-29-1,9 1-15,10 18 16,0 19 0,-1 19-16,1 19 15,-10 9 1,10 9-16,9 29 15,0 8 1,9 11-16,-9-1 16,-9 0-1,0-18-15,-1-19 16,-8-10 0,-1-9-16,9-28 15,1-38 1,0-37-16,-20-19 15,-8 28 1,-10 38-16,0 18 16,0 29-1,0 9-15,0 9 16,-10 38 0,1 66-1,0 46-15,9 29 16,0 9-1,-19-9-15,-9-29 16,-10-37 0,10-28-1,0-28-15,-1-19 16,-8-19-16,-10-19 16,-19-18-1,-9-29-15,9-18 16,19 9-1,18 0-15,20 19 16,9 19 0</inkml:trace>
  <inkml:trace contextRef="#ctx0" brushRef="#br1" timeOffset="98081.35">32013 912 0,'0'0'0,"0"0"16,0 9-16,-28 19 15,-19 47 1,-19 66-16,10 47 16,18-1-1,19-8-15,29-11 16,9-17 0,9-30-16,-9-74 15</inkml:trace>
  <inkml:trace contextRef="#ctx0" brushRef="#br1" timeOffset="98433.53">32352 1409 0,'0'0'0,"0"0"15,0 0-15,0 0 16,0 0-1,9 9-15,10 1 16,19 18 0,18 19-16,20 9 15,-20-18 1,-9-1-16,-9-18 16,-19 0-1,-1 9-15,-18 0 16,-28 19-1,-38 18-15,-37 1 16,-10-10 0,9 1-16,20-20 15,18 1 1,28-19 0</inkml:trace>
  <inkml:trace contextRef="#ctx0" brushRef="#br1" timeOffset="98748.1">33227 1165 0,'0'0'0,"0"0"16,0 9-16,-9 19 16,-10 66-1,-9 56-15,18 29 16,10 8 0,0-27-16,0-19 15,0-19 1,-19-38-16,0-28 15,10-37 1</inkml:trace>
  <inkml:trace contextRef="#ctx0" brushRef="#br1" timeOffset="99014.4">33189 1212 0,'0'0'0,"0"0"15,10 9-15,-1 19 16,10 29 0,-19 18-16,0 9 15,-9 1 1,-1-10-16,1-19 16,9 0-1,9-18-15,1-1 16,8-9-1,67 10-15,47 9 16,84 9 0</inkml:trace>
  <inkml:trace contextRef="#ctx0" brushRef="#br1" timeOffset="99227.51">33707 1400 0,'37'103'0,"76"206"0</inkml:trace>
  <inkml:trace contextRef="#ctx0" brushRef="#br1" timeOffset="101965.43">21769 3464 0,'0'0'0,"9"-10"0,10-9 15,28-9 1,9 0-16,1 9 16,-1 10-16,-18 18 15,-10 10 1,-9 9-1,-19 0-15,-9 10 16,-10 0 0,-9-1-16,9-18 15,9 0 1,1 9-16,9 0 16,19 28-1,28 29-15,9-1 16,-9-9-1,-19-28-15,-9-9 16,-19-20 0,-19 1-16,-75 0 15,-113-19 1,-37-47-16,65 0 16,85 0-1,66 28-15</inkml:trace>
  <inkml:trace contextRef="#ctx0" brushRef="#br1" timeOffset="102298.59">22531 3717 0,'0'0'15,"0"0"-15,0 9 16,0 19-16,-10 10 15,-8 18 1,-1 19-16,9 0 16,10-18-1,10-20-15,27-9 16,39-9 0,27-28-16,-9-29 15,-19-18 1,-18-28-16,-29-10 15,-19 9 1,-27 20-16,-29 18 16,-47 28-1,-66 28 1,-151 48-16</inkml:trace>
  <inkml:trace contextRef="#ctx0" brushRef="#br1" timeOffset="103698.56">25221 3426 0,'0'0'0,"19"0"0,9 0 16,19 9-1,10 1-15,-20-1 16,-8 19 0,-11 1-16,-18-1 15,-9 9 1,-29 10-1,-18-9-15,-10-10 16,19-9-16,19-10 16,18 0-1,1-9 1,18 10-16,20 8 16,46 29-1,10 10-15,-20-10 16,-27-10-1,-19 1-15,-10-1 16,-18-9 0,-48 19-16,-55-9 15,-39-19 1,-18-19-16,9-29 16,-151-36-1</inkml:trace>
  <inkml:trace contextRef="#ctx0" brushRef="#br1" timeOffset="104111.47">25833 3858 0,'0'0'0,"0"0"0,0 0 16,-19 9 0,10 0-16,-1 10 15,1 9 1,18 1-1,19 8-15,19 1 16,10-20-16,-1-18 16,-9-9-1,-9-10-15,0-18 16,-20-1 0,-18 1-16,-9-1 15,-38 10 1,-66 19-1,-197 46-15</inkml:trace>
  <inkml:trace contextRef="#ctx0" brushRef="#br1" timeOffset="104440.1">26510 3370 0,'0'0'0,"0"0"0,0 9 15,0 29 1,-9 56-16,-1 46 16,10 20-1,10-10-15,-1-28 16,-9-38 0,0-46-16</inkml:trace>
  <inkml:trace contextRef="#ctx0" brushRef="#br1" timeOffset="104697.66">26952 3595 0,'0'0'0,"0"0"0,-9 9 15,-19 10 1,-48 19-16,-8 9 15,-1 18 1,29 1-16,18-10 16,19 1-1,38 8-15,37 20 16,85 8 0,170 58-16</inkml:trace>
  <inkml:trace contextRef="#ctx0" brushRef="#br1" timeOffset="106073.46">22013 5481 0,'0'0'0,"0"0"0,0-19 15,10 0 1,-10 10-16,0 0 16,0-1-1,9 20-15,1 8 16,-1 39 0,10 27-16,0 1 15,-10-10 1,10-19-1,0-19-15,9-8 16,0-11 0,10-18-16,-1-9 15,1-19 1,0-10-16,-10-18 16,-9 9-1,-1 10-15,-18 18 16,0 9-1,0 10-15,0 19 16,10 56 0,-1 38-16,1 9 15,-1 9 1,10-9-16,9-28 16,-9-57-1</inkml:trace>
  <inkml:trace contextRef="#ctx0" brushRef="#br1" timeOffset="106421.59">23067 5706 0,'0'0'0,"0"0"0,0 0 15,-19 9 1,-18 20-16,-20 17 15,10 20 1,19 0-16,9-10 16,10-18-1,18-1-15,19-18 16,10 0 0,37-19-16,10-19 15,-10-19 1,-19-27-16,-18-20 15,-28-9 1,-20 10-16,-37 9 16,-19 9-1,10 29-15,28 27 16</inkml:trace>
  <inkml:trace contextRef="#ctx0" brushRef="#br1" timeOffset="106897.66">25381 5425 0,'0'0'0,"0"0"15,0 0-15,0 9 16,0 28 0,-9 10-16,18 19 15,10 9 1,9-9-16,0-19 16,10-19-1,0-19-15,9-9 16,0-19-1,0-18-15,-10-10 16,1 19 0,-19 0-1,0 18-15,-19 1 16,0 18 0,0 29-16,0 56 15,-10 37 1,1 29-16,-1-1 15,1-18 1,18-29-16,10-37 16,-9-46-1</inkml:trace>
  <inkml:trace contextRef="#ctx0" brushRef="#br1" timeOffset="107231.51">26256 6006 0,'0'0'0,"0"0"16,0 0-16,0 0 16,0 0-1,0 0-15,0 10 16,-9 27 0,-1 38-1,20 10-15,-1-1 16,19-28-1,1-18-15,18-19 16,28-10 0,28-46-16,10-48 15,-28-27 1,-48-20-16,-55 10 16,-67 19-1,-66 19-15,-27 46 16,-161 10-1</inkml:trace>
  <inkml:trace contextRef="#ctx0" brushRef="#br1" timeOffset="107651.26">29323 3407 0,'0'0'0,"0"0"0,9 19 15,1 47 1,9 84-16,-10 28 15,-9 10 1,0-19 0,0 0-16,-9 150 15</inkml:trace>
  <inkml:trace contextRef="#ctx0" brushRef="#br1" timeOffset="108287.57">29219 5650 0,'0'0'0,"0"0"0,0 0 16,0 0-1,0 9-15,-9 1 16,0 18 0,-1 0-16,1 9 15,-1 10 1,20 10-16,-1-1 15,10-9 1,0-10 0,0-18-16,9 0 15,9-10-15,11-9 16,8-19 0,10-27-16,-10-20 15,-9-9 1,-28-10-16,-38-18 15,-47-9 1,-56 18-16,-38 56 16,0 57-1,-141 75-15</inkml:trace>
  <inkml:trace contextRef="#ctx0" brushRef="#br1" timeOffset="108909.62">29473 7170 0,'0'0'0,"0"0"15,0 9-15,0 10 16,0 56-1,0 75-15,10 56 16,-1 20 0,10 8-16,-10 113 15</inkml:trace>
  <inkml:trace contextRef="#ctx0" brushRef="#br1" timeOffset="118750.42">8815 1259 0,'0'0'0,"0"0"0,0 0 16,9 0-16,10-19 15,37 0 1,20 10-1,18-1-15,-57 10 16</inkml:trace>
  <inkml:trace contextRef="#ctx0" brushRef="#br1" timeOffset="118933.29">8721 1662 0,'0'0'0,"9"0"0,19-9 15,76-1 1,206 1 0</inkml:trace>
  <inkml:trace contextRef="#ctx0" brushRef="#br1" timeOffset="119572.8">10151 1052 0,'0'0'0,"-29"0"15,-18 10-15,-28 9 16,-10 9 0,20 19-16,18-1 15,18 11 1,20-1-16,18-18 16,20-1-1,18-18-15,18-10 16,11-18-1,8-19-15,-18-10 16,-19-9 0,-28 0-16,-19 10 15,-19-1 1,-28 10-16,-19 9 16,29 10-1</inkml:trace>
  <inkml:trace contextRef="#ctx0" brushRef="#br1" timeOffset="119788.42">10169 1315 0,'0'0'0,"0"0"16,0 0-16,0 0 16,0 0-1,0 0-15</inkml:trace>
  <inkml:trace contextRef="#ctx0" brushRef="#br1" timeOffset="120039.59">10762 883 0,'0'0'0,"0"10"0,0 9 16,0 46-16,9 39 15,1 36 1,-1 29 0,-9 0-16,-9-9 15,-1-85 1</inkml:trace>
  <inkml:trace contextRef="#ctx0" brushRef="#br1" timeOffset="121080.23">10414 1521 0,'0'0'0,"0"0"0,0 0 15,0 0 1,0 0-16,0 0 16,9 0-1,10 0-15,19 0 16,9 0 0,-9 0-16,-29 0 15</inkml:trace>
  <inkml:trace contextRef="#ctx0" brushRef="#br1" timeOffset="121868.67">5513 6701 0,'0'0'0,"9"0"16,29-19-1,28 0-15,28 0 16,0 10-1,-47 0 1</inkml:trace>
  <inkml:trace contextRef="#ctx0" brushRef="#br1" timeOffset="122035.43">5390 6869 0,'0'0'0,"19"0"0,28 0 16,47 0-1,-28 0-15</inkml:trace>
  <inkml:trace contextRef="#ctx0" brushRef="#br1" timeOffset="122456.66">6538 6541 0,'0'0'0,"-9"0"0,-19 9 16,-20 1-16,-8 9 16,0 9-1,18 9-15,10 10 16,18-9 0,20-10-16,27-9 15,20-1 1,27-27-1,1-10-15,-10-18 16,-18-10 0,-20-9-16,-27 9 15,-10 9 1,-19-9-16,-19 19 16,1 19-1,9 9-15</inkml:trace>
  <inkml:trace contextRef="#ctx0" brushRef="#br1" timeOffset="122704.49">7093 6794 0,'0'0'0,"0"0"15,0 0-15,0 0 16,0 0 0,0 0-16,0 0 15</inkml:trace>
  <inkml:trace contextRef="#ctx0" brushRef="#br1" timeOffset="123114.12">7564 6260 0,'0'0'0,"0"0"0,0 9 16,0 0-16,0 20 16,-10 8-1,1 1-15,-1-10 16,10 0 0,10-9-1,-1-1-15,1-8 16,18-1-1,0 1-15,19-1 16,0 10 0,10 9-16,-20 0 15,1 10 1,-19-1-16,-19 10 16,-29 19-1,-46 18-15,-19-9 16,0-19-1,38-37-15</inkml:trace>
  <inkml:trace contextRef="#ctx0" brushRef="#br1" timeOffset="123316.65">7686 6250 0,'0'0'0,"9"0"0,29-19 16,37-9-1,38 0-15,38 0 16,18 19 0,132 46-16</inkml:trace>
  <inkml:trace contextRef="#ctx0" brushRef="#br1" timeOffset="123974.51">6670 10332 0,'0'0'0,"0"0"15,0 0-15,9-19 16,19 0 0,38 0-16,28-9 15,29 19 1,-57 9-16</inkml:trace>
  <inkml:trace contextRef="#ctx0" brushRef="#br1" timeOffset="124147.45">6566 10669 0,'0'0'0,"10"0"16,9 0-1,46 0-15,58 0 16,65 10 0,151-1-16</inkml:trace>
  <inkml:trace contextRef="#ctx0" brushRef="#br1" timeOffset="124501.38">7733 10238 0,'0'0'0,"0"0"16,-10 9-16,-27 10 16,-10 9-1,0 19-15,9 9 16,19 1-1,10-1 1,18-19-16,20-18 16,-1 0-16,28-19 15,19-10 1,1-36-16,-10-20 16,-29-9-1,-18 0 1,-28 0-16,-38 0 15,-29 18-15,39 39 16</inkml:trace>
  <inkml:trace contextRef="#ctx0" brushRef="#br1" timeOffset="124687.65">8081 10510 0,'0'0'0,"0"0"0,0 0 15,0 0-15,0 0 16,0 0 0</inkml:trace>
  <inkml:trace contextRef="#ctx0" brushRef="#br1" timeOffset="125015.13">8448 10219 0,'0'0'0,"9"0"0,1-19 15,-1 0-15,19 1 16,10 8-1,9 1-15,0 18 16,-9 19 0,-10 1-16,-19 8 15,-18 10 1,-19 19-16,-29-1 16,-9-8-1,29-10-15,18-29 16,9-8-1,48-1-15,207 10 16,169-10 0</inkml:trace>
  <inkml:trace contextRef="#ctx0" brushRef="#br1" timeOffset="137181.47">8824 14741 0,'0'0'0,"0"0"0,0 0 15,-19 0 1,-18-9-16,-20 0 15,-27-1 1,-39 1 0,-18 18-16,0 1 15,19 8-15,18 1 16,29 0 0,19 0-16,27-10 15,11 0 1,8 1-16,1 8 15,-1 20 1,20 28 0,18 28-16,10 27 15,9 20 1,0 19-16,-10 18 16,-8 0-1,-20 29-15,-18 18 16,-10 0-1,0-9-15,0-29 16,19-27 0,9-38-16,29-19 15,47-18 1,-29-48-16</inkml:trace>
  <inkml:trace contextRef="#ctx0" brushRef="#br1" timeOffset="137974.57">11101 14910 0,'0'0'0,"9"0"16,29-19-1,37-18-15,38-1 16,0 10 0,-10 0-16,-18 19 15,-10-1 1,-18 10-16,-10 10 16,-10-1-1,1 0-15,-10 20 16,-9 8-1,0 29-15,-19 46 16,-19 20 0,-19 27-16,10 1 15,0 18 1,9 0-16,10 10 16,-1 9-1,-9-9-15,-9-29 16,-9-9-1,8-9-15,1-38 16,0-28 0,0-9-1,0-10-15,-10-18 16,-19-1 0,-37 1-16,-37-1 15,-20-18 1,-159 9-16</inkml:trace>
  <inkml:trace contextRef="#ctx0" brushRef="#br1" timeOffset="141381.29">30640 4008 0,'9'0'0,"29"9"0,37 19 16,10 10-1,9 28 1,-19 27-16,-18 29 16,-29 28-16,-19 10 15,-18 18 1,-10 19-16,10 0 15,18-9 1,10-19-16,9-28 16,10-38-1,-1-28-15,1-19 16,0-28 0,-10-9-1,-9-19-15,-10 0 16,-9-19-1,-9 1-15,-10-1 16,-28 9 0,-19 20-16,-9 18 15,-10 28 1,0 47-16,20 38 16,17 37-1,11 1-15,18 8 16,10 1-1,27-10-15,11 0 16,18 1 0,0 8-16,9-8 15,-9-10 1,-19-19-16,-18-10 16,-20-27-1,-18-19-15,-38-19 16,-37-9-1,-76-38 1,-169 9-16</inkml:trace>
  <inkml:trace contextRef="#ctx0" brushRef="#br1" timeOffset="144272.41">19897 3886 0,'0'0'0,"9"0"0,10 0 15,28-10 1,28 1-16,29 18 16,27 1-1,20-1 1,18 10-16,1 0 15,-20-10-15,-28-9 16,-28 0 0,-56-9-16</inkml:trace>
  <inkml:trace contextRef="#ctx0" brushRef="#br1" timeOffset="144514.71">21176 3792 0,'0'0'16,"0"0"-16,0 0 15,9 9-15,1 1 16,18 27 0,19 20-16,0 18 15,-9 0 1,-19-19-1,-19 0-15,-10-9 16,-46 0-16,9-28 16</inkml:trace>
  <inkml:trace contextRef="#ctx0" brushRef="#br1" timeOffset="144953.6">23942 3980 0,'0'0'0,"19"0"15,18-19 1,48 10-16,47-1 16,37 20-1,29 8-15,-20 10 16,-55 1 0,-39-11-16,-56-8 15</inkml:trace>
  <inkml:trace contextRef="#ctx0" brushRef="#br1" timeOffset="145184.74">24845 3783 0,'0'0'0,"0"0"0,0 0 16,9 9-16,10 29 15,19 27 1,9 38-16,-10 1 16,-8-11-1,-39-8-15,-46 28 16,9-48 0</inkml:trace>
  <inkml:trace contextRef="#ctx0" brushRef="#br1" timeOffset="147657.54">19934 6025 0,'0'0'0,"0"0"0,10-9 15,18-10 1,47 0-16,76-9 16,84 0-1,28 9-15,-37 10 16,-47 9-1,-29 9-15,-37 0 16,-47-9 0,-28 0-16,-29 0 15</inkml:trace>
  <inkml:trace contextRef="#ctx0" brushRef="#br1" timeOffset="147869.67">21317 5856 0,'0'0'0,"0"0"16,10 10-1,-1-1-15,19 28 16,0 20 0,-9-1-16,0 10 15,-19-1 1,-28 10-16,-47 10 15,28-48 1</inkml:trace>
  <inkml:trace contextRef="#ctx0" brushRef="#br1" timeOffset="148248.51">24516 6428 0,'0'0'0,"0"0"16,9-9-16,1 0 16,37-10-1,56 10 1,66 9-16,10 28 15,141 28 1</inkml:trace>
  <inkml:trace contextRef="#ctx0" brushRef="#br1" timeOffset="148394.28">25184 6194 0,'0'0'0,"0"0"0,-10 19 16,-37 65-16,0-28 16</inkml:trace>
  <inkml:trace contextRef="#ctx0" brushRef="#br1" timeOffset="152164.18">9398 14901 0,'0'0'0,"9"0"0,1-19 16,27 0-1,29-18-15,38 9 16,-10 9 0,-9 19-16,-29 9 15,-18 1 1,-20-1-16,1 0 15,-19 10 1,0 0-16,-9 0 16,-10 9-1,0-9 1,10-1-16,-1-8 16,1 8-1,0-8-15,9-1 16,0 10-1,9 0-15,0 9 16,10 0 0,0 0-16,-10 10 15,-9-1 1,-9 10-16,-10-9 16,0-1-1,-9-9 1,-9-9-16,8 0 15,1-10 1,0 1-16,0-10 16,-1 0-1,11 0-15</inkml:trace>
  <inkml:trace contextRef="#ctx0" brushRef="#br1" timeOffset="153022.51">10414 14891 0,'0'0'0,"0"0"0,0 0 16,0 10-1,-9-1-15,-10 19 16,9 10 0,1-1-1,0 1-15,-1-10 16,10-9-1,0 0-15,10-10 16,-1 0 0,10 1-16,9-1 15,0 0 1,19 20 0,-9-1-16,0 0 15,-20 19 1,1 0-16,-28 0 15,-29 9 1,-37 0-16,-29-18 16,39-29-1</inkml:trace>
  <inkml:trace contextRef="#ctx0" brushRef="#br1" timeOffset="153259.63">10649 14751 0,'0'0'0,"10"0"16,18-10-1,9 1-15,10 0 16,1-1-1,-1 1-15,-10 18 16,-18-9 0</inkml:trace>
  <inkml:trace contextRef="#ctx0" brushRef="#br1" timeOffset="154603.64">9539 16318 0,'0'0'0,"0"0"16,0 0-16,0 0 16,0 0-1,0 9-15,0 10 16,0 18 0,10 29-1,-1 9-15,0-19 16,1-18-1,9-10 1,-1-9-16,1-19 16,9 0-16,10-19 15,0-9 1,-1-10-16,-8 10 16,-11 0-1,1 19 1,-19-1-16,10 10 15,-1 19 1,10 37-16,0 47 16,-10 19-1,-9 10-15,0-20 16,0-27 0,0-10-1,9-19-15,1-9 16,-1-28-1</inkml:trace>
  <inkml:trace contextRef="#ctx0" brushRef="#br1" timeOffset="154955.75">10320 16665 0,'0'0'0,"0"0"0,0 0 16,-9 9-16,-10 0 15,0 29 1,0 9 0,10 19-16,18-10 15,19 0 1,1-18-16,18-10 15,0-19 1,0-18-16,0-19 16,-10-29-1,-27-46-15,-29-19 16,-56 19 0,-104 28-16,-188-10 15</inkml:trace>
  <inkml:trace contextRef="#ctx0" brushRef="#br1" timeOffset="161664.14">11609 17809 0,'0'0'0,"9"10"15,1 18-15,-1 19 16,-9-10 0,0 10-16,0-9 15,0-10 1,0-9 0,0-1-16,0-18 15,0 0 1,9-18-16,-9-29 15,0-28 1,0 9 0,10 19-16,-1 19 15,1 9 1,-1 10-16,19-1 16,19 1-1,-9 18 1,0 1-16,-1 18 15,-9 19 1,-9 19 0,0 9-16,9 9 15,-18-37-15</inkml:trace>
  <inkml:trace contextRef="#ctx0" brushRef="#br1" timeOffset="162009.79">12267 17856 0,'0'0'0,"0"0"0,0 0 16,0 0 0,10 10-16,18 18 15,28 37 1,20 29-1,18 19-15,0-1 16,-47-65-16</inkml:trace>
  <inkml:trace contextRef="#ctx0" brushRef="#br1" timeOffset="162254.57">12559 17922 0,'0'0'0,"0"9"16,0 10-16,-19 19 15,-19 37 1,1 18-16,-1 1 15,10 0 1,9-56-16</inkml:trace>
  <inkml:trace contextRef="#ctx0" brushRef="#br1" timeOffset="162497.29">13246 18016 0,'0'9'0,"0"57"0,28 112 16,47 104-1,38 102 1</inkml:trace>
  <inkml:trace contextRef="#ctx0" brushRef="#br1" timeOffset="172797.45">15729 14516 0,'0'0'0,"0"0"16,0 0-16,-9 0 15,-19 0 1,-29-9-16,-18-1 15,0 10 1,-10 0 0,19 0-16,10 0 15,9 0 1,0 10-16,9-1 16,-9 0-1,9 20-15,10 18 16,9 9-1,10 28-15,18 29 16,1 18 0,8 19-1,-18 19-15,0 19 16,0 18 0,-9 19-16,18 1 15,20-29 1,18-10-16,9-8 15,10-20 1,0-9-16,-10-28 16,-18-37-1,9-29-15,-28-37 16</inkml:trace>
  <inkml:trace contextRef="#ctx0" brushRef="#br1" timeOffset="173451.69">18344 14497 0,'0'0'0,"0"0"0,10 0 16,9-9 0,56 0-16,38 18 15,19 10 1,-1 9-16,-27 0 16,-20-9-1,-27 0-15,-10-1 16,-19 1-1,0 9 1,1 38-16,-11 28 16,1 46-1,-9 20-15,-10 9 16,9 9 0,10 38-16,18 18 15,10 29 1,19 0-16,-9-19 15,-10-28 1,-38-29-16,-18-37 16,-29-18-1,-37-10-15,-57-10 16,-56-27 0,-28-10-16,-123 19 15</inkml:trace>
  <inkml:trace contextRef="#ctx0" brushRef="#br1" timeOffset="174364.26">9417 14610 0,'9'0'0,"19"-19"0,38-9 15,38-10-15,27 1 16,20-1 0,-10 20-16,19 8 15,9 20 1,1 8-16,-20 11 15,-9 27 1,-18 10 0,-29 9-16,-28 18 15,-29 20 1,-37 18-16,-37 29 16,-58 18-1,-36 0-15,-48-37 16,0-38-1,1-37-15,8-38 16,10-37 0,10-19-16,9-38 15,18-37 1,10-29-16,19-27 16,38 9-1,18 18-15,38 29 16,29 28-1,-1 38-15</inkml:trace>
  <inkml:trace contextRef="#ctx0" brushRef="#br1" timeOffset="175435.67">25400 13756 0,'0'0'16,"0"0"-16,9 0 16,1 10-16,9 27 15,9 57 1,-9 75-1,-10 65-15,0 67 16,1 18-16,18 28 16,0 28-1,1 10 1,-11-10-16,-18-9 16,-9-19-1,0-47-15,-1-18 16,10-38-1,10-29-15,-1-36 16,0-57 0,1-28-16,-10-29 15,0-37 1,0-18-16,0-10 16</inkml:trace>
  <inkml:trace contextRef="#ctx0" brushRef="#br1" timeOffset="176008.48">21900 16271 0,'0'0'0,"19"-10"16,47-9-16,66-9 16,94-9-1,75 9-15,56-1 16,48 20 0,65 9-16,57 9 15,9 10 1,-28 0-16,-28-10 15,-10-9 1,-37-18 0,-38-11-16,-19 1 15,-9 0-15,-47 9 16,-47 10 0,-47 0-1,-57-1-15,-47 1 16,-37 0-1,-38-1-15,-19 1 16,-18-1 0</inkml:trace>
  <inkml:trace contextRef="#ctx0" brushRef="#br1" timeOffset="185348.97">22220 17640 0,'0'0'0,"0"0"0,0 0 15,0 0 1,10 0-16,18 0 16,10 0-1,27 10-15,29-1 16,29 10-1,-1-10-15,-9-9 16,0 0 0,0-9-16,0-10 15,-10 0 1,-9 1 0,0-1-16,0-9 15,-18 0-15,-1-1 16,-9 1-1,0 10 1,9-11-16,0 11 16,-9-1-1,0 0-15,0-18 16,9-1 0,-9 1-16,0-10 15,-1-10 1,11 1-16,-1-19 15,-19 9 1,10 1-16,0-1 16,0 0-1,0-9-15,0 10 16,0-1 0,-1-9-16,11 9 15,-11-9 1,11 0-16,-10 9 15,-1 1 1,-8-1-16,9 10 16,-10-10-1,1-9 1,-1 0-16,10 0 16,-10 0-1,1 9-15,-1 0 16,1 1-1,-1-1-15,1 0 16,-1 1 0,10-1-16,-10-9 15,10 0 1,-9 0-16,-1 0 16,10 0-1,0 0-15,-10-10 16,10 20-1,0-11-15,0 1 16,0 10 0,-1 8-1,11-8-15,8 8 16,1 1 0,9 0-16,-9 9 15,9 0 1,0 0-16,9 10 15,1-1 1,-1 1-16,10 8 16,-9 11-1,-1 8-15,1 1 16,-1 0 0,1 9-16,-1 9 15,10 0 1,9 1-16,1 8 15,-10 1 1,-10 0-16,-18 0 16,-19-10-1,-19-9 1,-10 0-16,1 0 16,-10 0-1,-9 0-15,0-9 16,-10-1-1</inkml:trace>
  <inkml:trace contextRef="#ctx0" brushRef="#br1" timeOffset="187301.61">26115 16524 0,'0'0'0,"0"0"16,0 0-16,0 0 15,0 0 1,0 0-16,0 0 16,0 0-1,0 0 1,0 0-16,-9 0 16,-1 0-16,1 0 15,-1 0 1,-8 0-1,-1 9-15,0 1 16,9-1 0,1 0-16,0 10 15,-1 0 1,10 0-16,0 0 16,10-10-1,-1 0-15,10 1 16,9-10-1,10 0-15,-1-10 16,-18-8 0,0-1-16,-28-19 15,-38-9 1,9 10-16</inkml:trace>
  <inkml:trace contextRef="#ctx0" brushRef="#br1" timeOffset="189791.37">26444 16674 0,'0'0'0,"0"0"0,0 0 16,0 0-1,0 0 1,0 0-16,0 0 16,0 0-1,0 0-15</inkml:trace>
  <inkml:trace contextRef="#ctx0" brushRef="#br1" timeOffset="190229.68">26905 16515 0,'0'0'0,"0"0"0,0 0 16,0 0-16,0 9 15,0 10 1,-9 9-16,9 19 15,0 9 1,0-18 0,9-1-16,1-18 15,-1 0-15,0-19 16,1 0 0,-1 0-1,19 0-15,1-10 16,-1 10-1,0 10-15,0-1 16,10 19 0,-10 10-16,-9 9 15,-19 9 1,-9 0-16,-20 0 16,-18-9-1,-19-9-15,-9-1 16,28-27-1</inkml:trace>
  <inkml:trace contextRef="#ctx0" brushRef="#br1" timeOffset="190475.6">27046 16430 0,'0'0'0,"10"0"15,9-19-15,18 1 16,38-1 0,19 9-16,19 20 15,-9 9 1,-57-10-16</inkml:trace>
  <inkml:trace contextRef="#ctx0" brushRef="#br1" timeOffset="191197.19">23255 18110 0,'0'0'0,"0"0"15,10 0-15,27-10 16,48-9 0,-29 10-16</inkml:trace>
  <inkml:trace contextRef="#ctx0" brushRef="#br1" timeOffset="191361.42">24440 17894 0,'0'0'0,"0"0"15,10 0-15,-1 0 16,19-10-1,-18 1-15</inkml:trace>
  <inkml:trace contextRef="#ctx0" brushRef="#br1" timeOffset="191663.75">25315 17837 0,'0'0'0,"10"0"0,18 0 16,19 10 0,9-1-16,-9-9 15,-9 0 1,-19-9 0,216-29-16,-235 38 15,0 0 1,10 0-16,-1 0 15,0 0 1,1 0-16,-1 0 16,10 10-1,-10-10-15</inkml:trace>
  <inkml:trace contextRef="#ctx0" brushRef="#br1" timeOffset="192164.12">26614 17847 0,'0'0'0,"0"0"16,0 0 0,0 0-16,0 0 15,0 0 1,-19 0-16,0 0 16,0 9-1,-9 1-15,-10 18 16,10 0-1,0 0-15,0 10 16,18-10 0,1 0-16,18 0 15,1 0 1,-1-9-16,19 0 16,0-10-1,19-9-15,1-19 16,-11 1-1,-9-11 1,-9-8-16,-9-10 16,-48-28-1,10 28-15</inkml:trace>
  <inkml:trace contextRef="#ctx0" brushRef="#br1" timeOffset="192746.11">25456 13756 0,'0'0'0,"0"0"15,0 0 1,0 0-16,10 10 15,-1-10 1</inkml:trace>
  <inkml:trace contextRef="#ctx0" brushRef="#br1" timeOffset="192928.34">26341 13747 0,'0'0'0,"0"0"0,9 0 16,10 0-1,9-10-15,-9 1 16</inkml:trace>
  <inkml:trace contextRef="#ctx0" brushRef="#br1" timeOffset="193061.19">26980 13512 0,'0'0'0,"0"0"15,10 0 1,18 10-16,-9-10 16</inkml:trace>
  <inkml:trace contextRef="#ctx0" brushRef="#br1" timeOffset="193221.44">27742 13550 0,'0'0'16,"0"0"-16,10 0 15,18 9-15,-9-9 16</inkml:trace>
  <inkml:trace contextRef="#ctx0" brushRef="#br1" timeOffset="194169.9">24619 13165 0,'0'0'0,"0"0"16,0 0 0,0 0-16,0-9 15,0 9 1,0 0-16,0 0 16,0 9-1,10 29-15,-1 37 16,10 18-1,0-8-15,-1-29 16,-8-9 0,-1-19-16,1-9 15,-10 0 1,0-19 0,9 0-16,0-38 15,10-27-15,0-10 16,-9-10-1,-1 19-15,-9 19 16,0 19 0,0 0-1,0 19-15,0-1 16,0 1 0,0 9-16,0 9 15,0 29 1,0 46-16,0 20 15,-9-1 1,-1-28-16,10-28 16,0-10-1,0-18-15,0 0 16,0-19 0,10-10-16,8-36 15,11-48 1,-1-19-16,0 10 15,-9 28 1,0 19-16,-19 18 16,0 19-1,0 10-15,-10 9 16</inkml:trace>
  <inkml:trace contextRef="#ctx0" brushRef="#br1" timeOffset="195206.29">24779 13259 0,'0'0'0,"0"0"0,0-10 16,0 1 0,0 9-16,0 0 15,10 9 1,-1 29-1,19 28-15,-9 46 16,-10 10 0,1 10-16,-10 8 15,0-18 1,9-18-16,-9-20 16,0-28-1,0-28-15,0-9 16,0-19-1,0 0 1,0-9-16,10-57 16,-1-46-1,-9-20-15,0 1 16,0 9 0,-9 9-16,-1 19 15,1 29 1,-1 8-1,1 11-15,0 17 16,-1 20 0,10 0-16,0 9 15,0 9 1,-9 38-16,-10 37 16,10 29-1,-1 0-15,1-1 16,9-9-1,0-28 1,0-18-16,0-20 16,0-18-1,0 0 1,0-19-16,0 0 16,0-28-1,0 9-15</inkml:trace>
  <inkml:trace contextRef="#ctx0" brushRef="#br1" timeOffset="196189.64">23170 18288 0,'0'0'0</inkml:trace>
  <inkml:trace contextRef="#ctx0" brushRef="#br1" timeOffset="197488.46">28796 16139 0,'0'0'0,"0"0"15,0 0-15,9 0 16,1-19 0,9 1-16,9-1 15,19 10 1,19-1-16,28 20 15,9-1 1,20 10-16,-1-10 16,10-9-1,9 0-15,0 0 16,-9-9 0,-1-1-1,1 1-15,-19 9 16,-10 0-1,-18 0-15,-19-9 16,-10-1 0,-18 10-16,0-9 15,-1-1 1,-18 1-16,0 0 16,-10 9-1,-9 0-15,0 0 16,0 0-1,0 0-15</inkml:trace>
  <inkml:trace contextRef="#ctx0" brushRef="#br1" timeOffset="198138.24">30837 16637 0,'0'0'0,"0"0"0,10 0 15,-1 0 1,20 0-16,27-10 16,19 10-16,29 10 15,-10-1 1,-10 0-1,-27 1-15,-10-1 16,-9-9 0,-20 0-16,1 0 15,-9 0 1,-10 0 0,0 9-16,0 1 15,0 18 1,-19 28-16,-28 38 15,-38 28 1,0-9-16,1-29 16,18-9-1,19-19-15,9-18 16,10-19 0,0-1-16,18 1 15,1-9 1,0-10-16,9 0 15,0 0 1,9 0 0,19 0-16,0 0 15,19 9 1,10-9-16,9 9 16,0-9-1,-1 0 1,-8-9-16,9 0 15,0-1 1,9 1-16,-38-1 16</inkml:trace>
  <inkml:trace contextRef="#ctx0" brushRef="#br1" timeOffset="199062.33">25522 16083 0,'0'0'0,"0"0"0,0 0 16,0 0-1,-19 9-15,1 1 16,-1-1 0,-9 19-1,9 0-15,9 1 16,20 8-1,-1-9-15,10-9 16,9 0 0,0 0-16,1-19 15,-1 0 1,-9 0-16,0-19 16,-1 0-1,1 0-15,-19 0 16,0-9-1,0 19-15,-9 0 16,-1-1 15,-8 38-15,-11 10-16,20-19 16</inkml:trace>
  <inkml:trace contextRef="#ctx0" brushRef="#br1" timeOffset="202503.34">32663 9375 0,'0'0'0,"9"18"16,0 48-1,1 75-15,-10 56 16,-19 19 0,-9-19-16,18-19 15,1-28 1,18-28-16,10-38 15,9-18 1,1-28-16,-1-20 16,9-18-1,1 0 1,-19-18-16,0-1 16,-19 0-1,-19 0-15,-19 10 16,1 18-1,-20 29-15,10 37 16,19 19 0,18 37-16,20 29 15,18-1 1,0 10-16,-9-10 16,0-18-1,-19 9 1,0-18-16,-28-10 15,-38 0 1,19-57-16</inkml:trace>
  <inkml:trace contextRef="#ctx0" brushRef="#br1" timeOffset="206497.2">25249 14497 0,'0'0'0,"0"0"16,0 0-1,10 0-15,-1-9 16,1 0-16,9-10 16,-1 0-1,1 0-15,0-18 16,-10-29 0,-9-9-16,10 9 15,-1-9 1,1 10-16,-1-10 15,-9-1 1,0-8 0,-19-29-16,-9-18 15,0 0-15,0 9 16,18 19 0,1 9-1,18 9-15,1-9 16,8 1-1,1-1-15,0 0 16,-10 19 0,-9 19-16,0 9 15,0 19 1,0 9-16,0 9 16,0 1-1,0 9 1,0 9-16,0 20 15,0 64 1,0 58-16,0 36 16,0 10-1,10 10-15,-1-10 16,19-28 0,1-1-16,-1-27 15,9 0 1,11 18-1,-11 29-15,10 150 16</inkml:trace>
  <inkml:trace contextRef="#ctx0" brushRef="#br1" timeOffset="207108.33">21665 12002 0,'0'0'0,"0"0"0,0 9 15,0 38 1,10 65 0,-1 76-16,10 19 15,0-29 1,0-28-16,-1-28 16,-8-19-1,-1-37-15,1-19 16,-10-29-1</inkml:trace>
  <inkml:trace contextRef="#ctx0" brushRef="#br1" timeOffset="207397.07">21788 11983 0,'0'0'0,"0"0"0,9 0 16,10 9-1,28 19-15,9 19 16,1 0 0,-20 9-16,-18 1 15,-19-1 1,-9 0-16,-38 1 15,-29-1 1,-27-28 0,47-18-16</inkml:trace>
  <inkml:trace contextRef="#ctx0" brushRef="#br1" timeOffset="207658.37">22343 12058 0,'0'0'0,"0"0"0,0 19 16,-10 28-1,-9 46-15,1 20 16,8 9-1,10-19 1,19-18-16,19-10 16,18 0-1,-18-38-15</inkml:trace>
  <inkml:trace contextRef="#ctx0" brushRef="#br1" timeOffset="208147.42">22681 12161 0,'0'0'0,"0"0"0,0 0 16,0 9-1,0 10-15,0 28 16,10 9 0,-1 1-1,0-10-15,-9-47 0,10 37 16,9-18-1,0 0 1,-1-19 0,-8 0-16,9-19 15,-1-19 1,1 1-16,-9 9 16,-1 0-1,0 18-15,1 1 16,-10-1-1,0 10-15,9 10 16,1 27 0,8 20-1,-8 37-15,-1 9 16,-9 9 0,-19-8-16,1-11 15,-11-8 1,-8-29-16,-20-9 15,-9-19 1,1-9 0,36-19-16</inkml:trace>
  <inkml:trace contextRef="#ctx0" brushRef="#br1" timeOffset="208356.18">23152 12518 0,'0'0'0,"9"0"16,19-19-16,0 0 16,20 0-1,8 10-15,10 0 16,-38 9-1</inkml:trace>
  <inkml:trace contextRef="#ctx0" brushRef="#br1" timeOffset="208506.64">23265 12649 0,'0'0'0,"0"0"0,0 0 16,18 9-1,39 1 1,-10-10-16</inkml:trace>
  <inkml:trace contextRef="#ctx0" brushRef="#br1" timeOffset="208736.78">23631 12095 0,'0'0'0,"0"0"0,0 10 15,-18 27-15,-1 20 16,9 27 0,1 19-1,18 1-15,1-20 16,18-18-1,-19-29-15</inkml:trace>
  <inkml:trace contextRef="#ctx0" brushRef="#br1" timeOffset="208964.14">23857 11711 0,'0'0'0,"10"19"16,18 27-1,0 48-15,10 38 16,-10 8 0,-19 29-16,-56 38 15,-56 130 1</inkml:trace>
  <inkml:trace contextRef="#ctx0" brushRef="#br1" timeOffset="-214702.28">25400 16130 0,'0'0'0,"0"0"16,0 0-1,0 0-15,0 0 16,0 0-16,0 0 16,0 0-1,0 0 1,9 0-16,1 9 16,9 1-1,-1-1-15,1-9 16,-9 0-1,-10 0-15,0 0 16,0 0 0,0 0-16,0 0 15,0 0 1,0 9-16,-19 1 16,0 18-1,10 0-15,-1 0 16,20-9-1,-1 0 1,0-10-16,1-9 16,9-19-16,-1 1 15,1-11 1,0 1 0,-19 19-16,0 0 15,0 9 1,0 0-16,0 0 15,0 0 1,0 0-16,0 0 16,0 0-1,0 0-15,0 0 16</inkml:trace>
  <inkml:trace contextRef="#ctx0" brushRef="#br1" timeOffset="-212443.73">25456 16158 0,'0'0'0,"0"0"15,0 0-15,0 0 16,0 0 0,0 0-16,0 0 15,0 0 1,0 0-16,0 0 16,10 0-1,-1 0-15,-9 0 16,0 0-1,0 0-15,0 0 16,0 0 0,0 0-16,0 0 15,0 0 1,-19 0-16,-18 0 16,-38 0-1,-29 0-15,-18 0 16,-10-19-1,-28 0-15,0-9 16,-9 10 0,0-11-1,-1 11-15,10 8 16,-9 10 0,0 0-16,-1-9 15,-18 0 1,-19-10-16,10 9 15,8 1 1,30 0-16,8 18 16,38-9-1,28 9-15,20 1 16,-1-1 0,9 1-16,10-10 15,10 0 1,8 9-16,1-9 15,19 0 1,-1 0 0,1 0-16,0 0 15,9 0 1,0 0-16,0 0 16,0 0-1,9 9-15,19 1 16,29-1-1,18 0-15,47-9 16,19 10 0,10-10-16,18 0 15,1 9 1,18-9-16,19 10 16,9-1-1,-9 0-15,0 1 16,0-10-1,-19 0-15,-9 0 16,-10 9 0,-9 0-16,-19 1 15,-9-10 1,-29 0-16,-18 9 16,-19-9-1,-19 0 1,-9 0-16,-1 0 15,-18 0 1,0 0-16,0 0 16,-1 0-1,1 0-15,-9 0 16,-1 0 0</inkml:trace>
  <inkml:trace contextRef="#ctx0" brushRef="#br1" timeOffset="-210282.77">25833 16233 0,'0'0'0,"0"0"16,0 0 0,0 0-16,-10-9 15,1-10 1,0 0-16,-10 0 16,0 1-1,0-1-15,0 9 16,0 1-1,1 0-15,-11-1 16,1 10 0,0 10-16,0-1 15,0 0 1,-1 10-16,-8 9 16,-1 1-1,0-1-15,1 9 16,-1 10-1,1 0-15,-1 0 16,-9 19 0,0-1-1,0 10-15,9-9 16,-9 0-16,-9-1 16,-1 1-1,-18 9 1,0 10-16,-10-10 15,-9 0 1,0 0-16,0 0 16,-19-10-1,-19 1-15,1-10 16,-11 1 0,-8-20-16,9 1 15,9-10 1,10-9-16,-1-1 15,20-8 1,-10-10-16,0 0 16,10 0-1,18 0-15,19 0 16,0 0 0,19 0-16,0 0 15,10 0 1,-10 0-16,0-10 15,-10 1 1,1 0 0,-1-1-16,1 1 15,9 0 1,9-1-16,10 1 16,0 9-1,18 0-15,1 0 16,-1 0-1,1 0-15,9 0 16,0 0 0,0 0-16,0 0 15,9 0 1,1 0-16,9 0 16,9 0-1,0 0 1,19 0-16,0 0 15,19-10-15,0 10 16,0 0 0,9-9-1,-9 9-15,9-9 16,-9 9 0,9-10-16,1 1 15,-11 0 1,1-1-16,0 1 15,0-1 1,0 1-16,0-10 16,-1 10-1,-8-1-15,-1-8 16,1 8 0,9-8-16,0 8 15,-1 1 1,1-1-16,-9-8 15,-1 8 1,1 1-16,-1-1 16,10 1-1,-10-10 1,1 10-16,-1-10 16,1 0-1,-1 1-15,1-1 16,-10 0-1,0-9-15,9 0 16,-9-10 0,10 1-16,-1-1 15,0 1 1,1-1-16,-10 1 16,9-1-1,1 1-15,-1-10 16,1 0-1,-10-10-15,9 11 16,-9-11 0,-9 10-16,9-9 15,-10 0 1,1-1-16,0 1 16,-10 0-1,10 9-15,-10 0 16,-9 10-1,-1 8 1,1 1-16,-9 9 16,-1 10-1,-9 0-15,0-1 16,0 10 0,0 0-16,0 0 15,0 0 1,0 0-16,0 0 15,0 0 1,0 10-16,-9-1 16,-1 19-1,-9 10-15,1 9 16,-11 0 0,1 9-16,0 10 15,-10-1 1,1 1-16,-1 0 15,-18 9 1,-1 0 0,1-10-16,-20 1 15,1 9 1,-19 10-16,-19-1 16,-9 0-1,18-8-15,-8-1 16,-11 0-1,10-19-15,-9 0 16,-10 1 0,10-20-16,0 1 15,18-1 1,-9 1-16,10-1 16,9-18-1,47-10-15</inkml:trace>
  <inkml:trace contextRef="#ctx0" brushRef="#br1" timeOffset="-205953.64">25776 16177 0,'0'0'0,"0"0"16,0 0 0,0 0-16,0 0 15,0 0-15,-9 0 16,9 0-1,-10 0 1,1-10-16,0 10 16,-1-9-1,1 0-15,-1-1 16,1 1 0,0-1-16,9 10 15,0 0 1,0 0-16,-10 0 15,1-9 1,-1 0-16,1 9 16,0 0-1,-1 0-15,10 0 16,0 0 0,0 0-16,0 0 15,0 0 1,0 0-16,0 0 15,0-10 1,0-8 0,0 8-16,10-9 15,-1 1 1,0-1-16,1 0 16,-1 0-1,1-9-15,8 0 16,1 0-1,9-10-15,1 1 16,8-1 0,1 1-16,0-10 15,-1 0 1,-9 9-16,1 1 16,-1-1-1,0 1-15,0-1 16,1-9-1,-1 1 1,0-1-16,10 0 16,-10 0-16,9 0 15,-8 0 1,8 0-16,1 0 16,0 0-1,-1 0-15,1 0 16,-1 10-1,11-10 1,-1 0-16,0 10 16,0-1-1,9-9-15,10 0 16,0 0 0,0 0-16,-1 0 15,11 1 1,-1-1-16,-9 18 15,0 1 1,0 0-16,-1-9 16,20 8-1,0 1-15,-1 0 16,1 9 0,0-9-16,-1 10 15,1-1 1,-10 0-1,10 0-15,0 0 16,9 10 0,-10 0-16,1 9 15,-10-10 1,1 1-16,-11 9 16,11 0-1,-10 0-15,-1 0 16,1 0-1,-9 0-15,-1 0 16,1 0 0,-10 0-16,-10 0 15,1-9 1,0-1-16,-1 10 16,-9 0-1,-9 0-15,0 0 16,-10 0-1,1 0-15,-10 0 16,0 0 0,0 0-1,0 0-15,0 0 16,0 0 0,-28-19-16,-29 1 15,-37-1 1,-38-9-16,-18 0 15,-19 18 1,-10 1-16,-9-1 16,-10 10-1,19 0 1,1 10-16,18-1 16,9 19-16,10 10 15,19 9 1,-1 9-16,20 0 15,-1 1 1,10 8-16,10 1 16,-1 0-1,0 9-15,20 0 16,-1-10 0,9 1-1,1 0-15,9 0 16,-10 9-1,10 0-15,0-10 16,0 20 0,-9-1-16,9 1 15,-10-1 1,10-9-16,0-9 16,0-10-1,10 10-15,8-1 16,1 1-1,0-10-15,0-9 16,9 0 0,9-9-16,1-1 15,0-9 1,-1 1-16,1-1 16,-1-9-1,1-1-15,0 1 16,-1 0-1,1 0-15,-1-10 16,10-9 0,0 0-1,0 0-15,0 0 16,0 0 0,0 0-16,0 0 15,0 0 1,0 0-16,0 0 15,0 0 1,0 0-16,0 0 16,0 0-1,0 0-15,0 0 16</inkml:trace>
  <inkml:trace contextRef="#ctx0" brushRef="#br1" timeOffset="-196200.15">16228 14985 0,'0'0'0,"0"0"16,0 10-16,-19-1 16,0 19-1,-9 19-15,0 0 16,9 9-1,9 1-15,20-20 16,-1-9 0,1-9-16,18 0 15,10-19 1,9 0-16,18-19 16,-8-9-1,-1 0-15,-18 0 16,-19-10-1,-10 0-15,-28-18 16,-18-9 0,-10 18-1,-10 18-15,29 20 16</inkml:trace>
  <inkml:trace contextRef="#ctx0" brushRef="#br1" timeOffset="-195971.42">16792 15314 0,'0'0'0,"0"0"0,0 0 15,0 0 1,0 0-16,10 9 16,-10-9-1</inkml:trace>
  <inkml:trace contextRef="#ctx0" brushRef="#br1" timeOffset="-195509.99">17140 14882 0,'0'0'0,"10"0"0,-1-9 16,29-1-1,18 1-15,19 18 16,-9 1-1,-9 18-15,-20 0 16,1-9 0,-19-1-16,-19 1 15,0 0 1,-19 9-16,0-9 16,0 0-1,10-1 1,0 11-16,-1 8 15,29 19 1,19 10-16,9 9 16,-10-19-1,-9-9-15,-18-9 16,-20-10 0,-37 28-16,-75 19 15,-28 10 1,-142 56-16</inkml:trace>
  <inkml:trace contextRef="#ctx0" brushRef="#br1" timeOffset="-194916.38">16087 16655 0,'0'0'0,"0"0"15,0 10-15,-10 8 16,1 11 0,-1 17-16,20 11 15,-1-1 1,19-9 0,10-9-16,9-1 15,0-18-15,10-19 16,-1-10-1,-18-8 1,-1-29-16,-18-10 16,-19 1-1,-19 9-15,-9 0 16,-19 19 0,-47 9-16,38 10 15</inkml:trace>
  <inkml:trace contextRef="#ctx0" brushRef="#br1" timeOffset="-194701.12">16661 16880 0,'0'0'0,"0"0"0,0 0 16,0 0 0,0 0-16,9 10 15,0-10-15</inkml:trace>
  <inkml:trace contextRef="#ctx0" brushRef="#br1" timeOffset="-194297.72">17056 16496 0,'0'0'0,"0"0"0,0 9 0,0 10 16,0 28-1,9 28-15,0 0 16,1 0 0,9-9-16,-1-19 15,1-19 1,0-9-16,0-19 16,9 0-1,0-19-15,1-9 16,-1-10-1,-9 10 1,-10 19-16,-9-1 16,0 10-1,9 28-15,1 66 16,9 94 0,9 46-16,28 113 15</inkml:trace>
  <inkml:trace contextRef="#ctx0" brushRef="#br1" timeOffset="-188509.11">17056 12780 0,'0'0'0,"0"19"15,0 28-15,9 37 16,29 29-1,28-10 1,18-18-16,1-20 16,-19-36-1,-10-20 1,-18-18-16,-1-38 16,-8-57-1,-39-18-15,-9 10 16,-9 37-1,19 37 1,-1 20-16,1 8 16,9 38-1,9 57-15,1 37 16,9 9 0,-1-9-1,-18-9-15,0-1 16,-28 1-1,-19 9-15,-19-10 16,-28-8 0,-9-20-1,-20-18-15,-18-29 16,-9-37 0,-10-28-1,-9-47-15,-1-38 16,48 1-1,75 56-15</inkml:trace>
  <inkml:trace contextRef="#ctx0" brushRef="#br1" timeOffset="-188108.51">17949 13559 0,'0'0'0,"0"0"16,0 9 0,0 29-16,0 37 15,-9 38 1,0 18 0,-1-9-16,1-9 15,-1-10 1,1-19-16,-1-27 15,1-11 1,9-17-16,0-20 16</inkml:trace>
  <inkml:trace contextRef="#ctx0" brushRef="#br1" timeOffset="-187816.61">18081 13465 0,'0'0'0,"9"0"15,1 0 1,18 0-16,0-9 16,10 18-1,0 1 1,-1 8-16,1 11 15,-19 8 1,-19 10 0,-19 9-16,-66 19 15,-94 29 1,-159 55-16</inkml:trace>
  <inkml:trace contextRef="#ctx0" brushRef="#br1" timeOffset="-186588.89">29652 311 0,'0'0'0,"0"0"0,0 10 16,-19 46-1,-18 66-15,18 65 16,28-8-16,29-20 16,0-37-1,-1-47 1,10-28-16,19-19 16,0-28-1,9-18-15,0-20 16,1-9-1,-10-19-15,-10-9 16,-18-9 0,-10 18-1,-9 19-15,-19 29 16,0 8 0,0 10-16,-10 19 15,-18 56 1,-10 56-16,-9 38 15,10 28 1,9 10-16,-10-10 16,0-10-1,1-18 1,-10-28-16,-10-38 16,1-37-1,-20-19 1,-18-19-16,-9-19 15,-19-37-15,-10-28 16,0-29 0,10-18-16,65 47 15</inkml:trace>
  <inkml:trace contextRef="#ctx0" brushRef="#br1" timeOffset="-186192.48">30245 2901 0,'9'0'0,"10"-28"0,9-29 16,19-27-16,10-29 15,9-46 1,9-29-16,-19-9 16,-18 19-1,0 37 1,-20 57-16,-8 46 16,-10 29-1,9 37-15,19 103 16,1 85-1,-11 9-15,1-18 16,0-39 0,-10-36-16,-9-29 15,0-37 1,0-48-16</inkml:trace>
  <inkml:trace contextRef="#ctx0" brushRef="#br1" timeOffset="-186024.73">29963 2253 0,'9'0'0,"29"10"16,112 8 0,161 39-16,150 27 15,75 29 1,-103-10-16</inkml:trace>
  <inkml:trace contextRef="#ctx0" brushRef="#br1" timeOffset="-116113.02">15757 14891 0,'0'0'0,"0"0"0,0-18 15,-9-1-15,0-9 16,-1-10-1,20 1-15,18-1 16,28 1 0,20-1-16,8-9 15,-9 19 1,1 0-16,-20 18 16,-9 1-1,-9 0-15,-1-1 16,-18 10-1,0 0 1,0 0-16,-19 0 16</inkml:trace>
  <inkml:trace contextRef="#ctx0" brushRef="#br1" timeOffset="-114966.6">28439 3511 0,'9'0'0,"10"-19"0,18 0 16,10-9-1,19 0-15,28 0 16,19-1 0,38 20-16,37 9 15,10 19 1,-10 9-16,-10 9 15,-18 10 1,-37 0-16,-10 10 16,-19 18-1,-29 9-15,-18 19 16,-18 1 0,-39 8-16,-18 1 15,-38-10 1,-28-9-1,-19-10-15,-9 1 16,-10-10 0,-9-19-16,-28-9 15,-1-10 1,1-27-16,0-10 16,18-28-1,20-19-15,18-19 16,9-18-1,20-20-15,8-18 16,20-18 0,9 18-16,19 9 15,9 10 1,9 18-16,20 1 16,27 0-1,20-1-15,18 1 16,38-1-1,28 1-15,10 18 16,-10 19 0,-10 19-16,-65 19 15</inkml:trace>
  <inkml:trace contextRef="#ctx0" brushRef="#br1" timeOffset="-113701.21">15532 15060 0,'0'0'0,"0"-18"0,-10-20 15,20-9 1,8-9-16,39-10 15,28-9 1,37-9-16,47-10 16,10 0-1,9 10-15,10-1 16,-20 19 0,-18 19-16,-9 19 15,-19 19 1,-10 18-16,-19 19 15,-9 19 1,10 19 0,-1 28-16,-9 9 15,-18 10 1,-20 9-16,-9 9 16,-19-18-16,-18 18 15,-20 10 1,-18-1-1,-38 20-15,-28-10 16,-28-19 0,-29-18-16,-46-10 15,-29-37 1,-19-38-16,-9-28 16,0-28-1,0-28-15,19-19 16,28-19-1,38 0-15,18-9 16,39 9 0,27-19-16,10 1 15,37-1 1,19-9-16,19 0 16,19 10-1,37-10-15,20 0 16,8 18-1,10 11 1,1 18-16,-1 18 16,0 10-1,56 29-15,179 27 16</inkml:trace>
  <inkml:trace contextRef="#ctx0" brushRef="#br2" timeOffset="-128568.22">27281 8577 0,'10'-9'0,"37"-38"0,38-28 15,27 0 1,48 9-16,57 10 16,46 18-1,29 19-15,-1 19 16,10 29 0,-18 8-1,-1 38-15,0 19 16,0 28-16,1 28 15,-29 10 1,-19 27 0,-19 10-16,-28 0 15,-28-9 1,-28 9-16,-29 9 16,-18 1-1,-19 9-15,-28 9 16,-20 0-1,-8 9-15,-38 10 16,-10 10 0,-19-1-16,1 0 15,-19-9 1,-19-19 0,0-9-16,-29-9 15,-8-20-15,-29-37 16,-28-18-1,-57-29-15,-28-37 16,-47-48 0,-18-46-16,-20-47 15,-9-28 1,29-19 0,-1-9-16,28-10 15,39 0 1,27-9-16,19-19 15,19-9 1,29-10-16,18-27 16,19-39-1,46-27-15,20-20 16,38-18 0,8-18-16,20 18 15,28 37 1,18 20-16,20 27 15,18 19 1,38 10-16,28-1 16,38 20-1,47 8-15,103-18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4:47:44.2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3565 1981 0,'0'0'0,"0"0"0,0 0 15,0 0-15,0 0 16,0 19-1,10 56 1,9 66-16,-1 46 16,1 1-1,0-10-15,-19-37 16,0-19 0,0-19-16,-9-18 15,-1-29 1,10-18-16,0-10 15,0-10 1,0-8-16,10-1 16,-1-9-1,29 0-15,18 0 16,19 10 0,1-1-16,-1 0 15,0 1 1,-9-1-16,-10 10 15,-8-10 1,-11 1 0,1-1-16,-19-9 15</inkml:trace>
  <inkml:trace contextRef="#ctx0" brushRef="#br0" timeOffset="375.64">4694 2760 0,'0'0'0,"0"0"0,-9 9 16,-29 10-1,-18 28-15,-1 28 16,20 10-1,27-1 1,10 0-16,19-27 16,9-10-1,19-10-15,10-18 16,9-19-16,0-9 16,-1-38-1,-18-10 1,-18-18-16,-29 0 15,-29 10 1,-18 27-16,-28 19 16,28 19-1</inkml:trace>
  <inkml:trace contextRef="#ctx0" brushRef="#br0" timeOffset="1009.52">5663 3013 0,'0'0'0,"0"0"16,-28-18-16,-28-1 15,-38 19 1,-1 19-16,1 9 16,29 19-1,27-10-15,19 1 16,28-1-1,10-9 1,19 0-16,9-9 16,19-19-16,-10 0 15,1-19 1,-10 1-16,-10-20 16,1 1-1,-19 8-15,0 1 16,-10 19-1,-9 0-15,0 9 16,0 18 0,0 20-1,0 46-15,-9 48 16,-10 18 0,0-9-16,0 9 15,-18 19 1,-20-38-16,-37-19 15,-28-8 1,-29-29-16,-9-47 16,0-37-1,-150-57-15</inkml:trace>
  <inkml:trace contextRef="#ctx0" brushRef="#br0" timeOffset="1368.31">6030 2469 0,'0'0'0,"0"9"15,-28 10 1,-10 38-16,-9 36 16,19 29-1,28 19-15,28 9 16,29-28-1,18-9-15,10-19 16,-1-38 0,-46-37-16</inkml:trace>
  <inkml:trace contextRef="#ctx0" brushRef="#br0" timeOffset="1710.47">6425 2497 0,'0'0'0,"0"0"16,0 0-1,0 19-15,0 28 16,0 28 0,-19 38-16,1 18 15,-1-9 1,9-19-16,1-28 15,0-9 1,18-29-16,0-8 16,1-11-1,18 1-15,38-10 16,37-9 0,10 0-16,0-9 15,-9 0 1,-10-1-16,-47 1 15</inkml:trace>
  <inkml:trace contextRef="#ctx0" brushRef="#br0" timeOffset="2059.09">7263 2469 0,'0'0'0,"0"0"16,0 0-16,0 9 15,0 10 1,-19 38-16,0 36 16,-9 29-1,-10 0 1,10-18-16,18-20 15,1-28-15,18-18 16,20-1 0,27 1-16,57-10 15,56-19 1,38-18-16,0-19 16,-66 0-1,-103 9-15</inkml:trace>
  <inkml:trace contextRef="#ctx0" brushRef="#br0" timeOffset="2296.61">7723 2244 0,'10'0'0,"9"9"16,56 38-16,38 38 15,28 37 1,-19 37-16,-28-18 16,-47 0-1,-28 9-15,-47 9 16,-85 38 0,-103-9-16,-123 0 15</inkml:trace>
  <inkml:trace contextRef="#ctx0" brushRef="#br0" timeOffset="2743.77">1693 2891 0,'0'0'0,"0"0"0,0 0 16,0 0 0,10 0-16,46 10 15,104 8 1,75 11-1,0 8-15,1-18 16,-39-19-16,-46 0 16,-85-9-1</inkml:trace>
  <inkml:trace contextRef="#ctx0" brushRef="#br0" timeOffset="6794.25">8025 6269 0,'0'0'0,"0"0"15,0 0-15,0 19 16,18 18-1,11 29-15,18 18 16,0-9 0,0-18-16,9-10 15,-18-19 1,-1-19-16,10-9 16,0-19-1,0-18-15,-9-19 16,0-1-1,-19-8-15,-1 18 16,-18 19 0,0 9-16,0 9 15,10 20 1,9 18-16,18 66 16,1 56-1,-10 9-15,-9-8 16,-29-11-1,-18-8-15,-9-29 16,-20-19 0,1-27-1,-1-29-15,-18-19 16,9-18 0,0-19-16,29 9 15</inkml:trace>
  <inkml:trace contextRef="#ctx0" brushRef="#br0" timeOffset="7319.58">9163 7282 0,'0'0'0,"0"10"0,9 8 16,1 20 0,8 37-16,1 19 15,-9-19 1,-10 0-16,0-19 16,0-18-1,0-10-15,0-9 16,0-19-1,0 0-15,9-19 16,0-47 0,10-46-16,0-10 15,9 18 1,-9 29-16,0 29 16,0 17-1,0 11-15,-1 8 16,11 10-1,8 19-15,20 37 16,9 38 0,-1 19-16,-8-10 15,-20 0 1,-18-9-16,0-19 16,-19-9-1,0-19-15,0-29 16</inkml:trace>
  <inkml:trace contextRef="#ctx0" brushRef="#br0" timeOffset="7509.65">8881 7498 0,'0'0'0,"0"0"16,18 0-16,48-19 15,113-9 1,103-9 0,47 8-16,-56 20 15,75 9-15</inkml:trace>
  <inkml:trace contextRef="#ctx0" brushRef="#br0" timeOffset="7876.24">10405 5490 0,'0'0'0,"0"0"0,0 19 16,9 37 0,10 94-16,28 66 15,0 9 1,-9-18-16,-1-29 16,-18-28-1,0-28-15,0-37 16,-10-10-1,-9-19-15,9-9 16,1-10 0,-10-18-16,0-9 15</inkml:trace>
  <inkml:trace contextRef="#ctx0" brushRef="#br0" timeOffset="8492.95">11477 6522 0,'0'0'0,"0"0"16,0 0-1,0 0-15,0 0 16,-9 0-1,-10 10-15,0-1 16,0 0 0,0 20-16,1-1 15,8 19 1,1 18-16,18 20 16,19 9-1,1-10-15,18-9 16,0-19-1,0-9-15,0-9 16,19-19 0,18-29-16,1-18 15,0-28 1,-20-19-16,-27-28 16,-38-29-1,-47-9-15,-66 1 16,-56 27-1,-38 47-15,9 38 16,57 47 0,75 0-16</inkml:trace>
  <inkml:trace contextRef="#ctx0" brushRef="#br0" timeOffset="9209.48">12785 6635 0,'0'0'0,"0"0"0,0-9 16,-10-1-1,-9 1-15,1 18 16,-20 10-1,-9 37-15,19 10 16,9-10 0,10 0-16,18-18 15,0 0 1,1-20-16,18 1 16,0-19-1,19-19-15,0-28 16,-9-28-1,-19-19-15,-10 19 16,-9 19 0,0 19-16,-9 18 15,9 9 1,0 20-16,-19 18 16,0 47-1,10 66-15,-1 18 16,10 20-1,-19-1-15,1-28 16,-11-9 0,-8-29-1,-1-27-15,-18-10 16,-29-28 0,-28-19-16,-28-38 15,0-18 1,-10-37-16,76 18 15</inkml:trace>
  <inkml:trace contextRef="#ctx0" brushRef="#br0" timeOffset="9759.76">13217 6344 0,'0'0'0,"0"0"0,0 9 16,10 10-1,-1 28-15,19 38 16,19 8 0,1-18-1,-1-9-15,0-19 16,0-9-1,0-20-15,0-18 16,-10 0 0,1-18-16,0-29 15,-10-10 1,-9 1-16,-19 9 16,0 10-1,0 18-15,0 9 16,0 20-1,-19 37-15,0 75 16,10 37 0,-1 19-16,-9 1 15,1-1 1,-20-28-16,-9-28 16,0-37-1,-10-20-15,-18-18 16,-19-19-1,-38-46-15,-46-48 16,-20-28 0,57 19-1,103 47-15</inkml:trace>
  <inkml:trace contextRef="#ctx0" brushRef="#br0" timeOffset="10116.39">14196 7320 0,'0'0'0,"0"0"16,0 9-1,0 19-15,-19 47 16,0 47 0,0 38-16,1 9 15,-1 0 1,0-10-16,0-28 16,0-9-1,0-18-15,1-29 16,8-28-1,1-19-15,-1-9 16,1-19 0,0 0-16</inkml:trace>
  <inkml:trace contextRef="#ctx0" brushRef="#br0" timeOffset="10409.31">13876 7451 0,'0'0'0,"9"-28"0,1-10 16,18-8-1,0-1-15,19 19 16,19 9-16,47 19 16,28 37-1,0 20-15,-28-1 16,-38 0-1,-28 0 1,-18 1-16,-20-10 16,-18 0-1,-67 9-15,-93 28 16,-66-9 0,-123 10-16</inkml:trace>
  <inkml:trace contextRef="#ctx0" brushRef="#br0" timeOffset="15616.64">15983 7038 0,'0'0'0,"0"0"15,0 0-15,0 0 16,10 0 0,18 0-1,47 0-15,76 0 16,74 10 0,39 18-1,-10-9-15,-47-1 16,-47 1-1,-66-9-15,-28-1 16,-19 0 0,-38 1-16</inkml:trace>
  <inkml:trace contextRef="#ctx0" brushRef="#br0" timeOffset="16325.64">18683 6231 0,'0'0'0,"0"0"0,0 0 16,-9 10-1,-20 18-15,-27 38 16,-19 37-1,-10 47 1,10 19-16,18 0 16,29-10-16,28-9 15,19-9 1,28 0 0,19-19-16,28-10 15,66 10 1,141 66-16</inkml:trace>
  <inkml:trace contextRef="#ctx0" brushRef="#br0" timeOffset="16609.32">19746 6691 0,'0'0'0,"0"0"16,0 10-16,0 18 15,-9 56 1,9 57-16,9 28 16,19-10-1,1-9-15,-1-9 16,0-19-1,0-9-15,10-29 16,-19-56 0</inkml:trace>
  <inkml:trace contextRef="#ctx0" brushRef="#br0" timeOffset="17209.18">20339 7085 0,'0'0'0,"9"0"0,29 10 16,37-1 0,38 10-1,28 0-15,-9-19 16,-10-10 0,-9-18-16,-10-19 15,-18-19 1,-10 10-16,-18 9 15,-20 19 1,-18 19-16,0-1 16,-9 20-1,18 27-15,0 29 16,10 18 0,-1-9-1,1-9-15,-10-19 16,-9-28-1,0-10-15,9-9 16,0-28 0,19-38-16,-9-18 15,-19-1 1,-1 10-16,1 19 16,-19 28-1,0 19 1,0 9-16,10 18 15,-1 48 1,19 84-16,-9 38 16,-19-10-1,-19-18-15,-28-29 16,-19-28 0,-37-18-16,-19-10 15,-19-29 1,18-27-16,67-9 15</inkml:trace>
  <inkml:trace contextRef="#ctx0" brushRef="#br0" timeOffset="17675.6">22286 7704 0,'0'0'0,"0"0"16,0 0-16,0 0 15,0 19 1,0 19-16,0-38 0,0 65 31,0 29-31,0-9 16,10-38-1,-10-29 1,0-8-16,0-10 16,9-19-1,19-56-15,0-75 16,10 0 0,-19 47-16,0 37 15,-1 28 1,-8 29-16,-1 0 15,10 27 1,19 57-16,9 38 16,-10 18-1,1-9-15,0-9 16,-20-10 0,-8-18-16,-10-57 15</inkml:trace>
  <inkml:trace contextRef="#ctx0" brushRef="#br0" timeOffset="17836.12">22296 7864 0,'0'0'16,"9"0"-16,10 0 15,28 9-15,56 1 16,29 9-1,-66-10 1</inkml:trace>
  <inkml:trace contextRef="#ctx0" brushRef="#br0" timeOffset="18110.99">22860 6419 0,'0'0'0,"19"19"0,56 37 16,47 76-1,19 46-15,-9 9 16,-19 20 0,-38-1-16,-37-18 15,-29 0 1,-46-20-16,-29-27 15,-38-19 1,-18-19-16,56-56 16</inkml:trace>
  <inkml:trace contextRef="#ctx0" brushRef="#br0" timeOffset="18402.89">24384 5903 0,'0'0'0,"0"19"0,-19 75 16,0 112-1,-9 57-15,19-19 16,18-28 0,1-29-16,8-27 15,1-29 1,-19-75-16</inkml:trace>
  <inkml:trace contextRef="#ctx0" brushRef="#br0" timeOffset="18742.48">24676 6860 0,'0'0'16,"0"0"-16,0 9 16,0 10-16,0 28 15,9 28 1,19 28-16,10 10 15,9-29 1,19-9-16,18-18 16,20-29-1,-19-19-15,-10-18 16,-19-47 0,-9-29-16,-37-27 15,-10 18 1,-19 37-1,-9 11-15,-38 17 16,-28 29 0,37 0-16</inkml:trace>
  <inkml:trace contextRef="#ctx0" brushRef="#br0" timeOffset="19350.98">26303 6926 0,'0'0'0,"0"0"0,-19-19 15,0 10 1,-18 9-16,-10 18 15,-10 20 1,10 28-16,10 9 16,18 0-1,9-19-15,20-18 16,-1-1 0,1-18-16,9 0 15,-1-10 1,11-9-16,-1-19 15,19-28 1,-10-18-16,1-10 16,-19 9-1,-10 19-15,-9 9 16,0 10 0,0 19-1,0 9-15,0 19 16,-9 37-1,-1 75-15,10 48 16,0 27 0,0-9-16,-18-19 15,-11-28 1,-8-28 0,-20-18-16,-8-20 15,-11-28 1,1-9-16,-10-19 15,-46-46 1,-180-67-16</inkml:trace>
  <inkml:trace contextRef="#ctx0" brushRef="#br0" timeOffset="19692.84">27441 6541 0,'0'0'0,"0"0"0,0 9 15,-28 20-15,-47 64 16,-29 58 0,-8 27-16,17 0 15,39 0 1,28-18 0,56-10-16,38 0 15,56-19-15,-47-65 16</inkml:trace>
  <inkml:trace contextRef="#ctx0" brushRef="#br0" timeOffset="19988.79">27677 6663 0,'0'0'0,"0"0"16,0 28-16,-10 57 16,-9 93-1,10 47 1,-10-19-16,10-18 16,-1-28-1,1-38-15,9-10 16,9-27-1,1-20-15,9-27 16,-10-29 0</inkml:trace>
  <inkml:trace contextRef="#ctx0" brushRef="#br0" timeOffset="20125.9">28025 7385 0,'0'0'0,"9"0"0,19-9 15,38 9 1,66 9-16,47 20 16,150 8-1</inkml:trace>
  <inkml:trace contextRef="#ctx0" brushRef="#br0" timeOffset="20642.03">29361 6804 0,'0'0'0,"0"9"16,0 19-16,-10 29 16,1 27-1,18-9-15,1-9 16,18-10-1,0-18-15,0-20 16,19-8 0,0-20-16,19-18 15,-9-37 1,-1-20 0,-18 1-16,-20 9 15,1 37 1,-9 10-16,-10 19 15,0 9 1,9 18-16,0 39 16,-9 74-1,0 47-15,-9 38 16,-10-19 0,-18-37-16,-1-20 15,-18-18 1,-1-28-16,-9-28 15,0-19 1,-37-29-16,-29-36 16,-18-29-1,18-19-15,76 29 16</inkml:trace>
  <inkml:trace contextRef="#ctx0" brushRef="#br0" timeOffset="20986.28">30245 7583 0,'0'0'0,"0"0"15,0 9-15,0 19 16,0 38 0,-10 46-16,-8 48 15,-1 18 1,-9-9-16,9 0 16,0-19-1,10-19 1,-1-9-16,1-19 15,9-37 1,0-19-16,-10-28 16</inkml:trace>
  <inkml:trace contextRef="#ctx0" brushRef="#br0" timeOffset="21250.75">30132 7761 0,'0'0'0,"9"-19"0,10 0 16,9 0-1,19 10-15,38 28 16,19 37 0,-1 10-1,-28 9-15,-28 0 16,-18 0-1,-29 0-15,-29 0 16,-55 10 0,-39-10-16,58-47 15</inkml:trace>
  <inkml:trace contextRef="#ctx0" brushRef="#br0" timeOffset="21558.74">30640 6597 0,'28'0'0,"76"10"0,93 27 15,29 48-15,-28 55 16,-20 57-1,-178-197-15,160 319 16,-75 132 0,-85-76-1,-94-140-15,-113 27 16,-141-27 0,-113-38-16,-57-66 15,76-46 1</inkml:trace>
  <inkml:trace contextRef="#ctx0" brushRef="#br0" timeOffset="31209.23">6642 6926 0,'0'0'0,"0"0"0,-10 0 16,-9 0 0,10-10-16,0 10 15,-1 0 1,10 0-16,19 0 15,66 10 1,56-10-16,28 0 16,0 0-1,-18-10 1,-38 1 0,-28 0-16,-10 9 15,-9 0-15,-10 0 16,-18 0-1,-19 0-15</inkml:trace>
  <inkml:trace contextRef="#ctx0" brushRef="#br0" timeOffset="32991.99">5061 5819 0,'0'0'0,"0"0"0,0 18 16,0 39 0,0 65-16,0 75 15,-19 9 1,1-9-16,-11-19 16,11-27-1,8-30-15,1-17 16,9-39-1,0-8-15,0-20 16,0-9 0,0-18-16</inkml:trace>
  <inkml:trace contextRef="#ctx0" brushRef="#br0" timeOffset="33287.9">4045 7676 0,'0'0'0,"10"0"16,37 10-16,75 8 15,66 1 1,57 0-16,18 0 15,10-19 1,-29-10-16,-46 10 16,-47 0-1,-57 0-15,-47 0 16,-19 0 0,-28 0-16</inkml:trace>
  <inkml:trace contextRef="#ctx0" brushRef="#br0" timeOffset="34045.64">4675 8399 0,'0'0'0,"0"0"0,0 0 15,0 19 1,-9 27-16,-10 39 16,0 27-1,1 1 1,-1-10-16,9-37 15,1-19-15,0-19 16,-1-19 0,10-9-1,0-18-15,-9-67 16,28-74 0,9-10-16,0 47 15,10 37 1,-1 29-16,10 28 15,10 19 1,18 27-16,10 20 16,-10 28-1,-9 9-15,-29-10 16,-8-8 0,-20-1-16,-9-19 15,0 1 1,-9-19-16,-1-1 15,1-18 1,9 0 0,-10-28-16,20-37 15,18-20 1,10 1-16,-1 27 16,1 29-1,0 10-15,-10 8 16,9 20-1,-8-1-15,8 19 16,1 19 0,-19 28-16,-10 9 15,-18 20 1,-19-1-16,-10 0 16,19-56-1</inkml:trace>
  <inkml:trace contextRef="#ctx0" brushRef="#br0" timeOffset="35309.28">6933 5593 0,'0'0'0,"0"0"15,0 0-15,-9 0 16,-29-9 0,-46 0-16,-48-1 15,-9 10 1,28 0-16,28 0 16,29 10-1,28-1-15,-1 0 16,10 1-1,10 18-15,0 28 16,9 29 0,9 27-16,19 38 15,-9 38 1,-9 9-16,-10 19 16,-19 9-1,-19 10-15,-18 18 16,-1-18-1,10-20-15,19-27 16,28-19 0,19-1004-16,37 1951 15,38-1003 1,47-1-16,95-8 16,177-10-1,20-10 1</inkml:trace>
  <inkml:trace contextRef="#ctx0" brushRef="#br0" timeOffset="36216.01">30913 5894 0,'9'-10'0,"38"-37"0,28-9 16,38 9 0,28 28-16,57 19 15,9 19 1,-38 19-16,-46-1 15,-48-9 1,-28-9-16,-9 0 16,-20 0-1,-8 9-15,-10 38 16,-10 46 0,-18 48-16,-10 46 15,1 19 1,-10 29-16,19 18 15,-1 28 1,20 28-16,18-9 16,10 10-1,0-10-15,-19-19 16,-19-56 0,-28-47-1,-47-19-15,-66-28 16,-131-37-1,-133-48-15,-9-46 16</inkml:trace>
  <inkml:trace contextRef="#ctx0" brushRef="#br0" timeOffset="37834.08">7065 5537 0,'0'0'15,"9"0"-15,1-19 16,-10 1-16,0-1 16,0 0-1,0 10-15,-19-1 16,0 1 0,-18 0-16,-11 18 15,-17 0 1,-1 10-16,0-10 15,0 1 1,19-1 0,9 1-16,10-1 15,9 0-15,10 1 16,0-1 0,-1 19-16,1 10 15,-1 28 1,-8 27-16,-1 11 15,9 8 1,1 10 0,-1-9-16,10-1 15,-9 1 1,-10-1-16,0 1 16,-9 0-1,0-10-15,-10 9 16,10 1-1,0-19-15,19 0 16,-1-1 0,1-17-16,9 8 15,0-9 1,0 9-16,-10-8 16,10-1-1,0 0-15,0-10 16,0-8-1,0-1-15,0 0 16,0 1 0,0-11-1,0 11-15,0-1 16,0-9 0,-9-10-16,9 1 15,0 0 1,0-1-16,0-18 15,0 0 1,0-10-16,0 0 16,0 1-1,0-1-15,0 0 16,9 1 0,1-1-16,18 10 15,75 9 1,311 28-16,47-18 15</inkml:trace>
  <inkml:trace contextRef="#ctx0" brushRef="#br0" timeOffset="49042.28">2587 6954 0,'9'0'0,"20"-9"16,65-10-16,56-9 15,20-1 1,-10 1-16,-38 19 16,-66 0-1</inkml:trace>
  <inkml:trace contextRef="#ctx0" brushRef="#br0" timeOffset="49208.57">2794 7385 0,'19'0'0,"94"-9"0,197 28 15,104 9-15</inkml:trace>
  <inkml:trace contextRef="#ctx0" brushRef="#br0" timeOffset="50725.24">4327 8136 0,'0'0'0,"0"0"16,0 0-16,0 0 16,0 0-1,0 0 1,0 0-16,10 0 15,-1 9 1,1 10-16,-1 9 16,10 19-1,0 0-15,-10 19 16,0 9 0,1 9-16,-1 1 15,-9-1 1,0-9-16,0 0 15,0-18 1,0-20-16,0 1 16,0-1-1,0-18-15,0 0 16,0 0 0,0-19-1,0 0-15,0 0 16,10 0-16,-1-19 15,19-28 1,1-28 0,-1-10-16,0 1 15,-9 18 1,0 19-16,-1 10 16,-8 9-1,9 0-15,9-1 16,0 1-1,0 0-15,10 0 16,-10 19 0,10-1-16,-10 10 15,10 10 1,-1 18-16,1 19 16,0 0-1,-1 18-15,-18 1 16,0-10-1,0 0 1,-19-18-16,0 0 16,0-20-1,0 1-15,0-19 16,0 0 0,0 0-16,9-9 15,0-38 1,20-38-16,18-9 15,-10 1 1,1 27-16,0 10 16,-10 18-1,0 10-15,0 19 16,0-1 0,1 20-16,-1 27 15,10 29 1,-29 46-16,-37 57 15,-76 47 1,-84 103-16</inkml:trace>
  <inkml:trace contextRef="#ctx0" brushRef="#br0" timeOffset="60313.99">7253 5819 0,'0'0'0,"10"0"15,-1 0-15,0 0 16,1 0-1,-1 0-15,1 0 16,-10-10 0,0 10-1,-19-9-15,-38-1 16,-37 10 0,-37 19-16,8 9 15,10 19 1,19 10-16,19-1 15,9 10 1,0-10 0,19 19-16,10 9 15,8-9-15,20 10 16,18-10 0,20 9-16,27 1 15,10-10 1,0-19-1,-10-9-15,-18-9 16,-1-20 0,-18 1-1,0-9-15,-9-1 16,-10-9-16,0 0 16,0 9-1,-38 1-15,-56 18 16,-38 19-1,-18 18 1,8 10-16,20 1 16,47 8-1,9 19-15,28 19 16,38 0 0,29 28-16,46 0 15,38-9 1,47-10-16,56-9 15,66-9 1,48-19-16,-20-29 16,-37-27-1,-57 0 1,-75-10-16,-47-10 16,-28-8-1,-28-1-15,-19-9 16,-10 0-1,-9 0-15,0 0 16,-28 0 0,-57-9-16,-56-1 15,-28 10 1,-19 0 0,9 0-16,28 0 15,10-9 1,19-10-16,9 1 15,10-11 1,-1-8-16,19-1 16,1 1-1,9-1-15,9 1 16,19-1 0,18 10-16,1-9 15,0-10 1,9-10-16,0-8 15,1-1 1,-1 0-16,9 1 16,1 8-1,-1-8 1,20-1-16,-1-9 16,10 9-1,0-9-15,0 10 16,-10-1-1,1 10-15,18-10 16,0 10 0,0 9-16,19-10 15,19 1 1,0 9-16,0 10 16,0 8-1,0 1-15,-1 0 16,-8 9-1,-10 10-15,-10 0 16,-8-1 0,-10 10-1,-1 0-15,-8 0 16,-10 0 0,0 0-16,-38 10 15,-56 8 1,-47 1-16,0-19 15,9-19 1,19 1-16,19-20 16,9 1-1,20-20-15,18 1 16,0 0 0,18-19-16,1 0 15,19 0 1,-1 9-1,20 0-15,-1 10 16,19-10 0,10 10-16,0 0 15,9-1 1,9 1-16,1 0 16,8-1-1,20 1-15,9 0 16,-9 18-1,-1 10-15,11 0 16,8 19 0,0 9-1,-8 9-15,-11 0 16,-9 1-16,1-1 16,-20 1-1,-9-1 1,-9 0-16,-10-9 15,-9 0 1,-10 0-16,-9 0 16,0 0-1,0 10-15,-28 8 16,-57 20 0,-37 9-16,-28 9 15,-10 10 1,19 9-16,-1-9 15,30-10 1,27 0-16,10 1 16,18-1-1,10-9-15,19 0 16,0 18 0,18 1-16,1 0 15,18-1 1,1-8-1,18 8-15,19 1 16,9 0 0,10-1-16,10-8 15,-11-20 1,-8 10 0,-1-9-16,-18-20 15,0 1-15,-20 0 16,-8-10-1,-10-9 1,0 0-16,0 0 16,0 0-1,-28 10-15,-29-1 16,-37 10 0,-19 9-16,-9 9 15,18 10 1,29-9-16,9 9 15,19 0 1,19 18-16,19 1 16,9 19-1,18-1 1,29 19-16,19-9 16,10 0-1,8-10-15,10-9 16,10-18-1,18-20-15,0 1 16,10-20 0,0-18-16,18-18 15,20-20 1,-10 1 0,-29-10-16,-46 19 15,-47 18 1,-29 10-16</inkml:trace>
  <inkml:trace contextRef="#ctx0" brushRef="#br0" timeOffset="60731.73">6378 9712 0,'0'0'16,"0"0"-16,0 0 16,0 0-16,0 10 15,0-1 1,-9 29-16,-1 18 16,1 0-1,0 0-15,-1-18 16,10 0-1,0-20-15,0-8 16,0-10 0</inkml:trace>
  <inkml:trace contextRef="#ctx0" brushRef="#br0" timeOffset="60915.73">6453 9393 0,'0'0'16,"0"0"-16,0 0 15,0 0-15,0 0 16,0 0 0,0 0-16</inkml:trace>
  <inkml:trace contextRef="#ctx0" brushRef="#br0" timeOffset="61159.32">6943 9712 0,'0'0'0,"0"0"0,9 0 16,19-9-16,1 0 16,18-1-1,28 20 1,19 8-16,-47-8 16</inkml:trace>
  <inkml:trace contextRef="#ctx0" brushRef="#br0" timeOffset="61316.21">6839 9919 0,'0'0'0,"10"0"16,18 9-16,38 0 15,65 10-15,189 0 16</inkml:trace>
  <inkml:trace contextRef="#ctx0" brushRef="#br0" timeOffset="61549.47">7705 9318 0,'0'0'0,"0"0"0,0 10 16,-19 27-16,0 19 16,10 48-1,-1 36 1,1 1-16,-1 0 16,20-10-16,-10-65 15</inkml:trace>
  <inkml:trace contextRef="#ctx0" brushRef="#br0" timeOffset="62513.99">6773 4730 0,'0'0'0,"0"10"16,0 8-1,10 48-15,-10 28 16,0 0 0,-10 0-1,10-19-15,-9-10 16,9-18-16,0-9 15,0-19 1,0-1-16,0-18 16,0 0-1,9-28 1,1-47-16,18-38 16,-9 1-1,0 27-15,-1 29 16,11 9-1,-11 19-15,11 0 16,-1 19 0,10 9-16,9 9 15,-10 19 1,1 10-16,-1 9 16,-18 9-1,0-9-15,-19-10 16,0-9-1,0-9-15,0-19 16,0 0 0,0 0-16,-9-28 15,-1-38 1,20 1 0,-1 8-16,0 29 15,20 0 1,27 19-16,38 27 15,10 29 1,-20 19-16,-18 0 16,-38-1-1,-28 29-15,-9-47 16</inkml:trace>
  <inkml:trace contextRef="#ctx0" brushRef="#br0" timeOffset="67698.64">12455 10285 0,'0'0'0,"0"18"16,0 48 0,19 112-16,19 113 15,28 75 1,-10 38-1,-9 37-15,-28 46 16,-19 1 0,-19 28-16,0 29 15,-9-20 1,0-18 0,19-10-16,-1-37 15,10-76 1,10-46-1,18-66-15,0-65 16,-9-29 0,0-47-1,-10-46-15,0-29 16,1-19 0,-1-18-1,-9-19-15,10 0 16,-10-9-1</inkml:trace>
  <inkml:trace contextRef="#ctx0" brushRef="#br0" timeOffset="68398.78">8551 15539 0,'0'0'0,"0"0"16,19 0-16,28 9 15,85-9 1,112 0 0,76-9-16,66-1 15,66 1 1,84 9-16,75 9 15,104 1 1,47 18 0,94 28-16,85 29 15,9 37 1,19 9 0,57 10-16,37-10 15,-47-18 1,-113-38-16,-151-38 15,-84-37 1,-37-19 0,-86 10-1,-37 0-15,-75-10 16,-47 10 0,-67-10-16,-65 9 15,-65 1 1,-39 0-1,-37-1-15,-38 1 16,-28 0 0,-28-1-1,-19 10-15,-19 0 16,1-9 0</inkml:trace>
  <inkml:trace contextRef="#ctx0" brushRef="#br0" timeOffset="70278.43">14760 9900 0,'0'0'0,"0"0"0,10 19 15,18 28 1,28 65-16,20 48 16,27 27-1,1 10 1,-1 0-16,0-9 16,10 0-1,0-19-15,10 9 16,-1 28-1,10 10 1,-1 19 0,1-1-16,9-9 15,0 1 1,0-20-16,0-18 16,1-10-1,-11-9 1,10 0-16,10 0 15,9-1 1,9 11 0,19-1-16,-9-19 15,0-18 1,-1-19 0,1-19-16,19-9 15,18-19 1,-9-18-16,-9-20 15,-10-9 1,0 0 0,10 1-1,-1-11-15,10-8 16,0-10 0,0-19-16,-9-19 15,-20-18 1,1-19-1,0-19-15,-1-18 16,-8-10 0,-1-19-1,19-28-15,-9-9 16,0-19 0,0 0-16,-10-10 15,19-27 1,-19-1-1,-9-9-15,0 0 16,0 0 0,0 0-1,0 10-15,-10 9 16,-8-10 0,8-9-16,-18 10 15,-10 8 1,-18 39-1,-1-1-15,-9 0 16,-19 29 0,-9 28-1,-9 9-15,-20 18 16,1 1 0,0 28-1,-20 9-15,1 20 16,0 8-1,-10 10 1,1 19-16,-10-1 16,0 10-1,0 10-15,-10 36 16,1-17 0</inkml:trace>
  <inkml:trace contextRef="#ctx0" brushRef="#br0" timeOffset="71523.03">2041 11185 0,'0'0'0,"0"0"0,0 0 16,38 0-1,28 0 1,47 0 0,9-9-16,-9 0 15,-19 9 1,-47 0-16</inkml:trace>
  <inkml:trace contextRef="#ctx0" brushRef="#br0" timeOffset="71689.82">2107 11654 0,'0'0'0,"10"0"16,18 10 0,66 18-16,132-9 15,150 9 1</inkml:trace>
  <inkml:trace contextRef="#ctx0" brushRef="#br0" timeOffset="72357.61">4045 11007 0,'10'0'0,"8"-19"16,29-18-1,48 9-15,36 18 16,20 29 0,-20 28-16,-36 0 15,-30 0 1,-36 9 0,-20-9-16,-28 9 15,-56 29 1,-29-10-1,-8 0-15,8-19 16,38-18 0,29-20-1,18 1-15,9-9 16,20 8 0,9 1-16,37 9 15,38-9 1,38 0-1,18-10-15,20-9 16,150 10 0</inkml:trace>
  <inkml:trace contextRef="#ctx0" brushRef="#br0" timeOffset="72725.36">5635 11373 0,'0'0'0,"0"0"0,0 9 16,-28 10-1,-10 37-15,-9 29 16,28 18-1,19 0 1,19-18-16,38-20 16,18-18-1,38-28-15,37-28 16,10-48 0,-28-18-1,-38-18-15,-38-11 16,-56 1-1,-94-28-15,-178-94 16</inkml:trace>
  <inkml:trace contextRef="#ctx0" brushRef="#br0" timeOffset="73424.45">12390 11138 0,'0'0'15,"0"0"-15,9-9 16,0-10-16,1 1 15,-1-20 1,19-18 0,-9-10-16,0-18 15,-19-29 1,0-47-16,0-27 16,0 9-1,0 9 1,0 28-16,0 10 15,-19 9 1,0 18 0,1 29-16,8 28 15,1 19 1,-1 19 0,10 18-16,-9 1 15</inkml:trace>
  <inkml:trace contextRef="#ctx0" brushRef="#br0" timeOffset="73762.95">12371 10735 0,'0'0'0,"0"0"0,9 0 15,10-9 1,19-1-16,27 1 15,39 9 1,9-10 0,0 10-16,9 0 15,-66 0 1</inkml:trace>
  <inkml:trace contextRef="#ctx0" brushRef="#br0" timeOffset="73874.97">13669 10500 0,'9'0'0,"10"0"16,28 10-16,57 9 16,-38-10-1</inkml:trace>
  <inkml:trace contextRef="#ctx0" brushRef="#br0" timeOffset="74018.5">14657 10369 0,'0'0'0,"9"0"0,1 0 16,18 9 0,19 20-1,0 8-15,-28-18 16</inkml:trace>
  <inkml:trace contextRef="#ctx0" brushRef="#br0" timeOffset="74163.85">15391 10435 0,'0'0'0,"9"9"0,10 10 16,9 18-16,-19-8 16</inkml:trace>
  <inkml:trace contextRef="#ctx0" brushRef="#br0" timeOffset="74722.67">10743 10622 0,'10'0'0,"18"-9"16,38-19 0,18-10-16,1 10 15,-10 0 1,1 19 0,-11 18-16,-18 10 15,-18 9 1,-20 28-1,-37 29-15,-29 9 16,1-29 0,28-27-16,18-20 15,1 1 1,18-9 0,29 18-16,28 0 15,37 0 1,-9-9-1,-9 0-15,-47-19 16</inkml:trace>
  <inkml:trace contextRef="#ctx0" brushRef="#br0" timeOffset="75036.06">11900 10894 0,'0'0'0,"-18"10"15,-20 9 1,-9 9-16,19 9 16,9 20-1,19 27 1,19 0 0,18-27-16,20-10 15,18-19 1,10-38-16,9-27 15,-10-19 1,-37-29 0,-47-18-16,-56-10 15,-66 10 1,-48 56-16,-159-9 16</inkml:trace>
  <inkml:trace contextRef="#ctx0" brushRef="#br0" timeOffset="76441.97">25927 15961 0,'0'0'16,"0"0"-16,0 0 15,0 0 1,0 0-16,0 0 16,9 9-1,19 29 1,29 37-16,28 28 15,-10-9 1,-19-10-16,-28-27 16,-18-10-1,-29 28 1,-66 28-16,-84 19 16,-57-19-1,10-18-15,-123 18 16</inkml:trace>
  <inkml:trace contextRef="#ctx0" brushRef="#br0" timeOffset="76873.28">27423 15905 0,'0'0'0,"0"0"0,0 9 16,-10 38-16,-18 75 15,-10 75 1,-9 47-16,10-10 16,-1-18-1,10-28-15,0-19 16,-1-10 0,20-37-1,0-19-15,-1-9 16,1-9-1,-1-20-15,10-27 16,0-19 0,0-19-16,0 0 15</inkml:trace>
  <inkml:trace contextRef="#ctx0" brushRef="#br0" timeOffset="77358.81">27046 16383 0,'0'0'16,"19"-9"-16,19-29 15,37-9-15,10 0 16,-1 19 0,1 19-1,0 9-15,-1 19 16,-8 9-1,-11 9 1,-27 1-16,-19-1 16,-10 1-1,-9-10-15,-19 10 16,-18-1 0,-1-9-1,10-9-15,0-10 16,18-9-1,1 0 1,9 0-16,19 19 16,47 28-1,28 19 1,-10 9-16,-27-19 16,-29 0-1,-19-9 1,-18 0-16,-76 0 15,-178-19 1,-151-18-16</inkml:trace>
  <inkml:trace contextRef="#ctx0" brushRef="#br0" timeOffset="83226.09">15193 10332 0,'0'0'0,"0"0"16,9 0-1,10 0-15,47-10 16,47 1 0,28 9-16,-9 0 15,-10 9 1,-28 10-16,-19 9 15,-9 19 1,-9 19-16,-10 37 16,-19 19-1,-19 9 1,-18 1-16,-10-20 16,-9-27-1,0-10-15,-1-19 16,1-19-1,9 1-15,1-10 16,-1-18 0</inkml:trace>
  <inkml:trace contextRef="#ctx0" brushRef="#br0" timeOffset="83541.48">15682 11532 0,'0'0'0,"0"0"0,0 10 16,-9 9-16,-1 28 16,29 9-1,19 0-15,28 10 16,47-19-1,18-38-15,10-28 16,-9-37 0,-38-19-1,-37 19-15,-29 18 16,-9 10 0,-19 19-16</inkml:trace>
  <inkml:trace contextRef="#ctx0" brushRef="#br0" timeOffset="83957.89">15645 11805 0,'0'0'0,"0"0"0,0 0 15,9-19 1,10-9-16,9-10 15,28-9 1,48-18-16,28-11 16,37 1-1,10 19-15,-38 19 16,-19 18 0,-37 28-16,-10 19 15,0 29 1,-18 27-16,-10 29 15,-19 18 1,-37 10 0,-10-10-16,-19-9 15,0-28 1,1-19-16,-1-9 16,1-10-1,-10 0-15,9-18 16,10-10-1,9-19-15</inkml:trace>
  <inkml:trace contextRef="#ctx0" brushRef="#br0" timeOffset="84213.13">16444 12330 0,'0'0'0,"0"0"16,0 0-16,0 9 16,0 20-1,10 8-15,-1 10 16,19 9 0,0 1-16,19-11 15,19-8 1,19-19-16,28-29 15,-47 1 1</inkml:trace>
  <inkml:trace contextRef="#ctx0" brushRef="#br0" timeOffset="84691.73">16595 12583 0,'0'0'0,"0"0"0,0 0 16,0 0-1,0 0-15,9 0 16,10-18 0,37-11-1,76-36-15,84-29 16,48-9-1,-29 18-15,-66 29 16,-46 28 0,-29 18-16,-19 20 15,-19 18 1,1 19-16,-20 0 16,-18 18-1,-28 20-15,-29 28 16,-28 18-1,-37 10-15,-10-1 16,10-18 0,18-9-16,19-19 15,19-10 1,19-18-16,0-19 16,18-19-1,1-19-15,9-9 16</inkml:trace>
  <inkml:trace contextRef="#ctx0" brushRef="#br0" timeOffset="84924.66">17404 12921 0,'0'0'0,"0"9"0,-29 29 15,-18 28 1,-9 9-16,9 0 15,9 0 1,10 0-16,19 0 16,18 0-1,29 0-15,46-19 16,67-9 0,37-19-16,141-18 15</inkml:trace>
  <inkml:trace contextRef="#ctx0" brushRef="#br0" timeOffset="85391.35">17677 13390 0,'0'0'0,"-10"10"0,-18-1 16,-10 19-1,-9 0-15,19 0 16,0 10-1,18-10-15,1-9 16,9 0 0,9-10-16,29-9 15,37-28 1,76-57-16,46-55 16,-18-20-1,-38 29-15,-37 28 16,-29 28-1,-19 18-15,-18 29 16,0 19 0,-10 18-16,-9 10 15,-1 47 1,-8 46-16,-29 38 16,-28 19-1,-38 9 1,-9 1-16,0-29 15,19-28 1,9-28-16,19-29 16,9-18-1,10-19-15,9-18 16</inkml:trace>
  <inkml:trace contextRef="#ctx0" brushRef="#br0" timeOffset="85647.51">17808 13719 0,'0'9'0,"0"0"16,-19 29-16,1 46 16,-11 20-1,1-1-15,19 0 16,18-19-1,10-9-15,19-18 16,37-1-16,75-18 16,48-20-1,-10-46 1,113-47-16</inkml:trace>
  <inkml:trace contextRef="#ctx0" brushRef="#br0" timeOffset="86078.92">18344 14282 0,'0'0'0,"0"9"0,-18 0 15,-11 1 1,1 8-16,0 11 16,19-11-1,-1 1-15,20 0 16,27 0-1,48-19-15,65-38 16,48-56 0,-10-37-1,-19-29-15,-37 10 16,-28 28 0,-29 38-16,-28 46 15,-19 20 1,-9 8-16,0 20 15,0 27 1,-19 48-16,-10 46 16,-27 19-1,-20 10-15,1 8 16,-1-8 0,-9 9-16,19-28 15,0-38 1,0-28-1,28-47-15</inkml:trace>
  <inkml:trace contextRef="#ctx0" brushRef="#br0" timeOffset="86370.17">18693 14638 0,'0'0'0,"0"9"0,0 10 16,-19 19-16,0 18 15,9 10 1,10 9 0,10 9-1,28-9-15,27-18 16,39-11-16,28-46 16,18-37-1,1-38-15,-10-38 16,-10-9-1,-8 19-15,-39 37 16,-37 29 0,-28 28-1</inkml:trace>
  <inkml:trace contextRef="#ctx0" brushRef="#br0" timeOffset="86775.15">19088 14948 0,'0'0'0,"0"0"16,0 0 0,18-10-16,48-46 15,57-38 1,46-37-16,0-1 15,-9 29 1,-9 28-16,-10 28 16,-38 29-1,-18 18-15,-19 18 16,-10 29 0,1 38-16,-20 55 15,-27 39 1,-20-1-16,-8-28 15,-20-28 1,10-19-16,-1-28 16,1-18-1,0-20-15,9-28 16</inkml:trace>
  <inkml:trace contextRef="#ctx0" brushRef="#br0" timeOffset="87024.66">19972 15342 0,'0'0'0,"0"0"0,0 9 15,9 1 1,1 18-16,27 9 16,29 29-1,47-10-15,9-28 16,29-28-1,9-47-15,-28-46 16,-1-39 0,-27-9-16,-29 38 15,-47 38 1,-18 46-16</inkml:trace>
  <inkml:trace contextRef="#ctx0" brushRef="#br0" timeOffset="88307.9">18589 15539 0,'0'0'0,"0"0"0,0 0 15,9 0 1,38-19-16,76-19 16,74-18-1,57 19 1,38 27-16,28 20 15,18-1-15,-27 10 16,-19 0 0,-20-10-1,-46-9-15,-38 0 16,-47 0 0,-28 0-16,-47 0 15,-19 0-15,-28 0 16,-19 0-1,0 0 1,-56-19-16,-123 0 16,-132-18-1,-74 9-15,-39 9 16,1-9 0,9-10-16,28-9 15,19 10 1,57 9-16,65 18 15,67 1 1,55 9-16,48 0 16,38 0-1,8 0-15,20 0 16,9 0 0,19 9-16,65 10 15,133 19 1,121 9-16,58-1 15,27 1 1,19 10 0,10-10-16,-10-10 15,-57 1 1,-65-1-16,-38-9 16,-46-9-1,-58 0-15,-27-19 16,-48 0-1,-37 0-15,-19 0 16,-9 0 0,-19-10-16,-10 10 15,-9 0 1,0 0-16,-9 0 16,-67 0-1,-74 0-15,-85 10 16,-66-10-1,-57-19-15,-56-9 16,-47-10 0,-9 10-1,9 9-15,0-9 16,19 0 0,28 9-16,19 10 15,-19-10-15</inkml:trace>
  <inkml:trace contextRef="#ctx0" brushRef="#br0" timeOffset="89037.8">15174 780 0,'0'28'0,"0"113"0,-19 141 16,1 55 0,-11-8-16,10-10 15,10-19 1,9-47-16,0-27 15,0-58 1,9-36-16,-9-38 16,10-19-1,-10-28-15,0-19 16,0-10 0,0-18-16</inkml:trace>
  <inkml:trace contextRef="#ctx0" brushRef="#br0" timeOffset="89591.5">15080 1099 0,'9'-9'0,"20"-47"0,27-19 16,29 9 0,37 19-1,29 19-15,-1 28 16,-9 37-16,-18 20 16,-29 8-1,-29 10-15,-17 10 16,-39-1-1,-28 10-15,-47 9 16,-37-18 0,-38-20-1,0-18-15,28-37 16,37-10 0,39 0-16,18-10 15,10 1 1,18 0-16,38-1 15,56 20 1,20 8-16,-1 29 16,-28 10-1,-28 8-15,-19 1 16,-38 0 0,-27 9-16,-58 18 15,-121 11 1,-95-11-16,-9-46 15,-75-18 1</inkml:trace>
  <inkml:trace contextRef="#ctx0" brushRef="#br0" timeOffset="89841.25">16585 1568 0,'10'0'0,"18"-9"0,47 0 15,47 9-15,20 28 16,8 19-1,-84-19-15</inkml:trace>
  <inkml:trace contextRef="#ctx0" brushRef="#br0" timeOffset="90079.88">16454 1859 0,'0'0'0,"18"10"15,29 27 1,76 19-16,55 20 16,48-30-1,19-46-15,-19-46 16,-48-39 0,-46-37-16,-28-9 15,-20-1 1,-27 29-16,-39 47 15</inkml:trace>
  <inkml:trace contextRef="#ctx0" brushRef="#br0" timeOffset="90365.64">18025 1109 0,'0'0'0,"0"0"0,0 18 16,-29 76-16,1 75 15,0 75 1,0 47 0,9 19-16,0-20 15,0-46 1,0-47-16,1-47 16,-1-28-1,0-37-15,0-19 16,0-20-1,10-17-15,0-11 16,-1-18 0,10 0-16</inkml:trace>
  <inkml:trace contextRef="#ctx0" brushRef="#br0" timeOffset="90875.35">17902 1428 0,'0'0'0,"10"-28"15,-1-19-15,1 0 16,-1 0 0,19 19-16,0-1 15,38 1 1,19 10-16,9 27 15,-9 0 1,-20 19-16,-8 1 16,-19 18-1,-29 18-15,-18 10 16,-38 10 0,-29 9-16,1-29 15,19-37 1,18-9-16,10-19 15,18 0 1,10 0-16,19-9 16,38-10-1,46 10 1,29 9-16,-1 18 16,-27 29-16,-10 28 15,-38 10 1,-27-1-16,-39 1 15,-46-10 1,-66 0 0,-48-19-16,-159-9 15</inkml:trace>
  <inkml:trace contextRef="#ctx0" brushRef="#br0" timeOffset="91158.74">19332 1925 0,'0'0'15,"10"0"-15,18 9 16,47 10-16,57 9 16,28 10-1,0-19-15,0-10 16,150-9 0</inkml:trace>
  <inkml:trace contextRef="#ctx0" brushRef="#br0" timeOffset="91646.35">21524 1503 0,'0'0'0,"0"0"0,-9 18 15,-38 39 1,-47 65-16,-19 18 16,-10 1-1,-18 0 1,28-28-16,19-57 16,29-28-1,-1-19-15,0-18 16,0-38-1,0-28-15,0-38 16,29-27 0,18 18-16,28 47 15,1 37 1,18 19-16,28 19 16,48 57-1,46 46-15,10 38 16,-9 27-1,-20 1-15,-8-19 16,-20-18 0,-28-29-1,1-9-15,-10-10 16,-38-46-16</inkml:trace>
  <inkml:trace contextRef="#ctx0" brushRef="#br0" timeOffset="92209.61">23039 2178 0,'-10'0'0,"-27"-28"0,-48-9 16,-28-10-1,19 19-15,9 9 16,-9 9-1,10 20-15,8 18 16,20 19 0,18 18-16,29 20 15,37-1 1,38 10-16,37 0 16,20-28-1,27-38-15,29-47 16,-10-56-1,-9-56-15,-47-57 16,-47-65 0,-75-1-16,-67 10 15,-46 47 1,-28 38-16,-29 28 16,0 46-1,10 38-15,-10 28 16,-28 38-1,-141 28-15</inkml:trace>
  <inkml:trace contextRef="#ctx0" brushRef="#br0" timeOffset="92615.89">24102 1465 0,'0'0'0,"0"0"0,0 10 16,0 8-16,0 39 15,9 27 1,10 19-16,0 0 31,0 10-31,-19 0 16,0-10-16,-10 0 16,-18 10-16,-19-1 15,-19 10 1,-19-19-16,-9-9 15,10-28 1,18-38-16,28-19 16</inkml:trace>
  <inkml:trace contextRef="#ctx0" brushRef="#br0" timeOffset="92879.95">23613 1493 0,'9'0'0,"0"-18"0,29-1 16,37-9-1,57 0-15,47 18 16,9 1-1,-19-1-15,-37 20 16,-47-1 0,-38 10-1,-38-10-15</inkml:trace>
  <inkml:trace contextRef="#ctx0" brushRef="#br0" timeOffset="93191.77">22230 3041 0,'19'0'0,"84"19"0,151 28 16,85 19-16,9-19 16,-28-19-1,-38-9 1,-28-19-16,-57-10 16,-74 1-16,-57-1 15,-48 10 1</inkml:trace>
  <inkml:trace contextRef="#ctx0" brushRef="#br0" timeOffset="93707.93">23208 4346 0,'0'0'0,"-19"0"0,-65 18 16,-76 20-1,-19 28 1,28-10-16,29-9 15,28 0-15,19-10 16,37-18 0,19 0-1,10-10-15,28 1 16,65 8 0,105-8-16,18-29 15,-38-19 1,-19-37-16,-27-37 15,-20-20 1,-46-37-16,-39-18 16,-36 9-1,-48 9-15,-19 28 16,-28 28 0,-19 29-16,-18 18 15,-1 38 1,1 47-16,75-10 15</inkml:trace>
  <inkml:trace contextRef="#ctx0" brushRef="#br0" timeOffset="94108">23547 3754 0,'0'0'0,"0"10"16,0 9-1,0 37-15,-10 28 16,1 29 0,0 18-1,-10 1-15,0 8 16,9-8-16,1-1 16,0 0-1,-1-18-15,-9-19 16,1 0-1,8-29 1,1-18-16,-1-37 16</inkml:trace>
  <inkml:trace contextRef="#ctx0" brushRef="#br0" timeOffset="94574.59">23575 4027 0,'0'0'0,"9"0"15,29-10-15,18-9 16,1 10 0,-1 0-16,-18 18 15,0 0 1,-1 1-1,-18 9-15,0-10 16,-19 0 0,0 10-16,-19 0 15,0 0 1,0-1-16,1-18 16,8 0-1,1 0-15,9 0 16,0 0-1,19 10-15,28 9 16,37 27 0,1 1-16,-19 10 15,-29-1 1,-18-9-16,-28-10 16,-48 1-1,-131 9-15,-132-28 16,-94-38-1</inkml:trace>
  <inkml:trace contextRef="#ctx0" brushRef="#br0" timeOffset="96051.45">12427 245 0,'10'0'0,"84"-28"15,197-19-15,161 10 16,84 18-1,38 10-15,28 9 16,47 9 0,-9 10-16,47 18 15,28 1 1,-1-1-16,48-8 16,-9-11-1,18 1-15,-37 0 16,-47-19-1,-47 9-15,-85 19 16,-85 10 0,-37 9-16,-29 9 15,-65 0 1,-94-9-16,-57-9 16,-47-1-1,-38-18-15,-27 0 16,-20 0-1,-18 0-15,9 9 16,0 19 0,0 28-16,0 47 15,-10 56 1,-18 38 0,-9 18-16,-10 1 15,0 18 1,9 19-16,1 10 15,-1 27 1,19 20-16,0-29 16,10 10-1,9 9-15,-9-19 16,9-19 0,-10-27-16,1-39 15,-19-46 1,-10-47-16,-9-9 15,-9-19 1,-10-29-16,0-18 16,-18-9-1,-20-1-15,-37-18 16,-66-28 0,-85-29-16,-65-9 15,-104-28 1,-94-28-16,-47-10 15,-47 1 1,-47-10 0,0 19-16,-29 28 15,-37 18 1,-18 20-16,-39 9 16,-9-1-1,29 11-15,28-10 16,84-10-1,75 0-15,104 10 16,113 19 0,38 9-16,56 9 15,56 1 1,38 8-16,29 1 16,46-19-1,29 0-15,27 0 16,1 0-1,9 0-15,1-9 16,-1-10 0,9-37-16,1-76 15,18-83 1,1-76 0,9-56-16,-1-66 15,-18-47 1,-18-18-16,-20-29 15,0 47 1,-18 57-16,9 93 16,19 104-1,-1 65-15,1 47 16,9 28 0,0 10-16,10 28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4:49:26.61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5174 3407 0,'0'0'0,"19"10"0,56 27 15,76 20-15,93 18 16,76 9 0,56 0-1,29 10-15,-1 0 16,-18-9 0,-66-20-16,-66-8 15,-47-11 1,-38 1-16,-28 10 15,-28-20 1,-28 1-16,-19-19 16,-29-10-1,1-9-15,-19 0 16,-10-9 0</inkml:trace>
  <inkml:trace contextRef="#ctx0" brushRef="#br0" timeOffset="266.04">9022 4055 0,'0'0'0,"0"0"15,0 0-15,9 19 16,1 9-16,18 19 15,0-1 1,10 1 0,-10 10-16,-9-20 15,-19 1 1,0 9-16,-29 9 16,-55 10-1,18-29-15</inkml:trace>
  <inkml:trace contextRef="#ctx0" brushRef="#br0" timeOffset="819.52">4779 6091 0,'0'0'0,"28"0"16,104 9-16,188 38 15,103 9 1,10-9-16,-19-9 15,-19-19 1,-38-10 0,-46-9-16,-57 0 15,-47 9 1,-38-9-16,-28 10 16,-37-10-1,-20 0-15,-27 0 16,-10 0-1,-10 0-15,-18 0 16,-9 0 0</inkml:trace>
  <inkml:trace contextRef="#ctx0" brushRef="#br0" timeOffset="1098.93">8692 6128 0,'0'0'0,"0"0"0,10 10 15,9-1 1,18 29 0,10 8-16,19 20 15,-9-10 1,-20 1-16,-9-20 15,-9 1 1,-19 9-16,-28 9 16,-66 28-1,28-37-15</inkml:trace>
  <inkml:trace contextRef="#ctx0" brushRef="#br0" timeOffset="1866.88">4835 8840 0,'0'0'0,"0"0"15,10 0-15,9 0 16,65-10-1,104-8-15,104-20 16,66-9 0,46-9-16,38-19 15,29 0 1,-10-10-16,-48 20 16,-55 18-1,-57-10-15,-38 11 16,-56-1-1,-56 9-15,-48 1 16,-18-1 0,-19 0-16,-28-18 15,-20-9 1,-18-29 0,-28-19-16,-28 10 15,-20 0 1,11 28-16,8 28 15,10 19 1,9 18-16,10 10 16,9 10-1,10-1-15,0 19 16,18 28 0,10 10-16,0 9 15,9-9 1,-9 9-16,-1-9 15,-8 18 1,-10 10-16,0 18 16,-19 10-1,-9 28-15,-19 10 16,-85 131 0</inkml:trace>
  <inkml:trace contextRef="#ctx0" brushRef="#br0" timeOffset="2504.38">3405 2629 0,'0'0'0,"0"0"16,0 18-1,-9 29-15,0 66 16,-1 56 0,10 37-16,10 1 15,-1-20 1,-9-9-16,0-37 15,0-28 1,0-29-16,0-18 16,0-10-1,0-18-15,0-19 16,0-19 0,0 0-16</inkml:trace>
  <inkml:trace contextRef="#ctx0" brushRef="#br0" timeOffset="2982.38">3311 2826 0,'0'0'0,"10"-19"16,18 0-1,19-9-15,19 9 16,9 19 0,0 19-16,-9 9 15,-19 0 1,-9 0-16,-19 10 16,-19-10-1,-10 10 1,-8-10-16,-1 0 15,-9 0 1,18-9-16,1 0 16,-1-10-16,20 10 15,9 9 1,28 19 0,18 9-16,1-9 15,-9-9 1,-10-1-16,-28-9 15,-10 0 1,-28 10-16,-56 9 16,-66 9-1,-29-9-15,-159 19 16</inkml:trace>
  <inkml:trace contextRef="#ctx0" brushRef="#br0" timeOffset="3262.89">4469 3830 0,'0'0'0,"0"9"0,0 10 16,0 56 0,9 47-16,-9 0 15,9 18 1,1 1-16,-1-38 16,-9-56-1</inkml:trace>
  <inkml:trace contextRef="#ctx0" brushRef="#br0" timeOffset="4065.88">3490 6307 0,'0'0'0,"0"0"16,0 0-16,0 0 15,0 0 1,0 18-16,10 29 16,-1 19-1,0 18-15,10 20 16,0-20 0,-10-28-16,-9-18 15,0-10 1,0-9-16,0-10 15,0-9 1,0 0-16,10-19 16,-1-56-1,1-75-15,8-47 16,1 28 0,9 38-1,1 46-15,-1 29 16,19 19-1,19 8 1,9 20-16,-18 0 16,-10 18-16,-10 0 15,-18 1 1,-10-1-16,-9 1 16,0 18-1,0 19-15,10 18 16,-1 10-1,1 0-15,8-18 16,-8-10 0,-1-10-16,-9-18 15,0 0 1,0-1 0,-19-8-16,-37-1 15,-57 1 1,-28-1-16,28 0 15,28 20 1,38-20-16</inkml:trace>
  <inkml:trace contextRef="#ctx0" brushRef="#br0" timeOffset="4468.82">4327 7066 0,'0'0'0,"0"0"16,10 0-16,-1-18 15,19-1 1,19 0-1,10 10-15,-1-1 16,1 1 0,-20 18-16,1 1 15,-19 9 1,0 9-16,-19 0 16,0 9-1,-10 1-15,1-10 16,-1-9-1,10 0-15,19-10 16,66-9 0,131-19-16,151-28 15</inkml:trace>
  <inkml:trace contextRef="#ctx0" brushRef="#br0" timeOffset="4875.72">3951 8877 0,'0'0'0,"0"0"16,0 10-16,0 8 16,0 39-16,-9 18 15,9 28 1,0 19-1,0-9-15,0-29 16,0-9-16,0-9 16,0-29-1,0-9-15,0-18 16,0-10 0</inkml:trace>
  <inkml:trace contextRef="#ctx0" brushRef="#br0" timeOffset="5333.1">3942 8699 0,'0'0'0,"9"-9"16,10-10-16,19 0 16,27 10-1,20 9-15,-10 9 16,-9 10-1,-9 9-15,-20-9 16,-9 0 0,-9-10-16,-19 0 15,0 10 1,0 0-16,-9 9 16,-1 0-1,1 0-15,0 10 16,9-1-1,9 1-15,0-1 16,1 1 0,-1-1-1,1-18-15,-1 0 16,-9 0 0,0 0-16,-19 9 15,-28 0 1,-37 9-16,-39 1 15,1-29 1,28-9-16,56 0 16</inkml:trace>
  <inkml:trace contextRef="#ctx0" brushRef="#br0" timeOffset="5632.22">4779 9581 0,'0'0'0,"0"0"0,0 0 16,0 19-1,-9 46-15,-1 48 16,10 18 0,0-18-16,0-19 15,0-29 1,0-18-16,0-28 16,0-19-1</inkml:trace>
  <inkml:trace contextRef="#ctx0" brushRef="#br0" timeOffset="6498.76">11599 4299 0,'0'0'0,"-47"0"16,-56 9-16,-57 29 15,-9 18 1,-1 38-16,-9 18 16,-18 48-1,18 27 1,10 20-16,28 9 16,18 28-1,29 37-15,29 29 16,36 18-1,39 19-15,46 0 16,48 1 0,37-39-16,47-46 15,28-29 1,19-37-16,29-28 16,-20-37-1,20-57-15,-20-47 16,-8-66-1,-1-55-15,0-76 16,0-75 0,-47-75-16,-65 0 15,-39 0 1,-37 0-16,-37 18 16,-48-18-1,-47 0-15,-65-28 16,-57 10-1,-28 46 1,0 56-16,-29 38 16,-46 28-1,-20 47-15,29 57 16,-75-1 0</inkml:trace>
  <inkml:trace contextRef="#ctx0" brushRef="#br0" timeOffset="6990.02">7930 1831 0,'10'9'0,"56"29"0,103 75 15,76 74 1,18 29-16,-9-10 16,0 1-1,-9-19-15,-29-29 16,-28-37-1,-19-28 1,-37-19-16,-19-19 16,-28-18-1,-19-10-15,-19-9 16,-29-19 0</inkml:trace>
  <inkml:trace contextRef="#ctx0" brushRef="#br0" timeOffset="7233.74">10386 2844 0,'0'0'0,"0"10"16,9 18-16,1 38 15,-1-967 1,0 1980-16,-9-995 15,-9-27 1,-10-1 0,-18 0-16,-39-18 15,-74-10 1,-179 9-16</inkml:trace>
  <inkml:trace contextRef="#ctx0" brushRef="#br0" timeOffset="7933.55">7507 508 0,'0'0'0,"10"19"16,-1 28-16,19 75 15,0 37 1,1 20-16,-11-11 15,1-27-15,-19-47 16,0-38 0,0-18-1,0-19-15,0-10 16,0-9 0,0-9-16,-19-38 15,-28-94 1,0-84-16,19 18 15,19 57 1,18 66-16,1 28 16,18 27-1,19 20-15,9 9 16,10 19 0,-9 9-16,-20 0 15,-9-9 1,-9 0-16,-19-10 15,0 0 1,0 20-16,0-1 16,-9 19-1,-1 18 1,1 1-16,0-10 16,9-9-1,0-9-15,-10-10 16,-9-9-1,-37 9-15,18-19 16</inkml:trace>
  <inkml:trace contextRef="#ctx0" brushRef="#br0" timeOffset="8309.24">8119 1193 0,'0'0'0,"0"9"0,-19 10 15,0 19 1,10 27-16,9 11 15,28-1 1,19-10 0,0-18-16,9-19 15,-9-18-15,-9-10 16,0-19 0,-10-9-16,-9-19 15,-38-28 1,-75-47-16,-76 9 15,-149-37 1</inkml:trace>
  <inkml:trace contextRef="#ctx0" brushRef="#br0" timeOffset="9658.7">2107 3163 0,'0'0'0,"-28"19"0,-38 56 16,-66 57-1,-9 36 1,19-17-16,37-48 16,10-19-1,28-9-15,19-18 16,28-39-16</inkml:trace>
  <inkml:trace contextRef="#ctx0" brushRef="#br0" timeOffset="10919.14">1383 2685 0,'0'0'0,"0"0"0,0-9 16,0-1 0,0 10-1,0 0-15,0 0 16,9 10-1,10 8-15,19 48 16,18 37 0,38 38-16,19 37 15,-19 10 1,19-10-16,-19-9 16,-19-10-1,-9-37-15,0-18 16,-38-57-1</inkml:trace>
  <inkml:trace contextRef="#ctx0" brushRef="#br0" timeOffset="11256.04">2502 3792 0,'0'0'15,"0"0"-15,0 9 16,0 10-16,-9 47 15,0 46 1,-10 29 0,0 19-16,0-10 15,0-19-15,0 10 16,1-10 0,-1-84-16</inkml:trace>
  <inkml:trace contextRef="#ctx0" brushRef="#br0" timeOffset="11632.79">1383 5753 0,'0'0'0,"0"0"16,0 0-1,0 19-15,19 46 16,18 57-1,48 38 1,9 28-16,10-20 16,8-17-16,-17-48 15,-30-47 1,-8-28-16,-20-18 16,-27-20-1</inkml:trace>
  <inkml:trace contextRef="#ctx0" brushRef="#br0" timeOffset="11836.75">2004 6128 0,'0'0'0,"-10"10"0,-27 18 15,-39 37 1,-55 48-1,18 9-15,28 0 16,10-19-16,37-18 16,20-48-1</inkml:trace>
  <inkml:trace contextRef="#ctx0" brushRef="#br0" timeOffset="12211.78">2117 6869 0,'0'0'0,"0"0"15,9 0-15,0 10 16,10-1-1,0 19-15,9 1 16,-18 27 0,-10 9-16,-10 1 15,-18 0 1,0-10-16,18-9 16,1-9-1,18-10-15,10 0 16,28 0-1,57-9-15,28-19 16,-1 0 0,-74-10-16</inkml:trace>
  <inkml:trace contextRef="#ctx0" brushRef="#br0" timeOffset="12582.77">1806 8493 0,'0'0'0,"0"0"0,10 9 15,37 29-15,19 27 16,37 20 0,0 27-1,48 29-15,0 9 16,-20-9-16,1-19 15,0-10 1,-19-18 0,-66-56-16</inkml:trace>
  <inkml:trace contextRef="#ctx0" brushRef="#br0" timeOffset="12857.01">2785 8643 0,'0'9'0,"-29"10"0,-36 56 16,-39 56-1,1 19 1,27-18-16,10-10 15,19-19-15,19-28 16,0-19 0,9-9-16,10-9 15,-1-29 1</inkml:trace>
  <inkml:trace contextRef="#ctx0" brushRef="#br0" timeOffset="13348.58">3180 9525 0,'0'0'0,"9"0"16,10 0-16,28 9 15,9 19 1,1 0-16,-20 19 16,-18 0-1,-9 0 1,-20 0-16,-27 0 16,-10-10-16,0 1 15,18-10 1,1-9-1,19 0-15,-1-10 16,10 0-16,10 1 16,18 18-1,19 9 1,-9 1-16,-1 0 16,1-1-1,-19 1-15,-10-1 16,-18 10-1,-48 0-15,-56-10 16,-47-8 0,-9-20-16,-141-18 15</inkml:trace>
  <inkml:trace contextRef="#ctx0" brushRef="#br0" timeOffset="15907.99">11778 4824 0,'0'0'0,"0"-19"0,-9 1 16,-1-11-1,1 20 1,-1 0-16,10 27 15,-18 76 1,-20 122-16,0 75 16,10 37-1,9 10 1,10-10-16,0 10 16,-1-9-1,1 8-15,-1-18 16,1-28-1,-10-37-15,10-29 16,-10-38 0,9-27-1,1-38-15,0-38 16,-1-18 0,1-29-16,9-27 15,0-10 1,0 0-16</inkml:trace>
  <inkml:trace contextRef="#ctx0" brushRef="#br0" timeOffset="16547.5">10386 6335 0,'0'0'0,"0"0"16,0 0-16,9 0 15,29-19 1,18 10-16,38-1 15,0 20 1,-18-1 0,-20 0-16,-18 10 15,-19 0-15,-10 9 16,-9 19 0,-19 19-1,-18 9-15,-11-10 16,1-8-1,10-20-15,-10 1 16,9-10 0,1 0-16,8-9 15,1-1 1,19 1 0,-1-9-16,10-1 15,19 10 1,28 9-16,57 0 15,56 0 1,18 0-16,1-9 16,-19-10-1,-47-9-15,-38 0 16,-28 0 0,-28 0-1,0 0-15,-19 0 16,0 0-1,0 0-15</inkml:trace>
  <inkml:trace contextRef="#ctx0" brushRef="#br0" timeOffset="17482.68">12615 6747 0,'0'0'0,"-9"-18"15,-19-1-15,-10-9 16,0 0 0,1 18-16,-10 1 15,-10 18 1,1 10 0,-10 9-16,10 19 15,9 0 1,18 0-16,20 0 15,18 0 1,1 0-16,18 0 16,0-10-1,19-9-15,-9-9 16,-1 0 0,1-19-16,0 0 15,-1-19 1,1 0-16,0-18 15,-10-20 1,-9 1 0,-1 9-16,-8 0 15,-1 19 1,-9 0-16,0 19 16,0-1-1,0 10-15,0 10 16,10 18-1,-1 56 1,1 38-16,18 0 16,0 19-1,28 9-15,86 131 16</inkml:trace>
  <inkml:trace contextRef="#ctx0" brushRef="#br0" timeOffset="19890">7234 11598 0,'10'0'0,"37"0"16,47-9-16,-10 9 16,-18 0-1,-19 9 1,-9 1-16,-19-1 15,0 0 1,-10 1-16,-9 18 16,-19 19-1,-37 37-15,-38 29 16,-10-1 0,10-18-16,19-28 15,28-29 1,19 1-16,18-19 15,1-1 1,18 1-16,29 9 16,18 10-1,29-1-15,18-18 16,20-9 0,37-20-16,160-18 15</inkml:trace>
  <inkml:trace contextRef="#ctx0" brushRef="#br0" timeOffset="20096.59">8354 11917 0,'0'0'0,"0"0"15,9 0-15,1 0 16,18 0 0,28-9-16,-18-1 15</inkml:trace>
  <inkml:trace contextRef="#ctx0" brushRef="#br0" timeOffset="20266.23">8241 12086 0,'0'0'0,"0"0"0,0 0 0,9 9 0,10 1 15,28-1 1,85 1 0,84-10-16,132-10 15</inkml:trace>
  <inkml:trace contextRef="#ctx0" brushRef="#br0" timeOffset="20599.6">9549 11645 0,'0'0'0,"0"0"0,0 0 15,0 0 1,0 19-16,0 28 16,0 47-1,0 37 1,0 28-16,-10 10 16,10 0-1,-9-9-15,9-29 16,0-9-1,0-19-15,0-37 16,9-29 0,1-18-16,-10-19 15,0 0 1</inkml:trace>
  <inkml:trace contextRef="#ctx0" brushRef="#br0" timeOffset="20981.65">9520 11786 0,'0'0'0,"10"-19"16,-1-9-1,19-10-15,19-9 16,29 1-16,27 27 16,1 19-1,-20 9-15,-37 10 16,-9 9-1,-19 0-15,-19 0 16,0 10 0,-10-1-1,1 10-15,0 0 16,-1 10 0,20-11-16,-1 1 15,10 0 1,0-9-16,-1-1 15,-8-18 1,-10 0-16,-28 9 16,-29-9-1,-65 0-15,47-10 16</inkml:trace>
  <inkml:trace contextRef="#ctx0" brushRef="#br0" timeOffset="21331.77">10489 12339 0,'0'0'0,"0"0"0,0 0 16,-19 10-1,-9 18-15,0 9 16,0 10 0,18 0-16,1-9 15,18-19 1,1-1-16,-1-8 16,19-10-1,1-19-15,-1 0 16,-9-9-1,-10-9-15,-18 8 16,-29-8 0,0 9-16</inkml:trace>
  <inkml:trace contextRef="#ctx0" brushRef="#br0" timeOffset="21560.6">10978 12077 0,'0'0'0,"10"0"16,18 0 0,29-10-16,27 10 15,38-9 1,29 9-1,-10-9-15,-66 9 16</inkml:trace>
  <inkml:trace contextRef="#ctx0" brushRef="#br0" timeOffset="21782.37">11317 11664 0,'0'0'0,"0"0"0,0 19 16,-19 28 0,-9 56-16,9 47 15,19 28-15,10 10 16,18-1 0,28 10-1,1-18-15,-29-114 16</inkml:trace>
  <inkml:trace contextRef="#ctx0" brushRef="#br0" timeOffset="22082.93">12041 12002 0,'0'0'0,"0"0"0,0 0 16,0 0 0,0 9-16,0 38 15,0 65 1,10 48 0,9 9-16,0-38 15,-10 10 1,-9-19-16,9-38 15,1-27 1,-1-10-16,1-29 16</inkml:trace>
  <inkml:trace contextRef="#ctx0" brushRef="#br0" timeOffset="22466.23">12239 11748 0,'0'0'0,"9"0"0,1-9 16,-1-10-1,19 10-15,20-1 16,8 1 0,-18 18-1,-1 1-15,-18 9 16,-19 9-1,0 9-15,-9 1 16,-1 9 0,1 0-16,9-1 15,9 11 1,29 8-16,9 10 16,0-18-1,-9-10-15,-20-10 16,-8-9-1,-20 1-15,-27-1 16,-57 9 0,-57-18-16,-169 0 15</inkml:trace>
  <inkml:trace contextRef="#ctx0" brushRef="#br0" timeOffset="22690.62">13057 12649 0,'0'0'0,"0"0"16,0 0 0,0 9-16,0 29 15,-9 37 1,18 66-16,29 46 15,28-18 1,-28-94-16</inkml:trace>
  <inkml:trace contextRef="#ctx0" brushRef="#br0" timeOffset="22900.57">13396 11945 0,'0'0'0,"10"10"0,8 8 15,39 39 1,46 37-16,38 28 16,1 9-1,-20-18-15,-75-76 16</inkml:trace>
  <inkml:trace contextRef="#ctx0" brushRef="#br0" timeOffset="23102.26">13923 12039 0,'0'0'0,"0"10"0,-28 8 16,-38 39-1,-28 18-15,-10 28 16,20 0 0,18-18-1,47-20-15,10-37 16</inkml:trace>
  <inkml:trace contextRef="#ctx0" brushRef="#br0" timeOffset="23359.7">14177 12339 0,'0'0'0,"0"0"16,0 0 0,0 19-16,0 28 15,0 56 1,0 47-16,9 38 15,10 0 1,0-1-16,0-27 16,0-48-1,-19-46-15,0-47 16</inkml:trace>
  <inkml:trace contextRef="#ctx0" brushRef="#br0" timeOffset="23593.87">14619 12321 0,'0'0'0,"10"0"16,18 9-1,28 0-15,29 1 16,9 9 0,-9-1-1,-48-18-15</inkml:trace>
  <inkml:trace contextRef="#ctx0" brushRef="#br0" timeOffset="23803.7">14930 11992 0,'0'0'0,"0"0"16,0 0 0,0 10-16,-10 8 15,-9 29 1,1 38-16,-1 27 16,9 38-1,20-9-15,27 28 16,10-9-1,-28-95 1</inkml:trace>
  <inkml:trace contextRef="#ctx0" brushRef="#br0" timeOffset="23989.1">15466 12884 0,'0'0'0,"0"0"0,0 0 16,0 0-1,19 0-15,-10 0 16</inkml:trace>
  <inkml:trace contextRef="#ctx0" brushRef="#br0" timeOffset="24130">16312 12771 0,'0'0'0,"10"0"0,9 0 16,-1 0-1</inkml:trace>
  <inkml:trace contextRef="#ctx0" brushRef="#br0" timeOffset="24273.68">17027 12677 0,'0'0'16,"0"0"-16,0 0 15,0 0-15</inkml:trace>
  <inkml:trace contextRef="#ctx0" brushRef="#br0" timeOffset="26655.39">13001 6063 0,'9'9'0,"20"10"0,27 18 16,19 38-16,1 19 15,-20 19 1,-9 27 0,-19 20-16,-18 9 15,-10 9 1,-19 0-16,-19-9 16,-18-9-1,-10-20-15,-9-36 16,-19-10-1,-19-29-15,-10-18 16,1-28 0,0-19-16,18-19 15,1-18 1,9-20-16,9-27 16,1-10-1,8-9-15,29 0 16,0-10-1,19-9-15,19 0 16,9 0 0,9 10-1,0-1-15,20 0 16,-1 10-16,0 9 16,0 10-1,10 18 1,0 10-16,-1 9 15,-9 19 1,10 0-16,9 18 16,0 1-1,10 18-15,8 1 16,1 18 0,0 0-16,0 19 15,0 0 1,0 18-16,-1 1 15,-8 9 1,-1 10-16,-18-1 16,0 1-1,-20-10-15,1 0 16,-9 9 0,-10 19-16,0-9 15,0 0 1,-19-10-16,0 10 15,0 0 1,-9 0-16,-10-10 16,1-18-1,-1 0 1,0-10-16,-9-9 16,-9-10-1,-19-8-15,-19-20 16,-10-28-1,1-18-15,-1-20 16,1-18 0,-1-19-16,29-9 15,19-9 1,18-29-16,19-37 16,38-29-1,56-18-15,66-103 16</inkml:trace>
  <inkml:trace contextRef="#ctx0" brushRef="#br0" timeOffset="44765.71">18457 2544 0,'0'10'0,"0"18"16,-9 56-16,-10 66 16,10 38-1,9 28 1,9-1-16,1-8 15,-10-29-15,9-18 16,0-38 0,1-19-16,-1-19 15,1-27 1,-1-20-16,10-9 16,-10-18-1</inkml:trace>
  <inkml:trace contextRef="#ctx0" brushRef="#br0" timeOffset="44981.67">18495 2910 0,'0'0'0,"9"-28"0,1-19 15,18-9 1,10-1-16,37-8 15,19-1 1,38 10-16,28 18 16,0 29-1,-19 28-15,-76-10 16</inkml:trace>
  <inkml:trace contextRef="#ctx0" brushRef="#br0" timeOffset="45172.33">18542 3145 0,'0'0'0,"0"0"16,9 9-16,20 0 15,65 20 1,94-1-1,160 28-15</inkml:trace>
  <inkml:trace contextRef="#ctx0" brushRef="#br0" timeOffset="45565.54">19831 2938 0,'0'0'0,"0"0"16,0 0 0,0 10-16,-19-1 15,0 10 1,0 18-16,1 20 16,18 27-1,18 0-15,20-8 16,18-11-1,10-18-15,-9-19 16,-1-28 0,1-9-1,-1-38-15,-18-28 16,-10-19 0,-19-9-16,-27 9 15,-30 19 1,-17 19-16,-29 9 15,-19 28 1,56 10-16</inkml:trace>
  <inkml:trace contextRef="#ctx0" brushRef="#br0" timeOffset="45990.16">20122 2657 0,'0'0'0,"10"0"15,18-10 1,29 1-16,18 18 16,38 20-16,0 17 15,-19 11 1,-10 8-1,-27-8-15,-10-1 16,-19 0 0,-9 10-16,-19 0 15,-19-10 1,-9-9-16,0-19 16,-1-9-1,1-19-15,9 0 16,10-19-1,-1-9-15,10-28 16,29-29 0,27-9-16,19 19 15,10 19 1,-47 28-16</inkml:trace>
  <inkml:trace contextRef="#ctx0" brushRef="#br0" timeOffset="46571.09">21439 2619 0,'0'0'0,"0"0"16,0 0 0,-18 10-16,-1 27 15,-9 29 1,9 28-16,19 18 15,9 1 1,10-29-16,0-27 16,0-20-1,-1-18-15,1-19 16,10-10 0,18-36-1,9-30-15,0-27 16,-18 0-16,-19 9 15,0 38 1,-10 18-16,-9 29 16,0 0-1,10 18 1,-1 29-16,0 37 16,1 9-1,9 10-15,9-28 16,0-10-1,10-9-15,-10-10 16,9 1 0,1-19-16,0-19 15,-1 0 1,1-19-16,0-19 16,-1-27-1,-9-29-15,-18-9 16,-29 9-1,0 28-15,0 29 16,1 18 0</inkml:trace>
  <inkml:trace contextRef="#ctx0" brushRef="#br0" timeOffset="46965.21">22521 3145 0,'0'0'0,"10"0"16,-1-10-16,10-9 16,0 1-1,-19-10-15,0-1 16,0 11 0,-10 8-16,-8 1 15,-1 18 1,0 19-16,-9 10 15,18-1 1,1 1-16,18 0 16,1-10-1,-1-10-15,10 1 16,9-9 0,0-1-16,10 0 15,9 1 1,9-1-16,1 1 15,-1 18 1,1 0-16,9 9 16,-29-18-1</inkml:trace>
  <inkml:trace contextRef="#ctx0" brushRef="#br0" timeOffset="47388.87">22907 2600 0,'0'0'0,"0"0"0,0 0 16,9 0-16,10 10 16,47 18-1,56 38-15,10 37 16,-10 9-1,-28 1-15,-28-29 16,-28-8 0,-19-20-1,-19-9-15,-10 0 16,-18-10 0,-9-9-16,-1-9 15,-9-19 1,9-19-16,1-18 15,-1-29 1,19-37-16,19 0 16,28 18-1,19 1-15,19 28 16,28 18 0,10 19-16,-48 10 15</inkml:trace>
  <inkml:trace contextRef="#ctx0" brushRef="#br0" timeOffset="47914.91">24262 2038 0,'0'0'0,"0"0"16,0 0-1,0 18-15,0 39 16,9 65 0,1 56-1,-1 9-15,-9 10 16,0-28-16,-9-9 16,-1-29-1,1-28-15,-1-18 16,10-19-1,0-29-15,0-18 16,0-19 0,0 0-16,10-10 15,-10-36 1,0-30-16,-10 11 16,-9 9-1,1 9 1,-1 18-16,-9 1 15,-10 19-15,0 0 16,10 18 0,0 19-1,0 0-15,18 10 16,20-1 0,9 10-16,37 0 15,57 0 1,-38-19-16</inkml:trace>
  <inkml:trace contextRef="#ctx0" brushRef="#br0" timeOffset="48332">25325 2572 0,'0'0'0,"0"0"16,0 0-1,0 0-15,0 0 16,0 19-1,-19 75-15,0 94 16,0 46 0,0 10-16,1-19 15,-1-9 1,-9-10-16,9 1 16,0-10-1,0-9-15,-9-10 16,19-37-1,-1-48-15,10-46 16,10-37 0,-10-10-16</inkml:trace>
  <inkml:trace contextRef="#ctx0" brushRef="#br0" timeOffset="48648.88">25231 2741 0,'0'0'0,"0"-28"15,9-9-15,0-1 16,20 10 0,8 0-16,48 18 15,47 29 1,-1 28-16,-27 19 15,-29-1 1,-28-8-16,-19-1 16,-18-9-1,-20 0-15,-18 9 16,-19 10 0,-19-1-16,0-8 15,29-39 1</inkml:trace>
  <inkml:trace contextRef="#ctx0" brushRef="#br0" timeOffset="49065.53">26444 3220 0,'0'0'0,"0"0"16,0 0-16,-19-10 15,1 10 1,-1 10-16,-19 18 16,-9 9-1,0 10-15,19-9 16,18-1-1,1-18-15,18 0 16,1 0 0,18-10-16,10-9 15,9 0 1,-10-19-16,1 0 16,-10-9-1,0-19 1,-9-9-16,-19-10 15,-9 20 1,-1 27-16</inkml:trace>
  <inkml:trace contextRef="#ctx0" brushRef="#br0" timeOffset="49751.96">25870 2403 0,'0'0'0,"0"0"0,10 10 15,27 9-15,39 18 16,46 38 0,10 28-1,-1 10-15,-18 0 16,-19-10-16,-18-9 16,-20-1-1,-9 1-15,-28-9 16,-19-10-1,-19 0-15,-19 0 16,-18-19 0,-10-18-16,-19-29 15,1-18 1,-1-38 0,19-28-16,10-38 15,37-18 1,28-10-16,29 0 15,37 10 1,10 9-16,9 28 16,0 10-1,0 27-15,-19 20 16,-27 18 0,-30 10-16</inkml:trace>
  <inkml:trace contextRef="#ctx0" brushRef="#br0" timeOffset="50166.71">27150 3070 0,'0'0'0,"0"0"15,0 9-15,-10 0 16,-8 29 0,-1 28-16,0 18 15,10 10 1,-1-19 0,20-9-16,-1-10 15,10-19-15,9-18 16,10 0-1,18-19-15,10-19 16,-10-28 0,-9-28-16,-18-47 15,-48-19 1,-19 10-16,-18 37 16,-10 29-1,9 27-15,1 19 16,28 19-1</inkml:trace>
  <inkml:trace contextRef="#ctx0" brushRef="#br0" timeOffset="50732.32">27752 2319 0,'0'0'0,"0"0"0,0 0 16,0 0 0,9 9-16,1 29 15,-1 46 1,-9 57-16,-9 47 15,-20 18 1,-8-28-16,-10-27 16,9-39-1,10-37 1,0-28-16,18-9 16,1-20-1,9-18-15,0 0 16,19-9-1,18-38-15,29-28 16,9 9 0,1 19-16,-10 19 15,9 19 1,-9 18-16,0 10 16,-10 9-1,-18 10-15,-10 9 16,-19 0-1,-18-1-15,-48 11 16,-56-1 0,-65-9-16,-29-28 15,-141-38 1</inkml:trace>
  <inkml:trace contextRef="#ctx0" brushRef="#br0" timeOffset="51665.13">27818 2816 0,'0'0'0,"0"-19"15,0 1 1,-10 8-16,10 1 16,0 9-1,0 19-15,-19 37 16,1 66 0,-20 37-16,0 39 15,1 17 1,-10 29-1,19 10-15,-1-1 16,20-19-16,-10-36 16,0-39-1,10-46-15,-1-38 16,1-28 0,0-19-16,9-19 15,9-9 1,0-9-16</inkml:trace>
  <inkml:trace contextRef="#ctx0" brushRef="#br0" timeOffset="51998.74">27554 2826 0,'0'0'0,"10"-19"15,-1 0-15,10-9 16,19 0 0,37 9-16,38 19 15,37 38 1,1 27-16,-29 20 16,-28-1-1,-28 10-15,-19 0 16,-19-10-1,-28-9-15,-19 0 16,-18-9 0,-48 18-1,-65-8-15,-48-11 16,19-37 0,-131-9-16</inkml:trace>
  <inkml:trace contextRef="#ctx0" brushRef="#br0" timeOffset="52582.07">29229 3529 0,'0'0'0,"0"-18"16,-19-20-16,-9-18 15,-29-1 1,1 11-1,-10 27 1,-9 19-16,-19 19 16,9 27-16,19 11 15,29-1 1,8-9-16,20-10 16,9 1-1,9 0-15,10-20 16,9 1-1,19-19-15,10-9 16,18-29 0,0-28-16,-9 1 15,-19 18 1,-28 19-16,0 9 16,-19 10-1,0 9 1,9 18-16,1 29 15,-1 38 1,19 27-16,10 10 16,-19-56-1</inkml:trace>
  <inkml:trace contextRef="#ctx0" brushRef="#br0" timeOffset="53198.66">30075 3473 0,'0'0'16,"0"-19"-16,-18-9 15,-11-9-15,-36-20 16,-20 10 0,-19 19-1,20 19-15,-1 28 16,19 9-16,29 9 15,8 10 1,20 9-16,18-9 16,20-9-1,8-1 1,10-18-16,10-9 16,9-20-1,-1-18-15,11-9 16,-10-20-16,-10-8 15,-18 8 1,-20 10 0,-8 19-16,-10 9 15,0 10 1,0 9-16,-19 19 16,-19 28-1,-18 65-15,0 57 16,18 0-1,10 19-15,-1 9 16,-8 0 0,-1-10-16,-9-27 15,-9-19 1,9-38-16,0-28 16,0-28-1,9-10-15,0-18 16,1-19-1,-10-9 1,0-19-16,18 9 16</inkml:trace>
  <inkml:trace contextRef="#ctx0" brushRef="#br0" timeOffset="54036.64">30725 3492 0,'0'0'0,"-10"0"16,-18-19-16,-38 10 15,-9 9 1,-10 18-16,19 20 15,10 9 1,18 0 0,10-10-16,19 1 15,9-10 1,9-9-16,0-1 16,20-8-1,8-10-15,10-10 16,10-8-1,-10-1-15,-10 10 16,-8-1 0,-1 20-16,0-1 15,10 19 1,-1 0-16,10 10 16,-9-1-1,0-18-15,-10 0 16,10-19-1,9-19-15,9-9 16,10-38 0,0-37-16,9-28 15,-19-29 1,-9-18-16,-9 0 16,-10-1-1,-9-18-15,-19 38 16,0 28-1,0 27 1,-9 39-16,-1 36 16,1 20-1,-10 18-15,-9 29 16,-38 65 0,0 47-16,0 38 15,0 0 1,19 9-16,19-10 15,28-8 1,19-20-16,19-28 16,18-9-1,10-18-15,0-29 16,-10-19 0,1-28-16,-20-9 15,1-19 1,-19-9-16</inkml:trace>
  <inkml:trace contextRef="#ctx0" brushRef="#br0" timeOffset="54450.1">30273 2957 0,'0'0'0,"0"0"0,9 0 16,29 9 0,94 10-16,103 9 15,38 19 1,-29-9-16,-55-1 16,-39-18-1,-46 0-15,-29-19 16,-28 0-1,-19 0 1,-9 0-16,-10 9 16,1 10-16,-10 28 15,0 28 1,-19 28 0,0 10-16,-9-10 15,9-9 1,10-19-16,-1-19 15,10-18 1,0-20-16,0-18 16</inkml:trace>
  <inkml:trace contextRef="#ctx0" brushRef="#br0" timeOffset="54609">31769 2610 0,'0'0'0,"0"0"16,0 0-16,9 19 15,-9-10-15</inkml:trace>
  <inkml:trace contextRef="#ctx0" brushRef="#br0" timeOffset="55350.24">32324 3473 0,'0'0'0,"-10"0"16,-27 0-16,-20 9 16,-8 20-1,8 8-15,10 29 16,9-1-1,20 10-15,8-18 16,20-1 0,8-18-1,1-10-15,0-9 16,9-19-16,10 0 16,9-29-1,0-18-15,0-37 16,0-38-1,0-19-15,-9 10 16,-1 28 0,-8 37-1,-11 29-15,1 27 16,0 1 0,0 18-16,0 10 15,9 18 1,-9 39-16,-10 8 15,-9 19 1,-19-9-16,0-19 16,1-19-1,-1-9-15,9-28 16,1 0 0,0-19-16,9 0 15,9-10 1,19-74-16,38-57 15,9 10 1,-18 37-16,9 28 16,-10 29-1,-18 18-15,9 19 16,19 28 0,-1 38-1,-8 56-15,-29 37 16,-18 38-1,-29-9-15,-19-28 16,-18 8 0,-20-8-16,-8-19 15,37-76 1</inkml:trace>
  <inkml:trace contextRef="#ctx0" brushRef="#br0" timeOffset="57837.1">12992 6945 0,'0'0'0,"0"0"0,9 0 15,0 0 1,29 0-16,28 0 16,56 0-1,48 9 1,46 10-16,19-10 15,29 10-15,8-10 16,1 10 0,-47-10-16,-38-18 15,-37 18 1,-29 1-16,-37-10 16,-10 0-1,-19-10-15,-18 10 16,-19 0-1,0-9 1,-10 9-16,0 9 16,1 1-16</inkml:trace>
  <inkml:trace contextRef="#ctx0" brushRef="#br0" timeOffset="58198.65">15626 6626 0,'0'0'0,"0"0"0,0 0 15,0 0 1,9 9-16,10 0 15,19 10 1,9 19-16,0 8 16,-10-8-1,-9 0-15,-9-1 16,-19-9 0,0 10-16,-28-1 15,-28 20 1,-57 18-16,-38 9 15,-18 10 1,-123 47-16</inkml:trace>
  <inkml:trace contextRef="#ctx0" brushRef="#br0" timeOffset="58680.44">16623 6438 0,'0'0'0,"0"0"16,0 0-1,0 0-15,0 9 16,9 10 0,1 56-16,9 75 15,-1 47 1,1 19-16,-19-10 15,0 10 1,-9 19-16,9-48 16,-10-8-1,1-20-15,0-18 16,9-28 0,0-20-16,0-36 15,0-20 1,0-18-16,0-19 15,0 0 1</inkml:trace>
  <inkml:trace contextRef="#ctx0" brushRef="#br0" timeOffset="59015.73">16708 6672 0,'0'0'0,"9"-18"16,19-20-16,0-9 15,10 19 1,18 19-16,20 27 16,27 29-1,1 47-15,-20 9 16,-37-9-1,-18-9-15,-39-20 16,-37 1 0,-56 18-16,-48-8 15,1-20 1,46-19-16,38-18 16,38-10-1</inkml:trace>
  <inkml:trace contextRef="#ctx0" brushRef="#br0" timeOffset="59316.1">17564 6513 0,'0'0'0,"0"9"0,0 10 16,0 19-1,-19 27-15,0 38 16,0 29 0,-9 27-16,9 1 15,19-48 1,19-8-16,19-20 15,37 1 1,-28-48 0</inkml:trace>
  <inkml:trace contextRef="#ctx0" brushRef="#br0" timeOffset="59882.21">17893 6729 0,'0'0'16,"0"0"-16,0 0 16,0 9-16,0 29 15,0 18 1,9 10-16,10 9 16,9-19-1,1-9-15,-1-10 16,0-18-1,0 0-15,0-19 16,19 0 0,1-19-16,-1-18 15,9-1 1,-18 1-16,-1-10 16,-9 9-1,-9 1-15,0 8 16,-9 20-1,-1 0-15,-9-1 16,0 10 0,0 19-1,0 37-15,0 38 16,0 28 0,-19 10-16,0-20 15,0-27 1,-9-1-16,0 0 15,-10-18 1,1 0-16,9-19 16,-1-10-1,1-18-15,0 0 16,9-19 0,0 0-16</inkml:trace>
  <inkml:trace contextRef="#ctx0" brushRef="#br0" timeOffset="60135.01">19078 7160 0,'0'0'0,"0"0"0,0 0 16,10 0 0,8 0-16,29 0 15,10-9 1,28 18-16,18 1 16,-56-1-1</inkml:trace>
  <inkml:trace contextRef="#ctx0" brushRef="#br0" timeOffset="60316.74">19003 7489 0,'0'0'0,"0"0"15,28 0 1,57 9-16,103 0 15,66 1 1,113-1-16</inkml:trace>
  <inkml:trace contextRef="#ctx0" brushRef="#br0" timeOffset="60598.75">20273 6785 0,'0'0'16,"0"0"-16,0 9 15,0 20-15,-9 36 16,9 29 0,9 37-1,0 1-15,1-38 16,-1-1-16,-9-8 15,0-10 1,10-38 0,-1-8-16,0-11 15,-9-8 1</inkml:trace>
  <inkml:trace contextRef="#ctx0" brushRef="#br0" timeOffset="60848.7">20715 6626 0,'0'0'0,"0"0"0,10 9 16,27 38-1,10 28-15,-9 28 16,-10 0-1,-19 29-15,-18 18 16,-38 19 0,-47-10-1,28-84-15</inkml:trace>
  <inkml:trace contextRef="#ctx0" brushRef="#br0" timeOffset="61781.81">21778 6663 0,'0'0'0,"0"9"16,-19 1-1,-9 18-15,-28 28 16,-1 29-16,1 27 16,-1 20-1,39-20 1,18 1-16,37-10 16,48 0-1,37-9-15,-65-56 16</inkml:trace>
  <inkml:trace contextRef="#ctx0" brushRef="#br0" timeOffset="62348.78">22089 6804 0,'0'0'0,"0"9"15,0 1-15,-10 18 16,1 28 0,-1 28-16,20 10 15,18-9 1,0-20 0,19-18-16,0-9 15,-9-19-15,0-10 16,-1-9-1,1-19-15,-1-9 16,10-28 0,-9-1-1,-10 11-15,-9 8 16,0 0 0,-19 10-16,0 19 15,0 0 1,0 9-16,0 0 15,0 18 1,-19 29-16,0 47 16,-9 28-1,-10 9-15,1 1 16,-1-10 0,1-10-16,-10-27 15,0-20 1,-1-8-16,-8-20 15,0-9 1,-1-18 0,-18-20-16,0-27 15,28 18 1</inkml:trace>
  <inkml:trace contextRef="#ctx0" brushRef="#br0" timeOffset="62721.03">22615 7658 0,'0'0'0,"0"0"15,0 0-15,0 0 16,10 9-1,-1 10-15,1 28 16,-1 46 0,-9 48-1,0 9-15,0-18 16,-19-1 0,0 10-16,1-29 15,-1-27 1,9-10-16,1-28 15,0-10 1,-1 1-16,1-19 16,9-19-1,0 0-15</inkml:trace>
  <inkml:trace contextRef="#ctx0" brushRef="#br0" timeOffset="62987.35">22587 7639 0,'0'0'0,"10"0"0,8-19 15,11-975-15,18 1951 16,0-967 0,9 20-16,1 8 15,-1 10 1,-18 19-16,-10 0 15,-19 0 1,-9 0 0,-28 0-16,-19 0 15,-9 0 1,18-28-16</inkml:trace>
  <inkml:trace contextRef="#ctx0" brushRef="#br0" timeOffset="63538.57">23189 6597 0,'0'0'0,"10"10"0,18-1 15,38 38 1,28 56-16,9 19 16,1 38-1,-10 27-15,-28-8 16,-19-10 0,-28-19-16,-19 19 15,-29-29 1,-18-8-16,-19 8 15,-18-8 1,-20-10-16,-18 0 16,0-29-1,9 1-15,19-28 16,0-10 0,9-9-16,10-19 15,-19-28 1,-19-9-16,9-19 15,10-19 1,19 9-16,19 1 16,8-10-1,1 0-15,-9-19 16,0-9 0,-10 0-16,19 19 15,9 18 1,19 20-1</inkml:trace>
  <inkml:trace contextRef="#ctx0" brushRef="#br0" timeOffset="64866.02">21355 6532 0,'9'0'0,"38"-28"0,47-29 16,47 1-1,38 9-15,0 10 16,9 18-16,10 28 15,-1 19 1,-9 19 0,-9 19-16,-10 28 15,-18 18 1,-19 20-16,-1 37 16,-18-1-1,-19 11-15,-18 8 16,-29-8-1,-38 8-15,-37 29 16,-38 9 0,-47-18-1,-47 8-15,-19-18 16,10-75 0,-10-28-16,-9-28 15,0-19 1,-10-38-1,-9-28-15,-18-56 16,-10-75 0,28 0-16,47-19 15,47 10 1,28-1-16,19-9 16,29 0-1,18-18 1,38-1-16,9 19 15,19-18 1,19 8-16,0 20 16,-1 9-1,11 0-15,-1 18 16,-9 29 0,18 9-16,1 10 15,9 9 1,-9 28-16,9 19 15,0 18 1,19 10-16,9 28 16,0 29-1,20 18 1,8 28-16,-9 19 16,-9 19-16,0-1 15,-10-8 1,-19 9-1,1-1-15,-10 1 16,-19 9 0,-18 0-16,-10 0 15,-19 1 1,-9-11-16,-19 1 16,-19-10-1,-9 10-15,-19-10 16,-19-9-1,-19-9-15,-9-19 16,-38-19 0,-37-9-16,-47-29 15,-1-37 1,-121-37-16</inkml:trace>
  <inkml:trace contextRef="#ctx0" brushRef="#br0" timeOffset="66138.7">20282 9862 0,'0'0'0,"0"0"0,0 10 16,0 9-16,0 37 16,10 38-1,18 18-15,19 1 16,9-19 0,1-29-1,-1-18-15,1-9 16,-10-19-16,0-19 15,9 0 1,1-19 0,-1-19-16,-9-27 15,-9-10-15,-19-10 16,-19 19 0,0 10-1,0 19-15,0 18 16,0 9-1,0 20-15,-10-1 16,-9 29 0,1 46-16,8 29 15,-9 9 1,1 28-16,-1 0 16,-19-9-1,-9-10-15,-9-28 16,-20-9-1,-18-19-15,-9-28 16,-1-19 0,1-28-1,18-9-15,1-10 16,18-18 0,19-1-16,18 19 15</inkml:trace>
  <inkml:trace contextRef="#ctx0" brushRef="#br0" timeOffset="66522.8">21101 10913 0,'0'0'15,"0"0"-15,0 0 16,0 0-16,0 10 16,0 27-16,-10 48 15,10 37 1,0 0-1,-9 0-15,-10-10 16,0-18 0,1 0-16,-1-29 15,0-8 1,10-1-16,-1-18 16,10-1-1,0-28-15</inkml:trace>
  <inkml:trace contextRef="#ctx0" brushRef="#br0" timeOffset="66832.6">20941 11082 0,'0'0'0,"9"-9"15,1-10-15,-1-19 16,19 1-1,1 9 1,18 0-16,0 18 16,18 1-16,11 18 15,-20 10 1,-18 0-16,-19 0 16,-1 9-1,-18 0 1,-9 9-16,-19 10 15,-47 10 1,-29-1-16,38-37 16</inkml:trace>
  <inkml:trace contextRef="#ctx0" brushRef="#br0" timeOffset="67249.78">22164 10022 0,'0'0'0,"0"0"15,0 0-15,0 9 16,-19 29 0,-9 56-16,-19 65 15,-19 48 1,0 18-16,10 0 16,-1-28-1,1-19-15,9-18 16,0-20-1,9-36 1,10-20-16,0-18 16,-1-19-16,20-10 15,0-18 1,18-10-16,0-9 16</inkml:trace>
  <inkml:trace contextRef="#ctx0" brushRef="#br0" timeOffset="67849.12">22201 10575 0,'0'0'0,"0"0"0,0 0 15,0 0 1,0 19-16,10 19 15,-1 18 1,20 29-16,-1-10 16,9-10-1,-8-8-15,-1-20 16,0-18 0,0 0-16,0-10 15,1-9 1,8-9-16,10-10 15,-9-19 1,0-9-16,-1 0 16,-18 1-1,0 8 1,0 10-16,-19 0 16,0 18-1,0 1-15,0 9 16,0 0-1,0 19-15,-10 28 16,-9 56 0,-18 28-16,-1 19 15,1 0 1,-10-18-16,-10-10 16,10-19-1,-9-28-15,-1-9 16,-9-29-1,-9 1-15,-10-19 16,-9-19 0,10-19-16,46 0 15</inkml:trace>
  <inkml:trace contextRef="#ctx0" brushRef="#br0" timeOffset="68525.32">23011 11289 0,'0'0'0,"0"0"16,0 0-16,0 0 15,0 9 1,0 10-16,0 18 16,0 48-1,-19 27-15,0 10 16,0-9 0,0-1-16,0-18 15,10-37 1,0-20-16,-1-9 15,10-9 1,0-19 0,0 0-16,10-9 15,-1-48 1,10-46-16,18-47 16,1 0-1,0 0-15,-10 28 16,0 28-1,-9 19-15,0 19 16,0 9 0,-1 19-16,-8 9 15,-10 9 1,0 10-16,9 10 16,10 37-1,9 65-15,1 38 16,-1 19-1,-9 0-15,-1 0 16,1 0 0,0-28-16,-10-29 15,1-9 1,-1-27 0,1-30-16,-10-8 15,0-29-15</inkml:trace>
  <inkml:trace contextRef="#ctx0" brushRef="#br0" timeOffset="68766.57">22653 11664 0,'0'0'0,"9"0"0,10 0 15,38 0-15,46-10 16,29 1 0,28 9-16,0 0 15,-29-9-15,-8-1 16,-39 1 0,-37 0-16,-28-1 15</inkml:trace>
  <inkml:trace contextRef="#ctx0" brushRef="#br0" timeOffset="69573.17">20179 9656 0,'9'0'0,"1"-19"0,37-28 16,94-28-16,113-9 16,85 46-1,27 48-15,11 37 16,8 37-1,11 19 1,-48 19-16,-29 28 16,-8 19-1,-38 28-15,-29 19 16,-27 28 0,-48 0-16,-37-19 15,-57 19 1,-37-9-16,-57-10 15,-47-9 1,-66-1-16,-56-8 16,-66-29-1,-38-47-15,-37-27 16,-38-29 0,-18-38-16,18-46 15,28-19 1,0-38-1,20-18-15,17-38 16,39-10 0,37-27-16,19-20 15,29-18-15,27-18 16,19-11 0,29 1-16,18 9 15,29 1 1,18 27-1,19 29-15,19 8 16,10 11 0,9 18-16,9 19 15,0 9 1,0 28-16,10 19 16,-10 19-1,0 0-15,1 18 16,18 1-1,0 9-15,28 19 16,-28 0 0</inkml:trace>
  <inkml:trace contextRef="#ctx0" brushRef="#br0" timeOffset="69845.42">19793 10163 0,'0'0'0,"0"0"0,0 0 15</inkml:trace>
  <inkml:trace contextRef="#ctx0" brushRef="#br1" timeOffset="72698.53">15757 8239 0,'0'0'0,"0"0"0,-9 0 16,-10-9-1,-18 0-15,-10-1 16,-29 1-1,-18-1-15,-47 1 16,-28 9 0,-1 0-16,10 0 15,10 0 1,9 0-16,19 0 16,18 0-1,10 0-15,9 0 16,10 0-1,9 9-15,0 1 16,19-1 0,19-9-16,9 0 15,10 0 1,-1 0 0,10 0-16,0 0 15,-9 0 1,0 0-16,-1 0 15,1 0 1,-1 0-16,1 0 16</inkml:trace>
  <inkml:trace contextRef="#ctx0" brushRef="#br1" timeOffset="73123.62">13829 7883 0,'0'0'0,"0"0"0,-10 9 15,-18 1 1,-9 18-16,-20 0 15,-9 19 1,-18 0 0,8-10-16,11 1 15,18-1 1,18-9-16,1-9 16,19 0-1,-1 9-15,20 0 16,18 10-1,38 18-15,56 10 16,38-1 0,0-18-16,-47-19 15,-38-9 1,-28-9-16,-38-10 16</inkml:trace>
  <inkml:trace contextRef="#ctx0" brushRef="#br1" timeOffset="74071.58">10094 5181 0,'0'0'0,"0"0"16,0 0-16,0 0 15,0 0 1,0 0-16,-28 0 16,-57-10-1,-84-18-15,-66-9 16,-10-10-1,-18-19 1,-1-9-16,1 0 16,-10 0-1,0-19-15,-9 0 16,-10 10 0,20 9-16,8 9 15,48 10 1,28 28-16,47-1 15,37 1 1,29 9-16,28 10 16,19 0-1,-1-1-15,20 1 16,0 9 0,-1 0-16,10 0 15,0 0 1,0 0-16,10 9 15,8 1 1,-8-1-16</inkml:trace>
  <inkml:trace contextRef="#ctx0" brushRef="#br1" timeOffset="74398.48">6501 3736 0,'0'0'0,"0"0"0,0 9 16,-19 0-1,-10 20-15,-18 18 16,-18 9-1,-29 19 1,9 0-16,10-19 16,18 1-16,20-20 15,18-9 1,19 0-16,37 29 16,114 27-1,188 57-15</inkml:trace>
  <inkml:trace contextRef="#ctx0" brushRef="#br1" timeOffset="75055.97">9558 6747 0,'0'0'0,"0"0"16,0 0 0,-9 0-1,-29 10-15,-75-1 16,-94 10 0,-85 0-16,-27 0 15,-11-1-15,-18-18 16,0 0-1,47 0-15,47 0 16,57 10 0,46-1-16,38 0 15,38 1 1,28-1-16,19 1 16,-1-1-1,20 0-15,0-9 16,9 0-1,0 0-15</inkml:trace>
  <inkml:trace contextRef="#ctx0" brushRef="#br1" timeOffset="75365.42">6444 6794 0,'0'0'0,"0"0"0,0 0 16,0 0-1,0 0-15,0 0 16,0 0 0,0 10-1,-19-1-15,-18 19 16,-1 0-16,0 1 15,10 8 1,9 1 0,19-1-16,38 10 15,103 28 1,179 66-16</inkml:trace>
  <inkml:trace contextRef="#ctx0" brushRef="#br1" timeOffset="75931.86">9812 8586 0,'0'0'0,"0"0"0,-9 0 16,-48 10-1,-65-1-15,-66 19 16,-57 10 0,-18 9-16,-10 0 15,-9 9 1,-10 0-16,-9 1 15,9-1 1,19 0-16,48-18 16,46-1-1,57 1-15,37-19 16,29-1 0,27-8-16,1-10 15,19 0 1,-1 0-16,10 0 15,0 0 1</inkml:trace>
  <inkml:trace contextRef="#ctx0" brushRef="#br1" timeOffset="76248">6585 9084 0,'0'0'0,"0"0"16,0 0-16,0 0 15,0 0 1,-19 9-16,1 10 16,-1 9-1,-9 10-15,-1-1 16,20-18-1,-1 9-15,10-9 16,10-1 0,28 11-1,56-11-15,103 1 16,170-9 0</inkml:trace>
  <inkml:trace contextRef="#ctx0" brushRef="#br1" timeOffset="78787.7">6623 14178 0,'0'0'0,"0"-18"16,-10-11-16,1 1 16,9 19-1,0 9-15,0 9 16,0 19 0,9 113-16,10 66 15,0-1 1,-19 10-16,0-19 15,-19-28 1,10-19-16,-1-19 16,1-9-1,9-19-15,9-37 16,-9-19 0,0-10-16,0-18 15,0-19 1,0 0-16</inkml:trace>
  <inkml:trace contextRef="#ctx0" brushRef="#br1" timeOffset="79337.5">6265 14300 0,'0'0'0,"19"0"0,28-18 16,28-11 0,20-8-16,-1 9 15,0 18 1,0 1-16,-10 28 16,-8 9-1,-1 0-15,-28 10 16,-9-1-1,-20 29-15,-18-10 16,-28 0 0,-28 10-16,-20-19 15,1-10 1,19-8 0,18-11-16,19-18 15,10 0 1,9 0-16,0-9 15,9 0 1,1-1-16,27-9 16,20 19-1,-1 10-15,-18 9 16,-10 9 0,-9 0-16,-28 19 15,-29 18 1,-56 1-16,-38 9 15,-9-9 1,19-38-16,9-9 16,56-10-1</inkml:trace>
  <inkml:trace contextRef="#ctx0" brushRef="#br1" timeOffset="79597.11">7648 14676 0,'0'0'0,"10"0"15,-1-10-15,10-9 16,37 1-1,20-10-15,27-1 16,19 11 0,1-1-16,-67 19 15</inkml:trace>
  <inkml:trace contextRef="#ctx0" brushRef="#br1" timeOffset="79765.17">7573 14920 0,'0'0'0,"0"0"0,9 0 15,38 9 1,85 0 0,103-18-16,142-10 15</inkml:trace>
  <inkml:trace contextRef="#ctx0" brushRef="#br1" timeOffset="80111.69">8909 14197 0,'0'0'0,"0"9"0,-10 29 16,-8 46-16,-11 67 16,1 36-1,0 29 1,9 19-16,-9-29 16,18-18-1,1-29-15,0-37 16,-1-19-1,1-18-15,9-20 16,0-27 0,0-1-16,0-27 15,0-10 1,0 0-16</inkml:trace>
  <inkml:trace contextRef="#ctx0" brushRef="#br1" timeOffset="80648.53">8739 14394 0,'0'0'0,"10"-9"16,9-10-16,18-9 16,29 0-1,28 18-15,19 20 16,-19 18-1,-19 9-15,-9 10 16,-28 0 0,-19 0-1,-19 9-15,-38 19 16,-56 29 0,-28-20-16,28-37 15,37-19 1,20-9-16,8-10 15,20-9 1,0-9-16,18 9 16,0-19-1,20 10-15,27-1 16,29 10 0,9 19-16,-19 9 15,-9 10 1,-28-10-16,-10 0 15,-9 0 1,-19 10-16,-19 9 16,-38 18-1,-37 10 1,-19-18-16,0-10 16,29-29-1,46-18-15</inkml:trace>
  <inkml:trace contextRef="#ctx0" brushRef="#br1" timeOffset="80889.36">9868 15248 0,'0'0'0,"0"0"15,10 0-15,27-9 16,20-1 0,28 1-16,18 9 15,10-10 1,9 10-16,0 0 16,-65 0-1</inkml:trace>
  <inkml:trace contextRef="#ctx0" brushRef="#br1" timeOffset="81481.14">12032 14629 0,'0'0'0,"0"0"15,0 9 1,0 10-16,-9 28 16,-29 56-1,-37 28 1,-29 19-16,-18-37 16,0-19-16,9-28 15,38-38 1,9-19-16,19-9 15,0-28 1,9-10-16,10-9 16,9-9-1,19 0 1,9-10-16,20 1 16,-1 18-1,0 18-15,0 1 16,10 19-1,9 18-15,19 19 16,18 19 0,1 28-16,0 29 15,-10 8 1,0-9-16,-9-9 16,-9-9-1,-1-10-15,-9-10 16,-9-27-1,-19-19-15,-1-1 16,1-8 0,0-10-16,0 0 15,-10 0 1</inkml:trace>
  <inkml:trace contextRef="#ctx0" brushRef="#br1" timeOffset="83398.5">20273 9403 0,'0'0'0,"9"-19"15,20 0-15,8-18 16,29-1 0,9 1-1,29-1-15,28 29 16,27-1-16,20 10 16,19-9-1,9 9-15,9 0 16,0 19-1,10 18-15,0 10 16,9 9 0,-18 19-1,-1 10-15,0 27 16,1 20 0,-20 9-16,-18-1 15,0 10 1,-29 1-16,-18 8 15,-19 1 1,-10-10-16,-27 9 16,-1 10-1,-19 0-15,-18 0 16,-19 0 0,-19 9-16,-19 10 15,-19-29 1,-37-18-16,-38 28 15,-37-29 1,-39-27-16,-46-10 16,-9-28-1,-20-18-15,1-10 16,-19-47 0,-38-29-1,-19-18-15,19-18 16,0-29-1,29-28-15,27-9 16,20-29 0,18-9-16,38 10 15,19-20 1,27 11-16,30 8 16,17-18-1,20 9-15,19 0 16,18-9-1,19 0-15,19 18 16,19 10 0,9 0-16,10 9 15,0 28 1,-1 10 0,1 19-16,-1 18 15,1 0-15,-19 20 16,0 17-1,0 1 1,-1 10-16,1 8 16,-9 1-1,-10-1-15,0 10 16,0 0 0,0 0-16,9 29 15,0-1 1</inkml:trace>
  <inkml:trace contextRef="#ctx0" brushRef="#br1" timeOffset="83938.71">24337 12677 0,'0'0'0,"0"0"0,0-9 15,0-1 1,0 1-16,0 9 16,0 9-1,9 20-15,1 36 16,9 48-1,-10 18 1,-9-18-16,0-19 16,-9-10-1,-1 19-15,1 0 16,-1-28 0,1-18-16,0-1 15,-1-18 1,1-1-16,-1-9 15,1-9 1,9-19-16</inkml:trace>
  <inkml:trace contextRef="#ctx0" brushRef="#br1" timeOffset="84321.03">24045 13531 0,'0'0'0,"0"0"16,0 0-16,-9-9 15,9 9 1,0 0-16,0 9 16,-9 19-1,-1 28 1,20 10-16,-1 0 16,0-10-1,10 0-15,9-9 16,1-9-1,18-1-15,9 1 16,-9-19 0,10-1-16,8-18 15,11-18 1,8-29-16,10-10 16,-18-8-1,-1-10-15,-19 0 16,-18 28-1,-19 19-15,0 9 16,-19 9 0</inkml:trace>
  <inkml:trace contextRef="#ctx0" brushRef="#br1" timeOffset="85066.43">23885 14788 0,'0'0'0,"0"0"16,0-9-1,0 9-15,0-10 16,0 10 0,0 0-16,10 19 15,-1 19 1,1 37-16,-10 47 16,-10 9-1,-9-9-15,-9 0 16,-9 0-1,-10-28-15,9-10 16,-19-18 0,1-29-16,-10 1 15,-9-19 1,-10-29 0,-9-8-16,9-11 15,20-8-15,18-1 16,9 10-1,19 0 1,10 9-16</inkml:trace>
  <inkml:trace contextRef="#ctx0" brushRef="#br1" timeOffset="85641.22">23217 14516 0,'0'0'0,"10"0"15,-1 0-15,29 0 16,28 0-16,47 0 15,18 0 1,-8 9 0,-10 1-16,-1-1 15,-17 1 1,-11-1-16,-9-9 16,-18 0-1,-1 0-15,-18 0 16,0 0-1,-1 0-15,-9 0 16,-9 0 0,0 0-16,-10 0 15,-9 0 1,0 0-16,0 0 16,10 0-1,-1 9-15,1 1 16,-1-1-1,-9-9-15,0 0 16,0 0 0,0 0-16,0 0 15,0 0 1,0 0 0,0 0-16,0 0 15</inkml:trace>
  <inkml:trace contextRef="#ctx0" brushRef="#br1" timeOffset="86814.62">22926 14985 0,'0'0'16,"0"0"-16,0 0 16,-10 0-16,-27 0 15,-48 0 1,-65 10-16,-57-1 16,0 0-1,19 1-15,37-1 16,29 10-1,18 9-15,20 10 16,8 8 0,10 11-16,19-1 15,19 0 1,9-9 0,10-9-16,0-19 15,9-1 1,0 1-16,0 0 15,0-19 1,0 0-16</inkml:trace>
  <inkml:trace contextRef="#ctx0" brushRef="#br1" timeOffset="87103.06">21157 14882 0,'0'0'0,"0"0"0,0 9 16,0 10-1,-19 19-15,1 46 16,-1 19 0,0 19-1,10-18-15,-1-39 16,20 1-16,8-19 15,11-19 1,8 0 0,29-9-16,38-10 15,-39 1 1</inkml:trace>
  <inkml:trace contextRef="#ctx0" brushRef="#br1" timeOffset="87830.84">12869 15023 0,'0'0'0,"0"0"15,0 0 1,10 0-16,-1-10 16,1 10-1,-10 0-15,0 0 16,0 0 0,0 0-16,-10 10 15,-27 9 1,-11 9-16,-8 19 15,9 18 1,9-8-16,10 18 16,19-10-1,18-8-15,19-11 16,10-8 0,9 0-16,0-20 15,0-18 1,-9-18-16,-1-11 15,1-27 1,-19-56 0,-29-57-16,-37-10 15,-28 29 1,0 10-16,0 27 16,-1 19-1,1 28-15,0 20 16,-10 8-1,10 29-15,9 9 16,19 18 0,19-8-16</inkml:trace>
  <inkml:trace contextRef="#ctx0" brushRef="#br1" timeOffset="88214.51">13688 14666 0,'0'0'0,"0"0"15,0 0 1,0 0-16,0 10 15,9-1 1,1 29-16,-1 37 16,0 28-1,-9 0-15,0 0 16,0-9 0,-9-10-16,-10-8 15,0-20 1,1-19-16,-1-9 15,-19 1 1,0-11-16,1 1 16,18-19-1</inkml:trace>
  <inkml:trace contextRef="#ctx0" brushRef="#br1" timeOffset="88481.87">13293 14582 0,'0'0'0,"9"0"16,10 0-16,28 0 16,47-10-1,47 10-15,28-18 16,-9 8-1,-28 20-15,-19-1 16,-28 0 0,-20 1-16,-27 18 15,-19-9 1</inkml:trace>
  <inkml:trace contextRef="#ctx0" brushRef="#br1" timeOffset="88785.52">12324 16074 0,'0'0'15,"0"0"-15,19 9 16,56-9-16,104 9 15,103 1 1,38 8-16,-1 11 16,-27-1-1,-47-19-15,-76-9 16,-66 0 0,-37 0-1,-37 0-15,-29 0 16,0 0-16</inkml:trace>
  <inkml:trace contextRef="#ctx0" brushRef="#br1" timeOffset="89303.53">13208 16965 0,'0'0'0,"0"0"0,0 0 16,-9-9-16,-10 9 16,-19 9-1,-9 0-15,-19 19 16,0 19-1,1-9 1,18-1-16,18 1 16,20-19-16,-1 9 15,20-9 1,-1-1 0,20 1-16,-1-9 15,19-10-15,0-19 16,0 0-1,0-37-15,0-19 16,-9 0 0,-20-19-1,-8-9-15,-20-10 16,-18 10 0,-19 18-16,-9 10 15,-10 28 1,0 10-16,-9 37 15,28 9 1</inkml:trace>
  <inkml:trace contextRef="#ctx0" brushRef="#br1" timeOffset="89718.54">13688 16768 0,'0'0'0,"0"0"16,0 0-1,0 0-15,0 0 16,0 0-1,0 0-15,0 19 16,-19 28 0,0 46-16,-9 39 15,0 18 1,-1 9-16,11-37 16,8-9-1,1-19-15,-1-29 16,1 1-1,9-19-15,0-9 16,9-20 0,-9-8-16,0-10 15</inkml:trace>
  <inkml:trace contextRef="#ctx0" brushRef="#br1" timeOffset="90354.62">13453 16815 0,'0'0'0,"0"0"0,9 0 16,10-19 0,9 0-16,38-9 15,37-9 1,1 8-1,-10 20-15,-9 9 16,-10 9-16,-28 10 16,-9-9-1,-20 8-15,1 10 16,-19 1 0,-9-1-1,-19 19-15,-10-10 16,-9 1-16,0-10 15,9-9 1,10-10 0,19 0-16,-1-9 15,10 0 1,0 0-16,0 0 16,10 0-1,-1 0-15,29 0 16,18 0-1,10 10-15,9 9 16,-18 9 0,-20-10-16,1 20 15,-19-10 1,-1 0-16,-18 0 16,-9 1-1,-29-1-15,-37 9 16,-38-18-1,10 0 1,9-19-16,18 0 16,20-10-16,0 10 15,18 0 1</inkml:trace>
  <inkml:trace contextRef="#ctx0" brushRef="#br1" timeOffset="91765.02">7187 15614 0,'0'0'0,"0"0"15,0 0-15,0 0 16,0 0 0,0 0-16,0 0 15,-9 9 1,-1 1-16,1-1 16,0 0-1,-1 1-15,1-1 16,-1 10-1,1-10-15,0 1 16,-1-1 0,1-9-16,9 0 15,0 9 1,-10-9-16,10 0 16,0 0-1,0 0-15,0 0 16,0 0-1,0 0-15,0 10 16,-9-10 0,9 0-16,0 0 15,0 9 1,-9 1 0,9-1-16,0 19 15,0 19 1,0 9-16,9-9 15,0 19 1,-9 0-16,0-1 16,0 1-1,0-10-15,0 1 16,-9-11 0,-10 1-16,0 10 15,-18-20 1,-10 1-16,-10-1 15,-18-18 1,0-10-16,9-9 16,19 0-1,19-9-15,-1 0 16,1-1 0,19 1-1,9 9-15</inkml:trace>
  <inkml:trace contextRef="#ctx0" brushRef="#br1" timeOffset="92179.01">6999 15314 0,'0'0'0,"0"0"15,0 0-15,10 9 16,-1 0-1,0 10 1,20 0-16,-11-10 16,1 1-16,0-10 15,-10 0 1,-9 0 0,0 0-16,0 0 15,-9 0 1,-19-10-16,-19 1 15,19 9 1</inkml:trace>
  <inkml:trace contextRef="#ctx0" brushRef="#br1" timeOffset="92984.76">9116 16083 0,'0'0'0,"0"0"16,0 0-16,0 0 15,0 0 1,0 0-16,0 9 15,0 19 1,0 19-16,0 10 16,0 8-1,-10 1-15,-8 0 16,-11 9 0,-8 0-16,-10-19 15,9-18 1,10-1-16,0-18 15,-1-10 1,1-9-16,0 0 16,0-9-1,-1-10-15,20 10 16</inkml:trace>
  <inkml:trace contextRef="#ctx0" brushRef="#br1" timeOffset="93323.05">9125 15708 0,'0'0'0,"0"0"15,0 0-15,0 0 16,0 0-1,0 0-15,10 0 16,18-10 0,0 1-16,19-10 15,-9 10 1,-10-1-16,-9 10 16,-10-9-1,-9 0 1,0 9-16,-19-19 15,1 9 1,-1 1-16,9 9 16</inkml:trace>
  <inkml:trace contextRef="#ctx0" brushRef="#br1" timeOffset="94048.56">14356 17584 0,'0'0'0,"0"0"0,0 0 16,0 10-1,0-1-15,0 19 16,0 10 0,0 27-16,0 20 15,-10 18 1,1-9-16,-10-19 15,-9 9 1,9-18-16,-9-19 16,0 0-1,-10 0-15,-9-10 16,-10-18 0,1-19-16,0 0 15,9 0 1,18-19-16,11 10 15</inkml:trace>
  <inkml:trace contextRef="#ctx0" brushRef="#br1" timeOffset="94512.23">14694 17350 0,'0'0'0,"0"0"0,0 0 16,0 0-1,0 0-15,0 0 16,0 0 0,0 0-1,0 0-15,0 0 16,0 0-16,0-10 16,0-9-1,-18 1-15,-1-1 16,-19 0-1,-9 10-15,0 9 16,0 9 0,19 1-1,9-10-15,10 0 16,-1 0 0,10 0-16,0 0 15</inkml:trace>
  <inkml:trace contextRef="#ctx0" brushRef="#br1" timeOffset="96759.43">7930 2366 0,'0'0'0,"0"0"16,-9 0-16,0-9 15,-1-1 1,1 1-16,9 9 16,0 0-1,9 9-15,19 29 16,48 27-1,74 29-15,67 47 16,18 18 0,0-18-16,-19 0 15,-18-10 1,-38-37-16,0 9 16,-19 0-1,-19-18-15,-18-1 16,-20-18-1,-18-28-15,-9-1 16,-20-18 0,-18 0-16,0-19 15,-19 0 1,0 0-16,0 0 16,0 0-1</inkml:trace>
  <inkml:trace contextRef="#ctx0" brushRef="#br1" timeOffset="97214.57">8166 2328 0,'0'0'0,"0"0"0,-19 0 16,-9 10-16,-10-1 15,-9 1 1,-10-10 0,-18 9-16,-19-9 15,-28-9 1,0 9-16,27 0 16,39 0-1,28 9-15,18 19 16,48 28-1,66 38-15,93 28 16,29 0 0,9-28-16,104 47 15</inkml:trace>
  <inkml:trace contextRef="#ctx0" brushRef="#br1" timeOffset="104245.53">20151 9637 0,'0'0'0,"0"0"16,0 0-16,0 0 16,0 0-1,0 0-15,9-9 16,0-1 0,20-8-1,8-1-15,20 0 16,18 0-1,10 1-15,-1-1 16,1 0-16,19 0 16,8 1-1,11-1 1,-1 9-16,10-8 16,-1 8-1,-18 10-15,0 0 16,-9 10-1,9-1-15,-1 10 16,-8 9 0,18 0-16,1 19 15,-1 0 1,0 0-16,0 0 16,10 0-1,-10 18-15,10 1 16,9 9-1,0 0-15,0 0 16,-9 19 0,-19 0-1,0 0-15,-10 0 16,1-10 0,9 19-16,-10-9 15,-18-10 1,-10 10-16,0 9 15,1 1 1,-20-11-16,1 20 16,-1 9-1,-18-9-15,-1-10 16,-18 0 0,0-9-16,-19-10 15,0-9 1,-9 0-16,-10 0 15,0-18 1,0-1-16,-19 0 16,1 1-1,-1-1-15,-18-9 16,-1 9 0,1 0-1,-10-9-15,-9-18 16,-19 8-1,0-9-15,0 0 16,-19-9 0,0 0-16,0 0 15,-19-1 1,-9 1-16,-19-19 16,-9 10-1,-10-10-15,-19 0 16,10-10-1,10 10-15,8-9 16,10-10 0,0 10-16,0-19 15,-9-10 1,9-9-16,19-9 16,9-1-1,10 1 1,19-19-16,-1-9 15,1-1 1,-1 1-16,1-10 16,-10-9-1,0-10-15,0 1 16,10-10 0,18 0-16,0-10 15,19 1 1,1 0-16,-1-1 15,9 10 1,10 0-16,19 10 16,0 8-1,18 11-15,1 8 16,18 1 0,1 18-16,-1-9 15,10 9 1,0 10-16,0 9 15,-1 0 1,1 0-16,0 19 16,0 0-1,-10 9 1,1-9-16,-1 9 16,0 1-1,1 8-15,-1 1 16,-9-1-1,0 10-15,0 0 16,0 0 0,0 0-16,0 0 15,0 0 1,0 0-16,0 0 16</inkml:trace>
  <inkml:trace contextRef="#ctx0" brushRef="#br1" timeOffset="108586.1">22926 14450 0,'0'0'0,"9"0"15,1 0 1,-1-18-16,19-1 16,1 0-1,18-18-15,28-1 16,19-18 0,28-1-1,19 1-15,10 9 16,-10 19-1,-9 28-15,-1 19 16,1 18 0,-10 20-16,10 18 15,-10 28 1,-18 0-16,-10 19 16,0 19-1,-28 18-15,-10 1 16,-28 9-1,-18 9-15,-38 10 16,-29-1 0,-37 1-16,-47 9 15,-19-19 1,-28-28-16,-19-18 16,-28-48-1,-29-28-15,-8-46 16,-20-48-1,38-27-15,38-29 16,37-9 0,47-1-16,47 1 15,29-9 1,18-1 0,20-28-16,18 1 15,28-20 1,28-9-16,10 10 15,9 9-15,1 37 16,-1 10 0,-9 18-1,0 10-15,9 10 16,-9 18 0,0-10-16,-10 10 15,10 10 1,-10 9-16,1 0 15,-10 0 1,-10 18-16,1 1 16,-10-1-1,0 1-15,1 9 16,-10 0 0,-1 0-16,1 9 15,0 1 1,0-1-16,0 1 15,-1-10 1,-8 9-16,9 0 16,-1 1-1,1-10-15,-9 0 16,-1 0 0,0 9-1,10-9-15,-9 0 16,-1 9-1,1-9-15,-1 0 16,0 0 0,1 0-16,-1 0 15,1 0 1,-1 0-16,0 0 16,1 10-1,-1-10-15,1 0 16,-1 0-1,0 9-15,1-9 16,-1 0 0,1 0-16,-1 10 15,0-10 1,1 9-16,-10-9 16,0 0-1,9 9 1,-9-9-16,0 0 15,0 0 1,0 0-16,0 10 16,-9-1-1</inkml:trace>
  <inkml:trace contextRef="#ctx0" brushRef="#br1" timeOffset="117081.43">19153 4449 0,'0'0'0,"0"0"0,0 0 16,0 0 0,0 0-16,0 0 15,0 19 1,0 46-16,0 48 15,0 18 1,0 1-16,-9-20 16,0-18-1,-1 0 1,-9-10-16,10-9 16,0-9-1,-1-10-15,1-18 16,-1-10-1,10-9-15,0-19 16,0-10 0,0 1-16</inkml:trace>
  <inkml:trace contextRef="#ctx0" brushRef="#br1" timeOffset="117654.18">18815 4374 0,'0'0'0,"0"0"16,9 0-1,19 0-15,38 0 16,47 9 0,28 19-16,0 19 15,-9 0 1,-10 9-16,-37-9 15,-28 0 1,-10-9-16,-29-10 16,1 0-1,-19 19-15,-28 9 16,-19 10 0,-38-10-16,1-9 15,18-19 1,9-9-16,29-10 15,0 1 1,18-10-16,10 0 16,0 0-1,19 9-15,38 19 16,27 19 0,1 0-1,-19 9-15,-19 1 16,-9 8-1,-20-8-15,-18-1 16,-9 0 0,-57 10-16,-75 0 15,-57-19 1,10-29-16,57-18 16,37 0-1,28-18-15,37-1 16</inkml:trace>
  <inkml:trace contextRef="#ctx0" brushRef="#br1" timeOffset="118132.15">20339 5321 0,'0'0'0,"0"0"15,0-9-15,0 0 16,-10-1 0,1 1-16,0-1 15,-10 20 1,-19-1-16,1 19 15,8 1 1,1 8-16,19 1 16,-1-1-1,20-18-15,-1 0 16,0-1 0,20-8-16,8-10 15,20-19 1,9 0-16,-10-9 15,1 0 1,-20 19-16,-9 9 16,1 9-1,-1 19 1,0 0-16,0 19 16,-9-19-1</inkml:trace>
  <inkml:trace contextRef="#ctx0" brushRef="#br1" timeOffset="118481.25">21148 4815 0,'0'0'0,"0"0"0,-19 0 16,-19 9 0,-18 10-16,-10 37 15,0 38 1,19 19 0,19 9-16,19-19 15,18-9-15,19-19 16,0-10-1,19-8 1,10-20-16,18-9 16,29-18-1,18-20-15,-66 1 16</inkml:trace>
  <inkml:trace contextRef="#ctx0" brushRef="#br1" timeOffset="118781.29">21477 4599 0,'0'0'0,"0"0"0,0 19 16,10 28-1,-1 75-15,0 37 16,10 19 0,0 1-16,0-11 15,-19-27 1,9-28-16,-9-29 16,0-18-1,10-29-15,-10-27 16</inkml:trace>
  <inkml:trace contextRef="#ctx0" brushRef="#br1" timeOffset="119131.84">21769 5068 0,'0'0'0,"0"0"15,-28 9-15,-20 1 16,-8-1 0,9 10-16,9 9 15,10 10 1,0-1-16,19 10 16,-1 19-1,20 18 1,18 1-16,19 8 15,9 1 1,19-9-16,1-10 16,-1-19-1,-19-18-15,1-10 16,-19-9 0,-20-19-16</inkml:trace>
  <inkml:trace contextRef="#ctx0" brushRef="#br1" timeOffset="119814.48">22399 4543 0,'0'0'0,"0"9"0,0 10 15,0 46 1,0 67-16,9 37 16,1-29-1,-1-8-15,19-20 16,1-27-1,-1-20-15,0-18 16,0-18 0,1-11-16,-1-18 15,19-9 1,0-19-16,19-19 16,-10-19-1,-18 1 1,-10 18-16,-9 18 15,-10 20-15,-9 0 16,10 9 0,-1 18-16,19 29 15,1 38 1,18 9 0,0-1-16,0-8 15,0-29 1,9-18-16,1-10 15,-1-19 1,0-18 0,1-38-16,-1-47 15,-27-47-15,-39-27 16,-18 8 0,-29 19-16,1 19 15,9 38 1,0 28-16,9 18 15,1 29 1,18 9-16</inkml:trace>
  <inkml:trace contextRef="#ctx0" brushRef="#br1" timeOffset="120263.82">23979 5453 0,'0'0'15,"0"0"-15,0 0 16,-18-10-16,-11 1 16,-8 18-1,-20 29-15,1 28 16,-1 18-1,29-9 1,19-19-16,18-18 16,1-1-16,18-18 15,19-19 1,19-28 0,18-19-16,-8-19 15,-20 1-15,-18 18 16,-10 19-1,-9 18-15,0 1 16,-10 18 0,10 10-1,9 37-15,29 57 16,18 46 0,9-18-16,-46-85 15</inkml:trace>
  <inkml:trace contextRef="#ctx0" brushRef="#br1" timeOffset="120684.87">24337 4955 0,'0'0'0,"0"0"16,9 0-16,10 10 15,38 9 1,27 37-16,20 38 16,-10 18-1,-9 20-15,-20-10 16,-27-29 0,-19 1-1,-19-19-15,-10-18 16,-8-10-1,-1-19-15,9-10 16,1-18 0,-10-9-16,10-19 15,9-47 1,19-19-16,18-9 16,20 18-1,8 1-15,11 28 16,-1 18-1,28 29-15,-46-1 16</inkml:trace>
  <inkml:trace contextRef="#ctx0" brushRef="#br1" timeOffset="121149.15">26143 4946 0,'0'0'0,"0"0"16,0 19-16,0 56 16,-9 56-1,-1 66-15,20 0 16,-1-18 0,10-29-16,0-28 15,0-47 1,-10-28-16,-9-19 15,0-19 1,0-9-16,0-9 16,-19-57-1,-28-46-15,-9-10 16,-10 18 0,0 48-1,10 19-15,-20 37 16,1 37-16,9 38 15,29 10 1,18 18-16,38 0 16,28 0-1,37 10 1,57-19-16,104-10 16,18-28-1,85-18-15</inkml:trace>
  <inkml:trace contextRef="#ctx0" brushRef="#br1" timeOffset="121618.97">27884 5453 0,'0'0'0,"0"0"0,0 0 15,0 9 1,-10 47-16,1 85 16,-1 103-1,20 38 1,9-1-16,-1-9 16,1-28-16,-19-19 15,0-18 1,-19-29-16,1-19 15,-1-27 1,0-20-16,0-27 16,10-20-1,-1-36-15,1-20 16,9-9 0</inkml:trace>
  <inkml:trace contextRef="#ctx0" brushRef="#br1" timeOffset="121914.09">27799 5931 0,'9'0'0,"1"-19"16,18-18-1,19-10-15,0 19 16,28 18-1,29 29 1,9 47-16,-19 28 16,-10 9-16,-27 0 15,-29-18 1,-19-10-16,-27-19 16,-39-9-1,-56-10-15,-28-18 16,66-19-1</inkml:trace>
  <inkml:trace contextRef="#ctx0" brushRef="#br1" timeOffset="122372.19">28843 5969 0,'0'0'0,"10"0"15,8 0-15,20 9 16,18 10 0,38 18-16,10 29 15,9 28 1,-19 9-16,-28-18 15,-29-10 1,-18-19-16,0-9 16,-19-10-1,0-18-15,-9 0 16,-1-19 0,1 0-1,-1-9-15,1-20 16,9-18-16,19-28 15,18-18 1,29-1 0,10 19-16,-11 18 15,-8 20 1,-20 18-16,-18 10 16</inkml:trace>
  <inkml:trace contextRef="#ctx0" brushRef="#br1" timeOffset="122747.08">30038 6307 0,'0'0'0,"0"0"0,-19 0 15,-19 9-15,1 10 16,9 18-1,-1 10-15,20 19 16,18-1 0,20 1-1,8-10-15,10-9 16,0-19 0,0-18-16,-9-10 15,0-19 1,-1-28-16,-18-37 15,-28-29 1,-20 1-16,-18 18 16,-9 28-1,-10 29-15,-9 27 16,37 10 0</inkml:trace>
  <inkml:trace contextRef="#ctx0" brushRef="#br1" timeOffset="123154.57">30649 6072 0,'0'0'0,"0"0"0,0 0 16,0 0 0,0 9-16,0 38 15,0 56 1,10 57-16,-1 37 16,10 28-1,-10-9-15,-9 0 16,-9-10-1,-10-18-15,0-29 16,1-18 0,-11-19-16,20-38 15,-1-18 1,1-19-16,0-28 16,9-10-1,0-9-15,0 0 16</inkml:trace>
  <inkml:trace contextRef="#ctx0" brushRef="#br1" timeOffset="123689.51">30706 6128 0,'0'0'15,"9"0"-15,1-19 16,8-9-16,11 0 16,-1 0-1,9 0-15,1 19 16,9 9-1,28 28-15,10 37 16,9 20 0,-28 9-16,-28-19 15,-20 0 1,-18-19-16,-18 0 16,-29-9-1,-38-9-15,-47-10 16,-9-19-1,19-9-15,65-9 16</inkml:trace>
  <inkml:trace contextRef="#ctx0" brushRef="#br1" timeOffset="124153.11">31853 6532 0,'0'0'0,"0"0"16,-18-10 0,-11 1-16,-18 9 15,-28 9 1,0 19-16,9 29 15,10-1 1,27 0-16,20-18 16,0-1-1,18-8-15,10-11 16,9 1 0,28-19-16,10-19 15,0 1 1,-9-11-16,-10 1 15,-10 19 1,-18-1 0,0 1-16,-10 18 15,20 20 1,-1 18-16,0 18 16,0 1-1,10 9-15,-29-47 16</inkml:trace>
  <inkml:trace contextRef="#ctx0" brushRef="#br1" timeOffset="124730.86">32427 6926 0,'0'0'0,"10"-19"16,18-28-16,-9-9 16,0-10-1,-19 0-15,-29-9 16,-46 0-1,-28 10 1,-1 46-16,19 38 16,20 18-1,18 29-15,18 18 16,29 10 0,19 0-16,19-19 15,9-19-15,0-18 16,0-19-1,9-19-15,10-29 16,0-46 0,0-37-1,-19-1-15,-28 19 16,0 38 0,-10 19-16,-9 18 15,0 9 1,0 10-16,-9 19 15,-10 37 1,-19 57-16,-9 37 16,9 38-1,1 18-15,9 10 16,-1-19 0,1-19-1,-9-18-15,-1-29 16,0-37-16,-9-28 15,-19-29 1,-9-9-16,-28-28 16,-1-28-1,48 0-15</inkml:trace>
  <inkml:trace contextRef="#ctx0" brushRef="#br1" timeOffset="125435.48">32597 6916 0,'0'0'0,"0"0"16,0 0 0,0 0-16,-19 10 15,0-1 1,0 1-16,0 18 15,10-10 1,0 1-16,9-9 16,0-10-1,9 0-15,0 0 16,20 0 0,8 9-16,10 0 15,0 1 1,-9-1-16,0 0 15,-1-9 1,-18 0-16,0 0 16,0-9-1,9-19-15,19-28 16,9-57 0,1-46-16,-10-29 15,-10 10 1,-8-1-16,-10 29 15,-10 38 1,-9 55 0,0 39-16,0 8 15,-9 29 1,-20 75-16,1 84 16,9 29-1,10-10-15,-1-29 16,1 1-1,18-9-15,-9-85 16</inkml:trace>
  <inkml:trace contextRef="#ctx0" brushRef="#br1" timeOffset="142803.29">21797 6494 0,'0'0'0,"0"0"0</inkml:trace>
  <inkml:trace contextRef="#ctx0" brushRef="#br2" timeOffset="149664.63">21797 6382 0,'0'0'0,"9"0"0,20 0 16,-1-10 0,19 10-16,0 0 15,9-9 1,10-1-16,9 1 16,29 0-1,-1-1-15,10 20 16,10 18-1,-1 19-15,-9 18 16,-10 1 0,-9 9-16,0 10 15,-18-10 1,-1-10 0,0 10-16,0 10 15,10 9 1,0 9-16,-10 9 15,0-8 1,-18-1-16,-20 9 16,1 1-1,-19-19-15,0 9 16,-10 10 0,-9-1-16,0-9 15,-19 1 1,-18-1-16,-1-9 15,-18-1 1,-1-17 0,-18-1-16,-10 0 15,-9-19 1,0 0-16,-19-9 16,-19 9-1,1-9-15,-10-9 16,-1-1-1,1-18-15,-19-9 16,10-29 0,-10-9-16,9-10 15,10-28 1,10-9-16,18-18 16,9-20-1,20-18-15,27-1 16,10-8-1,0-11-15,19 11 16,0 8 0,18 10-16,1 10 15,9-1 1,9 10-16,10-10 16,9 1-1,1 18-15,8-9 16,10 18-1,0 1-15,0 9 16,10 9 0,-10 0-1,19 1-15,-1-10 16,20 0 0,0 0-16,-1 9 15,1 0 1,0 19-16,-1 19 15,1 9 1,9 10-16,10 18 16,18 29-1,0 9-15,-9 0 16,0 18 0,-9 11-1,-10 8-15,0 10 16,0 9-16,-19 10 15,10 9 1,-1 18-16,-8-8 16,-20-20-1,0 10 1,-18-9-16,0 9 16,-10 0-1,-9 0-15,-19-10 16,0 20-1,-10-10-15,-8-19 16,-20 0 0,0-9-16,-9 0 15,-9-10 1,-10 1-16,-9-10 16,-19-10-1,-19-8-15,0-20 16,-38-9-1,-18-18-15,-19-38 16,0-29 0,9-8-16,10-11 15,-1-27 1,20-9-16,9-10 16,18-10-1,20 1 1,9-28-16,19-1 15,9-18 1,19-10-16,18 19 16,20 0-1,18 10-15,20 9 16,8 9 0,39-19-16,27 10 15,57-9 1,113-76-16</inkml:trace>
  <inkml:trace contextRef="#ctx0" brushRef="#br2" timeOffset="153519.66">17432 3295 0,'0'0'0,"0"0"0,0 19 16,-9 18-1,-20 38 1,-18 10-16,-28 8 16,-28 1-1,-10 0 1,0-10-16,19-8 15,18-20 1,29 0-16,0-18 16,19-1-1,0-9 1,18 0-16,1 1 16,18-1-1,39 28 1,46 19-16,37 28 15,29 1 1,10 18 0,18 18-16,28 20 15,19 9 1,29 9 0,18 19-16,0 0 15,10 0 1,-19-19-16,-10 10 15,-9-10 1,-19-28 0,-18-9-16,-39-28 15,-27-29 1,-48-28 0,-27-18-16,-20-1 15,-18-18 1,-10 0-1,-9 0-15,-1-10 16,1-9 0,-9 0-1,-10 0-15,9 0 16,0-19 0,-9-28-16,-9 10 15</inkml:trace>
  <inkml:trace contextRef="#ctx0" brushRef="#br2" timeOffset="153825.18">20913 6485 0,'0'0'0,"0"0"15,0 0 1,9 9 0,0 10-16,1 9 15,-1 0 1,1 19-1,18 9-15,0 1 16,0-10 0,1 0-1,8 9 1,1 0-16,-1 10 16,-8-1-16,-10-8 15,-19-1 1,-10 0-1,-28 10-15,-103 0 16,-188 56 0</inkml:trace>
  <inkml:trace contextRef="#ctx0" brushRef="#br2" timeOffset="164909.79">26435 7573 0,'9'10'15,"1"36"-15,-1 67 16,10 65 0,-10 38-16,-9 9 15,-9 0 1,-10-9-16,-19-19 15,-18 0 1,-19-28 0,-19-9-1,-19 9-15,-19-10 16,0-9 0,-9 0-16,28-18 15,19-39 1,10-17-1,18-11-15,0-9 16,19-18 0,19-19-1,-1 0 1,11-10-16,8 0 16,1 1-1,-10-1-15,10-9 16</inkml:trace>
  <inkml:trace contextRef="#ctx0" brushRef="#br2" timeOffset="165180.76">24610 10435 0,'0'9'0,"0"29"0,0 74 15,-10 38 1,1 0 0,18-28-16,20-18 15,8-20 1,29-18-16,66-1 15,178 57 1</inkml:trace>
  <inkml:trace contextRef="#ctx0" brushRef="#br2" timeOffset="186612.99">5786 13709 0,'0'0'0,"0"0"15,9 0-15,0-19 16,20-18-1,8-1-15,29-18 16,19-10 0,18 10-16,1 9 15,9 19 1,-1 19-16,-17 9 16,-1 28-1,0 9 1,19 38-16,-1 10 15,1 9-15,-9 9 16,-1 9 0,-9 10-1,0 10-15,1 27 16,-11 10 0,10 0-16,-18 19 15,-1 9 1,-19 9-16,-18-18 15,-10-1 1,-18-8-16,-20-1 16,-9 0-1,-28 1-15,-19 8 16,-9-18 0,0-28-16,-29 0 15,-8-10 1,-20-28-1,-9-9-15,-29-28 16,10-20 0,1-27-16,-1-28 15,9-19-15,1-47 16,-1-57 0,29-27-1,28-29-15,18-28 16,29-9-1,0 19-15,19 18 16,9-9 0,10 0-16,18-19 15,1 0 1,9 1-16,9-29 16,0-10-1,0 10-15,0 1 16,1-1-1,-11 9-15,1 38 16,0 47 0,0 28-16,0 28 15,9 28 1,-19 29-16</inkml:trace>
  <inkml:trace contextRef="#ctx0" brushRef="#br2" timeOffset="-76701.58">12183 6466 0,'0'0'0,"0"0"16,9 0-1,0-9-15,10 9 16,9 0 0,1 0-16,8 9 15,10 0 1,0 1-1,19 9-15,0 9 16,0 0 0,-10 9-16,1 10 15,-1 10 1,1 8-16,-10 20 16,-10-1-1,-8 10-15,-11-10 16,1 1-1,-19-10-15,0 0 16,-9 0 0,-10 9-16,-9 1 15,-10-10 1,-9 0-16,0-19 16,-9 1-1,-1-20-15,10 1 16,-9-20-1,-1 1-15,1-19 16,9 0 0,-10-19-1,1 1-15,9-20 16,0 1 0,0-20-16,0 1 15,19 0 1,-1-1-16,20 1 15,-1-10 1,20-9-16,-1-9 16,1 0-1,9-10-15,-1 0 16,1 0 0,0 0-16,0 19 15,0 9 1,-1 29-16,-8 18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4:52:46.7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5334 4139 0,'0'0'0,"0"0"0,0 0 16,0 0 0,0 0-1,0 10-15,9 46 16,1 75-1,18 47 1,0 20-16,10-11 16,-10 1-16,-9 9 15,0-19 1,0-9-16,-10-10 16,0-37-1,1-18-15,-1-20 16,-9-28-1,10-18-15,-10-10 16,0-28 0,0 0-1</inkml:trace>
  <inkml:trace contextRef="#ctx0" brushRef="#br0" timeOffset="255.83">5569 4289 0,'0'0'16,"10"-9"-16,18-10 16,19 0-16,38 1 15,27 8 1,30 10-1,-1 10-15,-10 18 16,-18 0 0,-38 0-16,-46-9 15</inkml:trace>
  <inkml:trace contextRef="#ctx0" brushRef="#br0" timeOffset="446.33">5362 4937 0,'0'0'0,"10"0"0,8 9 15,48-9 1,57 0-16,55 0 16,29-9-1,0 9-15,123 0 16</inkml:trace>
  <inkml:trace contextRef="#ctx0" brushRef="#br0" timeOffset="776.3">6764 4955 0,'0'0'0,"0"0"16,0 0-16,-19 10 16,0-1-1,-18 29-15,8 18 16,1 19-1,19 19-15,28-19 16,18-9 0,29-10-1,9-19-15,10-18 16,0-28 0,-10-19-16,-19-19 15,-9-9 1,-28-29-16,-28-9 15,-38 0 1,-19 19-16,-47 38 16,-19 46-1,-9 38-15,66-19 16</inkml:trace>
  <inkml:trace contextRef="#ctx0" brushRef="#br0" timeOffset="1259.42">7310 4974 0,'0'0'0,"0"-9"0,0-10 16,0-9 0,9 0-16,10 9 15,18 0 1,48 19 0,28 28-16,19 29 15,-10 8-15,-28 10 16,-47-18-1,-19-1-15,-18 0 16,-10-18 0,-19-1-16,-19 1 15,-18-29 1,-1-18 0,-8-38-16,17-19 15,11-18 1,18-19-16,38 9 15,18 9 1,29 10-16,10 38 16,18 18-1,-38 19-15</inkml:trace>
  <inkml:trace contextRef="#ctx0" brushRef="#br0" timeOffset="1792.61">8335 4909 0,'0'0'0,"0"9"16,0 19-16,-9 28 16,9 38-1,9 19-15,19-10 16,10-19-1,-1-18-15,1-28 16,0-10 0,-1-9-16,-8-19 15,8-10 1,1-9-16,-1-18 16,-18 9-1,0 0-15,0 18 16,-10 1-1,1 18-15,18 19 16,19 29 0,19 27-16,0 1 15,9-10 1,-9-29 0,-10-17-16,-18-20 15,-1-18 1,1-29-16,0-56 15,-29-46-15,-18-20 16,-29 29 0,0 37-1,10 47-15,0 28 16,9 19 0,10 10-16</inkml:trace>
  <inkml:trace contextRef="#ctx0" brushRef="#br0" timeOffset="2103.35">9746 5378 0,'0'0'0,"-9"0"0,-20 0 15,-27 9 1,0 0-16,9 10 15,9 0 1,10 0 0,18-1-16,10 1 15,28 19 1,67 18-16,36 29 16,10 8-1,0 1-15,-28-28 16,-47-29-1,-38-27-15,-28-10 16</inkml:trace>
  <inkml:trace contextRef="#ctx0" brushRef="#br0" timeOffset="2451.39">10057 4777 0,'0'0'0,"28"19"15,38 28-15,56 47 16,19 18 0,-9 10-1,-10 10-15,-28-10 16,-28-10 0,-38-27-16,-18-20 15,-10-18 1,-10-19-16,1-18 15,-10-20 1,-19-37-16,-9-46 16,19-39-1,28 1-15,28 37 16,10 19 0,28 9-16,28 29 15,28 9 1,-47 18-1</inkml:trace>
  <inkml:trace contextRef="#ctx0" brushRef="#br0" timeOffset="2865.27">12032 4308 0,'0'0'0,"0"0"15,0 9-15,0 38 16,-9 66-1,-1 75 1,10 37-16,0-9 16,0-19-16,0-19 15,0-37 1,0-29-16,0-37 16,0-37-1,0-10 1,0-28-16,-9-9 15,-48-67 1,-46-55-16,-1 28 16,48 56-1,9 28-15,9 19 16,10 19 0,0 19-16,9 18 15,19 19 1,38 9-16,28 20 15,28-11 1,19-18-16,-66-46 16</inkml:trace>
  <inkml:trace contextRef="#ctx0" brushRef="#br0" timeOffset="3534.02">5588 7658 0,'0'0'0,"0"9"15,9 19-15,1 47 16,18 57-1,-9 8 1,0-8-16,-1-10 16,-8-19-16,-1-28 15,1-28 1,-10-19 0,0-19-16,9-9 15,29-37 1,28-48-16,9-37 15,-9 38-15,-10 37 16,-9 28 0,10 19-1,8 28-15,11 29 16,-20 8 0,-28 1-16,-18 0 15,-38 18 1,-57 1-16,-37-10 15,-38-28 1,-10-19-16,10-38 16,10-8-1,37-11-15,28 1 16,57 19 0</inkml:trace>
  <inkml:trace contextRef="#ctx0" brushRef="#br0" timeOffset="3914.98">7074 8577 0,'0'0'0,"0"0"15,-18-19-15,-1 1 16,-19 8-1,-18 10-15,-10 19 16,0 28 0,19-10-16,9 1 15,19-19 1,10-1-16,0-18 16,9 0-1,9 0 1,19 0-16,10 0 15,28 10 1,0-1-16,9 10 16,-9 0-1,0-10-15,-1 0 16,-27-9 0</inkml:trace>
  <inkml:trace contextRef="#ctx0" brushRef="#br0" timeOffset="4427.17">7441 8277 0,'0'0'0,"0"0"16,0 0-16,0 0 15,0 0 1,0 9-16,0 1 16,0-1-1,0 0-15,0-9 16,0 0-1,0 0-15,0 0 16,10 0 0,-1-9-16,0 0 15,1-1 1,-1 1-16,-9-1 16,0 10-1,0 0-15,10 10 16,-1 9-1,-9 27-15,0 20 16,0 9 0,0 0-16,0-18 15,0-11 1,-9-8 0,9-19-16,0-10 15</inkml:trace>
  <inkml:trace contextRef="#ctx0" brushRef="#br0" timeOffset="4977.46">7460 8061 0,'0'0'0,"0"0"15,19 0-15,19 0 16,46 9-1,48 1-15,0-1 16,-29 19 0,-18-9-16,-38 0 15,-19-10 1,-9-9-16,-19 0 16,0 0-1,-19 10-15,-47 8 16,-37 20-1,-20 9-15,20 18 16,28 20 0,18 9-16,38 9 15,19 10 1,19-10 0,28-19-16,10-9 15,27-9 1,10-29-16,38-18 15,9-28 1,-75-1-16</inkml:trace>
  <inkml:trace contextRef="#ctx0" brushRef="#br0" timeOffset="5268.4">8580 7780 0,'0'0'16,"0"9"-16,0 28 0,-10 57 16,1 66-1,9 9-15,9-10 16,1-18-16,-1-19 15,0-19 1,1-18 0,-10-20-16,0-18 15,0-28 1</inkml:trace>
  <inkml:trace contextRef="#ctx0" brushRef="#br0" timeOffset="5543.33">8956 8230 0,'0'0'0,"0"0"0,0 9 16,-19 1-16,-28 18 16,-9 0-1,-1 0-15,10 10 16,19 9-1,0 9 1,28 0-16,18 0 16,39 10-1,65 19-15,85 8 16,19-36 0,113-1-16</inkml:trace>
  <inkml:trace contextRef="#ctx0" brushRef="#br0" timeOffset="6052.02">9708 8061 0,'0'0'0,"0"0"0,-9 19 16,-10 28 0,-9 28-16,9 28 15,10 0 1,18-18-16,19-20 15,1-8 1,8-20 0,10-18-16,0-10 15,0-18 1,10-10-16,-20-18 16,1-10-1,-19 9-15,0 19 16,-10 10-1,1 0-15,-1 18 16,19 10 0,19 28-16,19 0 15,-10-1 1,1-8-16,-1-19 16,-18-10-1,9-18 1,-9-10-16,-1-37 15,-18-38 1,-19-47-16,-28-9 16,-19 19-1,0 27-15,9 58 16,10 27 0,19 19-16,-1 0 15</inkml:trace>
  <inkml:trace contextRef="#ctx0" brushRef="#br0" timeOffset="6379.89">11073 8511 0,'0'0'0,"0"0"16,0 0-16,0 0 15,0 0 1,-19 10-16,-19-1 15,0 19 1,1 0 0,9 10-16,-1-1 15,20-18 1,0 0-16,9-10 16,9 20-1,29 8-15,18 1 16,10-1-1,0 1-15,-10-20 16,1-8 0,-10-10-16,-29 0 15</inkml:trace>
  <inkml:trace contextRef="#ctx0" brushRef="#br0" timeOffset="6766.79">11317 8258 0,'0'0'0,"0"0"15,0 0 1,10 9-16,8 1 16,39 18-1,37 9-15,19 29 16,18 19 0,-27 18-16,-19-9 15,-38-10 1,-19-9-16,-19 0 15,-9-28 1,-19-9-16,1-10 16,-11-9-1,1-19-15,-9-19 16,8-19 0,1-18-16,19 0 15,18-10 1,19 0-16,1 1 15,18 18 1,0 9 0,0 10-16,9 0 15,-18 9 1</inkml:trace>
  <inkml:trace contextRef="#ctx0" brushRef="#br0" timeOffset="7261.49">12803 7892 0,'0'0'0,"0"0"0,0 10 15,0 18 1,0 56-16,-9 47 16,0 29-1,-10-1 1,9-8-16,1-20 15,0-18 1,-1-20-16,10-27 16,0-19-1,0-19-15,0-9 16,0-19-16,10 0 16,-1-19-1,0-28 1,-9-28-16,-9 9 15,-10 10 1,0 28-16,1 0 16,-20 18-1,-9 20-15,-10 18 16,1 19 0,9 19-16,19 9 15,18-19 1,1 0-16,18-9 15,20-9 1,27-1-16,38-9 16,28-18-1,-65-10-15</inkml:trace>
  <inkml:trace contextRef="#ctx0" brushRef="#br0" timeOffset="8625.89">13660 4430 0,'0'0'0,"-19"19"16,-47 37-16,-47 57 15,-9 46 1,28 19-16,37-18 16,38-10-1,19-19-15,38-18 16,37 0-1,48-20-15,46-8 16,28-19 0,123 9-16</inkml:trace>
  <inkml:trace contextRef="#ctx0" brushRef="#br0" timeOffset="9202.95">14497 4946 0,'0'0'0,"0"9"16,0 10-16,-10 19 15,1 9-15,9 18 16,9 1-1,20 0 1,18-10-16,9-9 16,1-19-1,-1-19-15,0-9 16,1-18 0,-10-20-16,-9 1 15,-20-1 1,1 1-16,-19 8 15,0 1 1,0 19-16,0-1 16,0 10-1,0 10-15,10 37 16,-1 47 0,-9 37-16,0 10 15,0 9 1,0-28-16,-19-19 15,0-19 1,1-18 0,-20-10-16,0-18 15,-9-19-15,-28-10 16,0-9 0,9-19-1,9 1-15,20 8 16,18 1-1</inkml:trace>
  <inkml:trace contextRef="#ctx0" brushRef="#br0" timeOffset="9543.12">15240 5650 0,'0'0'0,"0"0"0,0 9 15,0 10 1,0 47 0,0 37-16,0 19 15,-9 9 1,-10 0-16,9-9 15,-8-18 1,-1-11-16,0-8 16,10-19-1,-1-29-15,1-9 16,-1-9 0,10-19-16</inkml:trace>
  <inkml:trace contextRef="#ctx0" brushRef="#br0" timeOffset="9818.86">15174 5884 0,'0'0'0,"10"-9"16,-1-10-16,19-9 15,0 9 1,1 10-16,18 18 15,19 10 1,-1 19 0,-8 18-16,-20-9 15,-18 0 1,-19 0-16,-28-1 16,-38 20-1,-113 0-15,-169 37 16</inkml:trace>
  <inkml:trace contextRef="#ctx0" brushRef="#br0" timeOffset="10143.01">15889 5002 0,'0'0'0,"19"10"16,19 18-16,37 56 15,19 66 1,-9 38-16,-38 9 15,-29-9 1,-27-19-16,-47-10 16,-67 10-1,-93 0-15,-132 28 16</inkml:trace>
  <inkml:trace contextRef="#ctx0" brushRef="#br0" timeOffset="10699.45">14177 7986 0,'0'0'0,"0"0"15,-9 0-15,-38 19 16,-29 37-1,-27 47 1,-1 29-16,29 18 16,37 0-1,29-19-15,28 1 16,37-1 0,29-19-16,47-18 15,65-9 1,123 37-16</inkml:trace>
  <inkml:trace contextRef="#ctx0" brushRef="#br0" timeOffset="11090.06">14807 8314 0,'0'0'0,"0"0"15,0 10 1,10 37-16,-1 56 16,10 47-1,0 56 1,0 10-16,-10 9 15,-9-9-15,9 0 16,-9-19 0,10-28-16,-10 0 15,0-29 1,0-36-16,0-29 16,0-19-1,0-28-15,0-9 16,0-19-1,0 0-15</inkml:trace>
  <inkml:trace contextRef="#ctx0" brushRef="#br0" timeOffset="11642.81">14967 8446 0,'0'0'0,"10"-10"15,18-18-15,9 0 16,10 0 0,1 9-16,-1 10 15,9 18 1,10 10-16,0 28 15,-10 18 1,-9-8-16,-28-1 16,-19 0-1,-19 1-15,-18-20 16,-1-9 0,-9-9-16,19-19 15,-1 0 1,20 0-1,0 0-15,9 0 16,9-9 0,29-1-16,28 1 15,37 28 1,-9 18-16,-9 20 16,-29 8-1,-18 1-15,-19 0 16,-19-10-1,-29-9-15,-55 18 16,-67-8 0,-46-29-16,-10-19 15,-141-18 1</inkml:trace>
  <inkml:trace contextRef="#ctx0" brushRef="#br0" timeOffset="13231.64">16510 8690 0,'0'0'0,"0"0"0,0 0 16,0 9 0,0 10-16,9 37 15,10 19 1,9 19-1,19-10-15,10-9 16,9-28 0,0-9-16,-10-29 15,1-9-15,-1-18 16,0-29 0,1-38-1,-20-18-15,-18 0 16,-19 9-1,-9 28-15,-10 29 16,10 18 0</inkml:trace>
  <inkml:trace contextRef="#ctx0" brushRef="#br0" timeOffset="13688.85">17413 8774 0,'0'0'0,"0"0"16,0 9-16,0 10 15,0 28 1,10 56-16,-10 47 15,9 19 1,-9 0-16,0 0 16,0-38-1,0-27-15,-9-39 16,9-18 0,0-19-16,0-9 15,0-19 1,0 0-16,0 0 15,0 0 1,0 0-16,0 0 16,0 0-1,0 0-15,0 0 16,0 0 0,0-9-16,0 9 15,0-10 1</inkml:trace>
  <inkml:trace contextRef="#ctx0" brushRef="#br0" timeOffset="14059.79">17545 8699 0,'0'0'0,"9"0"0,1-9 15,-1-1 1,19 10-16,10 10 15,9 27-15,19 38 16,-10 10 0,-28 8-1,-18-17-15,-20-11 16,-55 1 0,-95 9-16,-76-19 15,-130-9 1</inkml:trace>
  <inkml:trace contextRef="#ctx0" brushRef="#br0" timeOffset="14592.92">18561 8117 0,'0'0'0,"0"0"15,0 10 1,0 27-16,-10 57 16,10 66-1,10 8-15,9-8 16,-1-29-1,1-28-15,0-37 16,-10-19 0,-9-19-16,0-9 15,0-19 1,0 0-16,-9-9 16,-19-20-1,-10-8-15,-9 9 16,0 0-1,-9 18-15,-1 10 16,1 10 0,9 18-1,0 9-15,19 1 16,18-10 0,1 0-16,18 0 15,19 0 1,38 1-16,38-1 15,-38-19-15</inkml:trace>
  <inkml:trace contextRef="#ctx0" brushRef="#br0" timeOffset="14961.37">19229 9140 0,'0'0'0,"0"0"0,0-19 15,-19 0 1,-9 1-16,-10-10 16,-18 9-1,-1 19-15,1 28 16,18 0 0,10 10-1,18-10-15,10-9 16,10-1-16,-1 1 15,1-10 1,18 1-16,0-10 16,19 9-1,0 1-15,10 8 16,-1 10 0,1 19-1,-1-9-15,-18-1 16,-1 1-1,-18-29-15</inkml:trace>
  <inkml:trace contextRef="#ctx0" brushRef="#br0" timeOffset="15292.49">19511 8033 0,'0'0'0,"0"0"16,0 0-16,0 19 15,0 56 1,0 56 0,9 47-16,1 10 15,-1-19 1,1-19-16,-1-28 15,0-19 1,1-18-16,-10-29 16,0-19-1,0 1-15,0-19 16,0-1 0,-10-18-16</inkml:trace>
  <inkml:trace contextRef="#ctx0" brushRef="#br0" timeOffset="15488.77">18787 8690 0,'0'0'0,"9"0"0,29 0 16,37 0-1,57 0-15,56 0 16,19 0-1,9 9-15,-9 10 16,132 46 0</inkml:trace>
  <inkml:trace contextRef="#ctx0" brushRef="#br0" timeOffset="15917.18">20593 9074 0,'0'0'0,"0"0"15,-10-18-15,-8-20 16,-29 0 0,-10 1-16,10 18 15,-9 19 1,-1 19 0,1 37-16,9 10 15,18 0-15,20-10 16,9-19-1,9-18-15,1 0 16,9-10 0,9-9-1,10-18-15,9-11 16,9-27-16,-9 9 16,-19 19-1,-9 19 1,-9-1-16,-1 20 15,19 27 1,0 20-16,1 27 16,8 10-1,1-19-15,-1-9 16,11-1 0,-30-37-16</inkml:trace>
  <inkml:trace contextRef="#ctx0" brushRef="#br0" timeOffset="17314.98">4158 8267 0,'0'0'0,"0"0"0,0 0 15,0 0 1,0 0 0,0 0-16,-9 0 15,-10 10 1,-19-10-16,-18 0 15,-19-19 1,-1-18-16,1-29 16,0-37-1,9-29-15,19-8 16,0-29 0,0 0-16,19 0 15,-1-9 1,20-10-16,18-18 15,10-1 1,9 10-16,10-9 16,18 9-1,20 18-15,8 11 16,20 17 0,18 29-1,10 19-15,0 19 16,9 18-1,-19 19-15,-28 19 16,-28 0-16,-10 19 16,-18-1-1,-19 1 1,0 9-16,-1 0 16,-18 0-1,0 0-15,0 0 16</inkml:trace>
  <inkml:trace contextRef="#ctx0" brushRef="#br0" timeOffset="17648.73">4327 4468 0,'0'0'0,"0"0"15,10 0-15,9 0 16,18-10 0,39 20-1,18 18-15,0 0 16,0 9 0,-10 10-16,-18-9 15,-28-1 1,0 10-16,-20 0 15,-8 0 1,-20 19-16,-18 9 16,-19 0-1,-19 19-15,19-47 16</inkml:trace>
  <inkml:trace contextRef="#ctx0" brushRef="#br0" timeOffset="20595.62">20612 9290 0,'0'0'0,"0"0"16,0 0-16,0 0 15,0 0 1,9 0-16,0-9 16,1-1-1,-1 1-15,-9 0 16,0-1-1,0 1-15,0-10 16,-19 10 0,-9-1-16,-19 1 15,-9 18 1,-20 19-16,1 1 16,9 17-1,10 1-15,9 0 16,19 0-1,9 10 1,19-1-16,19 0 16,28 10-1,28-10-15,19 0 16,0-18 0,0-19-16,-9-10 15,0-9 1,-1 0-16,10-9 15,-47-1 1</inkml:trace>
  <inkml:trace contextRef="#ctx0" brushRef="#br0" timeOffset="20931.68">21148 8511 0,'0'0'0,"0"0"15,9 10-15,10 9 16,38 56-1,27 56-15,-9 47 16,-9 10 0,-37-19-16,-20-10 15,-37-9 1,-57 10-16,-56-10 16,-94-9-1,-113 28-15</inkml:trace>
  <inkml:trace contextRef="#ctx0" brushRef="#br0" timeOffset="21625.84">20207 9318 0,'0'0'0,"0"0"0,10 0 16,-10-9-1,9 9-15,0 0 16,20 9-1,-1 1-15,9 8 16,1 1 0,0 0-16,9-19 15,0 0 1,0-19-16,9-9 16,1-10-1,-20-18-15,1 0 16,-19 0-1,-10 9-15,-18 0 16,-10 0 0,-28 19-16,-19 9 15,-19 19 1,-28 19-16,-18 37 16,8 10-1,20-10-15,47 0 16,9 1-1,28 8-15,28 20 16,66 37 0,-28-57-1</inkml:trace>
  <inkml:trace contextRef="#ctx0" brushRef="#br0" timeOffset="26903.58">25917 2863 0,'0'0'0,"0"0"16,0 0-16,0 0 15,10 38 1,-10 102-16,0 133 16,9 83-1,1 38-15,8 56 16,11 29-1,18 28-15,0 46 16,-10 10 0,1 0-16,-10 9 15,-9-27 1,-19-58-16,-9-46 16,-10-75-1,0-75-15,0-66 16,-9-46-1,9-67-15,10-37 16,-1-28 0,1-28-16,9-10 15,0-9 1,0 0 0</inkml:trace>
  <inkml:trace contextRef="#ctx0" brushRef="#br0" timeOffset="27294.48">23810 8755 0,'0'0'0,"19"-9"16,66-19-16,159-19 15,217 0 1,113 28-16,66 57 16,18 18-1,-46 0 1,18 1-16,10-20 16,-19-18-1,-19-10-15,-28 10 16,-48 9-1,-55 19-15,-76 9 16,-104-18 0,-74-10-16,-67-9 15,-37-19 1,-47 0-16,-19-10 16,-37 1-1</inkml:trace>
  <inkml:trace contextRef="#ctx0" brushRef="#br0" timeOffset="28092.38">27592 4477 0,'0'0'0,"0"0"16,0 0-16,0 9 15,9 29 1,1 56-16,27 93 15,10 67 1,29 37-16,8 18 16,10-27-1,10-10-15,9-28 16,0-19 0,18 0-16,10-19 15,10-9 1,0-18-16,8-20 15,-8-37 1,9-19 0,0-28-16,28-28 15,19-19 1,-10-37-16,1-28 16,-10-29-1,10-47-15,-1-46 16,-9-19-1,-9-10-15,-19 0 16,-9 1 0,-20-10-16,1-10 15,-28-18 1,-20 0-16,-9-10 16,-18 1-1,-19 37 1,-1 28-16,-9 37 15,-9 29-15,0 28 16,0 19 0,-10 9-16,-9 19 15,0 18 1,0 1 0,0 0-16,0 9 15,0 18 1,-9 48-16,-19 65 15,-57 179 1</inkml:trace>
  <inkml:trace contextRef="#ctx0" brushRef="#br0" timeOffset="29554.21">28947 7892 0,'0'0'0,"9"0"15,10-9-15,28-1 16,75 1-1,76 18 1,56 20-16,19 17 16,-1 1-16,-18-9 15,-28-1 1,-19-18 0,-47 0-16,-38-19 15,-37 0 1,-38-9-16,-19-1 15,-9 1 1,-19-1-16,-9 10 16,-67-18-1,-121-20-15,-114 10 16,-46 0 0,18 0-16,38 0 15,47 18 1,38 1-16,28 18 15,37 1 1,29 8-16,18-8 16,29 8-1,19 1-15,18-9 16,10-1 0,18-9-16,1 0 15,18 0 1,38 0-1,104 0-15,103 0 16,47-9 0,0-1-16,0 20 15,28-1 1,-18 0-16,-29 19 16,-37 1-1,-29-1-15,-47 0 16,-37-9-1,-29-1-15,-37 1 16,-28-9 0,-19-1-16,-19-9 15,-10 0 1,-93 0-16,-151 0 16,-94-28-1,0-10 1,0 1-16,0-1 15,9-9 1,28 0-16,29 19 16,38 0-1,46 0-15,48 0 16,37 0 0,47 18-16,28 1 15,19 0 1,10 9-16,9 0 15,9 0 1,29 9-16,94 0 16,94 19-1,37 10-15,19 0 16,0 8 0,10 1-16,0-9 15,-29-10 1,-28 0-16,-28-9 15,-28 0 1,-19-10-16,-38 0 16,-18-9-1,-39 0 1,-17 0-16,-11 0 16,-18-9-1,-19 9-15</inkml:trace>
  <inkml:trace contextRef="#ctx0" brushRef="#br0" timeOffset="35069.05">1985 1362 0,'0'0'0,"19"0"16,28 0-1,37 0-15,39 0 16,8-19 0,-8 0-16,-10-9 15,-19-9-15,-19-1 16,-9-9 0,-29 10-1,-27-10-15,-29-9 16,-47-10-1,-56 19-15,-10 28 16,10 29 0,0 27-16,18 29 15,10 28 1,19 37-16,18 38 16,39 28-1,8 19-15,10 0 16,0-1-1,0 1-15,0-28 16,0-19 0,10-29-16,-10-27 15,9-29 1,0-18-16,1-19 16,-1-9-1,10-20 1,-19-18-16</inkml:trace>
  <inkml:trace contextRef="#ctx0" brushRef="#br0" timeOffset="35593.32">1646 2253 0,'10'0'0,"56"-9"0,75 9 16,37 9-1,1 1-15,-10-1 16,-9 10 0,-28-10-1,-28 1-15,-39-10 16,-18 0-16,-9 0 15,-19 0 1,-19 0-16,0 9 16,0 0-1,-19 20-15,0 17 16,10 11 0,-1-10-1,20-10-15,9 1 16,9-1-1,19-18-15,9-10 16,1-9 0,-1-9-16,-18-10 15,-19-9 1,-10-9-16,-18-20 16,-19-8-1,-20 8-15,-27 10 16,-19 29-1,47 8-15</inkml:trace>
  <inkml:trace contextRef="#ctx0" brushRef="#br0" timeOffset="36066.74">3453 1972 0,'9'0'0,"10"0"16,37 9-16,29 10 15,28 19 1,9 37-1,-9 9-15,-19 0 16,-19 10-16,-18 0 16,-29-19-1,-19 0-15,-9-18 16,-18-20 0,-20-9-16,0-9 15,-9-28 1,-9-29-1,9-37-15,19-28 16,28-10 0,18 1-16,39 8 15,18 1 1,19 0-16,0 28 16,0 37-1,-18 20-15,-48 18 16</inkml:trace>
  <inkml:trace contextRef="#ctx0" brushRef="#br0" timeOffset="36593.47">5644 2291 0,'0'0'0,"0"0"0,0 9 16,0 10-16,10 47 16,-1 27-1,1 20-15,8-10 32,1-9-32,-19-28 15,0-19-15,0-10 16,0-18-1,0-10-15</inkml:trace>
  <inkml:trace contextRef="#ctx0" brushRef="#br0" timeOffset="36892.8">5466 1972 0,'0'0'0,"0"0"0,0 0 16,9 0 0,10 0-16,37 0 15,20 0 1,-1 0 0,0 0-16,-18-19 15,-10 0 1,-19 1-16,-9-11 15,-29-8 1,-27-1-16,-39 1 16,-18 18-1,-9 47-15,46-9 16</inkml:trace>
  <inkml:trace contextRef="#ctx0" brushRef="#br0" timeOffset="37307.61">6896 2300 0,'0'0'0,"0"0"0,0 0 16,0 0-1,0 0-15,0 10 16,0 8-1,-10 39-15,10 27 16,0 1 0,0-1-16,0-28 15,0-18 1,0-19-16,0-10 16,0-9-1,0 0-15</inkml:trace>
  <inkml:trace contextRef="#ctx0" brushRef="#br0" timeOffset="37581.37">6642 1962 0,'0'0'15,"9"0"-15,10 10 16,9-10-16,19 0 15,10 0 1,-1-19-16,-9 0 16,-9 1-1,-20-11 1,-18 1-16,0 0 16,-18 9-16,-29 10 15,-10 28 1,-18 28-16,37-10 15</inkml:trace>
  <inkml:trace contextRef="#ctx0" brushRef="#br0" timeOffset="38111.32">7422 2225 0,'0'0'0,"0"0"0,0 0 16,0 10-1,0 18-15,0 19 16,10 18-1,-1 1-15,1 9 16,-10-19 0,0-9-16,0-28 15,0 0 1,0-19-16,0-10 16,9-27-1,0-48-15,20-27 16,8 9-1,-8 37-15,-11 28 16,11 10 0,-1 19-16,0-1 15,10 20 1,9 9-16,9 28 16,-18 18-1,-1 1 1,-27 9-16,-20 9 15,-18 1 1,-28-10-16,18-47 16</inkml:trace>
  <inkml:trace contextRef="#ctx0" brushRef="#br0" timeOffset="38518.75">8645 1672 0,'0'0'0,"0"0"16,0 0 0,0 9-16,0 38 15,0 47 1,0 46-16,0 20 16,0-1-1,0-18-15,0-9 16,0-29-1,0-19-15,0-28 16,0-18 0,0-10-16,0-9 15,0-19 1</inkml:trace>
  <inkml:trace contextRef="#ctx0" brushRef="#br0" timeOffset="39279.11">9774 1578 0,'0'0'0,"0"0"0,0 0 16,0 9 0,-19 10-1,1 37-15,-20 29 16,0 27 0,1 10-16,9 0 15,-1 10 1,20-20-16,9-9 15,19 1 1,9-11-16,10-18 16,9-9-1,-10-19-15,1-19 16,-29-18 0</inkml:trace>
  <inkml:trace contextRef="#ctx0" brushRef="#br0" timeOffset="39792.75">9172 2253 0,'0'0'0,"10"0"0,8 0 15,58-18 1,55-11-16,58 20 15,-11 9 1,-18 9 0,-37 1-16,-20-1 15,-28-9 1,-28 0-16,-9 0 16,-19 0-1,0 0-15,-19 0 16,0 0-1,0 10-15,-19 27 16,0 19 0,-9 10-16,9 9 15,9-9 1,20-10-16,-1-18 16,20-1-1,-1-18-15,0-10 16,19-18-1,9-19-15,-9-19 16,-9-19 0,-10 0-16,-18-9 15,-20 10 1,-18 18 0,0 28-16</inkml:trace>
  <inkml:trace contextRef="#ctx0" brushRef="#br0" timeOffset="46691.36">11618 1822 0,'0'0'0,"0"0"0,0 0 15,10 9 1,-1 29-16,10 37 16,9 37-1,0 20 1,-9-10-16,0-29 16,-10-18-1,1-28-15,-10-9 16,0-19-1,0-19-15,0 0 16,9-10 0,0-27-16,20-57 15,18-19 1,0 1-16,0 27 16,0 29-1,0 9-15,0 19 16,0 9-1,9 19-15,10 19 16,10 28 0,-20 28-16,0 28 15,-27 10 1,-20-1-16,-18 10 16,-29 0-1,-18-19-15,18-56 16</inkml:trace>
  <inkml:trace contextRef="#ctx0" brushRef="#br0" timeOffset="47153.96">13396 2525 0,'0'0'0,"10"0"0,8-18 16,11-11-1,-11-8-15,1-10 16,-19 0 0,0 19-16,-19 0 15,-9 18 1,0 10-16</inkml:trace>
  <inkml:trace contextRef="#ctx0" brushRef="#br0" timeOffset="47425.85">13359 3107 0,'0'0'0,"0"0"0,0 0 15,0 0 1,9 0-16,0 0 15,1-9-15,-1-1 16,-9 1 0,0 9-16,-9-9 15,-10-1 1,-9 20 0,-10-1-16,19 0 15</inkml:trace>
  <inkml:trace contextRef="#ctx0" brushRef="#br0" timeOffset="56644.8">22503 11401 0,'0'0'0,"0"0"16,0 0-16,0 10 15,9 36 1,0 133-16,1 130 16,18 95-1,19 46-15,19 10 16,-19-10-1,-19-46 1,-28-76-16,-19 29 16,-9-1-1,9-46-15,0-29 16,10-9 0,18-28-16,1-28 15,9-47 1,-1-47-16,1-28 15,-19-29 1,0-18-16,0-28 16,0-19-1,0 0-15,0 0 16</inkml:trace>
  <inkml:trace contextRef="#ctx0" brushRef="#br0" timeOffset="57191.51">20057 15680 0,'0'0'0,"0"0"0,9 0 15,47 0-15,123-19 16,150 9 0,48 1-1,8 18-15,39 1 16,46 9-16,29 9 16,-19-28-1,-1 0-15,10 9 16,19 10-1,10-10 1,-10 19-16,-19 19 16,-37 0-1,-38-19-15,-29 0 16,10 10 0,-18 9-1,-39 0-15,-18 0 16,-38 0-1,-46-10-15,-58 1 16,-27-20 0,-29-8-16,-37-1 15,-19-9 1,-10-19 0,-18 1-16,-19-1 15,-10 0 1</inkml:trace>
  <inkml:trace contextRef="#ctx0" brushRef="#br0" timeOffset="62225.9">6124 6466 0,'0'0'0,"0"0"16,0 0-16,0 0 16,0 9-1,-9 29 1,-1 18-16,20 38 16,-1 9-1,10 19 1,0-9-16,0-1 15,-19-18-15,0-19 16,-19-9 0,0 0-16,-19-10 15,1-28 1,-1-9 0,-18-19-16,9-10 15,0-8 1,9-1-16,10-19 15,9 20 1</inkml:trace>
  <inkml:trace contextRef="#ctx0" brushRef="#br0" timeOffset="63095.37">5315 6569 0,'0'0'0,"0"0"0,0 0 16,0 0 0,10 0-1,8-19-15,39 10 16,56 0-1,37 9 1,29-19-16,-10 10 16,-37-10-1,-28 0-15,-20 10 16,-18 18 0,-10 0-16,-18 1 15,0-1 1,-19 1-1,-1-1-15,1-9 16,-19 0 0,0 0-16,0 0 15,0 0 1,0 0-16,0 0 16,0 0-1,-9 0-15,-19 0 16,-29 0-1,-46-9 1,-38-1-16,-1 1 16,1-1-16,0-8 15,9 8 1,10 10-16,28-19 16,19 10-1,28 0 1,19 9-16,18 0 15,1 0 1,9 0-16,19 0 16,28-19-1,75 10 1,66 9-16,10 9 16,-20-9-1,-8 0-15,-29 0 16,-28 0-1,-29 0 1,-8 0-16,-20-9 16,-18-1-1,-1 10-15,-18 0 16,0 0 0,-19 0-16,0 0 15,0 0 1,0 0-16,-9 0 15,-1 0 1</inkml:trace>
  <inkml:trace contextRef="#ctx0" brushRef="#br0" timeOffset="63517.28">6040 6307 0,'0'0'0,"0"0"15,0 0-15,0 0 16,0 0 0,9 9-1,0 10-15,1 18 16,18 19 0,0 10-16,0 37 15,1 10 1,-11-19-16,-8-10 15,-1-9 1,-9 10 0,0-10-16,-9-10 15,-1-18 1,1-9-16,-10-1 16,0-18-1,-9-9-15,-19-10 16,-19-19-1,-9-19-15,9 1 16,19 9 0,10-1-16,8 1 15,20 19 1</inkml:trace>
  <inkml:trace contextRef="#ctx0" brushRef="#br0" timeOffset="63761.35">5390 6513 0,'0'0'0,"10"0"0,37-19 15,47-9 1,85 0-1,56 18-15,9 20 16,-18 18 0,-19 10-16,-19-10 15,132 19 1</inkml:trace>
  <inkml:trace contextRef="#ctx0" brushRef="#br0" timeOffset="66058.64">23302 11073 0,'0'0'0,"0"0"15,0 0-15,0 0 16,0 0-16,10 0 16,-1 9-1,10 1-15,9 18 16,0 9-1,10 10-15,-1 9 16,1 1 0,0 8-16,-1 1 15,1-10 1,0 10 0,-1 18-16,1-18 15,0-10 1,-10 1-16,0 8 15,0-8 1,0-1 0,1 0-16,-1-9 15,-9 9 1,9-9-16,-9 0 16,0-9-1,9 9-15,0 0 16,0 0-1,0-10 1,1 1-16,-1-1 16,0 1-1,-9-1-15,9-9 16,0 19 0,1-9-16,-1 9 15,0-10 1,0 1-16,0 9 15,10 0 1,0-10-16,-10 10 16,10 0-1,-1-9 1,-9 8-16,10 1 16,0-9-1,-10-1 1,0 1-16,10-1 15,-1 1 1,-8 0-16,8-1 16,1 10-1,-1-10-15,1 1 16,0 0 0,-10-10-1,0 0-15,0-9 16,1-1-1,-11 1-15,1 0 16,0 0 0,0 9-16,0-9 15,0-10 1,-1 0-16,1 10 16,0-10-1,0 1-15,0 9 16,-1-10-1,1 10-15,0-10 16,0 1 0,0-1-1,-1 10-15,1-1 16,0-8 0,0 9-16,-10-10 15,10 0 1,0 10-1,0 0-15,0 0 16,-1-10 0,1 0-16,0 1 15,0-1 1,0 1-16,-1-1 16,1 0-1,0 1 1,0 8-16,9 1 15,-9 0 1,0-10-16,0 1 16,-1-1-1,1 1-15,0-1 16,0 0 0,0 1-16,-1-1 15,1 0 1,0 1-16,0-1 15,0 1 1,0-1 0,-1 0-16,1 1 15,0-1 1,0 1-16,0 8 16,-1-8-1,1 8 1,0 1-16,0-9 15,0-1 1,0 0-16,9 1 16,-9-1-1,-1 0-15,1 1 16,0-1 0,0 1-1,0-1-15,-1 0 16,1 1-1,0-1-15,0 1 16,0-1 0,0 0-16,-1 1 15,1-1 1,0-9-16,9 0 16,10 0-1,-19-9-15</inkml:trace>
  <inkml:trace contextRef="#ctx0" brushRef="#br0" timeOffset="68375.08">27535 4627 0,'0'0'0,"0"0"0,0 0 16,0 0 0,0 0-16,0 0 15,0 9 1,0 1-16,0 9 16,0 9-1,10 19-15,-1-10 16,1 10-1,-1-9-15,1 9 16,-1 9 0,0 0-16,10 0 15,9-9 1,1 10-16,-1-10 16,0 9-1,0 19 1,0-19-16,1 0 15,-1 1 1,0-10-16,-9 0 16,9-10-1,0 10-15,1-9 16,-1 8 0,-9-8-1,-1 9-15,1-10 16,0 1-1,9 9-15,1 0 16,-1 0 0,0 0-16,0 0 15,0-10 1,1 19 0,8 1-16,-8-10 15,-1-10 1,0 1-16,0 9 15,10 9 1,-1-9-16,-8-10 16,-1 10-1,0 0-15,-9-9 16,9-1 0,0 19-16,-9-18 15,0 0 1,9-10-1,0 9-15,-9 1 16,0-10 0,0 0-16,0 0 15,9 0 1,-9 10 0,0-19-16,-1 9 15,1-9 1,-9-1-16,-1 1 15,0-10 1,1 1-16,-1-1 16,-9-9-1,0 0-15,0 0 16,-28-28 0,-66-66-16,-47-56 15,-19-28 1,0-19-1,9 9-15,1 1 16,18 8-16,38 29 16,19 28-1,18 10-15,10 8 16,10 1 0,9 0-1,9 19-15,0-20 16,10 1-1,-1 9-15,10 0 16,0 29 0,0-1-1,10 19-15,-1 10 16,0 9 0,-9-1-16,0 20 15,0 0 1,0 9-1,0 0-15,10 9 16,-1 10 0,1 9-16,-1 19 15,10 18 1,0 20-16,-1 9 16,1-10-1,9 1-15,1 8 16,-1 1-1,0 0-15,-9-9 16,9-10 0,0 0-16,1-10 15,-1 1 1,9 18-16,1-8 16,9-1-1,-9 0 1,9 0-16,0 9 15,-10-9 1,1-9-16,9 9 16,0 9-1,0 1 1,0-20-16,0 1 16,0 9-1,-9-18 1,0-1-16,-1 0 15,1-9-15,-1 9 16,1-9 0,0 10-16,-1-11 15,1 1 1,0-9 0,-10-1-16,9 1 15,1-1 1,0 1-16,-1 0 15,1 8 1,0-8-16,-1-1 16,1-8-1,-10-1-15,0 0 16,1 0 0,-11-9-1,1 0-15,0-1 16,0 1-1,0 0-15,-1-10 16,1 19 0,-9-18-16</inkml:trace>
  <inkml:trace contextRef="#ctx0" brushRef="#br0" timeOffset="70946.7">23631 11420 0,'0'0'0,"0"0"16,10 0-16,-1 0 15,1 0 1,18 9-16,0 1 16,0 18-1,10 0-15,0 19 16,-1 19-1,1 9 1,-1 0-16,1 0 16,9 9-1,0 10-15,0 9 16,10-9 0,-10-10-1,9 1-15,10 9 16,0 9-1,0-9-15,0-10 16,-1 1 0,1-10-16,-9-10 15,-1 1 1,10 0-16,0-1 16,-10-8-1,1 8-15,9 1 16,-10-10-1,0 10 1,1-10-16,-1-9 16,1 10-1,-1-1-15,1-9 16,-1 0 0,1 9-16,-1 0 15,0-9 1,1 0-16,-1 9 15,1-9 1,-1 0 0,1 0-16,-10-9 15,0 9 1,9-10-16,-9 10 16,10 0-1,-1 0 1,-9-10-16,0 1 15,0-1 1,-9 1-16,9-10 16,0 0-1,0 10-15,-9-19 16,-1-1 0,10 10-1,-9-9-15,9 9 16,-9 0-1,-1-9-15,1 9 16,-1-9-16,1 0 16,-10 0-1,1-10 1,-1 0-16,0 1 16,10 9-1,-1-1-15,1 1 16,9-9-1,-9 8-15,9 1 16,0 0 0,0-10-1,0 1-15,0-1 16,0-9 0,9 0-16,-9 0 15,0 9 1,0-9-1,0 0-15,-9 0 16,9-9 0,0 9-16,-9-9 15,9 9 1,0 0-16,0 0 16,0-10-1,0 1-15,0-1 16,0 1-1,0 0-15,0-1 16,0 1 0,0-10-16,10 10 15,-1-1 1,-9-8 0,9-1-16,1 0 15,-1 0 1,1 1-16,-1-11 15,1 11 1,-1-1-16,1 0 16,-1-9-1,0 0-15,1 0 16,-1 9 0,1 0-1,-1 0-15,1-9 16,-1 0-1,1-9-15,-1-1 16,0 0 0,10 1-1,-9-1-15,-1 10 16,1-9 0,-1-1-16,1 10 15,8-9 1,-8 8-16,9-8 15,9-1 1,-19 1-16,1-1 16,-1 1-1,1-10-15,-1 9 16,1-9 0,-1 10-16,0-1 15,1 1 1,-1-10-16,1 0 15,-1 0 1,1 0 0,-1 0-16,10 10 15,-10-10 1,-9 9-16,10-9 16,-10 10-1,9-1-15,-9 1 16,0-1-1,1 1 1,-11 9-16,10-10 16,0 1-16,0-1 15,-9 10 1,0 0 0,-1 0-16,1-1 15,-1 1 1,1 0-16,0 9 15,-1-9 1,1 0-16,0 0 16,-1 9-1,1-9-15,-10 9 16,10-9 0,-1 0-16,1 0 15,0 0 1,-1-1-1,1 1-15,9 0 16,0 0 0,-9 0-16,-1 0 15,1 9 1,-1 0-16,-8-9 16,8 0-1,29-38 1,-9 19-16</inkml:trace>
  <inkml:trace contextRef="#ctx0" brushRef="#br0" timeOffset="72549.75">22719 14901 0,'0'0'0,"0"0"0,0 0 16,9 0-1,1-10-15,-1 1 16,1-10 0,18 0-16,0 1 15,19-1 1,28-9-16,29 9 16,-48 10-1</inkml:trace>
  <inkml:trace contextRef="#ctx0" brushRef="#br0" timeOffset="73865.55">23180 14826 0,'0'0'0,"0"0"0,-10 0 15,1 0 1,9 0-16,0 0 16,0 0-1,19 9-15,56-9 16,57 9-1,47 10 1,56 0-16,28 0 16,29 0-1,28 9-15,-10 9 16,10-9 0,28 1-16,0 8 15,10 1 1,-20-1-16,-18 1 15,-28-1 1,-29-18-16,-28 0 16,-18-1-1,-39-18-15,-27 10 16,-29-10 0,-28 0-16,-28 0 15,-19 0 1,-9 0-16,-19-10 15,-1 10 1,-18-9 0,0 9-16,-28-9 15,-56-10 1,-58 0-16,-55 0 16,-29 1-1,-28 8-15,-19-9 16,-28 1-1,-19-1-15,-18 0 16,-10 0 0,18 1-16,1-1 15,-10 0 1,20 0-16,27-9 16,29 9-1,27 1-15,48-1 16,10 10-1,27 9 1,29 0-16,9 0 16,28 0-1,19 0-15,19 0 16,19 0 0,0 0-16,9 0 15,10 0 1,-1 0-16,10 0 15,0 0 1,0 0-16,0 0 16</inkml:trace>
  <inkml:trace contextRef="#ctx0" brushRef="#br0" timeOffset="76375.28">27978 14901 0,'0'0'0,"0"0"0,0-10 16,0 10 0,0 0-16,0 0 15,0 10 1,0 9-16,-10 27 15,1 48 1,-1 47-16,1 9 16,0 19-1,-1 9-15,10 1 16,0 8 0,0-18-16,0-9 15,-9-29 1,9-37-1,0-19-15,0-19 16,0-18 0,0-10-16,0-9 15,0-19 1,0-10-16,0-37 16,0-84-1,0-38-15,0-9 16,-10-10-1,1 0-15,0 20 16,-1-1 0,1 0-16,9 28 15,0-9 1,9 9-16,1 29 16,-1 27-1,0 20 1,1 27-16,-10 19 15,0 10 1,0 9 0,9 19-16,19 46 15,10 85 1,0 66-16,9 9 16,-10 29-1,-8-20-15,-11-18 16,-8-19-1,-1-19-15,-9-18 16,0-38 0,0-28-16,0-19 15,0-28 1,0-19-16,0-9 16,0-19-1,0 0-15,10-19 16,-1-66-1,10-84-15,0-37 16,-1 0 0,1-1-1,0 1-15,0 9 16,0 9 0,0 29-16,-10 18 15,10 19-15,-10 37 16,1 10-1,-10 28 1,0 19-16,0 10 16,0 8-1,0 10-15,0 10 16,0 46 0,-19 66-16,-9 65 15,-10 67 1,0-1-16,1-9 15,8 0 1,1-38 0,9-18-16,10-10 15,-10-18-15,10-38 16,-1-28 0,1-29-1,0-27-15,-1-19 16,10-1-1,0-18-15,0-9 16,10-47 0,-1-104-16,0-84 15,1 0 1,9-9-16,-10 18 16,-9 20-1,0 27-15,9 0 16,1 29-1,-1 9-15,1 37 16,8 19 0,1 19-16,-9 28 15,-1 10 1,0 27 0,-9 1-16,0 9 15,0 9 1,10 29-16,-1 65 15,-9 94-15,0 28 16,-19 19 0,1 0-1,-1 10-15,0-29 16,0-38 0,10-8-16,-1-39 15,1-18 1,0-18-16,-1-39 15,1-18 1,-1-9 0,10-20-16,0-18 15,0 0-15,0-28 16,10-47 0,9-84-16,9-76 15,0-28 1,-9 38-16,-10 19 15,10 9 1,-10 9-16,1 29 16,9 27-1,-10 29 1,0 28-16,1 9 16,-10 29-1,0 18-15,0 10 16,0 9-1,0 19-15,0 27 16,-19 76 0,-9 75-16,0 38 15,-1 37 1,1-9-16,9 9 16,10-28-1,9-28-15,0-19 16,-9-57-1,-1-27-15,1-29 16,-1-18 0,10-19-16,-9-19 15,9-9 1,0-19-16,0 0 16,0 0-1,9-28 1,1-38-16,9-47 15,9-37 1,0-28-16,28-122 16,1-75-1,-10 37-15,-28 75 16,-10 47 0,-9 29-16,0 46 15,10 0 1,-10 29-16,0 37 15,0 18 1,0 10-16,0 29 16,0 8-1</inkml:trace>
  <inkml:trace contextRef="#ctx0" brushRef="#br0" timeOffset="79625.64">5193 10660 0,'0'0'0,"0"0"0,0 0 16,0 9-16,-10 19 16,1 19-1,0 10-15,-1-1 16,10-9-1,0-10-15,10 1 16,-1-19 0,-9-10-16</inkml:trace>
  <inkml:trace contextRef="#ctx0" brushRef="#br0" timeOffset="79855.52">4967 10416 0,'0'0'0,"0"0"0,0 0 16,0 0 0,10 0-16,-1 0 15,19 0 1,0 0-16,-9 0 15,0-9 1,-19 9-16</inkml:trace>
  <inkml:trace contextRef="#ctx0" brushRef="#br0" timeOffset="80414.47">5729 10585 0,'0'0'0,"0"0"0,10 0 16,-1 0-1,10 0-15,9-19 16,19 0-1,0-18-15,9-1 16,-18 1 0,0-20-16,-19 11 15,-10-1 1,-9 0-16,-9 9 16,-10 10-1,0 19-15,-9-1 16,-10 20-1,-9 8 1,-9 39-16,-10 37 16,28 37-1,19 19-15,10 10 16,9 8 0,0-17-16,0-1 15,0-19 1,-10-9-16,10-38 15,0-9 1,0-18-16,0-20 16,0-18-1,0 0-15,0-19 16,10 0 0,-10-10-16</inkml:trace>
  <inkml:trace contextRef="#ctx0" brushRef="#br0" timeOffset="80625.7">5447 11138 0,'0'0'0,"0"0"0,0 0 16,0 0 0,9 0-1,10 0-15,38 0 16,37 0-1,19 0-15,9 0 16,0 0 0,-65 0-16</inkml:trace>
  <inkml:trace contextRef="#ctx0" brushRef="#br0" timeOffset="82557.92">7469 10773 0,'0'0'0,"0"0"15,0 0-15,0 0 16,0 0 0,0 0-16,0 0 15,0 18 1,0 39-16,10 36 16,-1 20-1,1 0 1,-10-1-16,-10-9 15,-9-9-15,-18-19 16,-20 0 0,-8-18-16,-11-20 15,-27-18 1,-1-28-16,1-20 16,18-8-1,48 9 1</inkml:trace>
  <inkml:trace contextRef="#ctx0" brushRef="#br0" timeOffset="82858.75">7009 10444 0,'0'0'15,"0"0"-15,9 0 16,10 0-16,28-9 16,75-1-1,47 1 1,29 0-16,9-1 16,-19 1-16,-47-1 15,-37 1 1,-38 18-16,-29 1 15,-18 9 1,-10-10-16</inkml:trace>
  <inkml:trace contextRef="#ctx0" brushRef="#br0" timeOffset="83333.84">8109 11251 0,'0'0'0,"0"0"0,0 19 16,0 28-1,-9 37-15,9 57 16,0 9 0,0-19-1,-10 1-15,1-10 16,0-29 0,-1-27-16,1-19 15,9-9 1,0-20-16,0-18 15</inkml:trace>
  <inkml:trace contextRef="#ctx0" brushRef="#br0" timeOffset="83599.39">8081 11467 0,'0'0'0,"9"0"15,1-10-15,-1 1 16,1 0 0,18 9-16,0 9 15,10 0 1,-1 20-16,-18-1 16,0 0-1,-19 0-15,0 0 16,-19 0-1,-9 0-15,0-9 16</inkml:trace>
  <inkml:trace contextRef="#ctx0" brushRef="#br0" timeOffset="84041.7">8608 11617 0,'0'0'0,"0"0"0,9 0 15,10 9 1,19 10-16,9 19 15,9 9 1,1 9-16,-20 0 16,-18 0-1,-10 1-15,-9-10 16,-18-10 0,-1-18-16,-9 0 15,-10-19 1,0-19-16,10-28 15,0-9 1,18-10-16,20 0 16,-1 19-1,19 10-15,20 9 16,27 9 0,-38 19-1</inkml:trace>
  <inkml:trace contextRef="#ctx0" brushRef="#br0" timeOffset="84415.07">9389 12020 0,'0'0'0,"0"0"0,9 0 16,19-9-1,0-10-15,10 0 16,-10 1 0,-9-1-16,0 0 15,-19-9 1,-9 0-16,-10 0 16,-19 0-1,-9 18-15,-9 20 16,-1 27-1,10 10-15,19 0 16,18 9 0,29 1-16,28-1 15,38 0 1,18-9-16,-46-38 16</inkml:trace>
  <inkml:trace contextRef="#ctx0" brushRef="#br0" timeOffset="84741.56">9803 11654 0,'0'0'0,"0"0"0,0 0 16,0 0 0,0 10-16,0 18 15,9 38 1,0 37-16,20 9 15,8-8 1,1-20-16,-1-37 16,10-9-1,-9-20-15,0-18 16,9-28 0,0-28-1,9-38-15,-18-19 16,0 1-1,-20 27-15,1 29 16,-9 19 0,-10 27-16</inkml:trace>
  <inkml:trace contextRef="#ctx0" brushRef="#br0" timeOffset="85241.58">11355 11007 0,'0'0'0,"0"0"15,0 0 1,0 9-16,-19 1 16,-38 27-1,-27 20-15,-29 18 16,9 0 0,1-19-16,18 0 15,29-18 1,18-1-16,10-18 15,19 0 1,9 0-16,18 9 16,29 0-1,38 19-15,37-10 16,-9 1 0,0-10-16,-9-9 15,-20 0 1,-18-1-16,-19 1 15,-19 0 1,-9 0-16,-19-10 16</inkml:trace>
  <inkml:trace contextRef="#ctx0" brushRef="#br0" timeOffset="85687.34">12437 10988 0,'0'0'0,"0"0"0,0 10 16,-10 8-1,-9 29-15,1 57 16,8 27-16,1 19 31,-1 10-31,1-10 16,0-19-16,-10-9 15,0-19 1,-9-18-16,-10-10 16,-9-19-1,-9-18-15,-10-20 16,-10-27 0,-8-29-16,-10-27 15,47 18 1</inkml:trace>
  <inkml:trace contextRef="#ctx0" brushRef="#br0" timeOffset="85985.13">11712 11082 0,'0'0'0,"0"0"0,10 0 15,27-9 1,48-1-16,56 20 16,28-10-1,10 9 1,0 1-16,-38-1 16,-19-9-1,-28 0-15,-37 0 16,-20 0-1,1 0-15,-19 9 16,-10-9 0</inkml:trace>
  <inkml:trace contextRef="#ctx0" brushRef="#br0" timeOffset="86219.53">13594 11551 0,'0'0'0,"0"0"0,0 0 16,0 0 0,0 0-16,0 0 15,9 0 1,1 0-16,-1 10 15,0-10 1</inkml:trace>
  <inkml:trace contextRef="#ctx0" brushRef="#br0" timeOffset="86368.69">13565 11833 0,'0'0'0,"0"0"16,0 0-16,0 0 15,0 0 1,10 0-16,-10 0 16</inkml:trace>
  <inkml:trace contextRef="#ctx0" brushRef="#br0" timeOffset="102697.51">11524 11092 0,'0'0'0,"0"0"0,0 0 16,-28 9-1,-38 0 1,-19 10-16,-18 9 15,-10 38 1,19 0 0,9-10-16,10-9 15,9-10 1,10-9-16,9 10 16,9-10-1,29-28-15,-1 0 16,10 0-1,0 0 1,0 0-16,10 9 16,18 10-1,19 28-15,9 9 16,20-18 0,18 9-1,9 0-15,-9-10 16,0-18-1,-18 0-15,-11-19 16,-8 9 0,-20 1-1,1-1-15,-19-9 16,0 0 0,-10 0-16,1 9 15,-1-9 1,-9 0-1</inkml:trace>
  <inkml:trace contextRef="#ctx0" brushRef="#br0" timeOffset="106775.37">7112 12949 0,'0'0'0,"0"0"16,0-9-16,0 9 15,0 0 1,0 9-16,9 57 15,1 65 1,-1 85 0,-9-38-16,0-65 15,0-10-15,0-47 16,0 1 0,0-29-1,0-19-15,0-9 16,10 0-1,8-28-15,29-9 16,10-20 0,-1-8-16,1 27 15,-10 29 1,9 18 0,1 10-16,-10 9 15,-19 10 1,-19 8-16,-18 11 15,-47-10 1,-39 9-16,-27-19 16,28-37-1,19-18 1,47 8-16</inkml:trace>
  <inkml:trace contextRef="#ctx0" brushRef="#br0" timeOffset="107213.36">7714 13353 0,'0'0'0,"0"0"0,9-10 16,10-8-1,38-1 1,27 19-16,20 9 16,28 19-1,-10 38-15,-19 18 16,-27-9 0,-29-9-1,-19 0-15,-19-19 16,-18 0-1,-29 9-15,1-28 16,-1-28 0,0-19-16,-9 1 15,19-29 1,0-38 0,28 10-16,19-9 15,37-1-15,38 20 16,29-1-1,-58 47-15</inkml:trace>
  <inkml:trace contextRef="#ctx0" brushRef="#br0" timeOffset="107564.76">8975 13578 0,'0'0'0,"9"9"15,0 1 1,1 8-1,18-8-15,10-1 16,-1-9 0,10-19-16,-9 1 15,0-20 1,-20 1-16,-18 8 16,0 1-1,-18 10-15,-11 8 16,-18 10-1,-9 28 1,0 29-16,18 27 16,19 0-1,19-8-15,19-11 16,37 1 0,29 0-16,28-20 15,-47-27 1</inkml:trace>
  <inkml:trace contextRef="#ctx0" brushRef="#br0" timeOffset="107937.2">10132 13540 0,'0'0'0,"0"0"15,-19-9-15,-28-10 16,-28 10-1,-10 28 1,10 9-16,18 9 16,20-9-1,18 19-15,9-9 16,20-1 0,18-8-16,19-1 15,0-10 1,28 1-1,10-19-15,9-19 16,-19-9 0,-18 19-16,-10-10 15,-9 10 1,-10 9-16,9 19 16,20 18-1,-29-9-15</inkml:trace>
  <inkml:trace contextRef="#ctx0" brushRef="#br0" timeOffset="108292.86">11101 13024 0,'0'0'0,"0"10"0,-19 46 16,0 38-16,10 47 15,-1 27 1,1-27-1,-1-38-15,10 19 16,0 10 0,10-38-16,-1-38 15,20 19 1,8-19-16,-27-37 16</inkml:trace>
  <inkml:trace contextRef="#ctx0" brushRef="#br0" timeOffset="108625.67">11656 13418 0,'0'0'0,"0"0"16,0 0-16,-19 10 15,-19-1 1,-18 10-16,-1 9 15,1 0 1,0 19 0,9 0-1,18-9-15,1-1 16,19-9-16,-1 19 16,20 9-1,18 29 1,28-10-16,29 0 15,56 28 1,38-18-16,65-1 16,123 38-1</inkml:trace>
  <inkml:trace contextRef="#ctx0" brushRef="#br0" timeOffset="116947.69">28213 14741 0,'0'-9'0,"0"0"15,0-1-15,0-9 16,0 10-1,0 0-15,0-1 16,0 10 0,0 19-1,0 9-15,0 10 16,-10 102 0,10 48-1,38 75-15,0-38 16,18 0-1,-9-28 1,-28-131-16,-10-1 16,-9-27-1,0-38 1,-9-28-16,-10-57 16,-9-102-1,0-38 1,18 18-16,1 48 15,-1 46 1,10-18-16,0 28 16,0 65-1,0 10 1,0 18-16,0 1 16,0 18-1,-18 57 1,-11 19-16,-27 187 15,0 75 1,37-66 0,0-46-16,19-94 15,9 18 1,-9 29 0,0-66-16,0-47 15,0-28 1,0-38-1,0-18-15,10-48 16,9-65 0,-1-103-16,1-66 15,-19 66 1,0 56 0,0-9-16,0 19 15,0 46 1,0-9-1,10-19-15,-1 10 16,-9 56 0,0 19-1,0 37-15,0 47 16,-19 47 0,-28 113-1,-38 393-15,38-130 16,47-357-1,-9 84 1,9 47-16,-9-19 16,9-112-1,0-28 1,0-10-16,0-18 16,0-1-1,0-9 1,0-28-16,0 0 15,9-28 1,0 0-16,20-141 16,8-234-1,-27 103 1,-1 206-16,-9-56 16,0 9-1,10-75 1,-10 38-16,0 75 15,0 9 1,0-38 0,0 10-16,0 113 15,0-10 1,0 1-16,0 18 16,0 37-1,-19 94 1,0 20-16,9-58 15,-8 29 1,-1 94 0,0-56-16,0-76 15,0 47 1,1 10 0,8-66-16,10-75 15,0 0 1,0 0-16</inkml:trace>
  <inkml:trace contextRef="#ctx0" brushRef="#br0" timeOffset="117658.54">28260 15117 0,'0'0'0,"0"0"0,0-10 16,-19-27-1,10-1-15,-1 19 16,-9-18-1,1-66 1,-11-47 0,29-113-16,0 66 15,38 84-15,37-74 16,19 8 0,10 48-1,-20 84-15,20 9 16,9 10-1,28 47 1,9-10-16,-18 29 16,-10 28-1,-9 9 1,-28 19-16,-19-29 16,-10 20-1,-9-10 1,-9-19-1,0 57-15,-10-10 16,-19-56 0,-9-19-1,0-19-15,0 1 16,0-10 0</inkml:trace>
  <inkml:trace contextRef="#ctx0" brushRef="#br0" timeOffset="118007.6">29727 13418 0,'0'0'0,"0"0"15,0 0 1,10 10-16,-1-1 15,19 104 1,19 65 0,1-19-16,-20-65 15,-9-37 1,-1 18 0,-8-28-16,-10-1 15,0-17 1,-28-11-1,-19 1-15,-29-9 16,-27-1 0,-1 10-16,57-19 15</inkml:trace>
  <inkml:trace contextRef="#ctx0" brushRef="#br0" timeOffset="119097.36">29878 14122 0,'0'0'0,"0"-9"0,0-1 16,0 10 0,0 10-1,9 46-15,10 66 16,9 28 0,-9-37-1,0-38-15,0-10 16,0-27-1,-1-38 1,11 0-16,-1-9 16,19-57-1,0-37 1,-28-19-16,-29 37 16,-18 38-1,-9 10 1,-11 18-16,-8 28 15,-19 29 1,18-1-16,20 1 16,8 9-1,29 0 1,10 0-16,37 0 16,9 9-1,-9-9 1,0-28-16,-9-38 15,-19-9 1,-19-10 0,0-9-16,0 28 15,-10 19 1,-8 10-16,-1 18 16,0 38-1,10-19 1,18-47-1,0 9-15,10 10 16,0-19 0,0 0-16,9-38 15,0-37 1,-18 19 0,-10 18-16,-10 1 15,-8 27 1,-1 29-1,-19 9-15,10 0 16,0 1 0,18-11-16,1 1 15,9 9 1,0-18 0,0-10-16,9 0 15,1-19 1,-10-19-1,0 20-15,0 8 16</inkml:trace>
  <inkml:trace contextRef="#ctx0" brushRef="#br0" timeOffset="120741.46">30809 14816 0,'0'0'0,"0"0"16,0 19-16,0-10 16,0-9-1,-9 38 1,-1 28-16,1-1 15,0 20 1,9 37 0,0-19-16,0-37 15,0-19-15,0-19 16,-10-10 0,1 1-1,-10 19-15,-9-10 16,-10-9-1,-9-1 1,-38-46 0,20 0-16</inkml:trace>
  <inkml:trace contextRef="#ctx0" brushRef="#br0" timeOffset="121058">30292 14647 0,'0'0'0,"9"19"0,19 0 15,29 0 1,37-19-1,19 0-15,28 19 16,10 18 0,-10-18-1,-28-29-15,-38 10 16,-28 0 0,-28 10-1,-10-10-15</inkml:trace>
  <inkml:trace contextRef="#ctx0" brushRef="#br0" timeOffset="122271.52">28081 15088 0,'0'0'0,"0"0"15,0 0-15,0 0 16,0 0 0,0 0-16,0 10 15,10 27 1,-1 38-16,19 29 15,19 36 1,10 29-16,8-9 16,1-10-1,-9-9-15,-1-29 16,1 1 0,-1-1-16,1-8 15,-10-29 1,-10-28-1,-18-10-15,0-18 16,-10 0 0,1-10-16,-10 0 15,0-9 1,0 0-16</inkml:trace>
  <inkml:trace contextRef="#ctx0" brushRef="#br0" timeOffset="122692.74">29219 16993 0,'0'0'0,"0"0"16,0 0-1,0 9-15,0 10 16,0 19 0,0 27-16,0 1 15,0 9 1,-9 0-1,0-9-15,-1 0 16,-9-20-16,1-8 16,-1-19-1,-19 0-15,0-10 16,1-9 0,-10 0-1,19-9-15,9-1 16</inkml:trace>
  <inkml:trace contextRef="#ctx0" brushRef="#br0" timeOffset="122941.53">28909 16946 0,'0'0'0,"9"0"15,10 0-15,19 0 16,28-9 0,9-1-16,10 1 15,-10 0 1,0-1-16,-18 1 16,-1 18-1,-37-9-15</inkml:trace>
  <inkml:trace contextRef="#ctx0" brushRef="#br0" timeOffset="123242.51">29671 17406 0,'0'0'0,"0"0"15,0 0 1,0 9-16,0 10 16,0 37-1,-9 38-15,-1 19 16,1 18 0,9-9-1,-10-28-15,10-28 16,0-20-1,10-8-15,-1 0 16,-9-29 0</inkml:trace>
  <inkml:trace contextRef="#ctx0" brushRef="#br0" timeOffset="123508.88">29718 17453 0,'0'0'0,"0"0"0,0 0 16,9 0-1,1 9-15,18 1 16,0 18 0,10 19-16,0 0 15,-20-1 1,1-8-16,-19-1 15,-9 10 1,-10-9-16,-19-1 16,19-27-1</inkml:trace>
  <inkml:trace contextRef="#ctx0" brushRef="#br0" timeOffset="124527.34">29963 17631 0,'0'0'0,"9"0"16,0 0-16,20 9 16,8 1-1,10 18-15,0 0 16,-9 19-1,0 0-15,-20 0 32,1 9-32,-19-18 0,0-1 15,0-18 1,0 0-16,0-19 16,0 0-1,0 0-15,10-10 16,18-37-1,9-9-15,1-10 16,0 10 0,-1 19-16,-8 8 15,-1 20 1,0 0 0,0-1-16,-9 10 15,132 132 1,-151-132-16,0 9 15,9 0 1,0 10-16,1 0 16,-1 0-1,1 0-15,-1-1 16,0-8 0,-9-10-16,10 0 15,-1 0 1,1-10-16,-1-8 15,-9 8 1,0 1-16,0-1 16,0 10-1,0 0-15,-19 10 16,0-1 0,10 19-16,0 0 15,18 10 1,10-1-16,28 1 15,0-10 1,9-9 0,10-19-16,-9-9 15,-1-20-15,-9-18 16,0-9 0,-9 9-1,-19 19-15,-10 9 16,0 10-1,-9 0-15,10 18 16,-1 29 0,1 18-16,-1 28 15,0 10 1,1-9-16,18-20 16,0 1-1,1-29-15,18-8 16,18-20-1,20-47-15,28-37 16,9-37 0,-9-10-16,-19 0 15,-28 37 1,-38 48-16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4:55:42.72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2549 1221 0,'0'0'0,"-9"-19"0,-19-18 15,-10-10 1,-28 0-16,-9 10 16,-10 18-1,20 28-15,-11 29 16,10 37-1,1 19-15,18 28 16,18-19 0,20-28-16,18-9 15,1-20 1,18-8-16,19-19 16,19-19-1,9-10-15,0-8 16,1-20-1,-1-18 1,0-1-16,-18 1 16,-20 9-16,1 19 15,-10 19 1,0-1-16,10 20 16,28 18-1,9 28 1,10 10-16,-10 0 15,0-1 1,0 10-16,-18-9 16,-1-10-1,1-9-15,-38-37 16</inkml:trace>
  <inkml:trace contextRef="#ctx0" brushRef="#br0" timeOffset="317.2">3970 1287 0,'0'0'0,"0"0"0,-9 0 16,-20 0 0,-37 9-1,-9 19-15,-9 19 16,18 19-1,19 0-15,18 9 16,20-10 0,18 1-16,29-10 15,28 1 1,19-10-16,9-19 16,9-19-1,-9-18-15,-9-10 16,0-19-1,-48 20-15</inkml:trace>
  <inkml:trace contextRef="#ctx0" brushRef="#br0" timeOffset="675.13">4440 405 0,'0'0'0,"0"0"15,0 0-15,0 9 16,10 20 0,27 55-16,20 47 15,18 48 1,0 18-16,-9-19 15,-9-19 1,-29-9-16,-9-18 16,-19-1-1,0-28-15,-10-18 16,1-19 0,-1-20-16,1-17 15,9-11 1,-9-18-16</inkml:trace>
  <inkml:trace contextRef="#ctx0" brushRef="#br0" timeOffset="1099.58">4120 1156 0,'0'0'0,"0"0"15,10-10-15,9 1 16,47-1 0,46 20-16,48 18 15,10 9 1,-10 1-16,-19-10 16,-19-9-1,-19-10-15,-27-9 16,-20-9-1,-9 0-15,-9-1 16,-10 10 0,-9 0-16,0 10 15,9 8 1,0 20-16,0 28 16,10 18-1,0 0 1,-1 10-16,-18-9 15,0-10 1,-19-19-16,0-18 16,-10-29-1</inkml:trace>
  <inkml:trace contextRef="#ctx0" brushRef="#br0" timeOffset="1282.42">5409 827 0,'0'0'0,"0"0"15,0 0-15,0 0 16,10 0 0,8 19-16,1-10 15</inkml:trace>
  <inkml:trace contextRef="#ctx0" brushRef="#br0" timeOffset="1665.94">6162 1231 0,'0'0'0,"0"0"15,0 0-15,0 9 16,9 10-1,1 46-15,18 39 16,10-1 0,9 9-16,-10-8 15,-9-39 1,-9-18-16,0-19 16,0-9-1,0-19-15,9 0 16,19-28-1,19-38-15,18-46 16,11-29 0,-20 19-16,-9 19 15,-10 28 1,-18 28-16,-10 28 16,0 19-1,-9 0 1</inkml:trace>
  <inkml:trace contextRef="#ctx0" brushRef="#br0" timeOffset="2343.71">7545 1737 0,'0'0'0,"0"0"16,-19-9-16,-9-10 15,-29-9 1,1 19-16,9 18 15,0 0 1,0 20-16,18-1 16,1 0-1,19 0-15,-1-9 16,1-1 0,18-8-16,10 18 15,38 0 1,18 19-1,10-9-15,-10-1 16,-19-18 0,1 0-16,9-19 15,9-10 1,10-18-16,9-38 16,0-37-1,9-37-15,-18-20 16,-19-9-1,-38-9-15,-19 0 16,-18 27 0,-19 20-16,-10 19 15,-9 36 1,9 30-16,10 27 16,0 9-1,0 29-15,-10 37 16,10 66-1,9 29 1,10 27-16,9-9 16,9-29-16,10-8 15,0-29 1,9-19 0,0-8-16,19-1 15,0 0 1,10-19-16,-1 0 15,1 1 1,-20-20-16,-18-28 16</inkml:trace>
  <inkml:trace contextRef="#ctx0" brushRef="#br0" timeOffset="2740.23">7865 1446 0,'0'0'0,"18"0"0,20-9 16,28 0 0,28-1-1,9 1-15,1-10 16,-10 10-1,0-1-15,-9 1 16,-10 18 0,-19 1-16,-18-1 15,0 19 1,-1 10-16,1 18 16,0 10-1,-1 9-15,-18 0 16,0 0-1,-10-9 1,-9-19-16,0-10 16,0 1-1,0-20-15,0-18 16</inkml:trace>
  <inkml:trace contextRef="#ctx0" brushRef="#br0" timeOffset="2902.2">8721 1081 0,'0'0'0,"0"0"15,0 0-15,9 0 16,0 0 0,10 9-16,-9-9 15</inkml:trace>
  <inkml:trace contextRef="#ctx0" brushRef="#br0" timeOffset="3699.68">9793 1484 0,'0'0'0,"0"0"0,-19 0 15,-37 19 1,-19 9-1,-19 19-15,9 18 16,28 11-16,20 8 16,18-9-1,28-19-15,10 1 16,19-20 0,9-9-1,9-18-15,-9-20 16,10-18-1,-20-19-15,1-18 16,-19-20 0,-19-9-16,0-9 15,9 19 1,1 18-16,-1 0 16,19 19-1,1 19 1,-1 9-16,28 19 15,10 19-15,9 19 16,-9 18 0,-19 0-16,-9 1 15,-10-1 1,-9 10-16,-19-10 16,0 0-1,-19-18 1,0-1-16,0-18 15,10-19 1,-10 0-16,0-28 16,10-28-1,18-66-15,29-29 16,28 11 0,-10 55-16,1 29 15,9 28 1,-1 18-16,20 29 15,0 19 1,-10 37-16,-9 9 16,-10 29-1,-18 9-15,-29 9 16,-18 1 0,-38 8-1,-10 1-15,-8-19 16,-1-19-16,0-9 15,28-47 1</inkml:trace>
  <inkml:trace contextRef="#ctx0" brushRef="#br0" timeOffset="4291.76">2164 3060 0,'0'0'0,"0"0"0,0 0 16,0 0 0,37-9-16,133-19 15,168-38 1,104-18-16,19 18 15,47 10 1,29 18-16,55 19 16,29 10-1,19 18-15,18 10 16,-18 9 0,-38 10-16,-28 27 15,-28-18 1,-67-19-16,-55-9 15,-67-19 1,-46 0 0,-67-19-16,-65 1 15,-66-1 1,-28 0-16,-38 0 16,-29 10-1,-18 0-15,-9-1 16</inkml:trace>
  <inkml:trace contextRef="#ctx0" brushRef="#br0" timeOffset="4812.09">2342 3004 0,'0'0'0,"29"-9"15,37-20 1,131-8-16,132-1 16,113 20-16,66 8 15,85 10 1,75 0 0,19 10-16,9-10 15,0 0 1,-19 9-16,-56 0 15,-28 10 1,-38-10-16,-56 1 16,-76-1-1,-84 1-15,-48-10 16,-74-10 0,-67 10-16,-46-9 15,-29-1 1,-37 1-16,-29 9 15</inkml:trace>
  <inkml:trace contextRef="#ctx0" brushRef="#br0" timeOffset="55950.99">2888 2976 0,'9'0'0,"20"0"0,55-19 16,76-19-1,57 10 1,27-9-16,38 18 15,57 10-15,37 18 16,29 19 0,47 10-1,18-10-15,0-28 16,1 19 0,27 9-16,-9-28 15,-28 19 1,19-29-1,-19 1-15,-47 18 16,-28 10 0,-57-10-1,-84 1-15,-57-1 16,-38-9 0,-46 0-1,-38 0-15,-29-9 16,-18 9-1,-10 0 1,-9 0-16</inkml:trace>
  <inkml:trace contextRef="#ctx0" brushRef="#br0" timeOffset="56362.27">4252 3407 0,'57'10'15,"206"-1"-15</inkml:trace>
  <inkml:trace contextRef="#ctx0" brushRef="#br0" timeOffset="57455.88">3443 3060 0,'19'0'0,"75"-9"0,132-19 15,84-10 1,57 19-16,66-9 16,75 9-1,28 19 1,10-18-16,9 8 16,-19-8-1,-28 27-15,-28 19 16,-19-28-1,-29-9 1,-55 18 0,-57 10-16,-48-10 15,-65 1 1,-47-1-16,-28 0 16,-29 10-1,-27 0 1,-29-19-16,-19 0 15,-28 0 1,0 0-16</inkml:trace>
  <inkml:trace contextRef="#ctx0" brushRef="#br0" timeOffset="57858">3340 3295 0,'18'0'0,"77"-10"16,140-8-1,113-1-15,75-9 16,95-29-1,74 20-15,10-1 16,66 38 0,28-9-16,-235-38 15</inkml:trace>
  <inkml:trace contextRef="#ctx0" brushRef="#br0" timeOffset="61432.25">5597 4580 0,'-9'0'0,"-29"-9"0,-46 9 16,-20 19 0,20-1-1,18 10-15,28-9 16,10 0-16,18 0 15,29-10 1,38 10 0,65 9-16,38 0 15,0 0 1,-28 19 0,-20-9-16,-17 18 15,-30 0 1,-27 1-16,-10-1 15,-28 10 1,-28-1 0,-28 1-16,-29-19 15,-28 0 1,0-28-16,0-10 16,0-28-1,19 0 1,28 1-1,38 8-15</inkml:trace>
  <inkml:trace contextRef="#ctx0" brushRef="#br0" timeOffset="61690.77">6613 5228 0,'0'0'0,"0"0"0,0 0 15,0 18 1,-18 39-16,-1 36 16,9 1-1,10-9 1,0-29-16,0-9 15,0-38-15</inkml:trace>
  <inkml:trace contextRef="#ctx0" brushRef="#br0" timeOffset="61875.21">6453 4627 0,'0'0'0,"0"0"0,10 0 16,9 9-1,28 10-15,-19-9 16</inkml:trace>
  <inkml:trace contextRef="#ctx0" brushRef="#br0" timeOffset="62407.17">7432 5021 0,'0'0'0,"0"0"16,0 0-16,-28-9 16,-19 9-1,-29 37-15,-8 1 16,18 18-1,9 29 1,20-10-16,27-19 16,20-19-1,18 1-15,19-19 16,0-19 0,9-19-1,1-9-15,-19-28 16,-1-10-1,-18 19-15,0 0 16,-10 28 0,-9 10-16,0-1 15,10 20 1,8 27-16,20 57 16,0 47-1,-10 18 1,-19-18-16,-9-28 15,-18 9 1,-30 0-16,-17-28 16,-39-19-1,-28 0-15,-37-28 16,-19-38 0,-19-56-16,-122-66 15</inkml:trace>
  <inkml:trace contextRef="#ctx0" brushRef="#br0" timeOffset="63065.7">7883 5143 0,'0'0'0,"0"19"0,0 18 15,10 29 1,-1 9-16,1 0 16,-1-28-1,-9 0 1,0-28-16,0-10 15,0-9 1,0 0-16,0-28 16,0-47-1,-9-38-15,18 20 16,0 36 0,1 10-1,18 19-15,0 19 16,19 18-1,0 10 1,10 9-16,-20 10 16,1 18-1,-19-9-15,-10-19 16,-9 0 0,0-9-16,0-19 15,0 0 1,10-38-16,9-55 15,28-29 1,0 28-16,-10 28 16,-9 29-1,1 27 1,8 20-16,10 27 16,10 29-1,-10 18-15,-28-9 16,-1 0-1,-18-37-15</inkml:trace>
  <inkml:trace contextRef="#ctx0" brushRef="#br0" timeOffset="63432.43">8956 5152 0,'0'0'0,"0"0"16,0 10-1,-19 9-15,0 18 16,-9 19 0,19 10-16,9 0 15,18-10 1,20 0-1,18-18-15,20-38 16,8-19-16,-8-9 16,-20-19-1,-18-9-15,-29-10 16,-28 0 0,-37 20-16,-29 8 15,-28 38 1,57 9-1</inkml:trace>
  <inkml:trace contextRef="#ctx0" brushRef="#br0" timeOffset="63682.33">9708 5218 0,'0'0'0,"0"0"16,10 10-16,-1 8 15,1 48 1,8 18 0,1 10-16,-9 0 15,-10 0 1,0-28-16,0-48 15</inkml:trace>
  <inkml:trace contextRef="#ctx0" brushRef="#br0" timeOffset="63861.32">9586 4636 0,'0'0'0,"0"0"0,10 10 16,-1-1 0,19 19-16,-9-9 15</inkml:trace>
  <inkml:trace contextRef="#ctx0" brushRef="#br0" timeOffset="64332.95">10461 4458 0,'0'0'0,"0"0"15,9 28-15,1 66 16,-1 38 0,19 27-1,1 10-15,-1-10 16,-9-8-16,0-30 15,-10-27 1,0-37-16,1-20 16,-10-9-1,0-18-15,0-10 16,-10-19 0,-27-66-1,-48-37-15,0 19 16,20 47-1,18 37-15,-10 10 16,1 28 0,-10 28-1,19 9-15,9 0 16,29 0 0,18 1-16,29-20 15,37 1 1,57-10-1,28-37-15,-19-20 16,-75 11 0</inkml:trace>
  <inkml:trace contextRef="#ctx0" brushRef="#br0" timeOffset="65026.13">12606 5199 0,'0'0'0,"0"0"0,0 19 15,-19 28 1,-19 28-16,-9 19 16,-9 0-1,0-38-15,-10 0 16,9-9 0,1-28-1,-1-28-15,1-10 16,-10-19-1,19-9-15,9-9 16,20 9 0,8 10-16,20 9 15,8-1 1,39-8-16,65-1 16,47 10-1,20 9 1,-11 10-16,-27 9 15,-48 0 1,-9 9-16,-18 1 16,-20-10-1,1 9 1,-20 1-16,1-10 16,-29 0-1</inkml:trace>
  <inkml:trace contextRef="#ctx0" brushRef="#br0" timeOffset="65301.32">13669 4674 0,'0'0'0,"0"0"0,0 0 15,-9 9 1,-38 38-16,-19 47 15,-19 37 1,19 1-16,10 9 16,18-19-1,29-19-15,18-9 16,29-19 0,18 0-16,38 0 15,10-10 1,-57-46-16</inkml:trace>
  <inkml:trace contextRef="#ctx0" brushRef="#br0" timeOffset="65765.17">13857 5209 0,'0'0'0,"0"0"0,10 0 16,-1-19-1,19 0-15,10 0 16,37 1 0,19 8-1,0 10-15,-28 10 16,-10-1-16,-18 0 16,-19 1-1,0 9 1,-19-1-16,-10 20 15,-18 18 1,-28 10-16,-10 0 16,19-10-1,0-19-15,19 1 16,-1-10 0,20-9-1,-1-10-15,20 1 16,9 18-1,37 0-15,38-9 16,29-1 0,18-8-1,-19-10-15,-28-10 16,-28 1 0,-47 0-16</inkml:trace>
  <inkml:trace contextRef="#ctx0" brushRef="#br0" timeOffset="66066.07">14657 4777 0,'0'0'0,"9"0"0,1 10 15,27 8 1,20 29-1,37 47-15,0 28 16,0 19 0,-28 18-16,-19-27 15,-28-39 1,-29 11 0,-9-11-16,-37 1 15,-57 10 1,-38-20-16,-150 38 15</inkml:trace>
  <inkml:trace contextRef="#ctx0" brushRef="#br0" timeOffset="66491.98">15626 5218 0,'0'0'0,"0"0"0,0 0 16,9 0-1,1-9 1,27-10-16,20 10 15,37-1 1,19 1 0,-1 9-16,-17 9 15,-58-9 1</inkml:trace>
  <inkml:trace contextRef="#ctx0" brushRef="#br0" timeOffset="66682.38">15597 5387 0,'0'0'0,"0"0"15,0 0 1,0 0-16,19 0 16,38 19-1,103 9-15,131 38 16,104 37-1</inkml:trace>
  <inkml:trace contextRef="#ctx0" brushRef="#br0" timeOffset="67315.31">19407 3670 0,'0'0'0,"0"0"16,0 0-16,10 19 15,-1 37 1,1 47 0,-1 38-16,-9-10 15,0-27 1,0-20-16,0 1 15,-9-39 1</inkml:trace>
  <inkml:trace contextRef="#ctx0" brushRef="#br0" timeOffset="67692.5">17648 4824 0,'0'0'0,"0"0"16,10 0-16,27 9 16,114 10-1,159 28 1,114 0-16,65 9 15,38 10-15,-29-19 16,-84-28 0,-75-19-1,-66-10-15,-57 1 16,-47 9 0,-46 0-16,-39 0 15,-37-9 1,-18-1-16,-20 10 15,-9 0 1</inkml:trace>
  <inkml:trace contextRef="#ctx0" brushRef="#br0" timeOffset="68091.08">18081 5837 0,'0'0'0,"0"0"15,0-9-15,0 9 16,0 0 0,9 19-16,10 37 15,9 85 1,-9 46 0,-19-8-16,0-10 15,-19-47 1,10-29-16,-10-8 15,0-19 1,10-20-16,0-36 16</inkml:trace>
  <inkml:trace contextRef="#ctx0" brushRef="#br0" timeOffset="68331.84">18598 6466 0,'10'0'0,"9"-9"15,18-10 1,39 0-16,46 10 16,28 9-1,20 18 1,-1 11-16,-28-1 15,-47-9-15,-56-10 16</inkml:trace>
  <inkml:trace contextRef="#ctx0" brushRef="#br0" timeOffset="68583.87">19351 5837 0,'0'0'0,"0"0"16,0 10-16,-9 37 16,-10 56-1,0 85 1,10 9-16,-1-10 16,1 1-16,9-29 15,0-37 1,0-9-1,9-19-15,1-47 16,-10-29-16</inkml:trace>
  <inkml:trace contextRef="#ctx0" brushRef="#br0" timeOffset="69041.61">20207 6654 0,'0'0'0,"10"0"0,-1 0 15,19 0 1,10-10-16,9 1 16,9 0-1,1-10 1,-20 9-16,1-18 15,-10-9-15,-18-10 16,-20 0 0,-18-9-16,-28-1 15,-1 20 1,-9 27-16,-9 29 16,9 37-1,0 19 1,19 19-16,28 0 15,19-9 1,10-1-16,18-18 16,19-10-1,19-9-15,9-28 16,19 9 0,0-19-1,0-18-15,-47-1 16</inkml:trace>
  <inkml:trace contextRef="#ctx0" brushRef="#br0" timeOffset="69325.2">19774 5762 0,'0'0'0,"0"0"15,10 0 1,18 0-16,57 0 16,56-9-1,38 0 1,-29-1-16,-28 1 15,-37 9-15,-57 0 16</inkml:trace>
  <inkml:trace contextRef="#ctx0" brushRef="#br0" timeOffset="69816.06">20715 5368 0,'0'0'16,"0"0"-16,10 0 15,8 0-15,39 0 16,27 19 0,20-10-16,-10 29 15,-9-1 1,-19-18-16,-19 0 15,-19 0 1,-9-10-16,-1 1 16,-18 8-1,0 10-15,-18 1 16,-11 18 0,-8 9-16,-1 0 15,-9 10 1,19-19-16,0 0 15,18-19 1,1-9 0,9-10-16,9 10 15,19 9 1,29-9-16,37-1 16,28 1-1,1-10-15,18 1 16,28 9-1,160 18-15</inkml:trace>
  <inkml:trace contextRef="#ctx0" brushRef="#br0" timeOffset="77913.95">24497 6738 0,'0'0'0,"0"0"0,0 0 15,9-9 1,1-1-16,18-8 15,19-1 1,38-9-16,37 0 16,19-1-1,0 11-15,19-1 16,9 0 0,1 0-16,-1-9 15,10 9 1,18 1-16,-8 8 15,-1 1 1,-19-10-16,0 0 16,-9 1-1,-19-11 1,-18-8-16,-10-1 16,-10-18-1,10-19-15,0 0 16,-19-9-1,0-1-15,-9-9 16,-1 0 0,1 1-16,-10-11 15,-9-8 1,0-1-16,0-9 16,0-9-1,-10 9-15,1-9 16,-1-10-1,-9 0-15,-9 0 16,9 1 0,0-1-1,0 10-15,0-1 16,9 1-16,10-1 16,0 1-1,9 0 1,19-1-16,19-18 15,19 0 1,28 0-16,0 28 16,-10 19-1,1 18-15,-10 20 16,0 18 0,-9 9-16,-1 20 15,1 8 1,9 10-16,0 10 15,0 8 1,-9 10-16,0-9 16,-10 0-1,-18 0-15,-20 0 16,-18-1 0,-9 1-16,-20-10 15,1 1 1,-1-1-1,-18-9-15,0 0 16,0 0-16,0 0 16,-10 0-1,1 0-15,-1 0 16,0 0 0,-9 0-1,0 0-15,0 0 16</inkml:trace>
  <inkml:trace contextRef="#ctx0" brushRef="#br0" timeOffset="82229.61">28448 1859 0,'0'0'0,"0"0"0,0 0 16,0 0-1,0 10 1,0 8-16,0 11 16,9 17-1,1 20-15,-1 0 16,1 9-1,-1 9-15,10 10 16,0 0 0,-10 0-16,0 0 15,-9-1 1,0 1-16,0 0 16,0 0-1,-9 0-15,9 9 16,9-9-1,1 0-15,-1-1 16,-9 1 0,0 0-16,0-10 15,0 1 1,0 9-16,0 0 16,0 9-1,10 9 1,-10 1-16,0 0 15,0-1-15,0 1 16,9-10 0,-9 19-1,0-9-15,0-1 16,0 1 0,0-1-16,0 1 15,-9 9 1,-1 0-16,1 0 15,9-10 1,0 1-16,9 0 16,-9-1-1,10 1-15,-10-19 16,0 9 0,0-19-16,0-9 15,0 0 1,-10-18-16,10-1 15,0-9 1,0-10 0,0 1-16,0-10 15,0 0-15,0-9 16,0 0 0,0-1-1,0-8-15,0-1 16,0 1-1,0-1-15,0 0 16,0 1 0,0-10-16,0 0 15,0 0 1,0 0-16,0 0 16,0 9-1,0-9-15,0 0 16,0 0-1,0 0-15,0 0 16,0 0 0,0 0-1,0 0-15</inkml:trace>
  <inkml:trace contextRef="#ctx0" brushRef="#br0" timeOffset="83560.75">28542 5246 0,'0'0'0,"0"0"15,0 0-15,0-9 16,0-10 0,0 0-16,0 1 15,0-11 1,0 11-16,0 8 16,9 1-1,1 0-15,-1-1 16,1 1-1,-1-10-15,19 0 16,1 10 0,18-10-16,0 10 15,0-1 1,-10 1-16,1 0 16,-19-1-1,0 10-15,-19 0 16,0 0-1,0 0-15,-10 0 16,-18-9 0,-29-1-16,-27-8 15,-20 8 1,1 1-16,-1 0 16,20-1-1,18 1 1,9-1-16,20 10 15,9 0 1,9 0-16,9 0 16,1 0-1,9 0-15,0 0 16,19 10 0,47-1-16,37 1 15,38-1 1,-9 0-16,0 1 15,-1-1 1,-18 0-16,-9 1 16,-20-1-1,-27-9-15,-10 0 16,-10 0 0,-18 0-16,0 0 15,-10 0 1,-9 0-1,0 0-15,-9 0 16,-29 0 0,-56 0-16,-47-19 15,-28 10 1,0 0-16,-10-1 16,10 1-1,18 9-15,19 0 16,19 0-1,29-9-15,27-1 16,10 10 0,19-9-16,19 9 15,-1 0 1,10 0-16,0 0 16,19 0-1,28 9-15,57 1 16,55 8-1,30-8-15,8 8 16,-9 1 0,0-9-16,-18-1 15,-38-9 1,-38 0 0,-29 0-16,-18 0 15,-9 0 1,-19 0-16,-10 0 15</inkml:trace>
  <inkml:trace contextRef="#ctx0" brushRef="#br0" timeOffset="84148.48">30151 4833 0,'0'0'0,"0"0"15,0 0-15,0 0 16,0 0 0,-10-9-16,-8 9 15,-11 9 1,-8 10-16,-20 9 16,10 10-1,10-1-15,8 1 16,20 0-1,0-1-15,18 1 16,10 8 0,28 1-16,19-9 15,-1-19 1,1-1 0,0-18-16,9-18 15,-18-20-15,-1 1 16,-18-1-1,-10-9 1,-18 10-16,-10-1 16,-19 10-1,-19 0-15,-18 9 16,-29 10 0,38 9-16</inkml:trace>
  <inkml:trace contextRef="#ctx0" brushRef="#br0" timeOffset="84400.84">30678 5265 0,'0'0'0,"0"0"16,0 0-16,0 0 16,0 0-1,0 0 1,0 0-16,0 0 16,0 0-1</inkml:trace>
  <inkml:trace contextRef="#ctx0" brushRef="#br0" timeOffset="84848.83">31167 4712 0,'0'0'0,"0"0"0,0 9 15,9 10-15,1 28 16,-10 18-1,0 10 1,0 0-16,-10-9 16,1-10-16,-1-9 15,10-9 1,0-19-16,0-1 16,0-18-1,10 0 1,9 0-16,9 0 15,9 0-15,1-9 16,0 18 0,-1 1-1,1 8-15,0 11 16,-10 18 0,-9 9-16,-1 0 15,-18 0 1,-28-9-16,-38 0 15,-47-9 1,-9-19-16,9-10 16,66-9-1</inkml:trace>
  <inkml:trace contextRef="#ctx0" brushRef="#br0" timeOffset="85108.33">31505 4862 0,'10'0'0,"-1"-10"16,10-9-1,9 1-15,19 8 16,10 1-1,9 9-15,18 19 16,20 9 0,-20 0-16,-55-19 15</inkml:trace>
  <inkml:trace contextRef="#ctx0" brushRef="#br0" timeOffset="85706.79">25212 7329 0,'0'0'0,"0"0"0,9 0 15,1 0-15,-1-9 16</inkml:trace>
  <inkml:trace contextRef="#ctx0" brushRef="#br0" timeOffset="85858.55">25993 7254 0,'0'0'16,"18"10"-16,-8-10 15</inkml:trace>
  <inkml:trace contextRef="#ctx0" brushRef="#br0" timeOffset="86013.03">27131 7188 0,'0'0'16,"9"0"-16,-9-9 16</inkml:trace>
  <inkml:trace contextRef="#ctx0" brushRef="#br0" timeOffset="86171.35">28006 7254 0,'0'0'0,"9"0"15,1 0-15,-1 0 16</inkml:trace>
  <inkml:trace contextRef="#ctx0" brushRef="#br0" timeOffset="86328.47">28730 7188 0,'0'0'0,"0"0"0,10 0 15,-1 0-15,0 0 16</inkml:trace>
  <inkml:trace contextRef="#ctx0" brushRef="#br0" timeOffset="86849.6">29897 7188 0,'0'0'0,"0"0"0,-10 0 16,-18 10-16,-10 9 16,-9 9-1,-9 9-15,9 10 16,0 0 0,19 19-1,-1-1-15,20-8 16,18-1-16,1 0 15,9-18 1,9-10-16,19-9 16,9-19-1,20-19-15,8-19 16,-8-8 0,-20-11-1,-9-8-15,-28-10 16,-29-10-1,-27-9-15,-57-18 16,-57-1 0,76 66-16</inkml:trace>
  <inkml:trace contextRef="#ctx0" brushRef="#br0" timeOffset="87410.84">28062 1916 0,'0'0'0,"0"0"0,0 0 15,0 0 1,10 0-16,9-10 16,18 10-1,-18 0-15</inkml:trace>
  <inkml:trace contextRef="#ctx0" brushRef="#br0" timeOffset="87561.01">29088 1962 0,'0'0'0,"0"0"0,9 0 16,-9 0-1</inkml:trace>
  <inkml:trace contextRef="#ctx0" brushRef="#br0" timeOffset="87705.12">29727 1878 0,'0'0'15,"10"0"-15,18 9 16,-9-9-16</inkml:trace>
  <inkml:trace contextRef="#ctx0" brushRef="#br0" timeOffset="87888.54">30866 1840 0,'0'0'0,"19"10"0,18-1 15,20 10 1,18 9-16,-38-18 16</inkml:trace>
  <inkml:trace contextRef="#ctx0" brushRef="#br0" timeOffset="89114.67">27441 1428 0,'0'0'0,"0"0"0,0 0 16,0 0-1,0 0-15,0 0 16,0 0 0,0 18-16,10 20 15,-1 18 1,-9 29-16,0 18 16,0-19-1,0-18-15,0-19 16,0-10-1,0-18 1,0-9-16,0-10 16,0 0-1,0 0-15,10-29 16,-1-17 0,10-30-16,-10 1 15,-9-9 1,0 18-16,0 10 15,0 18 1,0 10-16,0 19 16,0 0-1,0 9-15,0 9 16,0 19 0,0 38-1,-9 46-15,-1 20 16,1-10-16,0-10 15,-1-18 1,10-9 0,0-20-16,0-27 15,0-1 1,0-18-16,0-10 16,0-9-1,0 0-15,0-9 16,0-38-1,0-47-15,-19-18 16,1 27 0,8 29-16,1 9 15,-1 19 1,1 0-16,0 0 16,9-1-1,0 11 1,0-1-16,0 10 15,0-1 1,0 10-16,0 10 16,9 8-1,0 39-15,10 36 16,0 11 0,-10-29-16,-9-10 15,0-18 1,0-19-16,0-9 15,0-19 1,0 0-16,10-9 16,-1-38-1,19-56-15,10-47 16,0-10 0,-1 1-1,-18 27-15,0 67 16,-10 36-1,1-8-15,-10-1 16,0 29 0,0 0-16,0 18 15,0 0 1</inkml:trace>
  <inkml:trace contextRef="#ctx0" brushRef="#br0" timeOffset="90342.02">23857 5152 0,'0'0'0,"19"0"0,19-9 16,18 0-1,48 9-15,27-10 16,39 10 0,27-18-16,20-1 15,-1 0 1,0 10-16,29-1 15,28 1 1,18 28-16,20 28 16,18-1-1,0-8-15,10 0 16,9-10 0,9-19-1,-18 47-15,0 1 16,-10-20-1,-18-18-15,8-28 16,1-1 0,-19 1-16,-9 18 15,-10-9-15,0-9 16,1 9 0,-1 0-1,-9 19-15,-10 18 16,-9-18-1,-19 0-15,-37-10 16,-20-9 0,-18 9-16,-18-9 15,-39-18 1,-37-1-16,-29 9 16,-18 10-1,0 0 1,-19 0-16,0 0 15,0 0 1,-28-9-16,-104-28 16</inkml:trace>
  <inkml:trace contextRef="#ctx0" brushRef="#br0" timeOffset="91133.5">24346 4946 0,'0'0'0,"-9"-9"16,-10 9-16,10 0 16,-1-10-1,10 10-15,10 0 16,37 0-1,94 10 1,103 8-16,29 1 16,10 0-1,55-10-15,10 20 16,10-1 0,37 0-1,9 0-15,10-19 16,28-9-1,-18-9-15,-39-10 16,-8 10 0,-57 28-16,-19-1 15,9-18 1,-28 10-16,-18-1 16,-10-18-1,-10 9 1,-18 0-16,-19 0 15,-28 0-15,-10 0 16,-9 0 0,-9 0-1,-10 0-15,-10 9 16,-8-9 0,-1-28-16,-19 0 15,-18 18 1,-10-8-16,-28 8 15,-9 10 1,-19 0-16,-19 0 16,0 0-1,-10 10-15,-84 18 16,-216 66 0</inkml:trace>
  <inkml:trace contextRef="#ctx0" brushRef="#br0" timeOffset="91898.11">23895 5106 0,'0'0'0,"9"-19"16,1 0-16,18 0 15,28 10-15,85-10 16,104 29-1,94 18 1,28-38-16,37 1 16,29 9-1,0-9-15,-1-10 16,-27 19 0,-1 9-16,29 1 15,0 8 1,9-8-16,-19-29 15,-18 19 1,-19 19-16,-29-1 16,-18 1-1,-19-19-15,-19 0 16,-29 28 0,-18 0-16,-28-37 15,-28-10 1,-29 29-16,-28-10 15,-19-19 1,-9 0 0,-9 0-16,-10 10 15,-19 9 1,-18 0-16,27-9 16,-8-10-1,-39 19-15,-18 0 16,0 0-1,0 9-15,-19-9 16,9 10 0,0 8-16,-9-8 15,0-10 1,0 9-16,-18 38 16,-67 84-1</inkml:trace>
  <inkml:trace contextRef="#ctx0" brushRef="#br0" timeOffset="92615.68">32822 6156 0,'0'0'0,"0"0"0,19-9 16,9-10-1,29 10-15,37-1 16,9 1-16,10 9 15,19 19 1,-19-10-16,-47 1 16,-29 8-1,-18-8-15,0-10 16,-10 0 0,-9 0-1,0 0-15,0 9 16,0 38-1,-18 19-15,-29-1 16,-19 10 0,-9-9-16,-20 9 15,20-18 1,38-29-16,-1-19 16,0 19-1,-9 10-15,19-10 16,9-9-1,10-1-15,-1-18 16,10 0 0,0 0-16,10 10 15,18-1 1,38 1-16,19-10 16,37 0-1,10 0 1,-48-10-16,-27 1 15,-10 9 1,-10 9-16,1-18 16,9-1-1,28-18-15</inkml:trace>
  <inkml:trace contextRef="#ctx0" brushRef="#br0" timeOffset="104648.9">6416 8624 0,'0'19'0,"0"37"16,0 104 0,0 8-1,9-55-15,1 9 16,8 19-1,1-38-15,-9-66 16,-1 20 0,1-20-16,-1-9 15,-9 1 1,0-20 0,0-9-16,0 0 15</inkml:trace>
  <inkml:trace contextRef="#ctx0" brushRef="#br0" timeOffset="105167.9">6435 8633 0,'0'0'0,"9"-18"16,10-29-1,9 0-15,38 0 16,28-9-1,19 18 1,9 19-16,1 19 16,-20 28-1,-18 10-15,-29 28 16,-28 9 0,-28 0-16,-37 19 15,-39 18 1,-36-9-1,-20-37-15,19-38 16,-9 0 0,18-9-1,29-38-15,18-9 16,29 19 0,19-1-16,9 10 15,0 0 1,28 29-1,38 36-15,37 48 16,20 9 0,-10-28-1,-19-1-15,0 11 16,-38-29 0,-18-47-16,-10-9 15,-9-10 1</inkml:trace>
  <inkml:trace contextRef="#ctx0" brushRef="#br0" timeOffset="105607.78">7413 9375 0,'0'0'0,"0"9"16,9 0-16,1 1 15,9-10 1,9 9-16,28-9 16,10-19-1,9 1-15,1-11 16,-20-8 0,-28 9-1,-9 0-15,-19-10 16,-19 10-1,1 0 1,-11 9-16,-18 28 16,-9 38-1,-10 28 1,19 0-16,19 29 16,18-11-1,20-27-15,18 9 16,19 0-1,9-9-15,29-19 16,0-28 0,18-19-16,-46-10 15</inkml:trace>
  <inkml:trace contextRef="#ctx0" brushRef="#br0" timeOffset="105934.29">8382 8155 0,'0'0'0,"0"0"16,0 9-16,9 29 15,10 65 1,28 94-1,-9 0-15,-10-9 16,0 27 0,-18-36-1,-10-39-15,0-18 16,0-37 0,0-29-16,0-9 15,0-19 1,0-18-1,0-10-15</inkml:trace>
  <inkml:trace contextRef="#ctx0" brushRef="#br0" timeOffset="106395.8">8890 8802 0,'0'0'0,"0"0"16,0 0-1,0 0 1,0 10-16,0 8 16,0 67-1,0 56-15,9 9 16,10 9 0,9-37-1,10-19-15,9-9 16,19 0-1,-10-38 1,-9-28-16,0-18 16,-9-20-1,9 1-15,0-19 16,0-28 0,10-38-1,-20-28-15,-18-10 16,-19-18-1,0 10-15,-9 46 16,-1 28 0,-9 29-16,10-10 15,0 9 1,-1 19-16,1 10 16</inkml:trace>
  <inkml:trace contextRef="#ctx0" brushRef="#br0" timeOffset="108495.75">12032 8868 0,'0'0'0,"0"0"0,0 0 16,0-19 0,-9-18-1,-1-1-15,10 19 16,0 10 0,10-10-16,-1 10 15,29 9 1,37 9-16,28 19 15,1 19 1,-10 19 0,-9 9-16,-1 28 15,-37-18 1,-9 18-16,-10 9 16,-28-27-1,-19-10 1,1 0-16,-1-28 15,-9-10 1,-1-18 0,11-19-16,-11 0 15,1-19 1,9-28-16,0-37 16,38-29-1,19-27-15,9-10 16,19 28-1,-10 28 1,-9 38-16,0 9 16,-9 9-1,0 1-15,-20 27 16</inkml:trace>
  <inkml:trace contextRef="#ctx0" brushRef="#br0" timeOffset="108891.08">13217 9309 0,'0'0'0,"0"0"15,0 0 1,0 0-16,10 0 16,-1 0-1,10 0-15,9-19 16,-9-9-1,0 0 1,0 0-16,-19 0 16,-10-10-1,-9 10-15,-18 18 16,-10 20 0,-10 18-1,10 10-15,0 46 16,10 38-1,18-28 1,28-19-16,10-19 16,9-9-16,19-9 15,38-10 1,28-28-16,-57-10 16</inkml:trace>
  <inkml:trace contextRef="#ctx0" brushRef="#br0" timeOffset="109183.23">13716 8239 0,'0'0'0,"0"0"0,0 0 15,0 0 1,0 19-1,-19 56-15,0 122 16,1 10 0,8-1-16,1-18 15,9-38 1,-10-19 0,1-46-16,9-29 15,0-9 1,9-19-16,-9-19 15</inkml:trace>
  <inkml:trace contextRef="#ctx0" brushRef="#br0" timeOffset="109598.25">13697 8990 0,'0'0'0,"0"0"15,0 0-15,0 9 16,0 10 0,0 47-16,-9 37 15,18 19 1,10-10 0,9 10-16,10-37 15,-10-29 1,10-9-1,9-9-15,-10-10 16,10-28 0,0-10-16,19-46 15,0-28 1,-19-10 0,-19-28-16,-18-28 15,-10 37 1,-19 38-16,0-9 15,-9 27 1,9 39-16,-9-1 16,9 9-1</inkml:trace>
  <inkml:trace contextRef="#ctx0" brushRef="#br0" timeOffset="109923.81">14647 8633 0,'0'0'0,"0"0"16,0 0-1,0 10-15,-18 37 16,-20 37-1,-19 47 1,10 29-16,19-19 16,0 9-1,19-28-15,18-38 16,19-9 0,29 0-16,18 10 15,10-29 1,-48-37-16</inkml:trace>
  <inkml:trace contextRef="#ctx0" brushRef="#br0" timeOffset="110407.88">14939 9084 0,'0'0'0,"0"0"0,9 0 16,10-10-1,19 1-15,37-10 16,29 10 0,18 18-1,-9-9-15,-29 10 16,-18-1 0,-9 19-16,-20 0 15,-18-9 1,-19 9-1,-9 28-15,-38 29 16,-19 9 0,9-29-16,10-27 15,19-19 1,-9 18 0,18-9-16,9-9 15,1 0 1,18 0-16,20-1 15,46 1 1,38 9-16,28 0 16,-10-18-1,-18-10 1,-28 0-16,-29-10 16,-18 1-1,-19 0-15</inkml:trace>
  <inkml:trace contextRef="#ctx0" brushRef="#br0" timeOffset="110733.04">16218 8558 0,'0'0'0,"10"0"16,-1 0-1,29 28-15,37 29 16,38 46 0,0 56-16,-28 1 15,-20 28 1,-27-10-16,-29-47 16,-27-9-1,-29 0-15,-57 19 16,-28-10-1,10-56 1,9-9-16,29-10 16,46-46-1</inkml:trace>
  <inkml:trace contextRef="#ctx0" brushRef="#br0" timeOffset="110959.95">17253 9365 0,'0'0'0,"10"-9"0,18-1 16,38-8-1,37-20 1,38 29-16,19-10 15,0 19 1,141 19-16</inkml:trace>
  <inkml:trace contextRef="#ctx0" brushRef="#br0" timeOffset="111149.93">17479 9572 0,'0'0'0,"0"0"16,9 9-16,29 0 15,75 10 1,131 9 0,67 0-16,75-28 15</inkml:trace>
  <inkml:trace contextRef="#ctx0" brushRef="#br0" timeOffset="114364.23">27611 8783 0,'0'0'0,"0"0"16,0 0-1,9 19-15,1 38 0,8 64 16,11 77-1,-1 27 1,-9 9-16,-1 20 16,1 46-1,-9-19-15,-10 1 16,-10 9 0,1-29-1,-10-37-15,0-9 16,10-19-1,-1-9-15,1-19 16,9-38 0,0-28-16,9-18 15,1-10 1,-1-19 0,-9-9-16,0-9 15,10-10 1,-10-19-16,0 1 15,0-10 1,0 0-16,0-10 16,0-9-1,0 1-15</inkml:trace>
  <inkml:trace contextRef="#ctx0" brushRef="#br0" timeOffset="116369.73">23669 11345 0,'0'0'0,"0"0"16,0-10-16,9 10 15,1-18 1,18 8-16,29 1 16,18 9-1,28-19-15,20 0 16,27-9-1,38 19-15,29-1 16,27 1 0,38-10-16,10 1 15,9 8 1,19 20-16,0 8 16,0-18-1,-10-9 1,-18 28-16,18 9 15,10 0-15,-19 10 16,-28-1 0,-10-28-1,-9-18-15,-28 0 16,-19-1 0,-19 1-16,-19 0 15,1-10 1,-10 0-1,-10 10-15,-18-10 16,0 9 0,-10 20-16,-9-10 15,0 9 1,-19 1-16,0-1 16,-19 10-1,0-10-15,-18-9 16,-1 10-1,-9-1-15,-9 0 16,0 1 0,-1-1-1,-18-9-15,0 0 16,0 9 0,-1-9-16,-8 10 15,9-1 1,0 1-16,-1-10 15,-8 0 1,-1 0-16,1 0 16,-1 0-1,0 0-15,1 0 16,-1 0 0,1 0-16,8 0 15,1 0 1,-9 9-16,8 0 15,1-9 1,-9 0 0,8 0-16,1 10 15,0-1 1,0 1-16,-10-10 16,1 9-1,-1-9-15,1 0 16,-1 0-1,10 0-15,0 9 16,-1-9 0,-8 0-1,-10 0-15,0 0 16</inkml:trace>
  <inkml:trace contextRef="#ctx0" brushRef="#br0" timeOffset="117220.19">31440 12377 0,'0'0'16,"9"0"-16,0 0 15,20 0-15,18 0 16,18 9-1,1-9 1,10 10-16,-11-1 31,1-9-31,0 9 0,-9 1 16,-20-1 0,1 1-1,-1-10 1,-18 0-16,0 9 15,-9 0 1,-1 1-16,-9 9 16,0 27-1,-19 20-15,-9 0 16,-29 28 0,-18 9-16,-19-19 15,-9-9 1,-10-9-16,0-10 15,9-18 1,10-1 0,19-9-16,28-9 15,19 0 1,18-19-16,1 0 16,9 0-1,0 0-15,19 9 16,47 10-1,37-9-15,57-10 16,28 9 0,0-9-1,-9 9-15,-19 1 16,-19-10 0,-19-10-16,-37 1 15,-10 9 1,-28 0-16,-9 0 15,-19-9 1,-10 9-16,-9 0 16</inkml:trace>
  <inkml:trace contextRef="#ctx0" brushRef="#br0" timeOffset="121012.21">23782 11486 0,'0'0'0,"0"0"0,0 0 16,0 0-1,0 0-15,9 0 16,-9-10 0,10 10-16,-1-19 15,1 1 1,-1-1-1,0 10 1,1-1-16,18-18 16,19 0-1,19 18-15,9 20 16,29-20 0,9 1-16,18 18 15,10 1 1,10-10-1,9-10 1,-10 10-16,-9 0 16,1 0-1,-1-9-15,-10 9 16,10-9 0,1-10-1,-1-9-15,9 9 16,-9 0-1,0-9-15,1 28 16,-11-9 0,1 9-16,-10 0 15,1 0 1,-11 0 0,-8 9-16,-10-9 15,0 0 1,0 0-16,-19-9 15,1 18 1,-11 0 0,-8-27-16,-1 8 15,-18 10 1,9 0-16,0 0 16,-9 0-1,-1 0 1,1-9-16,0 9 15,-20 9 1,1-9-16,-19 0 16,0 0-1,0 0 1,0 0-16,0 0 16,0 10-1,-28-10-15,-28 9 16,-48 0-1,-28 1-15,-18-1 16,-10-18 0,9 18-1,-9 1-15,10-10 16,-10 0 0,0 9-16,0-9 15,0-9 1,0 9-16,19 9 15,-9 10 1,18 0 0,0-19-16,10 9 15,-10 0 1,1-18-16,-1 9 16,0-9-1,0 9-15,1 0 16,8 0-1,1 0-15,0 0 16,18 9 0,1 0-16,9 1 15,9-10 1,19 9-16,0 0 16,19-9-1,0 0-15,19 10 16,0-1-1,0-9-15,9 10 16,10-1 0,-1-9-16,1 0 15,9 0 1,0 0 0,0 0-16,0 0 15,0 0 1,9 0-16,10 0 15,19 0 1,27 0-16,29-19 16,19 10-1,19-10 1,28 19-16,0 9 16,19-9-1,-1-9-15,-8 9 16,8 0-1,-8 0-15,-1-9 16,0 9 0,1 28-1,-1-9-15,-9-19 16,-9-10 0,-1-9-16,-9 19 15,-9 19 1,-10-28-1,-9-19-15,0 18 16,0 1 0,-10 0-16,1 9 15,-1-10 1,-9 10 0,-18 10-16,-1-1 15,0-18 1,-9 9-1,-10 0-15,1 9 16,-19 0 0,-1 1-16,1-1 15,-1-9 1,-18 0 0,0 0-16,-19 0 15,0 0 1,0 0-16,0 0 15,0 0 1,-9 0 0,-57-19-16,-56-9 15,-57 9 1,-19-9-16,1-9 16,-1 9-1,1 28-15,-10-10 16,0-9-1,9 10 1,10 0-16,0 9 16,0-10-1,9 1-15,0 9 16,19-9 0,10 9-16,-1 0 15,10 18 1,0 10-1,9-18-15,1 9 16,18-19 0,9 0-16,29 9 15,9-18 1,10 18 0,9 0-16,0-9 15,9-9 1,-9 18-16,9-9 15,1 10 1,8-10 0,1 0-16,0 0 15,0 0 1,9 9-16,-9-9 16,9 9-1,-9 1-15,-1-1 16,11-9-1,-1 10-15,9-10 16,1 0 0,0-10-1,9 10-15,0 0 16,0 0 0,0 0-16,0 0 15,0 0 1,0 0-16,9 0 15,0 0 1,20 0 0,-1 0-16,9 0 15,11-19-15,8 10 16,10 9 0,18-9-1,11 9-15,8 9 16,1-9-1,18 0-15,0 0 16,10 9 0,-10 1-16,19 9 15,-9-1 1,0 1 0,-10 0-16,0-19 15,1 9 1,-11 1-16,11-10 15,-10 0 1,-1 9-16,1-18 16,0 9-1,0-10-15,-9 1 16,-10 0 0,0 9-1,0-10-15,0 10 16,-9-9-1,-10 9-15,10 0 16,-1-10 0,-9 1-16,1 18 15,-1-9 1,-9 10 0,9-10-16,-9 0 15,-10 0 1,10 9-16,-9-9 15,-1 0 1,1 10-16,-1-10 16,0 0-1,-18 9-15,0 0 16,-1-9 0,-8 0-16,-11 0 15,1 0 1,0 0-16,0 0 15,0 0 1,-10 0 0,0 0-16,1 0 15,-1 0 1,-9 0-16,0 0 16,0 0-1,0 0-15,0 0 31,0 0-15,0 0 0,0 0-16,0 0 15,0 0-15,0 0 16,0 0 0,0 0-1,0 0-15,0 0 16,0 0-1,0 0-15,0 0 16,0 0 0,0 0-16,0 0 15,0 0 1,0 0 0,0 0-16</inkml:trace>
  <inkml:trace contextRef="#ctx0" brushRef="#br0" timeOffset="122161.51">27771 11317 0,'0'0'0,"0"0"16,0 0-16,0 0 16,0 0-1,0 0 1,0 0-16,0 0 16,0 0-1,0 0-15,0 0 16,0 0-1,0 0-15,0 0 16,0 0 0,0 0-16,9 0 15,0 0 1,1 0 0,9-10-16,0 1 15,9 0 1,0-1-16,0 1 15,0-10 1,19 0-16,10-9 16,-1 0-1,10-19-15,9 0 16,-9 10 0,0-10-16,9 0 15,10-10 1,0 1-1,-1-9-15,1-11 16,0 1 0,18 0-16,10-9 15,-19 9 1,19-10-16,0 10 16,0-9-1,0-1-15,0-8 16,0 18-1,9-10-15,10-9 16,-10 19 0,0 0-1,-9 10-15,9-11 16,1-8 0,-11 9-16,1 9 15,0-9 1,-9 10-16,-10-1 15,0 10 1,0-1-16,-19 10 16,-9 10-1,9-1-15,-18 1 16,-1 9 0,1-1-1,-20 1-15,1 10 16,0-1-1,-1 9-15,-9-8 16,-9 8 0,0 1-16,0 0 15,0-1 1,-1 1 0,-8 9-16,-1 0 15,10-10 1,-9 10-16,-1-9 15,0 9 1,-9 0-16,10 0 16,-10 0-1,0 0-15,0 0 16,0 0 0,0 0-16,0 0 15,0 0 1</inkml:trace>
  <inkml:trace contextRef="#ctx0" brushRef="#br0" timeOffset="125631.48">23424 11335 0,'0'0'0,"0"0"16,0 0-16,10 0 15,-1 0 1,19 10-16,20-10 16,-1 0-1,18 0-15,1 0 16,0 0 0,0 0-16,19-10 15,-1 10 1,1 0-16,0 0 15,-1 0 1,20 10-16,-1-10 16,1 0-1,-1 0-15,1 0 16,-1 0 0,10 0-1,0 0-15,0 9 16,-10 1-1,10-1-15,0 0 16,-9-9 0,8 0-16,-17 0 15,-1 0 1,0 0-16,-19-9 16,0 0-1,0-1-15,1 10 16,-1 0-1,-9 0-15,-10 0 16,10 0 0,0 0-16,-10 0 15,1 0 1,-1 0-16,1 0 16,-1 10-1,-9-10-15,10 0 16,-10 9-1,9-9 1,-9 0-16,-9 0 16,-1 0-1,1 0-15,0 0 16,-10 0 0,0 0-16,0 9 15,1-9 1,-1 0-16,0 10 15,0-1 1,-9-9-16,0 0 16,0 0-1,-19 0-15,0 0 16,0 0 0</inkml:trace>
  <inkml:trace contextRef="#ctx0" brushRef="#br0" timeOffset="127898.8">27432 11354 0,'0'0'0,"0"0"0,0 0 16,0 0-16,0 0 15,0 0 1,0 0-16,0 0 16,0 0-1,-19 10 1,-18-1-16,-39-9 16,-27 0-1,-29 0-15,-28 0 16,-9-9-1,-10-1-15,-28 1 16,-19-1 0,-9 1-16,9 9 15,10 0 1,18 0-16,10 0 16,10 0-1,8 0-15,20 0 16,9 0-1,18 0-15,10 0 16,19 0 0,29 0-16,-1 0 15,19 0 1,0 0-16,9 0 16,10 0-1,9 0-15,10 0 16,-1 0-1,1 0 1,9 0-16,0 0 16,0 0-1,0 0-15,0 0 16,0 0 0,0 0-16,0 0 15</inkml:trace>
  <inkml:trace contextRef="#ctx0" brushRef="#br0" timeOffset="132764.38">19041 8971 0,'0'0'15,"0"0"-15,0 0 0,0 0 16,0 9 0,9 20-1,0 27-15,1 28 16,9 10-16,-10-19 15,0-18 1,-9-11 0,0-8-16,0-19 15,0 0 1,0-10-16,0-9 16,0 0-1,10-9-15,-1-29 16,10-56-1,9-18-15,1 8 16,-1 20 0,-9 28-16,-1 18 15,1 10 1,0 19-16,0-1 16,0 1-1,-10 18-15,10 1 16,0 18-1,-1 19-15,-8 0 16,-10-10 0,0 1-16,0-1 15,0-18 1,0 0 0,0-10-16,0-9 15,0 0 1,9-9-16,1-19 15,18-29 1,0 1-16,-9 18 16,0 10-1,0 19-15,-10-1 16,19 20 0,0 9-16,1 18 15,-1 10 1,-9 9-16,0 10 15,-10 0 1,-9-10-16,0 0 16,0-18-1,0-1 1,0-8-16,0-20 16</inkml:trace>
  <inkml:trace contextRef="#ctx0" brushRef="#br0" timeOffset="133177.26">20028 9375 0,'0'0'0,"0"0"16,0 0-1,0-10-15,0 1 16,-9-1-1,-10 1-15,0 0 16,1 18 0,-11 0-16,10 1 15,1 9 1,8-1-16,1 1 16,9-10-1,0-9-15,9 10 16,1-1-1,-1 1-15,19-1 16,1 0 0,-1 10-1,9 0-15,1 0 16,-10-1 0,0 1-16,1 9 15,8 0 1,-18-9-16</inkml:trace>
  <inkml:trace contextRef="#ctx0" brushRef="#br0" timeOffset="133415.21">20405 9206 0,'0'0'0,"0"0"0,0 0 15,9 9 1,10 10-16,19 18 16,27 38-1,1 10-15,-9-1 16,9 1 0,18-1-1,-9 1-15,-37-48 16</inkml:trace>
  <inkml:trace contextRef="#ctx0" brushRef="#br0" timeOffset="133698.04">20884 9093 0,'0'0'0,"0"0"0,0 0 15,0 9 1,-18 10-16,-20 38 16,-28 27-16,-9 19 15,-10 19 1,1-9-16,18-10 16,19-9-1,9-29 1,10-8-16,18-20 15,10-27 1</inkml:trace>
  <inkml:trace contextRef="#ctx0" brushRef="#br0" timeOffset="134024.81">21336 8708 0,'0'0'0,"0"0"16,-9 19 0,-20 37-16,-8 57 15,9 37 1,-1 0-1,20-9-15,9-10 16,9-18 0,1-10-16,-1-18 15,10-20 1,-10-8-16,10-11 16,-9-36-1</inkml:trace>
  <inkml:trace contextRef="#ctx0" brushRef="#br0" timeOffset="134468">21731 9299 0,'0'0'0,"0"0"0,-9 0 16,-10 0-1,-9 10-15,-1-1 16,1 19 0,0 19-1,9 10-15,10 8 16,18-8 0,1-1-1,8-19-15,1-8 0,9-11 16,1 1-1,-1-19 1,10 0-16,-1-19 16,1 1-1,-1-20-15,-8-18 16,-11-10 0,1 0-16,-19 1 15,-9 8 1,-1 10-16,-8 19 15,-1 19 1,-28 9-16,19 0 16</inkml:trace>
  <inkml:trace contextRef="#ctx0" brushRef="#br0" timeOffset="134864.79">22173 9600 0,'0'0'0,"0"0"0,0 0 15,0 9 1,0 10-16,0 18 16,-19 20-1,1 27-15,-1 1 16,-19-10-1,1 0-15,-1-19 16,10-9 0,-1-10-16,20-27 15</inkml:trace>
  <inkml:trace contextRef="#ctx0" brushRef="#br0" timeOffset="135544.31">22728 9140 0,'0'0'0,"0"0"16,10 0-16,18 0 16,19-9-1,9 9-15,10 0 16,10 9 0,-1 0-1,-9 1-15,-19-1 16,-10 1-16,-18-1 15,0-9 1,-10 9 0,-9-9-16,0 10 15,-9 18 1,-38 19-16,-19 18 16,-9 10-1,-10 1-15,19-20 16,0 0-1,19-18-15,19-1 16,0-18 0,19 0-16,-1-1 15,1-18 1,9 0-16,9 10 16,10-1-1,37 1-15,29-1 16,47-9-1,9 0-15,9 0 16,-18-9 0,-28-1-1,-20 1-15,-27-1 16,-20 10 0,-8 0-16,-11 0 15,-18 0 1,0 0-16</inkml:trace>
  <inkml:trace contextRef="#ctx0" brushRef="#br0" timeOffset="135857.29">23885 8812 0,'0'0'0,"10"0"15,-1 9 1,29 29-16,18 46 16,10 38-1,0 19-15,-19-1 16,-19 1-1,-28 0-15,-37 0 16,-76 27 0,-85 30-16,-112 45 15</inkml:trace>
  <inkml:trace contextRef="#ctx0" brushRef="#br0" timeOffset="144671.2">17620 11486 0,'9'0'0,"10"0"0,28-19 15,29 0 1,27 10-16,-9-1 16,-19 20-1,-28-1-15,-28-9 16</inkml:trace>
  <inkml:trace contextRef="#ctx0" brushRef="#br0" timeOffset="144847.76">17338 11908 0,'0'0'0,"0"0"0,19 0 15,28-10 1,75-8-16,94-11 16,151-17-1</inkml:trace>
  <inkml:trace contextRef="#ctx0" brushRef="#br0" timeOffset="148398.76">19351 11364 0,'0'0'0,"0"0"0,-19 9 16,-18 29-16,-10 18 16,0 38-1,-1 9 1,20-9-16,19-1 15,18-17-15,1-20 16,18-19 0,19 1-16,19-19 15,18-10 1,1-18 0,-10-10-16,-9-28 15,-9-19 1,-1-37-16,-28 0 15,-9 0 1,-19 18-16,-19 10 16,-28 0-1,-47 0-15,-75 9 16,-47 38 0,-123 9-16</inkml:trace>
  <inkml:trace contextRef="#ctx0" brushRef="#br0" timeOffset="148698.84">20311 12114 0,'0'0'0,"0"0"0,0 10 16,-29 8-1,-27 39-15,-29 27 16,-28 1-1,0 8 1,57-55-16</inkml:trace>
  <inkml:trace contextRef="#ctx0" brushRef="#br0" timeOffset="149284.23">20621 11476 0,'0'0'0,"0"0"0,9 0 15,1-9 1,18-10-16,38 0 15,28-9 1,9 0 0,-8 19-16,-20-1 15,-9 20-15,-19-1 16,-10 0 0,-18 1-1,0-1-15,-10 19 16,-9 10-16,-28 37 15,-19 9 1,-28 10 0,-10-9-16,10-10 15,18-28 1,20-10-16,9-18 16,18-10-1,1 1-15,9-10 16,9 9-1,29 0-15,18 1 16,29-10 0,9 0-16,-19 0 15,-9 0 1,-9-10-16,-20 10 16,-9-9-1,-18 9 1</inkml:trace>
  <inkml:trace contextRef="#ctx0" brushRef="#br0" timeOffset="149731.22">22098 11392 0,'0'0'15,"0"0"-15,0 0 16,0 0-16,-9 9 16,-20 19-1,-18 29-15,-28 8 16,0-8 0,9-1-16,19-19 15,19-18 1,-1 0-1,20-10-15,0 1 16,-1-10 0,10 0-16,10 9 15,8 0 1,30 20-16,17 17 16,11-8-1,-1 0-15,0-1 16,-18-18-1,-1 0-15,-18-1 16,-1-8 0,10-1-16,-28 1 15</inkml:trace>
  <inkml:trace contextRef="#ctx0" brushRef="#br0" timeOffset="150164.21">22963 11636 0,'0'0'0,"0"0"16,0 0 0,-18 0-16,-20 9 15,0 0 1,-18 29-16,0 9 15,8 9 1,20 0-16,0 1 16,19-1-1,18 0-15,10-9 16,9-9 0,19-1-16,10-9 15,8-9 1,1-19-16,0-19 15,0 1 1,-10-20 0,-9-9-16,-9-9 15,-19 0-15,-19-1 16,-19 10 0,-9 1-1,-38-11-15,10 29 16</inkml:trace>
  <inkml:trace contextRef="#ctx0" brushRef="#br0" timeOffset="151848.18">20630 13062 0,'0'0'0,"0"0"0,0 0 15,0 0-15,10 0 16,9-10 0,28 1-16,37 0 15,20 9 1,-1 9 0,-18 0-16,-19 1 15,-19-1-15,-9 1 16,-20-1-1,1 0 1,-19 1-16,0 9 16,-19 18-1,-28 19-15,-28 19 16,-10 10 0,1-10-16,18-9 15,19-10 1,19-19-16,-1 1 15,11-19 1,8-1-16,1 1 16,9 0-1,9-10-15,19 10 16,29 0 0,9 0-16,9-19 15,-9 0 1,-10 0-16,-9 0 15,0-10 1,10 1-16,-29 9 16</inkml:trace>
  <inkml:trace contextRef="#ctx0" brushRef="#br0" timeOffset="152255.1">21797 13137 0,'0'0'0,"0"0"0,9 0 16,10 9-1,9 1-15,19 8 16,10 11-1,9-11 1,0 1-16,-10 0 16,0 0-16,-18-10 15,-19 0 1,0 1-16,0-1 16,-19 1-1,0 8-15,0 10 16,-19 19-1,-28 10-15,-19 8 16,-28 20 0,-10-10-1,10-19-15,28-18 16,29-20 0</inkml:trace>
  <inkml:trace contextRef="#ctx0" brushRef="#br0" timeOffset="152524.7">22305 13737 0,'0'0'0,"0"0"15,0 10-15,-19-1 16,-18 19 0,-11 29-16,-8 8 15,0-8 1,9-1-16,9-9 16,19-28-1</inkml:trace>
  <inkml:trace contextRef="#ctx0" brushRef="#br0" timeOffset="153010.9">22954 13371 0,'0'0'0,"0"0"16,-19 0-16,-9 0 16,-28 10-16,-1 9 15,-9 18 1,10 10 0,9 9-1,19 10-15,-1 0 16,20-1-16,18-8 15,20-1 1,8-9-16,10-10 16,10 1-1,-1-29-15,1-9 16,-1-18 0,0-1-16,1-19 15,-1-18 1,-18-19-16,-10 0 15,-9 9 1,-19 0-16,-9 10 16,-29 0-1,-56 9-15,-75 19 16,-170 0 0</inkml:trace>
  <inkml:trace contextRef="#ctx0" brushRef="#br0" timeOffset="153989.15">18740 13062 0,'0'0'0,"0"0"0,9 0 16,10 0-16,18-10 16,29 1-1,28 0-15,19-1 16,0 10 0,-19 10-16,-9-1 15,-19-9 1,-19 9-1,-10 1-15,-18-1 16,0 1 0,-10-1-16,-9 19 15,-9 0 1,-19 19-16,-19 0 16,-19 0-16,-19 9 15,10-18 1,9-1-1,19 1-15,0-10 16,19-9 0,0 0-16,18-1 15,1-8 1,-1-1 0,1 0-16,9 1 15,9-1-15,20 1 16,27 18-1,29-9-15,9-1 16,0 1 0,-9-10-1,-10 1-15,-19-10 16,1 0 0,-20 0-16,1 9 15,-10-9 1,-9 0-16,0 0 15,-10 0 1,-9 0-16,0 0 16,0 0-1,0 0-15</inkml:trace>
  <inkml:trace contextRef="#ctx0" brushRef="#br0" timeOffset="156365.34">18627 12912 0,'0'0'0,"0"0"0,0 0 16,9 0-16,0 0 16,20-10-1,18 10-15,9 0 16,10 10 0,19-1-16,9-9 31,-10 0-31,-8 0 15,-20 0-15,1 0 16,-20 0 0,1 0-16,-1 0 15,-8 0 1,-10 0-16,-1 0 16,-8 0-1,-10 0-15,0 0 16,0 9-1,0 1-15,0-1 16,0 10 0,-10 9-16,-8 0 15,-1 19 1,-19 0-16,0 0 16,1 0-1,-10 9 1,9-9-16,10-9 15,0-1 1,-1 1-16,1-1 16,0 1-1,9-10-15,0 0 16,1-9 0,-1 0-16,9-1 15,1 1 1,0-9-16,-1-1 15,1 0 1,-1 1-16,10-10 16,0 9-1,0-9-15,0 0 16,0 9 0,0-9-16,0 10 15,10-1 1,18 1-1,28-1-15,29-9 16,28 0 0,47-9-16,94-1 15,132-9-15</inkml:trace>
  <inkml:trace contextRef="#ctx0" brushRef="#br0" timeOffset="175497.92">18222 13015 0,'0'0'0,"0"0"0,10 0 16,-10-9-1,9 9-15,0 0 16,20 0 0,-1 0-1,0 9-15,0 0 16,0 1-1,1-1 1,-1 0-16,10 10 16,-1-9-1,10-1 1,0-9-16,0 9 16,10 10-1,9-9-15,-10-10 16,0-10-1,1 10 1,-1 10-16,1-10 16,-10 9-1,0-9 1,-9-19-16,-1 19 16,-9 0-1,1-9-15,-11-1 16,1 10-1,0 0-15,-10 0 16,10-9 0,-9 9-1,-10-9-15,0 9 16,0 0 0,0 0-1,0 0-15,0 0 16,0 0-1,0 9 1,-10 10-16,-9 0 16,1-1-1,-20 29-15,-18 9 16,-10 29 0,9-29-1,10-18-15,0 9 16,-9 0-1,18-10 1,0 1-16,10 9 16,9-29-1,10-18-15,9 0 16,-9 0 0,9 10-16,-10-10 15,10 0 1,0 0-1,0 0-15,10 9 16,55-9 0,161 19-1,301 47-15,-66-20 16</inkml:trace>
  <inkml:trace contextRef="#ctx0" brushRef="#br0" timeOffset="187964.33">18486 13099 0,'9'0'0,"10"-9"0,28 0 15,19-10-15,28 9 16,9 1 0,-9-10-1,0 1-15,0 8 16,-9 1 0,-10 9-16,-9 9 15,-9 10 1,-20-19-16,1 9 15,-19-9 1,0 0-16,-1 0 16,-8 0-1,-1 10-15,-9-1 16,0 10 0,0-10-16,-28 10 15,-19 28 1,-10 0-16,-8 9 15,8 0 1,-9-9 0,0 0-16,1 10 15,8-11 1,-9 1-16,19-19 16,10 1-1,8-1-15,20-9 16,0-10-1,-1-9 1,10 9-16,-9-9 16,18 10-1,1-1-15,37-9 16,56 9-16,76 1 16,56-1-1,28-18 1,-18 9-16,-47-19 15,-57 0 1,-57 10-16,-55 9 16</inkml:trace>
  <inkml:trace contextRef="#ctx0" brushRef="#br0" timeOffset="190064.48">4741 8267 0,'0'0'0,"0"0"0,0 0 16,0 0-1,0-9 1,0 0-16,0-1 15,10 1 1,-1 0-16,38-10 16,57-28-1,65 0 1,66 9-16,57 10 16,37-19-1,76 10-15,18 46 16,0-9-1,19 0-15,-18 19 16,-48-19 0,-9-38-1,-28 29-15,-48 18 16,-37-18 0,-28 0-16,-38 18 15,-28-9 1,-28 0-1,-19 19-15,-29 0 16,-27-10 0,-20-9-1,1 0-15,-10 0 16,-9 0 0,0 9-16,-10 10 15,1 0 1,-10 9-1,0 38-15,0 65 16,-10 19 0,1 19-1,9-9-15,0 55 16,0-8 0,9 37-16,-9 37 15,10-46 1,-10-19-16,9-66 15,-9-28 1,0-10 0,0-27-16,0-10 15,0-19 1,0-37 0,0-10-16,0 19 15,0-18 1,0-10-16,-9-10 15</inkml:trace>
  <inkml:trace contextRef="#ctx0" brushRef="#br0" timeOffset="191004.75">5136 8127 0,'0'0'0,"0"-10"15,-9-8 1,0-11-16,-1 11 16,10 27-1,-19 47 1,-9 57-16,9 75 16,10 46-1,0-9-15,-1 10 16,1-1-1,9-27 1,0-1-16,0-28 16,0-37-1,0-28-15,0-1 16,0-37 0,0-18-16,0-20 15,0-9 1,0-9-1,0-9-15,0-1 16,0 0 0,0-9-16,0 0 15,0 0 1,0 0-16,0 0 16,0 0-1,0 0-15,9 0 16,10 0-1,47 0-15,66 10 16,103-20 0,113 1-1,75 9-15,38 0 16,56 0 0,20 47-16,-39 9 15,10-56 1,-56 38-1,-95 27-15,-46-36 16,-57-20 0,-66 19-1,-56-28-15,-29 0 16,-28 0 0,-28-9-16,-9 9 15,0-10 1,-20 1-1,-8 9-15,-1 0 16,-9-9 0,0 9-1,0 0-15,0 0 16,0 0 0</inkml:trace>
  <inkml:trace contextRef="#ctx0" brushRef="#br1" timeOffset="203473.83">28617 3970 0,'0'0'0,"0"0"0,0 0 16,0 0-1,10 10-15,9-1 16,9 10 0,9 9-16,20 0 15,9 19 1,0-9-1,-10-20-15,-9-8 16,-9-10 0,-20 0-16,1-10 15,-19 1 1,0 0-16,0-1 16,0 10-1,-9-9-15,-10 9 16,0 0-1,0 9-15,1 1 16,-1-1 0,0-9-16</inkml:trace>
  <inkml:trace contextRef="#ctx0" brushRef="#br1" timeOffset="204122.3">29144 3220 0,'0'0'0,"0"0"16,10 9-1,-1 0-15,0 20 16,20 8-1,8 1-15,1-1 16,-1-9 0,1-9-16,0-19 15,-19 0 1,-10-9-16,-9 9 16,0-10-1,0-8 1,-19-1-16,-18 9 15,-11 10 1,-8 10-16,9-1 16,0 29-1,9 9-15,20-38 16</inkml:trace>
  <inkml:trace contextRef="#ctx0" brushRef="#br1" timeOffset="205440.81">28994 3473 0,'0'0'16,"0"0"-16,0 0 16,0 0-16,0 0 15,0 0 1,9 9-16,0 1 16,1-1-1,-1 10-15,-9 9 16,0 10-1,0-10-15,0 28 16,-19 0 0,1 10-1,-11 18-15,-8-8 16,9-20 0,-1 0-16,1-18 15,19-10 1,-1-9-16,1-1 15,-1-8 1,10-10-16,0 0 16,0 0-1,0 0-15,10-10 16,-1-8 0,10-1-16,9-19 15,1-9 1,8-28-1,1 0-15,-10 19 16,0-29 0,10-8-16,-10 18 15,0 0 1,-9 28-16,0 9 16,0 1-1,-10 8 1,-9 20-16,0 9 15,0 0-15</inkml:trace>
  <inkml:trace contextRef="#ctx0" brushRef="#br1" timeOffset="206248.14">29276 3267 0,'0'0'15,"0"0"-15,0 0 16,0 9-16,0 19 16,-19 19-1,0 19-15,-18 37 16,8-9-1,1-10 1,0 1-16,0-20 16,-1 10-16,1-9 15,19-10 1,-1-18-16,1-1 16,0-8-1,-1-11 1,10-18-16,0 0 15,0 0 1,10-18-16,18-20 16,9-37-1,11-38-15,-1-9 16,-10 19 0,-9 9-16,-9 29 15,0 27 1,-10 10-1,1 0-15,-1-10 16,-9 20 0,0 8-16,-9 20 15,-1-10 1</inkml:trace>
  <inkml:trace contextRef="#ctx0" brushRef="#br1" timeOffset="207364.65">29172 3276 0,'0'0'0,"10"0"0,-1 0 15,1 0-15,-1 0 16,0 0 0,-9 0-1,0 9-15,0 10 16,0 28 0,-18 19-16,-1 9 15,-19 19 1,-9-1-16,9-8 15,-9 9 1,0-10-16,10-18 16,-1-10-1,10-9-15,0-19 16,18-9 0,1-10-16,-1-9 15,10 0 1,10 0-16,9-18 15,18-20 1,29-28 0,0-27-16,0-11 15,-10 20 1,-18 18-16,0 10 16,-20 9-1,1-9-15,0 18 16,-19 19-1,0 10-15,0 9 16,0 0 0,-28 38-1,0-10-15</inkml:trace>
  <inkml:trace contextRef="#ctx0" brushRef="#br1" timeOffset="208243.3">29097 3314 0,'0'0'0,"0"0"0,0 0 16,0 0-16,0 0 16,0 0-1,0 0-15,-9 18 16,-10 20 0,-19 37-16,1 19 15,-10 18 1,18-18-1,1-9-15,0-20 16,0 1-16,18-19 16,1-19-1,-1-9 1</inkml:trace>
  <inkml:trace contextRef="#ctx0" brushRef="#br1" timeOffset="209374.74">30583 2300 0,'0'0'0,"0"0"15,0 0 1,0 0-16,0 0 16,0 10-1,10 8-15,-1-8 16,1 9 0,-1-10-16,1 0 15,-1-9 1,0 0-16,-9 0 15,0 0 1,0 0-16,0-9 16,-18 9-1,-20 9-15,-19 19 16,10 1 0,19-11-16,19 1 15,-1 0 1,10-19-16,0 0 15,0 0 1,10 0 0,-1-10-16,1-8 15,-10-1-15,-10 0 16</inkml:trace>
  <inkml:trace contextRef="#ctx0" brushRef="#br1" timeOffset="209985.98">31882 2357 0,'0'0'0,"0"0"0,0 0 15,0 0 1,0 0-16,0 9 16,9 0-1,1 1-15,-1 8 16,19 1 0,-9 0-16,0-19 15,-10 0 1,-9-9-1,0 9-15,0 0 16,0-10 0,-19 20-16,1-1 15,-11 19 1,1 10-16,9-1 16,10 1-1,-1-10-15,10-9 16,10-10-1,-1-9 1,1 0-16,-1-19 16,-9 10-1,0-1-15</inkml:trace>
  <inkml:trace contextRef="#ctx0" brushRef="#br1" timeOffset="211313.64">30188 2413 0,'0'0'0,"10"0"16,-10-10-1,0 10-15,9 0 16,1 0-1,-1 0-15,10 0 16,9 0 0,0 0-16,19-9 15,0 9 1,10 0-16,-1-9 16,1-1-1,9 10-15,18-9 16,10 0-1,10 9-15,18-19 16,10 19 0,-10 0-1,-18 0-15,-10 0 16,-19 0 0,0 9-16,0 1 15,-18-10 1,-10 0-16,-10 9 15,-8-9 1,-10 0-16,-1 0 16,1 0-1,-9 0-15,-10 0 16,0 0 0,0 0-1,0 0-15,0 0 16,-29 0-16,-46 0 15,-28 19 1,-39-10 0,-27 0-16,0 1 15,-1-10 1,11 9-16,27-9 16,10 0-1,18 10-15,10-10 16,19 9-1,9-9-15,9-9 16,10 9 0,19 0-16,9-10 15,10 10 1,0-9 0,9 9-16,9 0 15,0-10 1,10-8-16,9-1 15,19 0 1,19 0-16,0 10 16,19 0-1,9-10-15,19 9 16,0 1 0,0 0-16,-1 9 15,1-19 1,-19 10-16,0 18 15,1-9 1,-1 0-16,0 9 16,-19-9-1,0 0 1,-18 0-16,-10 0 16,-10 0-1,-8 0-15,-11 0 16,1 0-1,-9-9-15,-10 9 16,0 0 0,0 0-1,0 0-15,-19 9 16,-38 1 0,-46 8-16,-48-8 15,-56-20 1,-47 39-16,-122 27 15</inkml:trace>
  <inkml:trace contextRef="#ctx0" brushRef="#br1" timeOffset="-192298.26">6152 7995 0,'0'0'0,"10"0"15,9 0 1,9 0-16,0 0 15,19-9 1,19 0-16,9-38 16,10 9-1,0 38-15,18 0 16,1-19 0,18 10-16,10 0 15,9 9 1,9-10-16,10-18 15,0 28 1,0 9-16,-10-9 16,-8-9-1,8 0-15,-18 9 16,9 0 0,9-10-1,-8 10-15,8 0 16,1 10-1,-1-20-15,-9-8 16,-9 18 0,-10 18-16,-9-18 15,0 0 1,-19-9-16,-19 9 16,-9 0-1,-9-19-15,-1 10 16,-9 9-1,0 0-15,-9 0 16,-1 0 0,1 0-16,0 0 15,-1 0 1,-8 0 0,-1 9-16,0-9 15,0 0 1,-9 0-16,0 0 15,0 10 1,9 18-16,0 28 16,0 28-1,-9 20-15,0 8 16,0 29 0,0 18-16,-10-8 15,0-20 1,1-9-1,-1-10-15,1 39 16,-1-11 0,-9 1-16,0 9 15,0-47 1,0-9-16,0 56 16,-9-9-1,-1-19 1,1 0-16,9-19 15,0-37 1,0-19-16,0-10 16,0-9-1,0-18 1,0 9-16,0-10 16,0 0-16,0-9 15,0 0 1,0 0-16,0 0 15,0-9 1</inkml:trace>
  <inkml:trace contextRef="#ctx0" brushRef="#br1" timeOffset="-190515.41">5616 8277 0,'0'0'0,"0"0"0,0 0 15,0 0 1,0 0-16,0 0 16,0 0-1,-9 0-15,9 0 16,-10 9 0,1 1-16,-19 46 15,0 38 1,-10 37-1,-9 57-15,19-29 16,-1-27 0,11-1-16,-11 0 15,11-18 1,-1 9-16,-9-10 16,18-27-1,1-19-15,-1-1 16,1 1-1,0 0-15,-1-10 16,1 0 0,9-9-16,0 9 15,0-9 1,0-19-16,0 1 16,0-11-1,0 1 1,0 0-16,0 0 15,0-1-15,0-8 16,0-1 0,0 1-1,0-10-15,9 9 16,-9-9 0,10 9-16,-10 10 15,9-10 1,0 1-16,1-1 15,-1-9 1,1 10-16,-1-1 16,19 0-1,0 1-15,29-1 16,18 19 0,19-9-1,28 9-15,10 0 16,19-9-16,18-10 15,0 1 1,10-1 0,9-9-16,10 0 15,-1 0 1,10 0-16,0 10 16,0 8-1,0-18-15,-19 0 16,1-9-1,-11 9-15,20 0 16,-19 0 0,-10 0-16,0 0 15,-28-9 1,-18 18 0,-10 10-16,-10-19 15,-18 0-15,-19 9 16,-10-9-1,0 0-15,-18 10 16,0-1 0,-1-9-1,1 0-15,0-9 16,-10 9-16,0 0 16,10-10-1,-1 1-15,-9-1 16,1 10-1,-1 0-15,0-9 16,-9 9 0,0-9-1,0 9-15,-1-10 16,1 1 0,-9 9-16,-1-10 15,0 1 1,1 9-16,-1-9 15,1-10 1,8 10-16,1-1 16,-9 1-1,9-10-15,-10 0 16,10 0 0,-10 1-16,1 8 15,8-8 1,-8 8-16,-1-9 15,10-9 1,-10 10 0,10-11-16,-9 1 15</inkml:trace>
  <inkml:trace contextRef="#ctx0" brushRef="#br1" timeOffset="-126579.09">23801 11439 0,'0'0'0,"0"0"0,0 0 16,0 0 0,0 0-16,0 0 15,0 0-15,0 0 16,9 0 0,10-19-16,19 0 15,9 10 1,9-10-16,10 10 15,0-1 1,18 1 0,11-1-16,17 1 15,11 9 1,-1 0-16,19 0 16,0-9-1,0 9-15,0 0 16,1 0-1,8 0-15,1 9 16,-1 0 0,1 1-16,9-1 15,-10 1 1,1-1-16,9-9 16,-1 9-1,-17-9-15,-11 0 16,-8 0-1,-11 0 1,-8 10-16,-1-1 16,-9-9-1,1 0-15,-11 0 16,-9 0 0,1 0-16,-1 0 15,-19-9-15,-9 9 16,-9 0-1,-19 0 1,0 0-16,-10 0 16,-9 0-1,0 0-15,-9 0 16,-38-10 0,-57-8-16,-56 8 15,-37-9 1,-29 10-16,-19 0 15,1-1 1,-20 1-16,1-10 16,0 0-1,-1-9 1,10 0-16,0 9 16,0 1-1,19 8-15,19 10 16,37 10-16,10-10 15,37 9 1,19 0 0,28 1-16,10-1 15,9 0 1,19 1-16,0-10 16,19 0-1,0 0-15,18 0 16,1 0-1,-1 0-15,1 0 16,9 0 0,0 0-16,0 0 15,0 0 1,0 0-16,0 0 16,0 0-1,9 0-15,1 0 16,18 9-1,0-9 1,29 0-16,18 0 16,47-9-1,29-10-15,18 10 16,29-1 0,9 1-16,9 0 15,-18 9 1,9 0-16,9 0 15,-19 0 1,1 9-16,-10 0 16,0 1-1,-18-1-15,-1 0 16,0 1 0,-18-1-1,-1 1-15,-18-10 16,0 9-16,-1-9 15,-18 0 1,-9 9 0,-29-9-16,0 10 15,-18-10 1,-1 0-16,-18 0 16,-1 0-1,-18 0-15,0 0 16,0 0-1,-19 0-15,0 0 16,0 0 0,0 0-16,-28 0 15,-29 9 1,-56-9-16,-37 0 16,-29 0-1,-28 0-15,-19-9 16,-18 18-1,-20-9 1,1-9-16,-10-1 16,0 1-16,10 0 15,9 9 1,9-10-16,20 10 16,18 10-1,28-1-15,19-9 16,19 0-1,28 0 1,9 0-16,29 0 16,19-9-1,18 9-15,10 0 16,9 0 0,10 0-16,-1 0 15,1 0 1,9 0-16,0 0 15,0 0 1,0 0-16,0 0 16,0 0-1,0 0-15,0 0 16,0 0 0,0 0-16,0 0 15,0 0 1</inkml:trace>
  <inkml:trace contextRef="#ctx0" brushRef="#br1" timeOffset="-119061.89">3631 13859 0,'0'0'0,"0"0"0,-9-9 15,-1 0 1,1-1-16,9 10 16,0 0-1,0 0-15,0 0 16,0 19-1,-9 56-15,-1 47 16,10 37 0,-9 29-1,-10-10-15,0 10 16,0 0 0,10-10-16,9 0 15,0-18 1,9-29-16,1-9 15,9-19 1,9-28-16,-9-9 16,-1-19-1,1-10-15,0-18 16,0 0 0,0 0-16,9-10 15,10-9 1,46-19-16,-27-9 15</inkml:trace>
  <inkml:trace contextRef="#ctx0" brushRef="#br1" timeOffset="-118541.4">4309 15529 0,'0'0'0,"0"0"0,0 0 16,0 0 0,9 10-16,0-1 15,10 1 1,9 8-16,1-8 16,8-1-1,-8-9-15,-1 0 16,0-19-1,-9-18-15,0-10 16,-10-38 0,-28 1-1,-18 18-15,-10 19 16,-19 29-16,-28 27 16,0 38-1,-1 28-15,39 28 16,18 10-1,20 9 1,27-19-16,19-9 16,19-10-1,0-27-15,10-1 16,-1-19 0,1-18-16,8-10 15,20-9 1,19-18-16,8-20 15,1-18 1,-56 28-16</inkml:trace>
  <inkml:trace contextRef="#ctx0" brushRef="#br1" timeOffset="-117901.08">5644 15501 0,'0'0'0,"-9"0"0,-38-9 15,-28 18-15,-19 19 16,9 1-1,0 8 1,19 10-16,19 19 16,19-1-1,19-8-15,18-10 16,19-10-16,1-18 16,8 0-1,10-19-15,0-19 16,10-28-1,-1-9 1,-18-1-16,0 1 16,-20 19-1,1 8-15,-9 20 16,-1 0 0,0-1-16,1 20 15,27 27 1,10 38-16,19 19 15,10 28 1,-1-9-16,-38-57 16</inkml:trace>
  <inkml:trace contextRef="#ctx0" brushRef="#br1" timeOffset="-117534.25">6294 14816 0,'0'0'0,"0"0"0,0 0 16,0 0-1,9 19-15,0 37 16,1 57 0,9 56-1,-10 9-15,-9 0 16,0 1-16,0-39 16,0-8-1,9-29-15,1-28 16,-10-19-1,9-18-15,1-10 16,-10-19 0</inkml:trace>
  <inkml:trace contextRef="#ctx0" brushRef="#br1" timeOffset="-117150.81">6764 15285 0,'0'0'0,"0"0"0,0 0 16,-19 10 0,-19-1-1,-9 19-15,-9 1 16,-10 17-16,10 1 15,9-9 1,18-1-16,11 1 16,8 9-1,20 0-15,27 18 16,39 1 0,8 9-1,10-19-15,-9 10 16,9-10-16,0 1 15,-28-20 1,0 1 0,-38-29-16</inkml:trace>
  <inkml:trace contextRef="#ctx0" brushRef="#br1" timeOffset="-116559.45">7281 15361 0,'0'0'0,"0"0"0,0 0 16,0 9-16,0 10 15,10 37 1,18 19-16,19 19 16,9 0-1,1-19-15,-1-19 16,1-18-1,-10-20 1,-10-8-16,1-10 16,0-19-1,-1-28-15,-18-19 16,0-18 0,-19 18-16,0 19 15,0 19 1,0 19-16,0-1 15,0 20 1,0 27-16,-9 48 16,-1 55-1,1 29-15,9 0 16,0 0 0,0 0-16,0-9 15,-10-10 1,-8-19-16,-20 0 15,0-27 1,-28-20-16,-9-18 16,-10-29-1,-27-18 1,-1-19-16,19-19 16,18-9-16,20 0 15,28 0 1,18-10-16,1 19 15</inkml:trace>
  <inkml:trace contextRef="#ctx0" brushRef="#br1" timeOffset="-115983.23">8561 14995 0,'0'0'0,"0"0"16,0 0-16,0 0 15,0 0 1,0 0-16,0 0 15,0 0 1,0 0-16,0 9 16,9 10-1,1 37-15,-1 57 16,0 37 0,1 28-16,-1 10 15,1-19 1,-10-1-1,0-17-15,0-29 16,0-10 0,0-27-16,0-29 15,0-28 1,0-19-16,0-9 16</inkml:trace>
  <inkml:trace contextRef="#ctx0" brushRef="#br1" timeOffset="-115425.95">8551 15182 0,'0'0'16,"10"-28"-16,27-28 15,20-29-15,9 10 16,9 19-1,0 18-15,10 29 16,18 28 0,-9 18-16,-9 29 15,-28 9 1,-20 10-16,-27 18 16,-48 9-1,-66 10-15,-65 0 16,-38-37-1,10-29 1,46-47-16,29-18 16,47-10-1,27 1-15,20-1 16,19 9 0,-1 1-16,10 9 15,19 9 1,28 10-16,47 28 15,29 47 1,18 18-16,-10 1 16,-8 0-1,-10-1-15,-19-18 16,-10-28 0,-27-10-16,-20-18 15,1-1 1,-19-18-16,0 0 15,-10-19 1</inkml:trace>
  <inkml:trace contextRef="#ctx0" brushRef="#br1" timeOffset="-114949.86">9389 16102 0,'0'0'16,"0"0"-16,0 0 16,9 0-16,10 9 15,18-9 1,20 0-16,28-19 16,9 1-1,-19-1 1,0-19-16,-18 1 15,-10-10-15,-19 0 16,-19 0 0,-18 9-1,-10 10-15,-19 10 16,-18 8 0,-19 29-16,-1 37 15,1 10-15,9 18 16,19 1-1,19-1 1,9 1-16,19-10 16,19 0-1,28 0-15,10-9 16,27-10 0,20-9-16,37-19 15,47-47 1,132-56-16</inkml:trace>
  <inkml:trace contextRef="#ctx0" brushRef="#br1" timeOffset="-114650.77">10527 14826 0,'0'0'0,"0"0"15,0 0-15,0 0 16,0 9 0,0 38-16,-10 122 15,10 84 1,29 19-16,-1-28 16,0-56-1,-9-29-15,0-37 16,0-28-1,-10-28-15,0-19 16,1-19 0,-10-19-16</inkml:trace>
  <inkml:trace contextRef="#ctx0" brushRef="#br1" timeOffset="-114233.89">11073 15670 0,'0'0'0,"0"0"16,0 0-1,0 0-15,0 10 16,-10 27 0,1 57-16,18 47 15,19 9 1,10-10-16,9-27 15,0-19 1,0-19-16,10-28 16,-10-10-1,0-18-15,18-28 16,1-19 0,10-47-16,-1-38 15,-28-9 1,-28 0-16,-19 19 15,0 18 1,0 20-16,-10 18 16,-9 9-1,-9 1 1,-38-1-16,19 19 16</inkml:trace>
  <inkml:trace contextRef="#ctx0" brushRef="#br1" timeOffset="-112276.95">12992 15210 0,'0'0'0,"0"0"16,-29 10-16,-46 46 15,-47 66 1,0 56 0,37 38-16,38-19 15,37-28-15,48-9 16,19-20-1,27-18 1,29-37-16,38-20 16,168 20-16</inkml:trace>
  <inkml:trace contextRef="#ctx0" brushRef="#br1" timeOffset="-111777.86">13302 15689 0,'0'0'0,"9"0"0,1-9 16,18-1-16,19 1 15,19-1 1,19 1-16,-1 18 15,-18 1 1,-9 9-16,-20 9 16,-9 0-1,-9 19-15,-19 0 16,-28 28 0,-19 9-16,-19 10 15,0-10 1,10-27-16,28-20 15,-1-18 1,20 0-16,0-19 16,9 0-1,9 0 1,38 0-16,38-10 16,37 1-1,0 0-15,10-1 16,-10 1-1,-28 9-15,-9 0 16,-19 0 0,-38 0-16</inkml:trace>
  <inkml:trace contextRef="#ctx0" brushRef="#br1" timeOffset="-111482.18">14563 15342 0,'0'0'0,"0"0"0,9 9 15,19 10 1,10 47 0,28 37-16,-10 38 15,-9 9-15,-19 0 16,-18-19-1,-38-9-15,-29 0 16,-37-9 0,-28-20-1,9-27-15,19-28 16,28-10 0,28-19-16</inkml:trace>
  <inkml:trace contextRef="#ctx0" brushRef="#br1" timeOffset="-111201.28">15607 15905 0,'0'0'0,"0"0"0,9-19 16,1 0 0,9 0-16,9-9 15,19 0 1,9 0-16,29 0 16,9 18-1,9 20-15,-56-1 16</inkml:trace>
  <inkml:trace contextRef="#ctx0" brushRef="#br1" timeOffset="-111001.58">15475 16186 0,'0'0'0,"0"0"0,0 0 16,0 0-1,19 0-15,47 0 16,84-9 0,104-10-1,47 10-15,76-1 16</inkml:trace>
  <inkml:trace contextRef="#ctx0" brushRef="#br1" timeOffset="-109814.54">27620 14310 0,'0'0'0,"0"-10"16,0-8-16,10-1 15,-10 9 1,0 1-16,9 18 16,10 10-1,18 56-15,10 57 16,0 65-1,-9 28-15,-10 19 16,-9 18 0,0 20-16,-19 28 15,-9-10 1,-1-9-16,1-10 16,-1-18-1,1-29-15,9-27 16,0-20-1,0-36-15,0-30 16,0-36 0,-9-19-16,9-19 15,0-10 1,0-18 0,0-10-16,0-9 15,0 0-15,0 0 16,0 0-1</inkml:trace>
  <inkml:trace contextRef="#ctx0" brushRef="#br1" timeOffset="-108333.23">22672 16374 0,'0'0'0,"0"0"0,9 0 16,10 0 0,9 0-16,29 0 15,46 9 1,38-9-16,29 10 16,27-1-1,29-9-15,9 9 16,38-9-1,9 0-15,29-9 16,-1 0 0,1-1-16,18 1 15,19 18 1,9 1-16,-9-1 16,-18 0-1,-1 1-15,-9-10 16,9 0-1,-18-10 1,-20 1-16,-9 0 16,10-1-1,-19 1-15,-10 9 16,-9 0 0,-9 0-16,-29 0 15,-18 0 1,-20-19-16,-8 0 15,-10 1 1,-29 8-16,-8 1 16,-20-1-1,-18 1-15,-10 0 16,-18-1 0,-1 10-16,-18 0 15,-1 0 1,-8 10-16,-11-10 15,1 9 1,0 0-16,-10 1 16,1-1-1,-10-9 1,0 0-16,0 10 16,-19-1-1,0 0-15</inkml:trace>
  <inkml:trace contextRef="#ctx0" brushRef="#br2" timeOffset="-100758.02">22804 16984 0,'0'0'0,"0"0"0,0 0 16,0 0-1,0 0 1,0 0-16,0 0 16,0 0-1,0 0-15,9 0 16,0 0 0,1 0-16,-1 0 15,1 0 1,-1 0-16,0 0 15,10 0 1,0 0-16,0 0 16,0 0-1,-1 0-15,11 0 16,-10 0 0,9 9-16,0-9 15,10 0 1,-1 0-1,1 0-15,-1 0 16,1 0-16,0 0 16,-1 0-1,1 0 1,0 0-16,-1 0 16,10 0-1,0 0-15,-9 0 16,0 0-16,-1 0 15,1-9 1,-1 9 0,1 0-16,0 0 15,9 0 1,0 0-16,0 0 16,9-10-1,1 10-15,-1 0 16,-9 0-1,0 0-15,0 0 16,0 0 0,0 0-16,0 0 15,0 0 1,0 0-16,1 0 16,-1 0-1,-10-9-15,1 9 16,-1 0-1,10-9 1,1-1-16,-1 10 16,0-9-1,0 9-15,0-10 16,-10 1 0,10 9-16,-9-9 15,0-1 1,9 1-16,-10-1 15,10 1 1,0 0-16,-9-1 16,9 1-1,-9 0-15,-1 9 16,10-10 0,-9 1-16,9-1 15,0 1 1,0 0-16,0-1 15,0 1 1,0-1 0,-9 1-16,-1 0 15,1-1 1,0 1-16,-1 0 16,1-1-1,0 1-15,9-1 16,-10 1-1,10 0-15,0-1 16,-9 1 0,0 0-16,-1-1 15,1 1 1,-1-1-16,1 1 16,0 0-1,-1-1-15,1 1 16,0-1-1,-1 10-15,1 0 16,-1-9 0,1 9-16,-10 0 15,10-9 1,-10 9-16,0-10 16,1 10-1,-1-9 1,0 9-16,0 0 15,1-9 1,-1 9-16,0 0 16,10 0-1,-10 0-15,0 0 16,0 0 0,0 0-16,1 0 15,-10 0 1,-1 0-16,11 0 15,-11 0 1,11 0-16,-1 0 16,0 0-1,0 0-15,-9-10 16,9 10 0,1-9-16,-1-1 15,0 10 1,0 0-1,0 0-15,1-9 16,-1 9 0,0 0-16,0 0 15,-9-9 1,9 9-16,1-10 16,-1 1-1,0-1-15,-9 10 16,0 0-1,-1 0-15,1 0 16,-9 0 0,-1 0-16,0 0 15,1 0 1,-10 0-16,0 0 16,0 0-1,0 0-15,0 0 16,0 0-1,0 0-15,0 0 16,0 0 0,0 0-16,-19 0 15,0 0 1,-18 0 0,-1 0-16,-9 0 15,0 0 1,-10 0-16,10 0 15,0 0 1,10 10-16,-1-1 16,1-9-1,-1 10-15,0-1 16,1 0 0,-1 1-16,0-1 15,1 1 1,-1-10-16,0 9 15,1-9 1,-1 9-16,1-9 16,-1 0-1,0 10 1,1-10-16,-20 0 16,1 0-16,-1 0 15,1 9 1,9-9-1,-10 0-15,1 9 16,0 1 0,9-1-16,-10 1 15,10-1 1,-9 0-16,9 1 16,-10-1-1,1 1-15,-1-1 16,1 0-1,-1 1-15,-9-1 16,1 0 0,-1 1-16,0-1 15,-9 1 1,-1-10-16,11 9 16,-1-9-1,0 9 1,0-9-16,0 10 15,0-1-15,0-9 16,10 9 0,0 1-1,-1-1-15,10 1 16,0 8 0,0 1-16,-9 0 15,-1 0 1,1-1-16,-1 1 15,10 0 1,0 0-16,-9 0 16,9-1-1,-10 1-15,1 0 16,-1 0 0,-9-1-16,1 1 15,-1-10 1,0 10-16,-9-9 15,-1-1 1,-18 0 0,10 1-16,-1-1 15,-9 1-15,0-10 16,-10 0 0,1 0-1,9 0-15,9 0 16,-9 0-1,9 0-15,10 0 16,9 0 0,0 0-16,19 0 15,0 0 1,0 0-16,0 0 16,10 0-1,-1 0-15,10 9 16,0-9-1,9 0-15,9 0 16,1 0 0,0 0-16,-1 0 15,1 0 1,9 0 0,0 0-16,0 0 15,0 0 1,0 0-16,0 0 15,0 0 1,0 0-16,0 0 16,0 0-1,9 0-15,1 0 16,-1 0 0,19 0-16,0-9 15,1-1 1,-1 1-16,9-1 15,1 1 1,9 0-16,10-1 16,8 1-1,1-1 1,0 1-16,-9 0 16,8-1-16,1 1 15,0 0 1,0 9-16,0-10 15,9 10 1,-9 0 0,0-9-16,0 9 15,0 0 1,-1-10-16,1 1 16,-9 0-1,-1 9-15,-9 0 16,10-10-1,-1 1-15,10 0 16,-10-1 0,1 1-16,-1-1 15,1 1 1,-1 0-16,1-1 16,8 1-1,1-1-15,-9 1 16,-1 0-1,1-1-15,-10 1 16,9 9 0,-9-9-16,10-1 15,-1 1 1,0-1 0,1 1-16,-1 0 15,-9-1 1,10 1-16,-10-1 15,0 1 1,9 0-16,1 9 16,-1-10-1,1 1-15,-1 0 16,1-1 0,-1 10-16,0-9 15,1-1 1,-1 1-16,1 9 15,-1-9 1,-9 9-16,0-10 16,10 10-1,-10 0-15,9-9 16,1 0 0,-1-1-16,-9 1 15,0-1 1,0 10-1,0-9-15,0 0 16,0-1 0,0 1-16,0-1 15,0 1 1,0 9-16,1 0 16,-1-9-1,0-1-15,0 1 16,-10 9-1,1 0-15,9-9 16,0 9 0,-9-10-16,9 10 15,-10 0 1,1 0 0,0-9-16,-1 9 15,1 0-15,-1 0 16,1 0-1,0-10 1,-1 10-16,1-9 16,0 0-1,-1 9-15,-9 0 16,1 0 0,-1-10-16,0 10 15,-9 0 1,0 0-16,0 0 15,-1-9 1,1 9-16,0 0 16,-10 0-1,1 0-15,-1 0 16,1 0 0,-1 0-16,-9 0 15,0 0 1,0 0-16,0 0 15,0 0 1,0 0 0,0 0-16,0 0 15,0 0 1</inkml:trace>
  <inkml:trace contextRef="#ctx0" brushRef="#br2" timeOffset="-99291.41">27959 16561 0,'0'0'0,"0"0"0,0 0 15,0 0 1,0-9-16,0 0 16,0-1-1,0 1-15,0 0 16,0-1 0,0 10-16,0-9 15,0 9 1,0 0-16,0 0 15,0 0 1,0 0-16,0 0 16,0 0-1,0 0-15,0 0 16,0 0 0,0 0-1,0 0-15,0 0 16,9 0-1,1-10-15,-1 1 16,0 0 0,20-10-16,-1 0 15,0 0 1,10-9-16,9-9 16,0-10-1,0 0-15,9 0 16,1-9-1,9-10-15,-1 0 16,11 1 0,-10-10-16,9-1 15,0 11 1,-9-10-16,19 0 16,-1 0-1,1-10 1,9 1-16,-9-1 15,9-9 1,0 19-16,-10-9 16,1 9-1,9 0-15,0 0 16,-9 9 0,0-18-16,9 9 15,-19 9 1,10 0-16,-10 1 15,0 8 1,0 1-16,1 0 16,-10-10-1,-1 10 1,-8 9-16,-1-9 16,1 9-16,-1 0 15,-9 0 1,-9 0-16,-1 0 15,1 9 1,9 1 0,-9-1-16,-10 10 15,0 0 1,0 9-16,-9 1 16,0-1-1,0 9-15,0 1 16,-10 0-1,-9 9-15,9 0 16,-9-10 0,0 10-16,0 0 15,0 0 1,0 0-16,0 0 16,0 0-1,0 0-15,0 0 16,0 0-1,0 0-15,0 0 16,0 10 0,0-1-16,0-9 15,0 9 1,0 1 0,-9 9-16,0-1 15,-1-8 1,10-1-16,-9-9 15,9 9 1,0-9-16</inkml:trace>
  <inkml:trace contextRef="#ctx0" brushRef="#br2" timeOffset="-97428.92">31524 17002 0,'0'0'0,"0"0"15,10 0-15,8 0 16,20 0 0,19 0-16,18-9 15,0 18 1,0 1-1,1-10-15,-1 9 16,-9-9 0,-10 10-16,-18-10 15,-1 9 1,-18-9-16,0 0 16,-10 0-1,1 9-15,-10-9 16,0 10-1,-10 18-15,-18 19 16,-19 18 0,-19 1-16,-18 19 15,-1-10 1,0-10-16,10-8 16,19-10-1,9-10-15,9-9 16,10-9-1,-1 0-15,20-1 16,0-8 0,-1-10-16,10 0 15,10 0 1,18 0 0,28 9-16,29-9 15,9 0-15,10 10 16,-1-1-1,1 0-15,-10 1 16,-19-1 0,-9 1-1,-10-1-15,1 0 16,-20 1 0,1-10-16,-19 0 15,-1 0 1,-18 0-16,0 0 15,0 0 1</inkml:trace>
  <inkml:trace contextRef="#ctx0" brushRef="#br2" timeOffset="-91243.97">22597 17265 0,'0'0'0,"0"0"0,0 0 16,0 0-1,0 0-15,0 0 16,0 0-1,0 0 1,0 0-16,0 0 16,0 0-1,0 0-15,0 0 16,0 0 0,0 0-16,0 0 15,9 0 1,0-9-16,1-1 15,18 1 1,0-10-16,19 0 16,0 1-1,-9 8-15,9 1 16,0-10 0,0 10-16,0-10 15,10 10 1,-10-1-16,9 1 15,-9-1 1,-9 1-16,9-10 16,-10 10-1,1 0 1,-10-1-16,0 1 16,1-1-1,-1 1-15,0 0 16,10-10-1,-10 10-15,10-1 16,-1 1 0,-9-1-16,1-8 15,8 8 1,-8 1-16,-1-1 16,0 1-1,0 0-15,10-1 16,-1 10-1,1 0-15,0 0 16,-1 0 0,1 0-1,0 0-15,-1 0 16,1 0 0,-1 0-16,1 0 15,0 10 1,-1-10-16,1 0 15,0 0-15,-1 0 16,1 9 0,0-9-1,-10 0-15,0 0 16,0-9 0,0 9-16,1 0 15,-1 0 1,0 0-16,0 0 15,10-10 1,-10 10 0,10 0-16,-1 0 15,1 0-15,0 0 16,-1 0 0,-8 0-16,8-9 15,-9 9 1,1 0-16,8 0 15,-9 0 1,10 0 0,-10 0-16,10 0 15,0 0 1,-1-9-16,1 9 16,-1 0-1,1 0-15,0-10 16,-1 1-1,1 9-15,0 0 16,-1-10 0,10 1-16,0 0 15,0 9 1,-9-10-16,9 10 16,-9 0-1,-1 0-15,10-9 16,-9 9-1,9-10-15,-9 10 16,9-9 0,0 9-16,0 0 15,-10 0 1,10-9 0,0-1-16,-9 1 15,9 9 1,0 0-16,0-9 15,0 9 1,0 0-16,0 0 16,-9 0-1,9-10-15,-9 10 16,-1 0 0,1 0-16,9 0 15,-10-9 1,1-1-16,9 1 15,-9 9 1,-1-9-16,1-1 16,9 10-1,-9 0-15,-1 0 16,1-9 0,0 0-1,-1-1-15,1 10 16,-1 0-1,1-9-15,0 9 16,-1-10 0,1 10-16,0-9 15,-1 0 1,1-1-16,0 1 16,-10 9-1,0 0-15,0 0 16,-9 0-1,0 0-15,0 0 16,-1 0 0,-8 0-16,-10 0 15,0 0 1,0 0-16</inkml:trace>
  <inkml:trace contextRef="#ctx0" brushRef="#br2" timeOffset="-88017.42">19172 16064 0,'0'0'0,"0"0"16,0 0-16,0 0 15,0 0 1,0 10-16,-19 8 15,-18 20 1,-38 46-16,-10 10 16,47-56-1</inkml:trace>
  <inkml:trace contextRef="#ctx0" brushRef="#br2" timeOffset="-87292.71">19774 15680 0,'0'0'0,"0"0"15,10-10-15,-1 1 16,10-10 0,19 0-16,18 10 15,29-1 1,-10 10-16,0 10 31,-18-1-31,-20 1 16,1-1-16,-19 0 15,0 1 1,-10 9 0,-9 9-16,-9 19 15,-20 9 1,-27 19-16,-19 38 15,-1-29 1,29-28-16,0-18 16,19-10-1,0-9 1,18-1-16,1 1 16,0-19-1,9 0-15,9 10 16,10-1-1,37 0-15,20-9 16,27 10 0,-9-1-16,0 1 15,-19-1 1,-9 0-16,-9 1 16,-20-1-1,-8-9-15,-11 0 16,1 0-1,-19 0-15,0 0 16</inkml:trace>
  <inkml:trace contextRef="#ctx0" brushRef="#br2" timeOffset="-86783.51">21195 15698 0,'0'0'0,"0"0"0,0 0 15,-10 10 1,-27-1-16,-29 19 15,-9 19 1,9 9-16,19-18 16,0-1-1,19-8 1,9-11-16,0 1 16,0 0-1,0 0-15,10-1 16,0 1-1,-1 9-15,10 0 16,10 1 0,-1-1-16,19 0 15,10 0 1,9 0-16,19 0 16,18 1-1,1-11-15,-10 1 16,-18 0-1,-1-10-15,-18-9 16,-19 0 0</inkml:trace>
  <inkml:trace contextRef="#ctx0" brushRef="#br2" timeOffset="-86317.24">21618 15783 0,'0'0'0,"0"0"0,0 0 16,0 0 0,0 9-16,-19 0 15,1 20 1,-20 18-16,10 9 15,0 0 1,9 0-16,9 1 16,10-10-1,10-10-15,-1 1 16,1-10 0,8-9-16,1-1 15,0 1 1,9-19-1,0 0-15,1-9 16,-1-10-16,0-9 16,0-10-1,-9-18-15,0 0 16,-19-10 0,0 10-16,-19 9 15,0 0 1,0 28-16</inkml:trace>
  <inkml:trace contextRef="#ctx0" brushRef="#br2" timeOffset="-85199.06">16962 15689 0,'0'0'0,"0"0"0,0 0 16,0 0 0,-10 0-16,-9 0 15,1 9 1,-20 10 0,0 19-16,-9 18 15,19 10 1,0-1-16,18 1 15,1-10 1,18 0-16,1-9 16,18-9-1,10-1-15,-1-18 16,1 0 0,0-19-16,9-19 15,0 0 1,-10-18-16,1-10 15,-1-9 1,-18-1-16,0 1 16,-19-10-1,-9 1-15,-1 18 16,-9 9 0,1 10-16,-29 0 15,-19 19 1,28 9-16</inkml:trace>
  <inkml:trace contextRef="#ctx0" brushRef="#br2" timeOffset="-84887.88">17310 16233 0,'0'0'0,"0"0"0,0 0 15,0 0-15,0 0 16,0 0-1,0 0-15,0 0 16,0 0 0,0 0-1,0 0-15</inkml:trace>
  <inkml:trace contextRef="#ctx0" brushRef="#br2" timeOffset="-84416.99">17620 15848 0,'0'0'0,"0"0"0,0 0 16,0 0-16,-19 0 15,0 10 1,1-1-16,-20 19 16,10 19-1,0 0-15,18 9 16,10-9 0,10 0-16,8-9 15,1-1 1,9-18-16,1 0 15,-1-19 1,9 0 0,1-19-16,-10 0 15,1 1 1,-11-20-16,1 0 16,-19-18-1,0 9-15,-19 0 16,1 10-1,-29 9-15,18 9 16</inkml:trace>
  <inkml:trace contextRef="#ctx0" brushRef="#br2" timeOffset="-83950.71">17968 15717 0,'0'0'0,"0"0"0,0 0 16,0 0 0,0 0-16,0 9 15,-9 10 1,-1 19-16,1 27 15,0 20 1,18 9-16,0-10 16,1-9-1,-10-19-15,0 1 16,0-20 0,0 1-1,9-10-15,-9-19 16</inkml:trace>
  <inkml:trace contextRef="#ctx0" brushRef="#br2" timeOffset="-83318.69">18128 15811 0,'0'0'0,"0"0"0,0 0 16,0 0 0,9 0-16,29 0 15,19 0 1,8 0 0,11 9-16,-1-9 15,-9 0-15,-19 0 16,-10 0-1,-18 0 1,0 0-16,-10 0 16,1 10-1,-10-1-15,0 10 16,-19 18 0,-9 20-16,-19 8 15,-10 10 1,1-18-16,9-1 15,0-19 1,9-8-16,10-11 16,19 1-1,-1-9-15,1-10 16,9 0 0,9 9-16,10 0 15,19 1 1,27-1-16,30 0 15,-1-9 1,0 10-16,-19-10 16,0 0-1,-18 0 1,-10 0-16,-10 0 16,1 0-16,-19 0 15,-19 0 1,0 0-1</inkml:trace>
  <inkml:trace contextRef="#ctx0" brushRef="#br2" timeOffset="-78517.43">19558 17340 0,'0'0'0,"0"0"15,0 0 1,0 0-16,0 0 15,0 0 1,0 0-16,9 0 16,20 0-1,-1 0-15,9 0 16,1 0 0,0 0-16,-10 0 15,-9 0 1,0 0-16,-10 0 15,-9 0 1,0 0-16,0 0 16,0 0-1,0 10-15,0-1 16,-9 19 0,-10 19-1,-19 9-15,1 1 16,-1-10-1,10-10-15,9-9 16,9-9 0,1 0-16,9-10 15,9 0 1,1 1-16,18 9 16,0-1-1,1-8-15,-1-1 16,9 1-1,1-1-15,9-9 16,0 9 0,19 1-16,-28-1 15</inkml:trace>
  <inkml:trace contextRef="#ctx0" brushRef="#br2" timeOffset="-78083.36">20320 17434 0,'0'0'0,"0"0"16,0 0-16,9 0 15,10 9 1,19 10-16,18 0 15,1 0 1,-20-1-16,1 1 16,-10 0-1,-9-10 1,0 1-16,0-10 16,-10 0-16,-9 0 15,9 9 1,-9-9-16,0 10 15,0-1 1,-18 19-16,-29 10 16,-10 8-1,-18 11 1,9-10-16,0-10 16,19 1-1,19-19-15</inkml:trace>
  <inkml:trace contextRef="#ctx0" brushRef="#br2" timeOffset="-77789.92">20847 17969 0,'0'0'0,"0"0"0,0 0 15,0 9 1,-19 1-16,-19 18 16,1 0-1,-1 19-15,-9-10 16,19 1-1,0-1 1,18-27-16</inkml:trace>
  <inkml:trace contextRef="#ctx0" brushRef="#br2" timeOffset="-77351.01">21063 17594 0,'0'0'0,"0"0"0,0 0 16,0 9-16,-9 0 15,-1 19 1,1 1-16,0 17 15,9 11 1,9-1 0,0 0-16,10-18 15,0-10 1,0-9-16,0-10 16,-1-9-1,11 0-15,-1-19 16,0-9-1,0-9-15,-9-20 16,0 11 0,-19-1-16,0 0 15,0 9 1,-19 1-16,-56-1 16,18 10-1</inkml:trace>
  <inkml:trace contextRef="#ctx0" brushRef="#br2" timeOffset="-76902.61">19022 17697 0,'0'0'0,"0"0"0,0 0 16,0 9-16,-19 10 15,-9 18 1,-10 29 0,10-38-16</inkml:trace>
  <inkml:trace contextRef="#ctx0" brushRef="#br2" timeOffset="-76051.11">17103 17359 0,'0'0'0,"0"0"0,0 0 15,9 0 1,19 0-16,38-19 16,28 0-1,10 1-15,18-1 16,0 0 0,-9 10-16,-9-1 15,-20 1 1,-18 9-16,-19 0 15,-9 0 1,-10 0-16,-9 0 16,-10 0-1,-9 0 1,0 9-16,-19 20 16,-37 17-16,-57 29 15,-28 10 1,-9-1-16,-20-9 15,20-9 1,27-10 0,10-18-16,38-1 15,19-18 1,28 0-16,9-10 16,9 1-1,1-10-15,9 0 16,9 0-1,1 9-15,18 1 16,28-1 0,29 0-16,28 1 15,9-1 1,10-9-16,18 0 16,-8 0-1,-11-9-15,1-10 16,28-19-1,160-18-15</inkml:trace>
  <inkml:trace contextRef="#ctx0" brushRef="#br2" timeOffset="27330.9">25701 7217 0,'9'0'0,"20"0"16,55-19-16,67 9 15,65-8 1,29 8-16,28 1 16,-1 9-1,11-9-15,27 9 16,19 0 0,19 0-16,1 9 15,-11-9 1,-27 9-16,-39 10 15,-36 0 1,-29 0-16,-38-1 16,-37 1-1,-38-9-15,-19-10 16,-28 0 0,-9 0-1,-20-10-15,1 10 16,-19 0-1,0 0-15,-28-9 16,-94-19 0,-104-10-16,-47 19 15,-18 19 1,-29 10-16,-19 18 16,-18 0-1,-29-9-15,0 9 16,38-9-1,9-10-15,10 0 16,28-9 0,19-9-16,47 0 15,37 9 1,57-10-16,28 10 16,38 0-1,18 0 1,20 0-16,18 0 15,10 0-15,9 0 16</inkml:trace>
  <inkml:trace contextRef="#ctx0" brushRef="#br2" timeOffset="28720.02">25344 1831 0,'0'0'0,"0"0"0,0 0 16,0 0 0,9 0-16,19 0 15,38 9 1,47 1 0,47-1-16,28-9 15,38 10-15,28-10 16,9-10-1,10 10 1,9-9-16,19-1 16,0 10-1,-18 10-15,-1 18 16,-9 19 0,-1 9-16,1 1 15,-28-1 1,-19-9-16,-19-10 15,-48-18 1,-17-10-16,-39-9 16,-28-9-1,-18 0-15,-20-1 16,-18 1 0,0-1-16,-19 1 15,0-10 1,-38-18-16,-46-19 15,-86-1 1,-74 10-16,-67 0 16,-27 29-1,8 8 1,-27 10-16,-1 10 16,20-1-1,9 10-15,-10 9 16,-19 0-1,-9 10-15,10-1 16,28 1 0,56-1-16,47-18 15,29-10 1,46 1-16,38-10 16,38 0-1,18 0-15,10 0 16,19-10-1,19 10-15,-1 0 16,10 0 0,0 0-16,10 10 15,46-1 1,76 19 0,75-9-16,75 0 15,66-19 1,57-10-16,18-8 15,0 8 1,-9 1-16,10 9 16,8 0-1,-27 0-15,-29 9 16,-18-9 0,-48 0-16,-28 0 15,-28 0 1,-56-9-16,-66-1 15,-38-8 1,-38 8-16,-37 1 16</inkml:trace>
  <inkml:trace contextRef="#ctx0" brushRef="#br2" timeOffset="29738.39">25297 2178 0,'0'0'0,"9"-9"15,29-19-15,37-10 16,57-18-16,93 0 15,48 18 1,9 19-16,10 19 16,0 28-1,9 10-15,28-10 16,10 0 0,-20-9-1,-27-19-15,9-9 16,-47-1-1,-38 1-15,-37-10 16,-28 10 0,-38-1-16,-19 1 15,-19 0 1,-19-1-16,-18 10 16,-19 0-1,0 0-15,-19 0 16,0 0-1,0 0-15,-10 0 16,-65 10 0,-94-1-16,-95 10 15,-56-10 1,-28 1 0,-19-1-16,-18-9 15,18-9-15,-9 9 16,-20 0-1,-8 0 1,9 9-16,28 0 16,9 19-1,-46 19-15</inkml:trace>
  <inkml:trace contextRef="#ctx0" brushRef="#br1" timeOffset="100464.81">28109 11851 0,'0'0'0,"0"0"16,0 10-16,0 9 15,-9 9 1,9 9-16,9 1 16,1 9-1,18 0-15,0-10 16,0 1-1,19-1 1,0-18-16,-9-10 16,0-9-16,9-18 15,-10-1 1,1-9 0,-19 0-16,-10-10 15,-9 1 1,-19-1-16,-28-9 15,-65-9 1,-190-66-16</inkml:trace>
  <inkml:trace contextRef="#ctx0" brushRef="#br1" timeOffset="101685.09">31731 11382 0,'0'0'0,"10"0"16,18 0 0,19 0-16,28-9 15,29 0 1,-57 9-16</inkml:trace>
  <inkml:trace contextRef="#ctx0" brushRef="#br1" timeOffset="103684.67">18486 11279 0,'0'0'0,"0"0"16,0 0-1,0 19-15,-19 18 16,0 39-1,-9 45-15,18 11 16,10-1 0,10 1-16,-10-1 15,0-19 1,-19-18 0,-9 0-16,-19-19 15,-10-18 1,-9-11-16,19-17 15,0-11 1,19-18-16,0 0 16,18 0-1,1 0-15,9 0 16,0 0 0,19 10-16,18 8 15,20 29 1,-1 28-16,-9 29 15,-37 18 1,-20 0-16,-37 18 16,-9 1-1,-1-28-15,10-10 16,19-19 0,19-27-16,28 18 15,103 37 1,179 85-1</inkml:trace>
  <inkml:trace contextRef="#ctx0" brushRef="#br1" timeOffset="119172.54">2389 14910 0,'10'0'0,"37"-37"0,103-48 16,142-46-1,94-19 1</inkml:trace>
  <inkml:trace contextRef="#ctx0" brushRef="#br1" timeOffset="178698.99">2333 5350 0,'0'0'0,"0"0"0,9 9 16,20 19 0,18 10-16,9 8 15,10 11 1,0-10 0,9 9-16,10 0 15,9-9 1,0-28-16,0-28 15,19-38-15,9-28 16,19-38 0,10-37-16,9-47 15,9-38 1,19-18 0,10-10-16,-38 38 15,-29 56 1,-46 66-16,-38 47 15,-28 37 1</inkml:trace>
  <inkml:trace contextRef="#ctx0" brushRef="#br1" timeOffset="204977.23">4506 6353 0,'0'0'0,"0"0"15,0 0 1,-9-9-16,9 9 16,9 0-1,10-19-15,47 1 16,56-1-1,76-9-15,56-1 16,37 20 0,39 9-16,46 19 15,10 9 1,27 10-16,1 8 16,-9-8-1,-48-1-15,-27 1 16,-1-19-1,-37 0-15,-67-10 16,-37-9 0,-37 9-16,-29-9 15,-28 0 1,-18 0 0,-20 0-16,1 0 15,-10 0 1,-10 0-16,1-9 15,-1 0 1,-8-1-16,-1 1 16,0-1-1,-9 1-15,0 0 16,0-10 0,-1 9-1,1 1-15,0 0 16,9-10-16,0 0 15,10-18 1,9-10-16,10-10 16,-10-27-1,9-19 1,-18-10-16,-1-9 16,1-18-1,0 8-15,-10-9 16,-9 10-1,-1 9-15,-18 0 16,0 19 0,-18 9-16,-1 0 15,0 0 1,0 10-16,0 9 16,1 0-1,8-10-15,1 1 16,-1 9-1,1 28-15,9 0 16,0 10 0,0 8-1,0 1-15,0 0 16,-10 9 0,1 1-16,-10 8 15,-9 1-15,-19-1 16,-38 1-1,-56 18 1,-66 1-16,-47 27 16,-28 1-1,-10-10-15,20 10 16,18-20 0,9 11-16,-9-11 15,-28 1 1,-10-10-16,1-9 15,-1 10 1,10-10-16,18-19 16,20 10-1,-1-10-15,29 10 16,46-1 0,48 10-16,37-9 15,20-1 1,-1 1-1,9 0-15,-9-1 16,1 1 0,8-10-16,10 10 15,19-1 1,0 1-16,-1 9 16,1 0-1,0 9-15,0-9 16,0 10-1,-1-1-15,-8 0 16,-1 1 0,0 9-16,-9-1 15,10 1 1,-1 9-16,0 0 16,10 1-1,-9-1 1,-1 19-16,-9 0 15,-9 18-15,-1 1 16,10 9 0,0 9-1,0 1-15,19-1 16,0 19 0,-1 10-16,1 9 15,19 28 1,37 47-16,57 47 15,112 56 1,208 76-16,-48-85 16</inkml:trace>
  <inkml:trace contextRef="#ctx0" brushRef="#br1" timeOffset="55276.84">18194 11439 0,'0'0'0,"9"0"15,1-10-15,-1 1 16,1 0 0,-1 9-16,0 9 15,10 19 1,28 66-16,10 28 16,-1 0-1,-9 19-15,-19-19 16,-28-19-1,-9 19 1,-19-19-16,-10-28 16,-9-9-16,9-19 15,1-10 1,9-9 0,-1-9-16,11-19 15,-1 0 1,9 0-16,1 0 15,0 0 1,9 0-16,0 0 16,0 9-1,9 10-15,-9 19 16,0 46 0,-19 47-16,-19 10 15,1 0 1,9 0-16,-1-29 15,20-27 1,9-20-16,9-8 16,38-1-1,57 0 1,225 1-16,104-20 16</inkml:trace>
  <inkml:trace contextRef="#ctx0" brushRef="#br1" timeOffset="56443.61">19248 13128 0,'0'0'0,"18"0"0,11 0 16,27 0-1,10 0-15,-10 0 16,-9 9 0,-9-9-16,-19 0 15,0 0 1,-19 0-16,0 0 15,0 9 1,-19 10-16,-28 28 16,-38 19-1,-28 9-15,-18 9 16,18 1 0,19-20-1,9-18-15,0 0 16,19-9-16,19-20 15,19-8 1,9-1-16,10 1 16,-1-10-1,10 0-15,29 0 16,37 0 0,65-10-16,76 10 15,94 10 1,94-20-1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5:02:53.0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4092 1268 0,'0'10'0,"0"18"15,0 37-15,-9 57 16,-1 38 0,1 18-16,9 0 15,0 19 1,-9 10-16,-1-10 16,1-38-1,18-18-15,19-19 16,10-19-1,18-9-15,48-19 16,37-9 0,19-19-16,19-38 15,-19-18 1,-29-10-16,-37-19 16,-28 1-1,-47 9-15</inkml:trace>
  <inkml:trace contextRef="#ctx0" brushRef="#br0" timeOffset="342.97">3650 2516 0,'9'0'0,"39"-9"0,74-10 16,47-9-16,48 0 15,8 9 1,-18 9-16,-37 10 15,-10 0 1,-48 10-16,-27-1 16,-38 1-1,-9-1-15,-29-9 16</inkml:trace>
  <inkml:trace contextRef="#ctx0" brushRef="#br0" timeOffset="1410.49">5945 2807 0,'0'0'0,"0"0"0,0 0 16,-18-10 0,-1-8-16,-19 8 15,-18 1 1,-10 9 0,-9 9-16,9 19 15,19 1-15,9 8 16,10-9-1,19 10 1,9-1-16,9-8 16,19-11-16,0 1 15,19-10 1,0-18 0,0-10-16,10-28 15,9-28 1,-10-9-16,-18 18 15,-19 29 1,-1 9-16,-18 18 16,10 10-1,-1 10-15,1 18 16,9 0 0,-1 19-16,11-10 15,-11 1 1,1-10-16,0-9 15,0-1 1,0-18-16,9 0 16,0 0-1,0-18-15,1-20 16,8-28 0,1-18-1,-10-10-15,-9 19 16,0 38-1,-10 8-15,-9 20 16,0 0 0,0 9-16,0 9 15,0 19 1,9 29-16,1 27 16,-10 10-1,0-19-15,0-9 16,0-10-1,0-19-15,0-18 16,0 0 0,0-19-16,9 0 15,10-19 1,19-37-16,18-29 16,1 20-1,-10 8-15,0 11 16,-10 17-1,10 20 1,0 0-16,0 18 16,-9 0-1,0 20-15,-1 17 16,1 29 0,-19 10-16,-10 18 15,-9 0 1,0-9-16,10-19 15,-10-47 1</inkml:trace>
  <inkml:trace contextRef="#ctx0" brushRef="#br0" timeOffset="1994.05">7507 1512 0,'0'0'0,"0"0"0,0 9 16,0 48-1,-9 65-15,-1 65 16,10 29-1,10 0-15,-10-19 16,0-9 0,0-19-16,0-29 15,-10-37 1,1-27-16,9-30 16,0-8-1,0-19-15,0-19 16,0 0-1,19-19-15,18-65 16,10-29 0,10 0-16,-10 29 15,-10 28 1,-8 27-16,-1 11 16,0 8-1,10 10 1,-1 10-16,1 18 15,0 19 1,-10 0-16,-9 9 16,0 10-1,-19 9-15,0 9 16,-10-9 0,1-18-16,-1-29 15</inkml:trace>
  <inkml:trace contextRef="#ctx0" brushRef="#br0" timeOffset="2310.25">8655 2178 0,'0'0'0,"0"10"16,-19 18-16,-19 56 15,-9 38 1,0 19-16,19 9 16,19-28-1,18-9-15,0-10 16,20-9-1,-1-29-15,19-18 16,0-19 0,-19-18-16</inkml:trace>
  <inkml:trace contextRef="#ctx0" brushRef="#br0" timeOffset="2843.41">9003 2629 0,'0'0'0,"0"0"0,9 0 16,1-10 0,9 1-16,28-10 15,28 0 1,19 10-16,-9 0 15,-10 9 1,-19 9-16,-9 0 16,-9 1-1,-19-1-15,0 0 16,-19 20 0,-29 18-16,-18 28 15,-37 9 1,-10-9-16,9-9 15,19-10 1,19-18 0,19-10-16,18-10 15,1 1-15,9-9 16,9-1 0,29 0-16,28 1 15,19-10 1,9 0-1,-10 0-15,-8 0 16,-20 0 0,-9 0-16,-9 0 15,-10-10 1,-19 10-16</inkml:trace>
  <inkml:trace contextRef="#ctx0" brushRef="#br0" timeOffset="3143.88">9878 2103 0,'0'0'0,"0"0"0,19 10 15,28 36-15,37 58 16,20 27-1,-20 19 1,-8 10-16,-29-10 16,-19-19-16,-28 0 15,-19 1 1,-28-20 0,-38 10-16,-46-18 15,-20-20 1,76-56-16</inkml:trace>
  <inkml:trace contextRef="#ctx0" brushRef="#br0" timeOffset="3444.16">11327 2929 0,'0'0'0,"0"0"16,9 0-1,0-10-15,29-8 16,28-20-1,47 10-15,28 0 16,0 18 0,-9 1-16,-76 9 15</inkml:trace>
  <inkml:trace contextRef="#ctx0" brushRef="#br0" timeOffset="3626.1">11477 2901 0,'0'0'0,"9"0"0,20 9 15,46 19 1,94 0 0,113 1-16,76-1 15,46 9 1</inkml:trace>
  <inkml:trace contextRef="#ctx0" brushRef="#br0" timeOffset="4611.1">15560 2366 0,'0'0'0,"9"0"0,10 9 16,38 1-16,27 8 16,20-8-1,-10-10 1,-10-10-16,-27-8 16,-10-1-16,-19-9 15,-9 0 1,-19-10-16,-19 1 15,-28-1 1,-19 10-16,-18 18 16,-39 29-1,1 19 1,0 37-16,28 19 16,37 9-16,20 19 15,18-10 1,38 1-1,28-10-15,37-9 16,29-10 0,38-18-16,-10-19 15,-19-28 1,-18-29-16,-10-18 16,-57 10-1</inkml:trace>
  <inkml:trace contextRef="#ctx0" brushRef="#br0" timeOffset="5160.8">16256 1296 0,'0'0'0,"9"-9"16,1 0-16,-1-1 15,19-9 1,19 10 0,10 0-16,9 9 15,0 9 1,-10 0-16,-18 10 15,-1 9 1,-18 0-16,-9 10 16,-20 9-1,-18 28-15,-29 9 16,-18 10 0,-9-9-1,27-20-15,10-27 16,19-10-16,18-9 15,1-10 1,9 1-16,19-1 16,28 10-1,38-1 1,37-18-16,10 0 16,-20 0-1,-17 0-15,-30-9 16,-8 0-1,-20 18-15,-18-9 16</inkml:trace>
  <inkml:trace contextRef="#ctx0" brushRef="#br0" timeOffset="5493.3">17310 2807 0,'0'0'0,"0"0"0,0 0 16,9 0-1,29 0-15,28-19 16,28 0 0,28 1-1,-9-11-15,-10 20 16,-27 0 0,-20 9-16,-37 0 15</inkml:trace>
  <inkml:trace contextRef="#ctx0" brushRef="#br0" timeOffset="5993.77">18740 2657 0,'0'0'0,"0"0"16,9 9-16,0 1 15,20-1 1,8 10-16,10-1 16,19-8-1,-9-10 1,-1 0-16,-18-19 16,-1-9-1,1-10-15,-29-18 16,-18-10-1,-19 1-15,-19-1 16,-10 29 0,1 8-16,-20 29 15,1 19 1,9 19-16,1 27 16,17 20-1,11 18-15,18-9 16,19 0-1,28-10-15,10-9 16,28 0 0,9-19-16,38-9 15,28-18 1,19-20 0,9-28-16,142-37 15</inkml:trace>
  <inkml:trace contextRef="#ctx0" brushRef="#br0" timeOffset="6246.92">18476 1587 0,'0'0'0,"0"0"16,10 0-16,27 0 16,38 0-1,67-9-15,27-1 16,-19 1 0,-18 9-16,-75 0 15</inkml:trace>
  <inkml:trace contextRef="#ctx0" brushRef="#br0" timeOffset="6702.06">19737 1174 0,'0'0'0,"0"0"0,9 0 16,1 0-1,18 0-15,28 10 16,10-1 0,9 19-16,1 0 15,-20 10 1,-18 9-16,-20 0 16,-8 9-1,-38 10-15,-19 9 16,-19 0-1,0-9-15,9-20 16,20-8 0,9-10-1,18-9-15,1 0 16,18-10 0,10 0-16,56 10 15,76 0 1,37-10-16,-9-9 15,-48 0-15,-37-18 16,-37 8 0,-29 1-1,-28-1-15</inkml:trace>
  <inkml:trace contextRef="#ctx0" brushRef="#br0" timeOffset="7185.7">14666 3886 0,'0'0'0,"0"0"15,0 0 1,19 0-16,94-19 16,197-9-1,161 0-15,18 9 16,9 28-1,-8 1-15,-29-10 16,0 0 0,-38-10-16,-56-8 15,-47-1 1,-48 0 0,-46 0-16,-47 10 15,-38 0-15,-47-1 16,-47 1-1,-19-1-15,-18 1 16,-10 9 0,0 0-16</inkml:trace>
  <inkml:trace contextRef="#ctx0" brushRef="#br0" timeOffset="7727.15">15710 4974 0,'0'0'0,"0"0"16,0 0-16,10 0 15,9 0 1,46 0-16,39-19 16,9-18-1,-10-1 1,-27 1-16,-11-10 16,-27 0-1,-19 10-15,-19-1 16,-10 10-16,-8 0 15,-20 18 1,-9 1 0,-19 28-16,-19 28 15,10 28 1,9 28-16,10 9 16,28 1-1,18-19-15,10 0 16,19-19-1,19 0-15,37 0 16,10-19 0,18-18-16,1-10 15,8-28 1,-8-19-16,-57 0 16</inkml:trace>
  <inkml:trace contextRef="#ctx0" brushRef="#br0" timeOffset="8195.71">16284 4177 0,'0'0'0,"10"0"16,-1-10-16,29 1 15,18 0 1,29-1-16,9 1 16,0 18-1,-9 1-15,-29-1 16,-18 0 0,-20 1-16,1-1 15,-19 0 1,0 1-1,-28 18-15,-10 10 16,-9-1-16,0-9 16,19-9-1,0 0 1,19-10-16,-1-9 16,10 0-1,19 10-15,47-10 16,75 0-1,28-10-15,-28 20 16,-56-1 0,-38 0-16,-28 1 15</inkml:trace>
  <inkml:trace contextRef="#ctx0" brushRef="#br0" timeOffset="8442.94">17281 5340 0,'0'0'0,"0"0"16,0 0-16,19 0 15,19-9-15,37-1 16,57 1-1,56 0 1,10 9-16,-39-10 16,-93 10-16</inkml:trace>
  <inkml:trace contextRef="#ctx0" brushRef="#br0" timeOffset="8710.27">17714 4721 0,'0'0'0,"0"9"0,0 10 16,-9 47 0,-1 46-16,1 38 15,9 19 1,0 0-1,9-28-15,1-28 16,-1-20-16,1-18 16,8-28-1,-8-28 1</inkml:trace>
  <inkml:trace contextRef="#ctx0" brushRef="#br0" timeOffset="9180.29">18721 5321 0,'0'0'0,"0"0"16,0 0-16,9 10 16,10-1-1,9-9-15,0 0 16,19 0-1,0-19-15,-9 1 16,0-11 0,-19-8-16,-1-1 15,-18-9 1,-18 1 0,-11 8-16,-8 10 15,-1 19 1,-9 18-16,-9 28 15,-10 29 1,19 9-16,9 19 16,19 0-1,19-19-15,19 0 16,19-9 0,18-10-16,19-9 15,38-10 1,10-18-16,-11-19 15,-8-19 1,-19-18-16,-57 18 16</inkml:trace>
  <inkml:trace contextRef="#ctx0" brushRef="#br0" timeOffset="9436.93">18504 4336 0,'0'0'0,"10"0"15,9 0-15,37-9 16,38-1-1,19 1-15,0 0 16,-19 18 0,-47-9-16</inkml:trace>
  <inkml:trace contextRef="#ctx0" brushRef="#br0" timeOffset="9901.17">19502 4092 0,'0'0'0,"0"0"16,0 0-1,9 0-15,10 10 16,18-1 0,10 19-16,0 0 15,-9 0 1,0 1-16,-19-11 15,-1 11 1,-18-1-16,0 0 16,-18 0-1,-1 10-15,-9-1 16,-1 1 0,1-1-16,0 1 15,9-10 1,10-9-16,-1-1 15,1 1 1,18 0-16,1 0 16,18-1-1,9 1 1,29 0-16,28 0 16,29-19-16,8-10 15,-8-8 1,-20-11-16,-56 20 15</inkml:trace>
  <inkml:trace contextRef="#ctx0" brushRef="#br0" timeOffset="33530.5">22361 5443 0,'0'0'0,"0"0"0,10 0 15,9 0-15,28-9 16,37 0 0,29 9-16,10-10 15,-1-9 1,19 1-16,19-1 16,0 10-1,9-1 1,0-9-16,10 1 15,0-1 1,-10-9-16,1-10 16,-10 10-16,-19 0 15,9 0 1,-18 9 0,0-9-16,-1-10 15,-8 1 1,8-20-16,-8 1 15,8-19 1,-8 0-16,-11 0 16,1-9-1,-9-10-15,9 0 16,-10-9 0,1-10-16,-1-9 15,-9 0 1,-9 10-16,-10 8 15,0 1 1,-9 0-16,0 0 16,0 0-1,0-10 1,9 0-16,-9-9 16,0 0-1,0 0-15,-1 0 16,11 10-1,8-10-15,10 0 16,-9 0 0,19-9-16,-1-1 15,10 10 1,0 19-16,0 0 16,9 0-1,10 9-15,-1 9 16,20 20-1,-10-1-15,19 0 16,-9 19 0,-1 1-16,10 17 15,0 1 1,-19 9 0,0 10-16,-9 0 15,0-1 1,-20 10-16,1 0 15,-19 10 1,0-1-16,-18 0 16,-1 1-1,-9-1-15,9 1 16,-9-10 0,0 0-16,-10 0 15,1 0 1,-10 0-16,-10 9 15,1 0 1,0 1-16,-1-1 16,-9 1-1,1-1-15,-1-9 16,-9 0 0,0 9-1,-1 1-15,1-10 16,-9 0-1,-1 0-15,0 9 16,10-9 0,-9 0-16,-1 0 15,0 9 1,10-9-16,0 0 16,-10 0-1,1 0-15,-1 0 16,1 0-1,-1 10-15,10-10 16,-10 9 0,1-9-16,-1 0 15,1 0 1,-1 0-16,0 0 16,1 0-1,-10 0 1,0 0-16,9 10 15,-9-10-15</inkml:trace>
  <inkml:trace contextRef="#ctx0" brushRef="#br0" timeOffset="34314.01">22634 5631 0,'0'0'0,"0"0"0,0 0 15,0 0 1,0 0-16,10 0 15,8 0 1,48 9-16,-19-9 16</inkml:trace>
  <inkml:trace contextRef="#ctx0" brushRef="#br0" timeOffset="34466.25">23829 5715 0,'0'0'0,"9"0"16,20 0-16,8 0 16,20-9-1,9 0 1,-29-1-16</inkml:trace>
  <inkml:trace contextRef="#ctx0" brushRef="#br0" timeOffset="34604.47">24892 5669 0,'0'0'0,"9"0"15,20 0 1,18 0-16,-19 0 16</inkml:trace>
  <inkml:trace contextRef="#ctx0" brushRef="#br0" timeOffset="34753.71">25852 5697 0,'0'0'0,"9"0"16,0 0-16,20 9 16,18 0-1,-19-9 1</inkml:trace>
  <inkml:trace contextRef="#ctx0" brushRef="#br0" timeOffset="34931.15">26905 5762 0,'0'0'0,"0"0"15,10 0 1,-1 0-16,19 0 15,10 0 1,-10 0-16</inkml:trace>
  <inkml:trace contextRef="#ctx0" brushRef="#br0" timeOffset="35293.01">27517 6250 0,'0'0'0,"0"0"0,0 0 16,0 0-1,0 0-15,0 0 16,0 0 0,9 0-16,29 0 15,46-9 1,39-10-16,27 0 16,10-9-1,-38 9-15,-18 1 16,-19-11-1,-20 20-15,-36 0 16</inkml:trace>
  <inkml:trace contextRef="#ctx0" brushRef="#br0" timeOffset="35576.01">28758 5650 0,'0'0'0,"0"0"16,0 9-1,0 29-15,0 37 16,0 47 0,0 28-1,10 19-15,-1 0 16,1-10-16,-1-28 15,0-9 1,-9-18 0,0-20-16,0-18 15,0-48 1</inkml:trace>
  <inkml:trace contextRef="#ctx0" brushRef="#br0" timeOffset="36267.3">26962 940 0,'0'0'0,"0"0"16,0 0-1,9 0-15,0 0 16,1 0-1</inkml:trace>
  <inkml:trace contextRef="#ctx0" brushRef="#br0" timeOffset="36533.74">27385 686 0,'0'0'0,"0"0"15,0 0-15,9 0 16,29 10-1,-10-10 1</inkml:trace>
  <inkml:trace contextRef="#ctx0" brushRef="#br0" timeOffset="36685.74">28457 715 0,'0'0'0,"10"0"15,-1 0 1,19 9-16,-18-9 16</inkml:trace>
  <inkml:trace contextRef="#ctx0" brushRef="#br0" timeOffset="36822.58">29351 668 0,'10'0'0,"8"9"16,29 0 0,29 10-16,-29-9 15</inkml:trace>
  <inkml:trace contextRef="#ctx0" brushRef="#br0" timeOffset="36968.74">31487 818 0,'0'0'0,"9"0"15,0 0 1,1 0-16</inkml:trace>
  <inkml:trace contextRef="#ctx0" brushRef="#br0" timeOffset="37541.9">25607 883 0,'0'0'0,"9"0"16,10 10-16,47-1 16,56 10-16,10 9 15,0 0 1,-1 0-1,-18 1-15,-66-20 16</inkml:trace>
  <inkml:trace contextRef="#ctx0" brushRef="#br0" timeOffset="37792.04">26171 733 0,'0'0'16,"0"0"-16,0 0 16,0 0-16,0 10 15,0 9 1,-9 46 0,-10 48-16,0 28 15,10-1 1,0-8-16,18-20 15,0-18-15,1-56 16</inkml:trace>
  <inkml:trace contextRef="#ctx0" brushRef="#br0" timeOffset="38101.9">26821 790 0,'0'0'0,"0"0"0,0 0 16,0 0-16,0 0 15,9 18 1,0 29-16,1 57 15,-10 36 1,0 1 0,0-19-16,-10-19 15,1 0 1,-10-9-16,10-47 16</inkml:trace>
  <inkml:trace contextRef="#ctx0" brushRef="#br0" timeOffset="39066.18">27592 546 0,'0'0'0,"0"0"0,0 0 15,0 0 1,0 0-16,0 0 15,0 0 1,0 9 0,9 10-16,1 37 15,-10 29 1,0 18-16,9 19 16,-9 28-1,0 38-15,0 9 16,-9 37-1,-10 38-15,0-9 16,-19 0 0,1-1-16,-1 1 15,-9 28 1,10 9 0,8 10-16,11 18 15,8 19-15,1-9 16,18 0-1,-9 0-15,0-1 16,0-27 0,0-19-16,0-28 15,-9-29 1,-10-37 0,0-37-16,0-38 15,10-29 1,-1-27-16,1-19 15,0-19 1,9-9-16,0-19 16,0 0-1</inkml:trace>
  <inkml:trace contextRef="#ctx0" brushRef="#br0" timeOffset="40847.18">27724 1343 0,'0'0'0,"0"0"0,0 0 15,0 0-15,0-9 16,0-1 0,0 10-16,0 0 15,0-9 1,0-10-16,0 1 15,0-29 1,0-10 0,-10-18-16,1 0 15,9 0 1,0 0-16,0 0 16,9 9-1,-9 1-15,10-1 16,-1 0-1,-9 1-15,0 18 16,0 0 0,0 9-16,0 10 15,0 0 1,0 0-16,0 18 16,0 10-1,0-18-15,0 18 16,0 0-1,0 18-15,0 20 16,0 56 0,0 56-16,0 28 15,0 0 1,0 1 0,0-10-16,-9-19 15,-1-19 1,10-9-16,-19-19 15,10-18-15,0-20 16,-1-27 0,1-10-1,-1-9-15,10-19 16,0 0 0,0-10-16,0-27 15,0-66 1,10-47-16,-1-29 15,1 1 1,-1 9-16,0 19 16,1 9-1,-1 19-15,1 0 16,-1 19 0,0 9-16,1 10 15,-10 18 1,0 10-16,0 9 15,0 19 1,0 19-16,0-1 16,0 10-1,0 0 1,0 19-16,0 28 16,-19 65-1,0 57-15,-9 19 16,0 9-1,9 9-15,10-9 16,-1-18 0,1-20-16,-1-18 15,10-38 1,-9-18-16,0-39 16,9-8-1,0-19-15,0-19 16,0 0-1,0-10-15,9-65 16,10-75 0,9-56-1,0-29-15,0 19 16,1 29 0,-11 27-16,1 29 15,-9 9 1,-1 28-16,0 10 15,-9 18 1,0 0-16,0 19 16,0 19-1,0 0-15,0 19 16,0 9 0</inkml:trace>
  <inkml:trace contextRef="#ctx0" brushRef="#br0" timeOffset="54709.75">5042 4045 0,'0'0'0,"0"0"16,10 0-16,18 0 16,10-9-1,9-10-15,9 0 16,1 1 0,8-1-16,11 0 15,27 0 1,10 1-16,28-11 15,10 20 1,9 0-16,18 9 16,10 9-1,19 0-15,-9 10 16,9-9 0,-9 8-16,-10-18 15,0 0 1,-9 0-16,-20 0 15,-17 0 1,-11 0 0,-18 0-16,-19 0 15,10 0 1,-10 0-16,0 0 16,-19 0-1,0 0-15,1 0 16,-20-9-1,1 9-15,-20 0 16,-9 0 0,-9 0-16,0 0 15,-19 0 1,0 0-16,0 0 16,-9 9-1,-20 1-15,-36-1 16,-30 1-1,-27 8-15,-19 1 16,-19 9 0,-28-9-1,-28 0-15,-10 0 16,9-1 0,1-8-16,9-1 15,19-9 1,9 0-16,1 0 15,18 0 1,-10 9-16,10 1 16,0-1-1,10 10-15,18-10 16,10 1 0,18-1-16,20-9 15,18 0 1,9 0-1,10 0-15,19 0 16,0 0-16,19 0 16,-1 0-1,1 0-15,9 0 16,0 0 0,0 0-1,0 0-15,9 0 16,10 0-1,9-9-15,29-10 16,37 0 0,19 10-16,28-10 15,28 10 1,19-1-16,19 1 16,38 9-1,18 9-15,19 10 16,10 0-1,0-10-15,-10 1 16,-47 8 0,-37-8-16,-29-10 15,-9 0 1,-38 0 0,-9 0-16,-19 0 15,-9 0 1,-10-10-16,-9 1 15,-10 0 1,-9 9-16,0-10 16,0 1-1,10-10-15,-19 0 16</inkml:trace>
  <inkml:trace contextRef="#ctx0" brushRef="#br0" timeOffset="79925.3">3754 8708 0,'0'0'0,"0"0"0,9-9 16,-9 0-1,0-1 1,0 1-16,0 9 16,9 9-1,1 38-15,18 47 16,0 47 0,-9-1-16,9-8 15,-9-29 1,0-19-16,0-8 15,0-20 1,-10-28-16</inkml:trace>
  <inkml:trace contextRef="#ctx0" brushRef="#br0" timeOffset="80224.95">3932 8249 0,'10'0'0,"-1"0"15,19 0-15,1 0 16,8 0-1,-18 0-15,0 0 16,-19 0 0,-10 0-16,-37 9 15,-47 19 1,-28 19-16,66-19 16</inkml:trace>
  <inkml:trace contextRef="#ctx0" brushRef="#br0" timeOffset="80542.52">4694 8934 0,'0'0'0,"0"9"0,-28 28 15,-19 57 1,-19 38-16,0 27 16,0-9-1,10 10-15,9-19 16,9-10 0,10-28-16,0-9 15,19-19 1,-1-9-16,1-29 15,18-9 1,-9-18-16</inkml:trace>
  <inkml:trace contextRef="#ctx0" brushRef="#br0" timeOffset="80870.81">4835 9346 0,'0'0'0,"0"0"0,0 0 15,0 10 1,-9 27-16,0 38 16,18 47-1,0 19-15,10 0 16,0-10-1,-10-18-15,-9-19 16,0-10 0,-9-18-16,0-10 15,-1-18 1,1-10-16,9-10 16,0-18-1,0 0-15</inkml:trace>
  <inkml:trace contextRef="#ctx0" brushRef="#br0" timeOffset="81126.1">4977 9337 0,'0'0'0,"9"0"15,10-9 1,9-1-16,19 1 15,0 18 1,-9 1-16,-1 18 16,-8 9-1,-11 1-15,-18 9 16,-9 9 0,-38 10-16,-28 9 15,18-38 1</inkml:trace>
  <inkml:trace contextRef="#ctx0" brushRef="#br0" timeOffset="91418.06">9520 8765 0,'0'0'0,"0"0"16</inkml:trace>
  <inkml:trace contextRef="#ctx0" brushRef="#br0" timeOffset="100758.17">9520 7770 0,'0'0'0,"-28"10"16,-38 36 0,-56 39-16,9 37 15,19 9 1,28 19-16,19 10 15,19 18 1,28 10-16,28-1 16,29 1-1,27-10-15,29-18 16,28-10 0,19-9-16,19-38 15,28-28 1,28-28-16,-9-38 15,-10-28 1,-18-27-16,-20-39 16,-27-27-1,-10-29 1,-28-37-16,-38-10 16,-47 0-1,-28 10-15,-47-10 16,-18-9-1,-20 19-15,-28 19 16,-28 8 0,-19 20-16,-38 37 15,-27 19 1,-11 28-16,20 38 16,9 28-1,19 28-15,-113 65 16</inkml:trace>
  <inkml:trace contextRef="#ctx0" brushRef="#br0" timeOffset="101713.93">10122 12095 0,'0'0'0,"0"0"15,-18-18-15,-20-1 16,-28 10 0,-28-1-1,-38 29-15,-37 37 16,-19 38-1,18 9-15,29 29 16,19 8 0,9 20-16,29 18 15,27 10 1,10-1-16,28 10 16,29 10-1,27-1-15,39 10 16,46-10-1,47 1-15,38-10 16,19-9 0,9-38-16,0-28 15,0-29 1,-9-27-16,-9-38 16,-10-37-1,-29-38 1,-18-28-16,-19-38 15,-18-27 1,-39-29-16,-18-28 16,-28-19-1,-29-19-15,-28-18 16,-28-10 0,-28 19-16,-19 29 15,-19 8 1,-37 29-16,-20 9 15,-18 28 1,-38 29-16,-18 37 16,-1 18-1,38 29-15,-131 0 16</inkml:trace>
  <inkml:trace contextRef="#ctx0" brushRef="#br0" timeOffset="102676.93">17648 8352 0,'0'9'0,"-47"19"0,-75 66 15,-47 56 1,9 38-16,28 18 16,19 10-1,38-9-15,18 8 16,39-8-1,27-20-15,29-8 16,18-20 0,29-18-16,28-19 15,37-19 1,19-28-16,20-37 16,-1-57-1,0-28-15,9-47 16,-8-37-1,-1-66-15,-38-19 16,-37 0 0,-47 10-16,-19 18 15,-38 1 1,-27 8-16,-29-8 16,-47-1-1,-19 0 1,-28 38-16,-38 19 15,-47 46-15,-47 48 16,-112 18 0</inkml:trace>
  <inkml:trace contextRef="#ctx0" brushRef="#br0" timeOffset="103524.82">17498 12405 0,'0'0'15,"0"0"-15,-19-9 16,-28-1 0,-19 10-16,-37 28 15,-29 38 1,-19 37-16,-9 38 15,19 28-15,28 28 16,29 0 0,27 28-16,39 10 15,36 9 1,20-19-16,28-28 16,28-9-1,19-20-15,28-8 16,9-29-1,29-28 1,0-27-16,-29-30 16,-8-36-1,-11-38-15,20-66 16,9-75 0,-29-47-16,-46-9 15,-38 0 1,-19 18-16,-28 10 15,-19-9 1,-9 9-16,-28 0 16,-19 19-1,-29-10-15,-37 10 16,-19 28 0,-19 37-16,-18 19 15,-1 38 1,29 28-1,103 18-15</inkml:trace>
  <inkml:trace contextRef="#ctx0" brushRef="#br0" timeOffset="104591.77">24497 9412 0,'0'0'0,"-10"9"16,-55 38-1,-58 57-15,-18 46 16,10 19 0,8 28-16,20 18 15,9 20 1,18-10-16,20 10 16,18-10-1,38 9-15,19 10 16,47-9-1,28-10-15,38-9 16,37-10 0,38-37-16,47-28 15,57-28 1,-1-48-16,-47-55 16,-18-57-1,-29-47-15,-18-56 16,-29-38-1,-46-9-15,-39-9 16,-18-29 0,-38-28-1,-28-9-15,-56 0 16,-38-19 0,-47-9-16,-38 9 15,-19 29 1,1 55-16,9 38 15,-1 57 1,-8 27-16,-19 48 16,-38 37-1,-29 75-15,-74 56 16</inkml:trace>
  <inkml:trace contextRef="#ctx0" brushRef="#br0" timeOffset="106780.26">5353 8934 0,'0'0'0,"0"0"16,0 0 0,0-10-16,9 1 15,10-1 1,47-8-16,94-1 16,113 10-1,56-1-15,19 10 16,0 10-1,-9-1-15,-48 10 16,-46-10 0,-48 0-16,-37 1 15,-37-10 1,-29 0-16,-19 0 16,-19 0-1,-18 0-15,-10-10 16,-9 1-1,-19 0-15</inkml:trace>
  <inkml:trace contextRef="#ctx0" brushRef="#br0" timeOffset="107090.46">7818 8249 0,'0'0'0,"0"0"0,9 0 16,10 9-1,18 29-15,29 8 16,19 30 0,9 8-1,-9-9-15,-29-9 16,-9-10-16,-19 0 15,-18-9 1,-10 10-16,-28 18 16,-48 18-1,-74 39 1,-151 74-16</inkml:trace>
  <inkml:trace contextRef="#ctx0" brushRef="#br0" timeOffset="108180.58">5541 8962 0,'0'0'0,"9"9"0,10 19 16,19 66-1,37 47-15,29 37 16,46 38 0,38 28-16,29 28 15,8 0 1,11 19 0,-20 0-16,0 0 15,-18 9 1,-19-9-16,-10-1 15,-19-17 1,-27-29-16,-10-29 16,-19-27-1,-28-38-15,-10-37 16,-18-10 0,-20-37-16,1-20 15,-9-17 1,-1-11-16,-9 1 15,0-19 1,0 0-16,0 0 16</inkml:trace>
  <inkml:trace contextRef="#ctx0" brushRef="#br0" timeOffset="108491.43">8580 12593 0,'0'0'0,"0"0"0,0 0 16,0 0 0,0 9-16,0 29 15,9 18-15,0 38 16,-9 9-1,0 10 17,0-20-32,-18-8 0,-11-10 15,-18 9-15,-37 1 16,-39-10-16,-93 0 16,-151 19-1</inkml:trace>
  <inkml:trace contextRef="#ctx0" brushRef="#br0" timeOffset="109080.88">4770 11335 0,'0'0'0,"0"0"16,0 0-16,9-18 16,0-1-1,10-19-15,19 1 16,56-29 0,56-18-1,76-10-15,47-19 16,37 1-1,20 9-15,8 9 16,1 0 0,9 9-16,0 1 15,-37 9 1,-29-9-16,-28 8 16,-47 1-1,-57 19-15,-27 9 16,-29 0-1,-28 0-15,-10 19 16,-18 0 0,-20 9-16,-18 10 15,0 9 1</inkml:trace>
  <inkml:trace contextRef="#ctx0" brushRef="#br0" timeOffset="109348.39">8862 9299 0,'0'0'0,"0"0"0,0 0 16,0 0-1,0 0-15,9 10 16,10-1 0,9 19-16,19 1 15,19 8 1,-9 1-16,-10-10 15,-10 0 1,-18 9-16,-10 20 16,-27 27-1,-76 57 1,-76 37-16,-121 57 16</inkml:trace>
  <inkml:trace contextRef="#ctx0" brushRef="#br0" timeOffset="110365.42">4770 11345 0,'0'0'0,"0"0"0,0 0 16,0 0-1,9 9-15,10 1 16,18 27 0,29 19-16,38 38 15,37 28 1,9 10-16,20 8 16,27 20-1,10 9-15,10-10 16,-1 1-1,0 9-15,1 9 16,8-9 0,1-19-16,-9 0 15,-20-19 1,-27-18-16,-20-19 16,-28-10-1,-37-18-15,-10-10 16,-28-18-1,-9-20-15,-19 1 16,0-9 0,-10-1-1,-9-9-15,0 0 16,0 0 0,0 0-16,0 0 15</inkml:trace>
  <inkml:trace contextRef="#ctx0" brushRef="#br0" timeOffset="110634.03">7846 13390 0,'0'0'0,"0"0"0,0 10 16,9-1-16,10 29 15,19 18 1,9 9-16,-10 20 16,1-10-1,-19 0 1,-19-9-16,-10-1 16,-37 1-1,-75 19-15,-179 55 16</inkml:trace>
  <inkml:trace contextRef="#ctx0" brushRef="#br0" timeOffset="111257.45">2531 8324 0,'0'0'0,"9"9"15,0 10-15,29 28 16,18 56 0,20 38-16,8-1 15,1 11 1,0-20-16,-19-18 16,-19-29-1,-10-18-15,-27-48 16</inkml:trace>
  <inkml:trace contextRef="#ctx0" brushRef="#br0" timeOffset="111514.04">3048 8371 0,'0'0'0,"0"0"15,0 9-15,-19 29 16,-28 55 0,-19 39-1,-28 46-15,0 0 16,19-18 0,18-38-16,20-28 15,18-19 1,10-38-16</inkml:trace>
  <inkml:trace contextRef="#ctx0" brushRef="#br0" timeOffset="111758.54">3321 9234 0,'0'0'0,"0"0"0,0 0 16,0 9-16,0 10 16,-10 28-1,-8 37 1,-1 38-16,0 28 16,0 1-1,0-1-15,-28 159 16</inkml:trace>
  <inkml:trace contextRef="#ctx0" brushRef="#br0" timeOffset="112158.04">2117 11570 0,'0'0'0,"0"0"15,0 0 1,9 9-16,10 10 16,19 19-1,18 27-15,19 20 16,10 18 0,9-9-16,-9-10 15,-1-9 1,-8-18-16,-1-1 15,-47-37 1</inkml:trace>
  <inkml:trace contextRef="#ctx0" brushRef="#br0" timeOffset="112387.2">2775 11739 0,'0'0'0,"0"9"16,-28 1 0,-28 27-16,-39 38 15,-8 28 1,-1 1-16,10-1 16,19-9-1,19-19-15,27-47 16</inkml:trace>
  <inkml:trace contextRef="#ctx0" brushRef="#br0" timeOffset="112848.08">2935 12358 0,'0'0'0,"0"0"16,10 0-1,-1-19-15,0 1 16,10 8 0,9 1-16,1-1 15,-1 1 1,0 9-16,-9 9 15,0 1 1,-10-1-16,-9 10 16,0 9-1,-19 10-15,-18 9 16,-10 9 0,0-19-16,9-8 15,10-11 1,18-8-1,1-10-15,9 0 16,28 0-16,66-28 16,104-19-1,112-19 1,38 0-16,57-9 16</inkml:trace>
  <inkml:trace contextRef="#ctx0" brushRef="#br0" timeOffset="113891.99">11185 9215 0,'0'0'0,"0"0"15,0-9-15,10-10 16,9 0-1,37 0-15,76-9 16,103 9 0,75 10-16,48 18 15,65 1 1,10 9-16,-29-10 16,1 10-1,0 0 1,-1-10-16,-9 0 15,-37-9 1,-48 0-16,-65 0 16,-57-9-1,-47 0-15,-47-1 16,-28 1 0,-19 9-16,-28 0 15,0 0 1,-19 0-16</inkml:trace>
  <inkml:trace contextRef="#ctx0" brushRef="#br0" timeOffset="114133.66">16585 8718 0,'0'0'0,"0"0"0,10 9 15,18 10 1,10 28-16,9 9 16,-10 29-1,-9-10 1,-18 9-16,-20 1 16,-37 8-1,-94 29-15,-160 66 16</inkml:trace>
  <inkml:trace contextRef="#ctx0" brushRef="#br0" timeOffset="114908.31">11101 14019 0,'0'0'0,"0"0"0,9 0 16,10 0-1,28-10-15,47 1 16,57 0 0,65-10-16,38 10 15,28-1 1,19 1-16,47 18 16,38 1-1,9 18-15,10-10 16,-10 11-1,-47-11-15,-57 1 16,-37 0 0,-28-19-1,-47 0-15,-29 0 16,-37-9-16,-28-1 16,-38 1-1,-9 9 1,-19 0-16,-10 0 15,-9 0-15</inkml:trace>
  <inkml:trace contextRef="#ctx0" brushRef="#br0" timeOffset="115224.78">15673 13747 0,'0'0'0,"0"0"0,0 0 16,0 0-1,9 9-15,19 1 16,19 27 0,29 19-1,8 19-15,-8 0 16,-20-18-16,-9-1 15,-19-18 1,-9-1-16,-19 10 16,-9 0-1,-38 28 1,-85 19-16,-178 56 16</inkml:trace>
  <inkml:trace contextRef="#ctx0" brushRef="#br0" timeOffset="115881.98">11091 9684 0,'0'0'0,"10"0"15,9 0-15,37 10 16,66 27 0,66 57-1,38 47-15,19 37 16,18 47-16,29 28 15,9 10 1,19 9-16,-10-18 16,-9-1-1,-9-19-15,-10-8 16,-19-20 0,-37-18-16,-28-19 15,-29-29 1,-37-27-16,-29-10 15,-18-28 1,-29-19 0,1-18-16,-19-1 15,-10-18 1,-9 0-16,-1-10 16,-8-9-1,-10 0-15,0 0 16</inkml:trace>
  <inkml:trace contextRef="#ctx0" brushRef="#br0" timeOffset="116142.09">15776 12837 0,'0'0'0,"0"0"0,0 0 16,0 0-1,0 0-15,0 0 16,10 9-1,-1 0-15,0 20 16,1 17 0,-1 20-16,-9 0 15,0 0 1,-19-1 0,-28 1-16,-37 28 15,-76 9 1,-151 47-16</inkml:trace>
  <inkml:trace contextRef="#ctx0" brushRef="#br0" timeOffset="116770.39">11129 13653 0,'0'0'0,"0"0"16,0 0-1,0 0-15,19 0 16,37 0-16,85-19 16,66-18-1,38-29 1,9-37-16,9-10 16,-9-18-1,0-10-15,10 10 16,-1-19-1,10-10-15,9 10 16,10-19 0,-10-9-16,0 0 15,-9-10 1,-10 0-16,-9 1 16,-9 8-1,-10 10-15,-9-9 16,-38 19-1,-19-1-15,-18 10 16,-29 28 0,-18 19-16,-20 9 15,-27 28 1,-19 19 0,-10 19-16,-9 0 15,-19 19 1,0 9-16,0 0 15</inkml:trace>
  <inkml:trace contextRef="#ctx0" brushRef="#br0" timeOffset="117107.88">16181 9872 0,'0'0'0,"0"0"0,0 0 15,9 9 1,29 19-16,46 19 16,39 19-1,37 0 1,9-10-16,-18-9 16,-39-10-16,-27-9 15,-19-9 1,-28 0-1,-20 0-15,1 9 16,-19 0 0,-28 28-16,-38 48 15,-84 46 1,-48 19-16,-84 56 16</inkml:trace>
  <inkml:trace contextRef="#ctx0" brushRef="#br0" timeOffset="119739.93">19266 9675 0,'0'0'0,"0"0"0,0 0 16,0 0-16,10 0 15,18 9 1,38 10-16,66 9 16,46 19-1,57 0-15,38 19 16,28-1-1,29 20-15,8-1 16,-27-9 0,-10 0-16,-19-9 15,-28-10 1,-19 1 0,-18-20-16,-29 1 15,-19-20 1,-28 1-16,-37 0 15,-39-10 1,-18-9-16,-9 0 16,-19 0-1,0 0-15,-19 0 16,0 0 0,0 0-16,0 0 15</inkml:trace>
  <inkml:trace contextRef="#ctx0" brushRef="#br0" timeOffset="120025.84">23236 10219 0,'0'0'0,"0"0"16,0 0-1,0 0-15,10 9 16,18 1-1,19 27-15,19 38 16,9 10 0,-9-10-16,-19 0 15,-9-19 1,-20-9-16,-8 0 16,-48 19-1,-94 18-15,-103 19 16,-75 1-1,-66 17-15</inkml:trace>
  <inkml:trace contextRef="#ctx0" brushRef="#br0" timeOffset="120684.27">18194 14366 0,'0'0'0,"0"0"16,0 0-16,9-19 15,20 0 1,27-18-16,38-19 15,57-29 1,56-18-16,37-19 16,1 9-1,-10 10-15,0 0 16,10 0 0,18 0-1,1 18-15,8 1 16,-8-10-1,-10 0-15,-10-9 16,-27 9 0,-10 0-16,-10-9 15,-37 19 1,-19 18-16,-9 0 16,-29 10-1,-27 9-15,-10 0 16,-19 19-1,-10 9-15,-9 10 16,-9-1 0,-19 10-16</inkml:trace>
  <inkml:trace contextRef="#ctx0" brushRef="#br0" timeOffset="121041.76">22352 12020 0,'0'0'0,"0"0"0,0 0 16,9 0 0,20 0-16,27 0 15,38 10 1,28-1-16,1 1 15,-10-1 1,-19 0-16,-19 1 16,-19-10-1,-18 9-15,-19 0 16,0 1 0,-10-1-16,-9 10 15,-9 28 1,-57 37-16,-85 48 15,-140 83 1</inkml:trace>
  <inkml:trace contextRef="#ctx0" brushRef="#br0" timeOffset="122826.77">25033 9478 0,'0'0'0,"0"0"16,0-10-16,0 1 16,0 0-1,0-1-15,0 10 16,10 19-1,-1 28-15,-9 65 16,0 48 0,0 37-1,-9 28-15,18 0 16,0 1 0,20 17-16,-11-8 15,1-10 1,0-9-16,-19-19 15,0-9 1,-19-29-16,0-18 16,10-10-1,0-18-15,-1-19 16,1-19 0,9-19-16,0-18 15,0-10 1,0-9-16,0-10 15,0-9 1,0 0-16,0 0 16,0 0-1,0-9 1</inkml:trace>
  <inkml:trace contextRef="#ctx0" brushRef="#br0" timeOffset="124280.26">24111 11101 0,'0'0'0,"0"0"16,0 0-16,10 0 15,-1-9 1,0-1-16,20 1 16,18-1-1,19 1-15,-1 0 16,1-1 0,-9 10-1,-20 0-15,-18 0 16,0 10-1,0-1-15,-10 0 16,-9 1 0,0-1-16,-19 19 15,-9 19 1,-19 19-16,-9 0 16,-1-10-1,10 0-15,0-18 16,19-1-1,0 1-15,18-20 16,1-984 0,-1 1970-16,20-985 15,-1 0 1,19-1-16,29 1 16,28 0-1,37 0-15,10-10 16,-1 0-1,-65 1-15</inkml:trace>
  <inkml:trace contextRef="#ctx0" brushRef="#br0" timeOffset="124925.17">25842 11467 0,'0'0'0,"0"0"0,0-10 16,0 1 0,-9 0-1,-10-1-15,0 1 16,-19 18-1,-9 19-15,0 10 16,0 9 0,19 9-16,9-9 15,10-9 1,18-1-16,1-18 16,18 0-1,0-1-15,0-18 16,19-18-1,0-20 1,-9-18-16,0 0 16,-19 9-16,-1 9 15,-8 10 1,-10 19 0,0-1-16,0 10 15,9 19-15,10 28 16,19 47-1,46 46-15,104 142 16</inkml:trace>
  <inkml:trace contextRef="#ctx0" brushRef="#br0" timeOffset="125875.18">17912 8389 0,'0'0'0,"0"0"0,0 0 16,0 0-16,0 0 15,0 19 1,9 37-16,-9 76 16,0 65-1,0 28 1,-9-19-16,9-9 16,0-18-1,0-10-15,0-29 16,0-8-1,0-20-15,-10 1 16,1-10 0,-1-9-16,1-10 15,0-9 1,-1-18-16,10-20 16,0-18-1,0-19-15</inkml:trace>
  <inkml:trace contextRef="#ctx0" brushRef="#br0" timeOffset="126383.6">16952 9365 0,'0'0'0,"0"0"16,10 0-1,-1 0-15,19 10 16,29-1 0,8 0-16,11 10 15,-1-10 1,-19 10-16,-18-9 15,-10-1 1,-9 0-16,0 1 16,-19-1-1,0 10-15,-9 9 16,-20 10 0,-8-1-16,-10 1 15,9-1 1,10 1-16,9-20 15,10 1 1,-1 0-16,20 0 16,-1-10-1,29 10-15,18 0 16,19-19 0,29 0-1,9-19-15,-57 10 16</inkml:trace>
  <inkml:trace contextRef="#ctx0" brushRef="#br0" timeOffset="126880.99">18429 9384 0,'0'0'0,"0"0"0,0 0 16,-19-9 0,0-1-16,-18 20 15,-1 8 1,1 10-16,8 19 15,11 0 1,8-9-16,20-1 16,-1-9-1,0-9-15,10 0 16,9-19 0,1 0-16,-1 0 15,0-19 1,10-18-16,-19-1 15,-1 10 1,1 0-16,-9 19 16,-10-1-1,0 10-15,9 10 16,0 36 0,20 67-16,-1 47 15,38 140 1</inkml:trace>
  <inkml:trace contextRef="#ctx0" brushRef="#br0" timeOffset="127599.51">17582 12855 0,'0'0'0,"0"0"0,0 0 15,0 0 1,0 0-16,0 19 15,0 56 1,10 75-16,-10 47 16,0 19-1,-10 0-15,-8 0 16,-1-19 0,-9-10-1,-1-18-15,1-9 16,19-19-1,-1-29-15,1-27 16,9-20 0,0-18-16,0-19 15,0-18 1,0-10-16,0 0 16</inkml:trace>
  <inkml:trace contextRef="#ctx0" brushRef="#br0" timeOffset="128045.73">16604 13766 0,'0'0'0,"0"0"15,0 0-15,0 0 16,9 0-1,10 0-15,38 9 16,27 10 0,10 9-16,-18 0 15,-10 0 1,-29-9 0,-18 0-16,0-1 15,-19 1 1,0 9-16,-19 10 15,-9 9 1,0 0-16,-10 0 16,10-10-1,0 1-15,18-10 16,1 0 0,18 0-16,19 0 15,29 0 1,37-9-16,28-19 15,0 10 1,-56-10-16</inkml:trace>
  <inkml:trace contextRef="#ctx0" brushRef="#br0" timeOffset="128502.18">17968 14188 0,'0'0'0,"0"0"0,0-10 16,0-8-1,-19-1-15,1 9 16,-11 1-1,-8 18-15,-1 10 16,-9 9 0,9 10-16,10-1 15,19-8 1,-1-11-16,10 1 16,10-10-1,-1-9 1,10 0-16,9-9 15,10-10-15,-1-9 16,1 0 0,-19 19-1,0-1-15,0 20 16,9 27 0,19 48-16,9 46 15,-18-56 1</inkml:trace>
  <inkml:trace contextRef="#ctx0" brushRef="#br0" timeOffset="129254.93">10188 7733 0,'0'0'0,"0"0"0,0 0 15,0 0 1,0 0-16,0 18 16,0 67-1,0 56-15,-9 46 16,-1 1 0,1-10-16,9-9 15,0 0 1,-9 0-16,-1 0 15,10-29 1,0-27-16,0-29 16,10-18-1,-1-28-15,0-1 16,1-18 0,-1 0-16,-9-19 15,0 0 1</inkml:trace>
  <inkml:trace contextRef="#ctx0" brushRef="#br0" timeOffset="129737.04">9313 8474 0,'0'0'16,"0"0"-16,0 0 16,10 0-16,9 0 15,37 9 1,38 10-16,10 9 16,-20-9-1,-18 0-15,-19-1 16,-9 1-1,-19 0-15,-19 9 16,-10 0 0,-18 19-16,-19 9 15,-28 1 1,9-10 0,19-19-16,9-9 15,10-10 1,18 0-16,1-9 15,18 10-15,10-1 16,38 0 0,27 1-1,29-1-15,10 1 16,18-1 0,-75-9-16</inkml:trace>
  <inkml:trace contextRef="#ctx0" brushRef="#br0" timeOffset="130240.84">10809 8774 0,'0'0'15,"0"0"-15,-19 0 16,-9-9-16,-10 18 16,-9 19-1,10 10-15,9 18 16,-1 10-1,20-10 1,9-9-16,9-10 16,1-18-16,-1-19 15,1 0 1,18-9-16,0-19 16,10-10-1,-1-18-15,-18 9 16,0 19-1,-10 0-15,-9 18 16,0 1 0,0 9-16,10 19 15,-1 46 1,19 48 0,1 37-16,36 150 15</inkml:trace>
  <inkml:trace contextRef="#ctx0" brushRef="#br0" timeOffset="131026.1">10282 12640 0,'0'0'0,"0"18"0,-19 57 15,1 85-15,-11 56 16,1 28 0,9 9-16,1-9 15,8-19 1,1-18-16,-10-29 15,10-19 1,-1-27-16,10-10 16,0-19-1,0-19-15,0-18 16,0-10 0,0-18-16,0-19 15,0-10 1,0-9-16,0 0 15</inkml:trace>
  <inkml:trace contextRef="#ctx0" brushRef="#br0" timeOffset="131540.76">8975 13606 0,'0'0'0,"0"0"0,9 0 16,10-9-16,28-10 16,47 9-1,28 1-15,-9 9 16,-9 9-1,-29 1-15,-28 9 16,-9-1 0,-20 1-16,-18 9 15,0 0 1,-18 1 0,-20 18-16,-9-10 15,0 1 1,19-1-16,-1-9 15,11-9 1,8 0-16,1 0 16,9-1-1,9 1-15,10 0 16,19 9 0,37-9-16,19 0 15,0-19 1,-19 0-16,10-10 15,-38 10 1</inkml:trace>
  <inkml:trace contextRef="#ctx0" brushRef="#br0" timeOffset="132067.25">10988 13944 0,'0'0'0,"0"0"15,-10-10-15,-8 1 16,-11-10-1,-18 10-15,-9 9 16,-10 19 0,0 9-16,19 19 15,0 0 1,19 0-16,19-10 16,9 1-1,9-20-15,0 1 16,20 0-1,-1-10-15,0-9 16,0 0 0,0-19-16,1 1 15,-11-1 1,1-9-16,0 0 16,-9 18-1,-10 1 1,0 9-16,9 9 15,0 1 1,10 18-16,19 37 16,-10-27-1</inkml:trace>
  <inkml:trace contextRef="#ctx0" brushRef="#br1" timeOffset="14790.91">9652 15839 0,'0'0'0,"0"9"0,9 20 16,20 17-16,8 11 16,20 8-1,9-8 1,18-10-16,1-10 15,0-18 1,9-19-16,9-19 16,19-9-1,10-10-15,0-18 16,18 0 0,10 0-16,0-1 15,10 10 1,-1 0-16,-9 10 15,9 9 1,10 9-16,9 10 16,0 9-1,-9 9-15,-10 19 16,-18 19 0,-20 0-16,-8 9 15,-29 10 1,-19 9-16,-18 0 15,-20 0 1,-9-9-16,-9-10 16,-19-18-1,0-1 1,-9-18-16,-1 0 16,1-19-1,0 0-15,-10-10 16,9-8-1,1-29-15,28-10 16,18-18 0,29-19-16,28 1 15,38-1 1,28 19-16,28 18 16,28 20-1,10 18-15,0 19 16,0 19-1,-10 28-15,10 0 16,-19 18 0,0 1-16,-19 0 15,-19-1 1,-9-8 0,-19-1-16,-9-18 15,0-20 1,-10-18-16,0-9 15,1-19 1,-1-19-16,10-28 16,-19 0-1,-1-10-15,-27 1 16,-19 9 0,-19 9-16,-9 1 15,-20 18 1,1 18-16,-19 20 15,0 0 1</inkml:trace>
  <inkml:trace contextRef="#ctx0" brushRef="#br1" timeOffset="20088.44">11374 16683 0,'0'0'0,"0"0"15,0 0 1,0 0-16,0 0 16,0 19-1,0 28-15,0 38 16,-10 37 0,10 9-1,-9-9-15,-1-28 16,1-10-16,0-9 15,-1-19 1,1-18-16,-1 0 16,1-20-1,9-18-15,0 0 16</inkml:trace>
  <inkml:trace contextRef="#ctx0" brushRef="#br1" timeOffset="20607.2">11195 16824 0,'0'0'0,"9"0"15,1-19 1,18-9-16,19-9 16,28 9-1,10-1-15,9 20 16,-19 9-1,-18 9-15,-1 10 16,-18 9 0,-20 0-16,1 19 15,-19 0 1,-28 28-16,-19 0 16,-28 0-1,0-18-15,-1-20 16,10-18-1,19-19-15,10 0 16,9-9 0,9-1-16,9 1 15,1 0 1,9 9-16,0 0 16,9 9-1,29 10-15,18 18 16,20 20-1,-1 8 1,-9 10-16,-10-18 16,-18-1-1,-1-19-15,1 1 16,0-1 0,-19-27-16</inkml:trace>
  <inkml:trace contextRef="#ctx0" brushRef="#br1" timeOffset="21014.4">12145 17500 0,'0'0'0,"0"0"0,0 0 16,0 0-16,9 0 15,10 0 1,9 0-16,1-19 15,-1 0 1,0 0 0,0-18-16,-9-1 15,-9 1 1,-10 9-16,0 9 16,-10 10-1,-9-1-15,0 10 16,-18 10-1,-1 18 1,10 28-16,9 10 16,19-1-16,19 1 15,37-10 1,10-9-16,28-9 16,10-20-1,-10-27 1,-56 0-16</inkml:trace>
  <inkml:trace contextRef="#ctx0" brushRef="#br1" timeOffset="21308.03">12851 16458 0,'0'0'0,"0"0"0,0 0 15,0 0 1,0 19-16,0 37 16,9 48-1,0 46 1,10 19-16,-9-29 16,-10-8-1,0-20-15,-10-9 16,1-28-16,-1 1 15,10-20 1,10-19 0,-10-27-16</inkml:trace>
  <inkml:trace contextRef="#ctx0" brushRef="#br1" timeOffset="21684.03">13048 17228 0,'0'0'0,"0"0"0,0 0 16,0 0 0,0 0-16,0 0 15,0 9 1,0 10-16,0 18 16,9 10-1,1 19-15,18 0 16,0-20-1,1-8 1,-1-10-16,9-9 16,10-19-16,0-9 15,10-20 1,-10-8-16,-9-19 16,-10-1-1,-9-8 1,-10 18-16,-9 9 15,0 10 1,0 19-16,-9-1 16</inkml:trace>
  <inkml:trace contextRef="#ctx0" brushRef="#br1" timeOffset="22074.34">14384 16552 0,'0'0'0,"0"0"16,0 0-16,0 9 15,-9 20 1,-20 55 0,-27 57-16,-19 56 15,9 0-15,0-19 16,9-9 0,10-19-1,0-9-15,10-29 16,9-18-16,-1-28 15,20-19 1,-1-19 0,1-9-16,9-19 15</inkml:trace>
  <inkml:trace contextRef="#ctx0" brushRef="#br1" timeOffset="22558.08">14534 17537 0,'0'0'0,"0"0"16,0 0-16,0 0 16,10 0-1,9 0-15,9 0 16,10 0-1,-1-9 1,1-10-16,-10 0 16,-9 1-1,0-11-15,-19 1 16,0 0 0,0 9-16,-19 10 15,0 0 1,-19 18-16,-9 10 15,-9 9 1,9 19-16,0 0 16,19 9-1,18 0-15,1 1 16,18-11 0,19 1-16,10 0 15,9-9 1,10-1-1,-1-18-15,10-9 16,0-10-16,-38 0 16</inkml:trace>
  <inkml:trace contextRef="#ctx0" brushRef="#br1" timeOffset="23157.36">14327 16927 0,'0'0'0,"0"0"16,0 0-16,-9 10 15,-10 27 1,-18 48-16,-10 27 16,18 38-1,11 1-15,27-20 16,19 0 0,0-18-16,10-29 15,-10-18 1,10-10-1,-19-28-15</inkml:trace>
  <inkml:trace contextRef="#ctx0" brushRef="#br1" timeOffset="25090.14">15165 17443 0,'0'0'0,"0"0"0,0 0 16,0 0-1,-19 10-15,0-1 16,-9 19 0,0 19-16,-1 0 15,20 9 1,9-9-1,9-9-15,1-19 16,-1-1 0,1-8-16,-1-10 15,10-10 1,9-8-16,0-20 16,1 10-1,-11 0-15,1 9 16,0 10-1,0-1-15,-10 20 16,10-1 0,9 19-16,10 10 15,-10-10 1</inkml:trace>
  <inkml:trace contextRef="#ctx0" brushRef="#br1" timeOffset="25607.99">15663 17068 0,'0'0'0,"0"0"16,0 0-16,0 9 15,0 10 1,0 38-1,-9 46-15,9 37 16,9-8 0,1-10-16,-1 0 15,1-47 1,-1-28-16,-9-28 16</inkml:trace>
  <inkml:trace contextRef="#ctx0" brushRef="#br1" timeOffset="26379.64">15908 17518 0,'0'0'0,"0"0"15,0 0 1,0 0-16,0 0 16,0-9-1,-19 0-15,0-1 16,-9 1-1,-10 18-15,10 1 16,0 18 0,0 0-1,18 10-15,10-1 16,10 1 0,18-1-16,19 1 15,0-10 1,0-9-16,-9-19 15,-1-19 1,-8 0-16,-11-9 16,1 0-1,0 0-15,-10 18 16,-9 1 0,0 9-16,10 9 15,-1 10 1,19 9-16,1 10 15,8-1 1,1-9-16,-10-9 16,0-10-1,1-9 1,-1-9-16,0-19 16,-9-10-1,0-9-15,0 1 16,-10-1-1,-9 19-15,0-1 16,0 20 0,0 0-16,0 9 15,0 9 1,-19 19-16,10 38 16,-1 46-1,1 10-15,9 10 16,0 8-1,-10 1-15,-8-19 16,-1-28 0,-19-19-16,1-19 15,-20-28 1,1-18-16,-20-38 16,-8-19-1,37 9 1</inkml:trace>
  <inkml:trace contextRef="#ctx0" brushRef="#br1" timeOffset="26757.89">16924 16946 0,'0'0'0,"0"0"15,0 0-15,0 0 16,0 10-1,0 18-15,0 47 16,0 47 0,0 28-16,0-9 15,0-19 1,0-10-16,0-9 16,0-28-1,0-28-15,0-28 16</inkml:trace>
  <inkml:trace contextRef="#ctx0" brushRef="#br1" timeOffset="27283.12">16877 17031 0,'0'0'0,"9"-10"0,1-9 15,18 1 1,0-10-16,10 9 16,9 9-16,0 20 15,9 18 1,1 19 0,-20 0-16,-18 18 15,-19-8 1,-9-1-16,-19 0 15,-38 1 1,-19-11-16,0-17 16,20-20-1,17-9 1,11 0-16,9-9 16,18-1-16,1 1 15,-1-1 1,10 10-16,0 0 15,10 0 1,9 10-16,18 27 16,29 29-1,9 19-15,-9-1 16,9-9 0,1 0-16,-20-9 15,-9-10 1,-9-18-16,-19-20 15</inkml:trace>
  <inkml:trace contextRef="#ctx0" brushRef="#br1" timeOffset="28057.48">17451 17575 0,'0'0'0,"0"0"0,0 0 16,0 0-16,9 0 15,1 0 1,18 0-16,0-10 16,0-8-1,10-1-15,-10 0 16,-9 0 0,0 1-16,-19-1 15,0 0 1,0 10-1,0-1-15,-10 1 16,-9 9 0,-18 9-16,-1 19 15,1 10 1,8 9-16,11 0 16,8 0-1,20 0-15,8 9 16,20 0-1,9 0-15,19-18 16,-28-19 0</inkml:trace>
  <inkml:trace contextRef="#ctx0" brushRef="#br1" timeOffset="28340.7">18034 16796 0,'0'0'0,"0"0"15,0 0-15,0 9 16,-19 10 0,-9 56-16,0 47 15,18 28 1,1 0-16,9-18 15,0-20 1,0-18-16,0-19 16,0-28-1,0-19-15,0-18 16</inkml:trace>
  <inkml:trace contextRef="#ctx0" brushRef="#br1" timeOffset="28707.18">18062 17246 0,'0'0'0,"0"0"15,0 0-15,0 10 16,0 27 0,0 29-1,10 18-15,-1 20 16,19-11-1,10-8-15,0-10 16,-1-28 0,10-10-16,0-18 15,0-28 1,10-19-16,9-29 16,-10-37-1,-18 1-15,-20 18 16,1 9-1,-19 19-15,0 19 16,0 9 0,0 10-16,-9 9 15</inkml:trace>
  <inkml:trace contextRef="#ctx0" brushRef="#br1" timeOffset="29123.2">19295 16730 0,'0'0'0,"0"0"15,0 0-15,0 0 16,-19 19 0,-28 37-16,-29 66 15,-8 47 1,18 10-16,10 8 15,8-18 1,1-9-16,0-20 16,19-27-1,0-19 1,19-19-16,-1-19 16,20-9-1,-10-28-15</inkml:trace>
  <inkml:trace contextRef="#ctx0" brushRef="#br1" timeOffset="30191.3">19633 17077 0,'0'0'0,"0"10"15,-28 9 1,-19 18-16,-19 29 16,-9 28-1,9 9 1,19 9-16,19-8 15,18-11-15,20-17 16,18-20 0,0-9-16,0-10 15,10-18 1,0-19-16,-1 0 16,-8-19-1,-1-18-15,-9-1 16,-10 1-1,-9 9-15,0-10 16,0 10 0,0 0-16,0 9 15,9 0 1,1 0-16,-1 10 16,10 0-1,9-1 1,0 1-16,1 18 15,-1 1 1,0-1-16,-9 0 16,0 20-1,0-1-15,-1 19 16,-8 9 0,-10 10-16,0 9 15,0 0 1,0-19-1,0-9-15,0-10 16,9-18-16,-9-9 16</inkml:trace>
  <inkml:trace contextRef="#ctx0" brushRef="#br1" timeOffset="30777.96">20141 17434 0,'0'0'0,"0"0"0,0 0 16,0 9-16,0 1 15,10 18 1,-1 0-16,19 0 16,-9-9-1,9 0-15,-9 0 16,0-19-1,0 0 1,-10 0-16,-9-19 16,0 0-1,0 0-15,-9 10 16,-1-1 0,-8 1-16,-1 18 15,0 10 1,-19 19-16,10 9 15,19 18 1,9 1 0,9-10-16,19 10 15,38 0-15,19-10 16,-1-9 0,-36-28-16,-11-19 15,-9-10 1,1-27-16,-20 9 15</inkml:trace>
  <inkml:trace contextRef="#ctx0" brushRef="#br1" timeOffset="31024.08">20602 16880 0,'0'0'0,"0"0"0,0 0 16,0 10-1,10 27-15,-1 57 16,0 28 0,-9 19-1,0-10-15,-9-9 16,0-19-16,-10 1 16,9-20-1,1-18-15,9-19 16,0-29-1</inkml:trace>
  <inkml:trace contextRef="#ctx0" brushRef="#br1" timeOffset="31340">20762 17462 0,'0'0'0,"0"0"15,0 0 1,0 0-16,0 10 15,0 18-15,10 28 16,-1 10 0,10 9-1,9 9-15,19-9 16,0-18 0,-9-11-16,-1-17 15,1-11 1,9-18-16,0-18 15,0-20 1,-9-28-16,-10-18 16,-19-10-1,-18 19-15,0 38 16</inkml:trace>
  <inkml:trace contextRef="#ctx0" brushRef="#br1" timeOffset="36690.31">21976 16712 0,'0'0'0,"0"0"0,0 0 16,0 9-16,-19 38 15,-28 56 1,-19 85 0,-9 65-16,9 0 15,0-18-15,0-19 16,19-38 0,0-37-1,0-19-15,19-38 16,0-9-1,-1-19-15,20 1 16,9-10 0,9-29-16</inkml:trace>
  <inkml:trace contextRef="#ctx0" brushRef="#br1" timeOffset="37073.25">22032 17115 0,'0'0'0,"0"0"15,0 0-15,0 9 16,-9 29-1,-10 37 1,-9 56-16,-1 29 16,1 9-1,0-10-15,19-18 16,-1-19 0,10-28-16,10-19 15,-1-19 1,0 0-16,20-18 15,-1-1 1,0-18-16,0 0 16,-9-19-1</inkml:trace>
  <inkml:trace contextRef="#ctx0" brushRef="#br1" timeOffset="37367.25">21759 18044 0,'0'0'0,"0"0"16,0 0-1,0 0-15,0 0 16,10 0-1,9-10-15,18 1 16,29-10 0,0 10-16,9 0 15,-9-1 1,-19 1-16,-9-1 16,-29 10-1</inkml:trace>
  <inkml:trace contextRef="#ctx0" brushRef="#br1" timeOffset="38240.5">22427 17931 0,'0'0'0,"0"0"0,0 0 15,0 0 1,0 0-16,-9-9 16,-10 18-1,-19 10-15,1 19 16,-1 8 0,10 1-16,19-9 15,-1-1 1,20-18-16,-1 0 15,19-10 1,19-9-16,0-9 16,10-10-1,-10-18-15,-10-1 16,1 10 0,-19 0-16,0 18 15,-10 1 1,-9 0-16,9 18 15,1 0 1,9 10-16,9 9 16,-9-9-1,-1 0 1,1 0-16,0-10 16,-9-9-1,-1 0-15,0-9 16,1-10-1,-1-19-15,1 10 16,-1 0 0,-9 19-16,0-1 15,0 10 1,0 0-16,9 10 16,1-1-1,-10 10-15,0 0 16,0-10-1,0 0-15,0-9 16,0 0 0,0 0-1,9-9-15,1-10 16,18-18 0,-9 9-16,-1-1 15,1 20 1,0 0-16,-10 9 15,10 9 1,0 10-16,0 9 16,0 0-1,-10 19-15,-9-9 16,0 8 0,0-27-16</inkml:trace>
  <inkml:trace contextRef="#ctx0" brushRef="#br1" timeOffset="38742.92">23359 17106 0,'0'0'0,"0"9"16,0 10 0,0 46-16,-10 48 15,10 47 1,0 8-16,0 1 16,0-9-1,0-19-15,0-19 16,0-29-1,0-27-15,0-28 16,0-10 0,0-19-16,0-9 15,10-9 1,-1-38-16,0-10 16,10-8-1,0 9-15,0 18 16,0 10-1,-10 9 1,0 10-16,10-1 16,0 20-1,9 8-15,1 20 16,18 28 0,-10 9-16,-27-38 15</inkml:trace>
  <inkml:trace contextRef="#ctx0" brushRef="#br1" timeOffset="39033.11">23857 17500 0,'0'0'0,"0"9"16,-19 29-16,1 46 15,-11 29 1,20 18-16,9-9 16,19 0-1,18 9-15,20-18 16,18-38-1,-37-47-15</inkml:trace>
  <inkml:trace contextRef="#ctx0" brushRef="#br1" timeOffset="39443.28">24130 17903 0,'0'0'0,"0"0"15,0 0-15,0 0 16,0 0 0,9 0-16,20-9 15,-1-1 1,19 10-16,9 10 16,-18-1-1,0 1-15,-20-1 16,-8 0-1,-10 1 1,0 18-16,-19 0 16,0 9-1,-9 1-15,0 0 16,0-10 0,18-10-16,1 1 15,9-9 1,9-1-1,10 0-15,9 10 16,19-9-16,0-10 16,-19-10-1</inkml:trace>
  <inkml:trace contextRef="#ctx0" brushRef="#br1" timeOffset="39676.45">24497 17565 0,'0'0'0,"0"0"15,9 10 1,20 18-16,18 28 16,18 38-1,-8 28 1,-10 9-16,-19 19 15,-37 19-15,-38 0 16,-76 141 0</inkml:trace>
  <inkml:trace contextRef="#ctx0" brushRef="#br2" timeOffset="45674.34">10790 17096 0,'0'0'0,"0"0"0,-9-19 15,-10 1 1,10-10-16,-1-10 16,1 1-1,18-1-15,10-18 16,28-29 0,47-18-16,28 0 15,20 9 1,8 10-16,10 18 15,9 10 1,20 9 0,27 9-16,19 29 15,19 9 1,9 28-16,-18 28 16,-29 10-1,-9 18-15,-28 10 16,-19 19-1,-19 18-15,-19 10 16,-37 18 0,-28 10-16,-39-9 15,-46 9 1,-75 9-16,-123 19 16,-94-28-1,-37-47-15,-1-38 16,57-37-1,9-38 1,10-18-16,9-38 16,19-28-1,29-28-15,27-28 16,48-20 0,37 1-16,28 0 15,47 0 1,38-9-16,57-10 15,103-47 1,113-66-16</inkml:trace>
  <inkml:trace contextRef="#ctx0" brushRef="#br2" timeOffset="89085.47">23528 14206 0,'0'0'0,"19"0"16,47 0-16,75-9 15,56 0 1,38 18-16,10-9 16,-10 9-1,0-9-15,-9 0 16,-9 0 0,18 0-16,9-9 15,-8 0 1,-20-1-16,-37 20 15,-38-1 1,-38 0-16,-28-9 16,-27 0-1,-20 0 1,-9 0-16,-19 0 16,0 0-1,-10 0-15,-46 10 16,-67-1-1,-65 1-15,-47-1 16,-28 10 0,-10 0-16,-28-10 15,-10 0 1,1-9-16,37-9 16,47 0-1,48-1-15,27-9 16,19 10-1,48 0-15,27-1 16,20 1 0,8-1-1,20 10-15,0 0 16,9 0 0,28 0-16,56 10 15,95-1 1,66 1-16,37-1 15,10 0 1,-10 1 0,-19 9-16,-9-10 15,-9 0 1,-10-9-16,-19 10 16,-27-1-1,-29 0-15,-29 1 16,-37-1-1,-37-9-15,-20 0 16,-18 0 0,0 0-16,-19 0 15,0 0 1</inkml:trace>
  <inkml:trace contextRef="#ctx0" brushRef="#br2" timeOffset="91431.06">11477 16496 0,'0'0'0,"19"-10"16,18-8-16,29-20 15,28-9 1,19-9-1,28 0-15,19-1 16,-9 10-16,-1 19 16,-9 19-1,1 9 1,8 9-16,1 19 16,-20 1-1,1 8-15,0 10 16,-19 9-1,-10 10-15,-9 18 16,-19 1 0,-18-1-16,-1 10 15,-9 9 1,-9 1-16,-19-1 16,0 0-1,-19 10-15,-19-1 16,-19 10-1,-28 0 1,-18 9-16,-29 1 16,-19-20-1,-28 1-15,-37-19 16,-20-19 0,-9-19-16,1-18 15,8-29 1,1-18-16,0-29 15,9-18 1,28-10-16,19-18 16,28-10-1,19 0 1,29 0-16,18-18 16,19-10-1,19-10-15,18 1 16,1 0-1,18 9-15,1 18 16,8 20 0,1 18-16,0 10 15,9 9 1,-9 10-16,0 8 16,0 11-1,-1 8-15,1 1 16,-9 0-1,-1-1-15,1 1 16,-1-1 0,-9 10-1,9 0-15,1 0 16,-10 0 0,9 0-16,1 0 15,-1 0 1,0 10-16,1-1 15,-1 1 1,1-1 0,-10-9-16,9 9 15,-9-9 1,0 0-16,0 0 16,0 0-1,0 0-15,0 0 16,0 0-1,0 0-15,0 0 16,0 0 0</inkml:trace>
  <inkml:trace contextRef="#ctx0" brushRef="#br2" timeOffset="121714.27">24290 9581 0,'0'0'0,"9"-9"0,1-10 16,18-19 0,19 1-16,9-1 15,20 10 1,18 9-1,19 10-15,28 18 16,9 19-16,-9 19 16,1 10-1,8 18 1,1 19-16,8 18 16,1 19-1,-18 10-15,-11 0 16,-8 0-1,-29-19-15,-10 9 16,-18-9 0,-19-9-16,-9 9 15,-19 9 1,-1 28-16,-18 10 16,0 10-1,-18-1-15,-1-9 16,-9-10-1,-10 10-15,-19-19 16,1 0 0,-19-18-1,-19-20-15,0-18 16,-19 0-16,-10-10 16,-8-18-1,-1-10-15,-9-18 16,9-10-1,1-9 1,-11-19-16,1-10 16,0-8-1,0-20-15,9-9 16,19-9 0,10-10-16,0-9 15,8-9 1,11-1-16,-1-27 15,19-20 1,0-8-16,1-20 16,18 1-1,-10-1 1,10 10-16,9 9 16,10 10-16,0 9 15,9 19 1,10-10-1,-1 1-15,10-10 16,10 9 0,-1-18-16,19-1 15,1 10 1,-1 10-16,0 8 16,10 1-1,9 0-15,0 9 16,-10 19-1,1 10-15,0-1 16,-1 19 0,1 0-16,-10 9 15,-18 20 1</inkml:trace>
  <inkml:trace contextRef="#ctx0" brushRef="#br2" timeOffset="122356.15">26482 10106 0,'9'0'0,"10"0"0,47 0 16,56-9-1,38 9 1,19 9-16,0 1 15,-10 9-15,-28-1 16,-37-18 0,-20 0-16,-37 0 15,-9 0 1,-19-9 0,-10 9-16</inkml:trace>
  <inkml:trace contextRef="#ctx0" brushRef="#br2" timeOffset="122661.63">27724 9628 0,'0'0'0,"0"0"15,9 9 1,10 10-16,28 19 15,19 18 1,0-9-16,-10 9 16,-18 0-1,-10-18-15,-9 9 16,-10-10 0,-9 10-16,-28 19 15,-38 18 1,-37 20-1,-29-1-15,66-56 16</inkml:trace>
  <inkml:trace contextRef="#ctx0" brushRef="#br2" timeOffset="123375.08">28787 9740 0,'0'0'0,"0"0"0,0 0 15,0 0 1,0 10-16,9 27 16,0 85-1,-9 94 1,0 56-16,0 0 16,-9 10-16,0-38 15,-1-28 1,1-19-1,-1-38-15,1-28 16,0-9 0,9-28-16,0-19 15,-10-28 1,10-19-16,0-9 16,0-19-1,0 0-15</inkml:trace>
  <inkml:trace contextRef="#ctx0" brushRef="#br2" timeOffset="123711.01">28674 10097 0,'0'0'0,"9"-19"0,19-9 15,1 0-15,18 9 16,19 10 0,-1 18-1,11 10-15,8 18 16,-8 29 0,-11 19-16,-27 18 15,-29-9 1,-18-1-16,-29-8 15,-27-1 1,-30 1-16,-8-29 16,0-18-1,8-20-15,48-18 16</inkml:trace>
  <inkml:trace contextRef="#ctx0" brushRef="#br2" timeOffset="124011.95">29502 9834 0,'0'0'0,"0"0"16,-19 28-1,-28 57-15,-28 74 16,-10 57 0,28 0-16,39-28 15,18-38 1,9-38-16,10-37 16,0-28-1,9-28-15,-9-19 16</inkml:trace>
  <inkml:trace contextRef="#ctx0" brushRef="#br2" timeOffset="124561.46">29831 10360 0,'0'0'0,"0"0"0,0 9 15,-19 19 1,0 19-16,0 19 16,10-1-1,9 11-15,9-11 16,20-27 0,-1-1-16,19-18 15,0-19 1,9-9-16,-9-19 15,-9-10 1,0-9-16,-19 0 16,-1 19-1,1 0-15,-9 18 16,-10 1 0,0 9-16,9 9 15,0 29 1,1 37-16,-10 38 15,0 18 1,-19 19-16,0-9 16,-18 0-1,-1-19 1,0-38-16,10-9 16,0-28-1,0-9-15,-1-20 16,-8-8-1,-1-10-15,-18-28 16,-20-29 0,29 20-16</inkml:trace>
  <inkml:trace contextRef="#ctx0" brushRef="#br2" timeOffset="124780.2">30687 11082 0,'9'0'0,"1"-9"16,27-10 0,10-9-16,0 9 15,-9 10 1,0-1-16,-19 10 15</inkml:trace>
  <inkml:trace contextRef="#ctx0" brushRef="#br2" timeOffset="124966.82">30856 11129 0,'0'0'0,"10"0"16,18 0-16,19 0 16,38-9-1,28-1-15,-57 1 16</inkml:trace>
  <inkml:trace contextRef="#ctx0" brushRef="#br2" timeOffset="125240.8">31515 10679 0,'0'0'0,"0"0"16,0 0-1,0 9-15,0 10 16,9 47-1,-9 27-15,10 20 16,-10 0 0,0-10-16,0-19 15,0-28 1,0-18-16,0-10 16,0-18-1</inkml:trace>
  <inkml:trace contextRef="#ctx0" brushRef="#br2" timeOffset="125489.2">31948 10313 0,'0'0'0,"9"9"16,0 10-16,20 47 15,-1 65 1,-9 66 0,-19 19-16,-10-10 15,-37-9-15,-28 0 16,-66 0 0,-113 66-16</inkml:trace>
  <inkml:trace contextRef="#ctx0" brushRef="#br2" timeOffset="138359.06">28175 9816 0,'10'0'16,"-1"-29"-16,10-8 15,9-19-15,10-1 16,46 1 0,57-10-1,76 19-15,84 10 16,9 27-16,-18 20 15,-19 9 1,-10 9-16,-18 19 16,9 9-1,-10 19 1,1 19-16,-10 18 16,-19 1-1,-37 0-15,-19-20 16,-28 1-1,-29-19-15,-18-9 16,-29 9 0,-9 9-16,-18 10 15,-20 19 1,-18 28-16,-38 9 16,-19 9-1,-19-9-15,-9 0 16,-9 1-1,-1-20-15,1-9 16,-20-9 0,-18-20-16,-9-8 15,-10-20 1,-38-8-16,-9-29 16,-37-19-1,-20-18-15,1-29 16,-10-18-1,28 0-15,10-19 16,28-19 0,29-9-1,46 9-15,19-9 16,19 9 0,9-19-16,19-9 15,19 0 1,19 19-16,9-19 15,19 0 1,19 10-16,9-10 16,29-10-1,9 10-15,18 0 16,1 19 0,-38 47-16</inkml:trace>
  <inkml:trace contextRef="#ctx0" brushRef="#br2" timeOffset="142498.25">24290 9684 0,'0'0'0,"9"0"15,1-19-15,18-9 16,0 0 0,29 0-16,18 0 15,28 9 1,38 19-16,19 19 16,0 18-1,-9 10 1,-19 10-16,-10 8 15,-9 1-15,-10 18 16,1 20 0,-1 27-1,-9 10-15,-9 18 16,9 10 0,-9-9-16,-10-10 15,-9 9 1,-10-18-16,-18 0 15,-1-10 1,-18 0-16,0 1 16,-19-1-1,-9-9-15,-10 9 16,-19 1 0,-18-1-1,-10-18-15,-9-20 16,-10 1-1,-18 0-15,-1-19 16,-9 0-16,-9-9 16,-10-10-1,10-9 1,0-9-16,-10-1 16,0-18-1,10-19-15,9-9 16,-9-20-1,-1-17-15,20-11 16,-10-27 0,0-29-16,10-18 15,27-10 1,11 0-16,18 1 16,18-11-1,1 1-15,19-19 16,-1 10-1,10-10-15,0 0 16,0 10 0,10 9-1,-1 9-15,0 10 16,10-10 0,0 19-16,0 0 15,0 19 1,9-1-16,-9 1 15,0 19 1,9 9-16,-9 9 16,-1 19-1,1 0-15,0 10 16,-10-1 0,10 10-16,-9 0 15,-1 9 1,1 0-16,-1 1 15,0 8 1,-9 1 0,0-1-16,0 1 15,0 9 1,0 0-16,0 0 16,0 0-1,0 0-15</inkml:trace>
  <inkml:trace contextRef="#ctx0" brushRef="#br2" timeOffset="143920.94">24619 14751 0,'0'0'0,"0"0"16,0 0 0,0-10-16,0 1 15,0-10 1,0 0-16,-9 1 15,-10-1 1,0 0-16,-18 10 16,-1-1-1,-9 1-15,19 18 16,-1 1 0,1-1-16,19 0 15,-1 1 1,1-1-16,9 10 15,0 0 1,9 0-16,1-1 16,9 1-1,9 0 1,9 9-16,10 9 16,1 1-1,-11 0-15,-9-10 16,10 9-1,-19-9-15,0 1 16,-1-1 0,-18 9-16,0 1 15,0-1 1,-18-9-16,-1 1 16,-9-1-1,-10 0-15,-18-9 16,-1-1-1,1-8-15,-1-10 16,10 0 0,10 0-1,8-10-15,1 1 16,9 0-16,10-1 16,-1 1-1,1-1-15,0 10 16,9 0-1,0 0 1,0 0-16</inkml:trace>
  <inkml:trace contextRef="#ctx0" brushRef="#br2" timeOffset="144259.38">25184 14976 0,'0'0'0,"0"0"0,0 0 15,0 9 1,0 10-1,-10 19-15,1 27 16,-1 10 0,1-9-16,0-10 15,-1-18 1,10-1-16,0-18 16,0-10-1,0-9-15,0 0 16</inkml:trace>
  <inkml:trace contextRef="#ctx0" brushRef="#br2" timeOffset="144484.27">25043 14713 0,'0'0'0,"0"0"0,0 0 16,0 0-1,0 0 1,0 0-16,9 0 16,0 0-1,1 10-15,27-1 16,20 19 0,-29-19-16</inkml:trace>
  <inkml:trace contextRef="#ctx0" brushRef="#br2" timeOffset="146756.44">25964 15314 0,'0'0'0,"0"0"15,0 0 1,0 0-16,0-10 16,-9 1-1,9-10-15,-9 0 16,-1 1-1,1-1-15,-10 0 16,0-9 0,-18 9-16,-1 10 15,0-1 1,1 1 0,-10 18-16,9 1 15,-9 8 1,19 1-16,0 9 15,18 1 1,1-11-16,18 1 16,1 0-1,18 0 1,0-10-16,0-9 16,10 0-1,-1-9-15,-8-1 16,-11 1-1,1-10 1,0-9-16,0 9 16,0-9-1,-10 19 1,-9-1-16,0 1 16,0 9-1,0 0-15,0 0 16,0 9-1,0 29 1,0 27-16,-9 39 16,-1 18-1,1 9 1,0-18-16,-1-1 16,-9-9-1,0-9 1,-9-19-16,-9-9 15,-10-10 1,-10 1-16,-18-20 16,0-18-1,-19-19 1,9-10-16,0-27 16,19-1-1,29 10-15</inkml:trace>
  <inkml:trace contextRef="#ctx0" brushRef="#br2" timeOffset="147745.54">26228 14929 0,'0'0'0,"0"0"15,0-9-15,0-1 16,0 1 0,0-1-1,0 10-15,0 0 16,0 10 0,0 18-16,0 9 15,0 10 1,0 0-1,0 0-15,0-9 16,0-1 0,0-18-16,0 0 15,0-10 1,0-9 0,0 0-16,0 0 15,0 0 1,0-19-1,9 1-15,1-20 16,18 1 0,-9-10-16,0 19 15,-1-1 1,1 11 0,0 8-16,9 1 15,0 18 1,1 1-1,-11 8-15,1 11 16,0 17 0,0 1-1,-19-9-15,0-1 16,0-8 0,0-11-16,0-18 15,0 0 1,9-9-1,1-19-15,-1-29 16,10-8 0,0 9-1,0 18-15,-1 10 16,1 18 0,0 1-16,9 0 15,-9 18 1,0 0-1,0 1-15,-1 9 16,1 9 0,-9 0-1,-10 19-15,0 0 16,0 0 0,0-10-16,0-18 15</inkml:trace>
  <inkml:trace contextRef="#ctx0" brushRef="#br2" timeOffset="148217.01">27253 15210 0,'0'0'0,"0"0"0,0 0 16,0 0 0,-9 0-1,-10 10-15,0-1 16,-9 19 0,9 0-1,10 1-15,-1-11 16,10 1-1,10 0-15,-1 0 16,19-10 0,1-9-1,18 0-15,0-19 16,0-9 0,-10-9-1,-18-1-15,0 1 16,-19-1-1,0 10 1,-9 0-16,-10 9 16,-19 0-1,1 10-15,8-1 16</inkml:trace>
  <inkml:trace contextRef="#ctx0" brushRef="#br2" timeOffset="148556.46">27771 15182 0,'0'0'0,"0"0"16,0 0-16,0 10 16,0 8-1,0 39 1,-10 18-16,20 0 16,-1 0-1,0 0-15,1-19 16,9-9-1,-10-28-15,1 0 16,-10-19 0</inkml:trace>
  <inkml:trace contextRef="#ctx0" brushRef="#br2" timeOffset="148766.31">27865 14629 0,'0'0'0,"0"0"15,0 0 1,9 9-16,1 10 16,8 9-1,20 0-15,-19-18 16</inkml:trace>
  <inkml:trace contextRef="#ctx0" brushRef="#br2" timeOffset="149339.88">28730 14432 0,'0'0'0,"0"0"15,0 0 1,0 9-16,0 38 16,0 56-1,0 38 1,10 28 0,-1 0-16,0-19 15,1-38 1,-1-27-16,1-10 15,-10-28 1,0-10 0,9-18-16,-9 0 15,0-19 1,0 0 0,9-10-16,-9-18 15,0-19 1,-28-28-16,-9-9 15,-20 18 1,-9 10 0,0 28-1,1 9-15,-11 19 16,1 38 0,9 18-16,0 0 15,19 0 1,19-18-16,19-10 15,18-9 1,10 0 0,56-1-16,123-27 15,169-10 1</inkml:trace>
  <inkml:trace contextRef="#ctx0" brushRef="#br2" timeOffset="154506">23471 14516 0,'0'0'0,"10"0"16,18-19 0,29-9-16,27-9 15,10-1 1,29-9 0,18 0-16,9 0 15,20 0 1,-1 10-16,19-10 15,19-9 1,9-1 0,20-18-1,27 10-15,-9 18 16,9 0 0,-9 19-16,0 0 15,10 18 1,-20 1-16,-8 28 15,-1 9 1,0 19 0,-9 18-16,-29-8 15,-27 18 1,-10 9-16,-38-9 16,-19 10-1,-9 8 1,-9 1-16,-29 0 15,-18 0 1,-10 9 0,-18 28-16,-38 10 15,-20 9 1,-46 10-16,-47-1 16,-47-9-1,-75 1 1,-38-29-16,-19-29 15,-28-27 1,-38-19 0,-28-19-16,28-19 15,10-9 1,9-28-16,0-19 16,10-18-1,9-10 1,28-19-16,28-19 15,48 1 1,37-10-16,47-10 16,56 1-1,29-10 1,37-18-16,48-1 16,93-27-1,133-104-15</inkml:trace>
  <inkml:trace contextRef="#ctx0" brushRef="#br1" timeOffset="-210058.64">25692 10838 0,'0'0'0,"0"-9"0,0-10 16,-19 0 0,0-9-16,-9 19 15,9-1 1,0 20 0,10-1-16,-1 19 15,20 29 1,9 27-16,28 38 15,28 28 1,10 28-16,9 19 16,0 0-1,0 0-15,-10-9 16,-8-19 0,-1-28-16,-19-29 15,-9-27 1,10-20-16,-20-18 15,-8-28 1,-1 0-16,-19-19 16</inkml:trace>
  <inkml:trace contextRef="#ctx0" brushRef="#br1" timeOffset="-209741.72">26435 10866 0,'0'0'0,"0"0"0,0 10 16,-19 8-1,-9 39-15,-29 55 16,-18 38-1,-10 10-15,-18 9 16,-19-10 0,9-9-1,9-9-15,10-9 16,10-1-16,-1 0 16,10 29-1,-67 131-15</inkml:trace>
  <inkml:trace contextRef="#ctx0" brushRef="#br1" timeOffset="-202952.69">23349 14525 0,'0'0'0,"10"-9"0,37-28 16,28-20 0,47-18-16,48 0 15,18-9 1,19 9-1,28 9-15,19 10 16,19 18 0,-1 19-16,20 10 15,-10 18 1,1 10-16,-1 0 16,-19 0-1,1-10-15,-10 0 16,-10 1-1,1-1-15,-10 1 16,-19-1 0,-9 19-16,-19 0 15,-9 0 1,-10 29-16,1 8 16,-10 10-1,-10 10-15,-27 9 16,-11 9-1,-27 0 1,-38 0-16,-19 1 16,-18 8-16,-20 10 15,-18-9 1,-28-1 0,-57 29-16,-38 9 15,-46-19-15,-38-9 16,-76-18-1,-37-20 1,-9-28-16,-20-27 16,-18-20-1,-9-37-15,9-19 16,28-9 0,9-10-16,19-9 15,20 0 1,18-10-16,28 10 15,19 0 1,19 0-16,18 9 16,20 1-1,27 9-15,39-10 16,27 19 0,29 0-16,18 0 15,20-9 1,18 0-1,28-20-15,1 20 16</inkml:trace>
  <inkml:trace contextRef="#ctx0" brushRef="#br0" timeOffset="-131165.41">6519 6541 0,'0'0'0,"0"0"16,0 0-16,10 9 16,9 10-1,28 28-15,37 19 16,29 9 0,38 9-1,9 20-15,18-11 16,20 11-1,9-1 1,-10-9-16,-8-1 16,-30-18-1,-17 10-15,-20-10 16,-28-9 0,-9-10-1,-29 0-15,-9-18 16,-9-19-1,-10-1 1,-9 1-16,0-10 16,-1-9-1,-18 0-15</inkml:trace>
  <inkml:trace contextRef="#ctx0" brushRef="#br0" timeOffset="-130814.28">8871 7404 0,'0'0'0,"0"0"0,10 10 16,-1 18-1,19 28-15,19 29 16,0-1 0,-9-9-1,0 0-15,-20-9 16,-18-10 0,0-9-16,-28 0 15,-28 19 1,-48 9-1,-46 0-15,-10-19 16,-151 19 0</inkml:trace>
  <inkml:trace contextRef="#ctx0" brushRef="#br0" timeOffset="-130092.6">7667 5171 0,'0'0'0,"0"0"0,0 19 16,-9 28 0,-10 56-16,0 28 15,10 29 1,-1 9-16,1-19 15,9-19 1,0-9 0,0-28-1,-10-19-15,10 0 16,-9-9 0,9-19-16,0-10 15,9-8 1,1-20-16,-10-9 15</inkml:trace>
  <inkml:trace contextRef="#ctx0" brushRef="#br0" timeOffset="-129487.83">7629 5199 0,'0'0'0,"10"-9"0,18-10 15,10 0 1,28 10 0,9 18-16,-19 1 15,1 18 1,-20 0-1,1 0-15,-19 10 16,-10 9 0,-9 0-16,-19-10 15,-9 10 1,-10-9 0,-9-1-16,0-18 15,19 0 1,0-10-1,19 0-15,-1 1 16,1-10 0,18 9-16,29 1 15,28 18 1,9 9 0,0 10-16,-18 0 15,-20 0 1,-18-9-1,0-1-15,-19 1 16,-19-1 0,-9 1-1,-19-10-15,-28-9 16,-20-10 0,1-9-1,19-19-15,37 10 16</inkml:trace>
  <inkml:trace contextRef="#ctx0" brushRef="#br0" timeOffset="-129059.82">8279 6297 0,'0'0'0,"0"0"16,0 0-1,-19 10-15,-10 27 16,1 10 0,0 0-1,9 9-15,10 0 16,9-9-1,9-9-15,1-1 16,18-8 0,0-11-16,19-8 15,0-10 1,0-19 0,-9-19-16,-19-8 15,-1-20 1,-18-9-1,-18 9-15,-20 19 16,0 10 0,20 18-16</inkml:trace>
  <inkml:trace contextRef="#ctx0" brushRef="#br0" timeOffset="-128475.13">8645 4599 0,'0'0'0,"0"0"16,0 0-1,0 19-15,0 18 16,-9 38 0,0 28-16,-1 10 15,1 0 1,-1-57-16</inkml:trace>
  <inkml:trace contextRef="#ctx0" brushRef="#br0" timeOffset="-125409.83">6867 9131 0,'0'0'0,"0"0"16,0 0-16,0 9 16,0 0-1,-9 20-15,0 27 16,9 19-1,0 28 1,9 19 0,0-9-16,1-10 15,-10-28-15,0 0 16,0-19 0,0-18-1,0-1-15,0-9 16,0-9-1,0 0 1,0-19-16,0 0 16,9 0-1,-9-9-15</inkml:trace>
  <inkml:trace contextRef="#ctx0" brushRef="#br0" timeOffset="-124689.85">6820 9346 0,'0'0'0,"0"0"15,0 0-15,10 0 16,9-9-1,18-10 1,20 0-16,-1 1 16,1 8-1,-20 1-15,1 0 32,-10-1-32,-9 10 15,0 10-15,-1-1 16,-8 0-1,-10 10 1,0-10-16,0 10 16,-19 0-1,0 9 1,0-9-16,1 0 16,-1-1-1,9 1-15,1-9 16,0-10-1,9 0 1,0 0-16,0 0 16,0 0-1,0 0-15,9 9 16,0 0 0,1 1-1,-1-1-15,1 1 16,8-1-1,-8 10 1,-1-1-16,1 1 16,-10 0-1,0 9 1,-10 0-16,-9 0 16,-9 1-1,-9-11 1,-20 1-16,-9 0 15,-9-10 1,-19-9-16,47 0 16</inkml:trace>
  <inkml:trace contextRef="#ctx0" brushRef="#br0" timeOffset="-124191.76">7253 9703 0,'0'0'0,"0"0"16,0 0-16,0 9 16,10 1-1,-1 18 1,0 0-16,1 10 16,-1 8-1,1 1-15,-1-9 16,0-1-1,1 1 1,-1-1-16,-9-18 16</inkml:trace>
  <inkml:trace contextRef="#ctx0" brushRef="#br0" timeOffset="-123848.33">7601 9684 0,'0'0'0,"0"0"15,0 0-15,0 0 16,0 0 0,0 0-16,10 10 15,-1 18 1,0 19 0,1 9-16,-1 0 15,10 0 1,-10-27-16</inkml:trace>
  <inkml:trace contextRef="#ctx0" brushRef="#br0" timeOffset="-123387.63">7498 8737 0,'0'0'0,"0"0"0,0 0 16,0 9-16,9 0 15,1 29 1,-1 9 0,0 18-16,-9 1 15,0 0 1,0-10 0,0-28-16</inkml:trace>
  <inkml:trace contextRef="#ctx0" brushRef="#br0" timeOffset="-122612.88">7601 10660 0,'0'0'0,"0"0"0,0 0 16,0 0 0,0 9-1,10 1 1,-1 8-16,-9 29 16,9 10-1,1 27-15,-1 19 16,1 1-1,-1-11-15,0-18 16,1 0 0,-10-9-1,0-10-15,0-18 16,0-1 0,0-18-1,0-9-15,0-10 16</inkml:trace>
  <inkml:trace contextRef="#ctx0" brushRef="#br0" timeOffset="-122023.63">7752 10482 0,'0'0'0,"0"0"15,0 0-15,9 0 16,19-10 0,19 10-1,10 0-15,-20 10 16,1-1-1,-19 0-15,0 1 16,-10-1 0,-9 1-1,0-1-15,0 19 16,-19 0 0,0 10-1,10-19-15,0-1 16,-1 1-1,1 0-15,9-10 16,9 1 0,1 18-1,8 0-15,11 0 16,-1 10 0,-9-1-16,0 1 15,-19-20 1,0 11-1,0-11-15,-19 1 16,-19 0 0,-18 0-16,-1-19 15,1 0 1,28 0 0</inkml:trace>
  <inkml:trace contextRef="#ctx0" brushRef="#br0" timeOffset="-121542.66">8194 11120 0,'0'0'0,"0"0"0,0 0 16,0 0 0,9 0-1,1 0-15,8 0 16,1 9 0,0-9-16,-9 9 15,8 1 1,-8-1-1,-10 1-15,0 18 16,0 0 0,-19 0-1,0 10-15,-9-1 16,18-18 0,1 0-16,0-10 15,18 0 1,10 10-1,19-9-15,9 8 16,0-18 0,0 0-1,-29-9-15</inkml:trace>
  <inkml:trace contextRef="#ctx0" brushRef="#br0" timeOffset="-121270.72">8739 11129 0,'0'0'0,"0"0"16,0 9-1,0 1-15,0 27 16,0 20-1,0 18-15,0 0 16,0 9 0,0 1-1,0-29-15,0-19 16,0-27 0</inkml:trace>
  <inkml:trace contextRef="#ctx0" brushRef="#br0" timeOffset="-120942.65">8382 10238 0,'0'0'0,"0"0"16,0 0 0,0 9-16,0 0 15,9 29 1,1 28-16,-1 9 15,-9 19 1,0-38 0</inkml:trace>
  <inkml:trace contextRef="#ctx0" brushRef="#br0" timeOffset="-120182.69">6472 11664 0,'0'0'0,"0"0"16,0 9-1,0 1-15,0 18 16,0 28 0,-9 28-1,9 20-15,0-1 16,0 9 0,9-8-1,1-20-15,-10-28 16,9 1-1,-9-20-15,0-18 16,0 0 0,0-19-1</inkml:trace>
  <inkml:trace contextRef="#ctx0" brushRef="#br0" timeOffset="-119609.63">6576 11776 0,'0'0'0,"0"0"16,9-18-16,1-1 16,18-9-1,0 0-15,10-1 16,-1 11-1,1 8 1,-10 1-16,-9 9 16,0 0-1,-10 9 1,-9 1-16,0-1 16,-19 19-1,1 0-15,-11 1 16,1-1-1,9-10 1,10 1-16,-1-9 16,1-1-1,9 0 1,9 1-16,1 8 16,18 11-1,0-1-15,10 9 16,-19-9-1,0-9 1,-19 9-16,-10-9 16,-18 9-1,-19-9-15,-10 0 16,1-19 0,0 0-1,9-10-15,18 1 16</inkml:trace>
  <inkml:trace contextRef="#ctx0" brushRef="#br0" timeOffset="-119130.59">6905 12255 0,'0'0'0,"0"0"16,0 0-1,0 0-15,0 9 16,0 1-1,0 18 1,0 9-16,0 1 16,0-1-1,0 1-15,0-19 16,0 0 0,0-19-1</inkml:trace>
  <inkml:trace contextRef="#ctx0" brushRef="#br0" timeOffset="-118666.41">7009 12405 0,'0'0'0,"0"0"16,0 0-16,0 0 16,9 0-1,0-9-15,10-1 16,0 10 0,9 0-1,-9 0-15,0 0 16,0 10-1,-10-1 1,0 0-16,-9 1 16,0 18-1,-9 0 1,-10 0-16,10-9 16,-1 0-1,1 0-15,0-10 16,9-9-1,9 9 1,29-9-16,27 0 16,30 0-1,-48-9-15</inkml:trace>
  <inkml:trace contextRef="#ctx0" brushRef="#br0" timeOffset="-118290.19">6999 11260 0,'0'0'0,"0"0"16,0 10-16,0 9 15,0 37 1,0 28-16,0 29 16,0 18-1,-9-74 1</inkml:trace>
  <inkml:trace contextRef="#ctx0" brushRef="#br0" timeOffset="-117643.3">6190 13212 0,'0'0'0,"0"0"0,0 0 16,0 0-1,0 0-15,0 9 16,0 10 0,0 9-1,0 29-15,0 27 16,-9 19 0,-10 19-1,0 10-15,10-29 16,-1-19-1,1 10-15,9 9 16,0-56 0,0-28-16,0 0 15,9-10 1,-9 0 0</inkml:trace>
  <inkml:trace contextRef="#ctx0" brushRef="#br0" timeOffset="-117109.54">6294 13203 0,'0'0'0,"9"-38"0,0 10 16,1 19-1,9 18 1,9-9-16,9 0 16,1 0-1,0 9-15,-19 1 16,-1-1 0,-18 19-16,0-9 15,-18 0 1,-20 18-1,0 10-15,10-28 16,9-10 0,10 1-1,-10 18-15,10 0 16,9-9 0,9 0-1,0 9-15,20 0 16,-1 19-1,-9 0-15,-10-19 16,-9 0 0,-9-19-1,-20 29-15,-27 18 16,9-28 0,0-9-16,9-19 15,19-9 1</inkml:trace>
  <inkml:trace contextRef="#ctx0" brushRef="#br0" timeOffset="-116657.43">6585 14263 0,'0'0'0,"0"-10"16,0-8-1,0 18-15,0-19 16,0-9 0,10 9-1,-1 10-15,-9 9 16,9 0-1,1 9-15,-1 10 16,-9 9 0,0-19-1,-9 10-15,-10 28 16,-9-19 0,0 19-1,9-19-15,9-9 16,1-10-1,9 10-15,9-10 16,10-9 0,9 0-1,29 10-15,-20-10 16</inkml:trace>
  <inkml:trace contextRef="#ctx0" brushRef="#br0" timeOffset="-116302.61">6999 14150 0,'0'10'0,"0"-10"16,0 0 0,10 9-16,-1 0 15,0 1 1,1-10-16,-1 18 15,10 1 1,-10 0-16,-9 0 16,0-10-1,-28 29 1,0 9-16,-10-19 16,1 28-1,8 0 1,20-56-16,18 10 15,10-20 1,28 1-16,38 28 16,-38-10-1</inkml:trace>
  <inkml:trace contextRef="#ctx0" brushRef="#br0" timeOffset="-115944.77">6707 13034 0,'0'9'0,"0"0"15,0-9 1,0 38-16,-9 9 15,9 9 1,-9-9 0</inkml:trace>
  <inkml:trace contextRef="#ctx0" brushRef="#br0" timeOffset="-112952.24">8918 8211 0,'0'0'0,"0"0"0,0 0 16,0 0-1,10 0 1,-10 0-16</inkml:trace>
  <inkml:trace contextRef="#ctx0" brushRef="#br0" timeOffset="-112092.61">9304 8624 0,'0'0'0,"9"-9"0,1-20 15,-10 1-15,9 28 16,1 0-1,-1 10 1,19-1-16,10-18 16,18 9-1,10 9-15,-9-18 16,-1 9 0,-18 0-1,-10 0-15,-9-10 16,-1 1-1,-8 9-15,-1 9 16,-9-9 0,10 10-1,-10 18-15,0-9 16,0-10 0,-10 10-16,-18 18 15,-19 29 1,9-10-1,1 10-15,-1-10 16,-9 0 0,0 29-16,9-48 15,1 1 1,-1 9 0,19-19-16,10-28 15,9 0 1,0 9-16,0-9 15,0 0 1,9 0 0,10 10-16,19-1 15,9 1 1,19-10-16,18 18 16,10-8-1,10-38 1,9 18-16,-57 1 15</inkml:trace>
  <inkml:trace contextRef="#ctx0" brushRef="#br0" timeOffset="-110460.1">22126 2009 0,'0'0'0,"-9"38"0,-19 28 16,-19 56-1,-10 159 1,29 104-16,28 112 16,9-94-16,1-55 15,-10-39 1,0-37-1,-29 150-15,1-56 16,0-84 0,0-10-1,9-47-15,19-112 16,9-1 0,1-18-1,-10-38-15,9-46 16,1-10-1,-10-10-15</inkml:trace>
  <inkml:trace contextRef="#ctx0" brushRef="#br0" timeOffset="-109592.71">22333 2113 0,'10'0'0,"46"-19"16,95 19-16,74 28 15,67-19 1,37-27-16,0 93 16,-9-38-1,10-84 1,-20 57-16,-37-1 16,-57-18-1,-37 27 1,-38 29-16,-28-56 15,-19 9 1,-19 9 0,-9-18-16,-28 9 15,-1-38 1,-8 1-16,-29 37 16,0 47-1,-38 140 1,-9-27-16,-9-19 15,-20 112 1,20-9 0,-1 9-16,10 104 15,10-38 1,8-19-16,11-28 16,-1 38-1,0 37 1,10-75-16,-1-37 15,1 65 1,-10-28-16,10-150 16,-10-10-1,0 1 1,-9-47-16,0-29 16,-10 1-1,-37 9 1,-85-19-16,-94-28 15,-66-47 1,-19-9-16,10 27 16,0-17-1,-1-11 1,20 95-16,65 18 16,67-84-1,27-38 1,48-18-16,65 56 15</inkml:trace>
  <inkml:trace contextRef="#ctx0" brushRef="#br0" timeOffset="-109065.63">23697 2103 0,'0'0'0,"0"0"0,0 0 16,10 28-1,-1 85-15,0 28 16,-9-19 0,0 206-1,-18 160-15,8 9 16,1-84-1,18-28 1,1 206-16,8-150 16,-18-357-1,10 385 1,-10 66-16,-10-375 16,1 18-1,9-37-15,0-57 16,0-28-1,0-28-15,0-28 16,0 0 0</inkml:trace>
  <inkml:trace contextRef="#ctx0" brushRef="#br0" timeOffset="-108602.69">22333 949 0,'0'0'0,"10"10"16,27 36-16,29 48 15,38 47 1,8 9-16,11-9 16,-10 0-1,0-29-15,-19-18 16,-10-10 0,-37-37-16,-9-28 15,-10-19 1,-18 0-16</inkml:trace>
  <inkml:trace contextRef="#ctx0" brushRef="#br0" timeOffset="-108338.76">23152 1137 0,'0'0'0,"0"0"15,0 0-15,-10 9 16,-18 29 0,-19 18-16,-28 38 15,-19 9 1,-10 0-16,-18 19 16,9 0-1,9-9-15,20-19 16,18-1-1,38-55-15</inkml:trace>
  <inkml:trace contextRef="#ctx0" brushRef="#br0" timeOffset="-108010.23">23443 1906 0,'0'0'0,"0"0"15,0 0-15,-19 10 16,-18 27-16,-1 19 15,10 19 1,9 29-16,10 8 16,9-9-1,9 10 1,1-19-16,-1-28 16,-9-38-1</inkml:trace>
  <inkml:trace contextRef="#ctx0" brushRef="#br0" timeOffset="-107701.46">24309 1259 0,'0'0'16,"0"0"-16,9 9 16,10 47-16,37 57 15,29 47 1,9-10 0,0-19-16,-19-18 15,-18-29-15,-19-28 16,-20-28-1,-18-28 1,0 0-16</inkml:trace>
  <inkml:trace contextRef="#ctx0" brushRef="#br0" timeOffset="-107493.38">24760 1578 0,'0'0'0,"0"0"0,-9 9 16,-19 19-1,-29 29-15,1 18 16,-19 9 0,-1 10-16,39-57 15</inkml:trace>
  <inkml:trace contextRef="#ctx0" brushRef="#br0" timeOffset="-107139.35">25108 1625 0,'0'0'0,"0"0"16,10 9-16,-1 19 15,1 29 1,-1 18-16,-9 9 16,0-9-1,-19-19-15,0 1 16,1-20-1,8-9-15,1-9 16,-1 0 0,20-10-16,-1 10 15,38 0 1,47 0-16,-28-19 16</inkml:trace>
  <inkml:trace contextRef="#ctx0" brushRef="#br0" timeOffset="-100639.39">734 2159 0,'0'0'0,"0"0"16,0-18-16,0-20 15,-10-37 1,20-37 0,-1-39-16,19-36 15,1-38 1,-11 9-16,11 9 16,-1 20-1,-9 46-15,0 47 16,9 29-1,0 8-15,0 29 16,10 19 0,-10 9-16,0 18 15,29 48 1,18 56-16,-9 47 16,18 56-1,-27 10-15,-19-29 16,-10-28-1,-28-37-15,0-19 16,0-37 0,0-20-16,0-18 15,0-28 1,-10-10-16,1-9 16</inkml:trace>
  <inkml:trace contextRef="#ctx0" brushRef="#br0" timeOffset="-96570.78">20546 3811 0,'0'0'0,"9"9"15,1 19-15,-10-9 16</inkml:trace>
  <inkml:trace contextRef="#ctx0" brushRef="#br0" timeOffset="-92454.9">1119 1202 0,'0'0'0,"0"0"15,0 0-15,0 0 16,0 0 0,0 0-16,0 0 15,10 0 1,28 0-16,27 0 16,29 0-1,29-9 1,18-10-16,0 10 15,-75 9 1</inkml:trace>
  <inkml:trace contextRef="#ctx0" brushRef="#br0" timeOffset="-91542.76">2333 949 0,'0'0'0,"0"0"0,0 0 16,0 10 0,0 18-16,-9 37 15,-1 57 1,10 28 0,0 1-16,10-11 15,-1-27-15,0-38 16,1-38-1,-10-18-15,0 0 16,0-19 0,0 0-16,0 0 15,19-28 1,-19-38-16,18-37 16,1-10-1,0 10-15,-9 9 16,-1 19-1,-9 19-15,0 9 16,0 19 0,0 19-16,0-1 15,9 10 1,10 28 0,38 38-16,8 47 15,11 9 1,-1-10-16,-19-18 15,-18-28 1,0-29-16,-10-18 16,-9 0-1,0-19-15,-1-10 16,1-27 0,0-38-16,-10-57 15,-37-36 1,-9-11-16,-11 20 15,20 46 1,19 47-16,-1 38 16,10 19-1</inkml:trace>
  <inkml:trace contextRef="#ctx0" brushRef="#br0" timeOffset="-90879.31">3255 1127 0,'0'0'0,"0"0"0,0 0 16,0 10-1,0 27-15,9 29 16,1 47-1,9 37 1,-1-10-16,1-18 16,0-28-1,-10-28-15,-9-29 16,0-18-16,0-19 16,0 0-1,0-19 1,-9-27-16,0-30 15,-1-17-15,10-11 16,10 11 0,-1 18-1,0 28-15,1 9 16,-1 10 0,1 19-16,-1-1 15,0 20 1,29 27-16,9 29 15,0 18 1,0 10-16,-9-9 16,-1-20-1,-8-27-15,-10-10 16,-1-19 0,-8-9-16,-1-28 15,10-28 1,-10-47-16,-18-57 15,-10-9 1,-18 10-16,8 37 16,1 47-1,9 28 1,0 19-16,-18 18 16,18 10-1</inkml:trace>
  <inkml:trace contextRef="#ctx0" brushRef="#br0" timeOffset="-89885.84">894 602 0,'0'0'0,"0"-9"0,-10-1 16,20-9-1,-1-18-15,48-1 16,65-8 0,47-1-1,19 9-15,0 29 16,19-10-16,0 10 15,0-1 1,0 1-16,0 18 16,-9 19-1,-1 19 1,1 19-16,-29 18 16,-18 10-1,-10 0-15,-38 0 16,-18-10-16,-28-9 15,-1 10 1,-18-10 0,-10 9-16,-9 10 15,-19 9 1,-19 10-16,-19 18 16,-37 10-1,-10-19-15,-28-9 16,-9-10-1,-28-9 1,-10-10-16,-19-9 16,-19-19-16,1-18 15,-1-19 1,-18-19-16,-1 0 16,1-10-1,9 1 1,28-29-16,10-9 15,19-9 1,-1-19-16,29-9 16,-1-10-1,20-19-15,-1 10 16,20-28 0,-10-10-16,66 10 15,9-1 1,19 1-16,9 0 15,10 9 1,19 0-16,18 0 16,-9 28-1,0 9-15,28 10 16,1 47 0,-20 19-16</inkml:trace>
  <inkml:trace contextRef="#ctx0" brushRef="#br0" timeOffset="-88830.11">4817 536 0,'0'0'0,"0"0"0,0 10 16,-19-1 0,-28 38-16,-38 28 15,-37 38 1,-1 27-16,1 20 15,-10 18 1,-18 10-16,-1 9 16,-18 9-1,9-9-15,19 0 16,9 0 0,19-18-1,10-11-15,9-8 16,9-19-1,19-29-15,1-8 16,18-20 0,9-28-16,10-18 15,18-19 1,1-1-16,-1-18 16,10 0-1,10 0-15,9-18 16,28-48-1,47-47-15,19-27 16,9-29 0,19-10-16,19-8 15,19-29 1,9-9 0,0-10-16,-9-9 15,-10 0 1,-9 10-16,-9 18 15,56-75 1</inkml:trace>
  <inkml:trace contextRef="#ctx0" brushRef="#br0" timeOffset="-86038.99">8899 8427 0,'0'0'0,"0"0"15,0 0-15,0 0 16,10-9-16,-1-1 16,-9 1-1,10-1 1,-1 1-16,0 0 16,-9-1-1,10 10-15,-1-9 16,1-1-1,8 1-15,1 0 16,10-1 0,-1-8-16,-19 8 15</inkml:trace>
  <inkml:trace contextRef="#ctx0" brushRef="#br0" timeOffset="-84992.68">9323 8540 0,'0'0'0,"0"0"0,9 0 16,1 0-1,27 0-15,10 0 16,10-10 0,-1 10-1,-9-9-15,0-1 16,-9 1-1,-1 0-15,1-1 16,-19 1 0,0 9-16,0 0 15,-10 0 1,0 0-16,1 0 16,-10 0-1,0 0-15,0 0 16,0 0-1,0 0-15,0 0 16,0 0 0,0 9-16,-10 19 15,-8 1 1,-11 8-16,-8 10 16,-10-10-1,9 1-15,10 0 16,0-10-1,-1 0 1,11 0-16,-11 0 16,1 0-1,0 0-15,0 1 16,-1 8 0,1 1-16,0-10 15,9 0 1,10-9-16,-1-10 15,1 0 1,0 1 0,-1-1-16,1 1 15,-1-1-15,1-9 16,9 0 0,0 9-16,-10-9 15,10 0 1,0 0-16,0 0 15,0 0 1,0 0-16,0 10 16,0-10-1,10 9-15,9 1 16,56-10 0,123 0-1,168 0-15</inkml:trace>
  <inkml:trace contextRef="#ctx0" brushRef="#br0" timeOffset="-81125.26">9840 9440 0,'0'0'0,"0"0"0,0 0 15,0 0-15,0 0 16,0 0 0,0 0-1,0 0-15,0 0 16,0 0-1,0 0-15,0 0 16,0 10 0,0-1-16,0 19 15,-9 10 1,-1 9-16,1-1 16,9 11-1,-9-10-15,-1-10 16,1 1-1,9-1-15,0-18 16,0 0 0,0-10-16,0-9 15,0 0 1,0 0 0,0 0-16,0-19 15,-10-18 1,1-1-16,9 1 15,-10-10 1,1 19-16,0 0 16,-1-1-1,10 1-15,0 10 16,0 8 0,0 1-16,0 9 15</inkml:trace>
  <inkml:trace contextRef="#ctx0" brushRef="#br0" timeOffset="-80141.75">9708 7967 0,'0'0'0,"0"0"15,0 0 1,0 0-16,0-9 16,0-1-1,0 10-15,0 0 16,10 10 0,-1-1-16,1 10 15,-10 9 1,0 19-1,0 0-15,0 9 16,0 1 0,-10-1-16,1 0 15,-1-18 1,1-1-16,9-18 16,0 0-1,0-10-15,0-9 16,0 0-1,9-9-15,1-19 16,9-19 0,-1-28-16,1-19 15,-9 9 1,-10 29-16,-10 37 16</inkml:trace>
  <inkml:trace contextRef="#ctx0" brushRef="#br0" timeOffset="-79093.3">9850 14310 0,'0'0'0,"0"0"0,0 0 16,0 0 0,0 0-16,0 0 15,0 0 1,0 9-16,0 10 15,-10 9 1,1 19-16,9 0 16,-10 9-1,10 0-15,0-9 16,-9-9 0,0-1-1,-1 1-15,1-19 16,-1-10-1</inkml:trace>
  <inkml:trace contextRef="#ctx0" brushRef="#br0" timeOffset="-78026.16">9464 14413 0,'0'0'0,"0"0"16,0 0 0,0 0-16,0 0 15,0 0 1,0 0-16,9 0 16,1-9-1,-1-1-15,0 10 16,1 0-1,9 0-15,-10 0 16,1 0 0,-1 10-1,10-1-15,-10 0 16,1 10 0,8 0-16,-8 9 15,-10 0 1,0 0-16,0 0 15,-10-9 1,1 9-16,-10-9 16,10 0-1,-1 0-15,1-10 16,0-9 0,9 9-16,0-9 15,9 10 1,10-1-1,37-9-15,10 0 16,19-19-16,-1 1 16,-27-1-1,-10 9-15,-28 1 16</inkml:trace>
  <inkml:trace contextRef="#ctx0" brushRef="#br0" timeOffset="-77493.09">9727 13062 0,'0'0'15,"0"0"-15,0 0 16,0 0-16,0 9 15,0 10 1,0 28-16,10 19 16,-10-1-1,9 10-15,-9-18 16,0-20 0,9 1-16,-9-29 15</inkml:trace>
  <inkml:trace contextRef="#ctx0" brushRef="#br0" timeOffset="-76189.5">17432 10050 0,'0'0'16,"0"0"-16,0 0 15,0 0-15,0 0 16,0 0 0</inkml:trace>
  <inkml:trace contextRef="#ctx0" brushRef="#br0" timeOffset="-76024.5">17526 10116 0,'0'0'0,"0"0"0,0 0 15,0 0-15,0 0 16,0 0-1,0 0-15,0 0 16,0 0 0,0 0-16,9 9 15,1 1 1,-10-10 0</inkml:trace>
  <inkml:trace contextRef="#ctx0" brushRef="#br0" timeOffset="-75310.11">17554 10191 0,'0'0'0,"0"0"0,0 0 16,0 0-16,0 0 16,0 0-1,0 0-15,0 0 16,0 0-1,0 0-15,0 0 16,0 0 0,0 9-16,0 1 15,0 18 1,0 19-16,-9 9 16,-1 0-1,10 1-15,0-11 16,0-8-1,0-1 1,-9-18-16,0-9 16</inkml:trace>
  <inkml:trace contextRef="#ctx0" brushRef="#br0" timeOffset="-74641.36">17507 8868 0,'0'0'0,"0"0"16,0 0-16,10 0 16,-1 0-1,10 0-15,0 9 16,-1 1-1,1-1-15,0 19 16,-10 0 0,-9 10-16,0-1 15,0 1 1,-9-10 0,0-9-16,-1 0 15,1-1 1,-1 1-16,10-9 15,0-1 1,0-9-16,10 0 16,27 0-1,39-9-15,37-10 16,-48 9 0</inkml:trace>
  <inkml:trace contextRef="#ctx0" brushRef="#br0" timeOffset="-73376.59">17074 14601 0,'0'0'0,"0"0"0,0 0 16,0 0-16,0 0 15,10 0 1,-1 9-16,10 0 16,0 1-1,0-1-15,0 0 16,-1 1-1,-8 9 1,-10-1-16,0 11 16,0-1-1,-10 0-15,1 0 16,-10-9 0,0 9-16,0-9 15,10-1 1,0-8-16,-1-1 15,10 1 1,10-1-16,-1 0 16,29-9-1,18 0-15,10 0 16,-10-9 0,-37 0-16</inkml:trace>
  <inkml:trace contextRef="#ctx0" brushRef="#br0" timeOffset="-72802.81">17074 13137 0,'0'0'0,"0"0"16,0 0-16,10 0 16,-1 9-1,19 1 1,1 18-16,-1 9 15,-9 1 1,0 9-16,-19 0 16,0 0-1,-19-10 1,0 1-16,-9-1 16,9-18-16,9 0 15,1-10 1,0-9-16,9 0 15,18 0 1,58-19-16,84-18 16,169-19-1</inkml:trace>
  <inkml:trace contextRef="#ctx0" brushRef="#br0" timeOffset="-71260.33">24713 12086 0,'0'0'0,"0"0"16,0 0-1,0 0-15,10-9 16,-1-1 0,-9 1-16,0 9 15,0 0 1,9 0-16,-9 0 16,10 9-1,-1 10-15,1 28 16,-1 19-1,1-1-15,-10 1 16,0 0 0,0-10-1,0-18-15,0-1 16,9 1 0,-9-20-16</inkml:trace>
  <inkml:trace contextRef="#ctx0" brushRef="#br0" timeOffset="-70409.83">24553 10322 0,'0'0'0,"0"0"0,0 0 15,0 0 1,10 10-16,9-1 16,9 0-1,0 10-15,-9 9 16,0 0-1,-1 1-15,1-1 16,-19 9 0,0-9-16,0 0 15,-9-9 1,-10 0 0,10 0-16,-1-10 15,1 1 1,-1-10-16,1 0 15,9 0 1,0 0-16,0 0 16,9 9-1,10 0-15,9 1 16,10 8 0,0 1-16,-19 0 15,-1 0 1,-8 0-16,-10-1 15,0-8 1,0-1-16,-28 0 16,-29 1-1,10-10-15</inkml:trace>
  <inkml:trace contextRef="#ctx0" brushRef="#br0" timeOffset="-65540.83">10894 9299 0,'0'0'0,"0"0"0,0 0 16,0 0 0,0 0-16,0 0 15,0 0 1,0 0-1,0 10-15,9-1 16,1 1-16,-1-1 16,-9 0-1,0 1 1,0-1-16,0 1 16,0-1-1,0 0-15,0 1 16,0 8-1,0 11-15,0 8 16,0 19 0,9 48-1,1-48-15</inkml:trace>
  <inkml:trace contextRef="#ctx0" brushRef="#br0" timeOffset="-64453.67">10715 8164 0,'0'0'0,"0"0"16,0 0-16,0 0 16,0 0-1,0 0-15,0 0 16,0 0 0,0 10-1,0 27-15,9 19 16,-9 29-1,0-1-15,-9-37 16</inkml:trace>
  <inkml:trace contextRef="#ctx0" brushRef="#br0" timeOffset="-63320.3">10913 14723 0,'0'0'0,"0"0"15,0 0 1,0 0-16,9 0 15,0 0 1,20 0-16,-1 0 16,0 9-1,-9 0-15,0 1 16,0-1 0,-10 10-16,-9 0 15,0 9 1,0 0-16,-19 0 15,0 10 1,0-10-16,-9 0 16,0-9-1,19-1-15,-1-8 16,1-10 0,9 0-16,19 9 15,28-9 1,56 0-16,57 0 15,9-19 1,142-18-16</inkml:trace>
  <inkml:trace contextRef="#ctx0" brushRef="#br0" timeOffset="-61492.78">10781 13024 0,'0'0'0,"0"0"0,0 0 16,0 0-16,0 0 15,0 0 1,9 10-16,1 18 15,-1 9 1,1 10-16,-1 0 16,-9 9-1,0 1 1,0-1-16,-9 0 16,-1-9-1,1-28-15</inkml:trace>
  <inkml:trace contextRef="#ctx0" brushRef="#br0" timeOffset="-60319.56">18439 9975 0,'0'0'0,"0"0"15,0 0-15,0 0 16,0 0 0,0 0-1,0 0-15,0 9 16,0 20-1,0 27-15,-10 47 16,1-47 0</inkml:trace>
  <inkml:trace contextRef="#ctx0" brushRef="#br0" timeOffset="-59209.3">18250 8999 0,'0'0'0,"0"0"16,0 0-16,10 0 16,-1 0-1,10 0-15,0 0 16,0 0 0,-1 10-16,1-1 15,0 0 1,-10 10-16,-9 0 15,0-10 1,0 10-16,0 0 16,-9 0-1,0-10-15,-1 0 16,1 1 0,9-10-16,9 9 15,19 1 1,67-1-1,83 0-15,170 1 16</inkml:trace>
  <inkml:trace contextRef="#ctx0" brushRef="#br0" timeOffset="-58143.09">17865 14563 0,'0'0'0,"0"0"0,0 0 16,0 0-16,0 0 16,9 0-1,0 0-15,10 0 16,10 9-1,-1 1-15,-9-1 16,-1 1 0,1 8-1,0 1-15,-10 9 16,-9 0 0,0 10-16,-18-1 15,-1 1 1,0-10-16,-9-9 15,18 0 1,1-10-16,0-9 16,9 0-1,18 9-15,39 1 16,-10-10 0</inkml:trace>
  <inkml:trace contextRef="#ctx0" brushRef="#br0" timeOffset="-57408.7">17912 13587 0,'0'0'16,"0"0"-16,9 0 16,1 0-16,-1 0 15,10 0 1,0 10-16,-1-1 15,1 0 1,-9 10-16,-1 0 16,-9 9-1,0 0-15,-9-9 16,-1 0 0,-9 0-16,10-1 15,0 1 1,-1-10-16,10 1 15,10-1 1,-1 1-16,38-10 16,47 0-1,66-10 1,160 20-16</inkml:trace>
  <inkml:trace contextRef="#ctx0" brushRef="#br0" timeOffset="-56491.25">25861 12161 0,'0'0'0,"0"0"16,0 0-16,0 0 16,0 0-1,9 9-15,1 10 16,-1 38 0,-9 46-16,10 38 15,-1 159 1</inkml:trace>
  <inkml:trace contextRef="#ctx0" brushRef="#br0" timeOffset="-55377.17">25833 10660 0,'0'0'0,"0"0"0,9 0 15,19 9-15,1 1 16,8 8 0,1 11-1,-10-1-15,-9 9 16,-19-9-1,0-9-15,0 0 16,-10 0 0,-8-10-16,-1 0 15,9-9 1,1 0-16,0 0 16,9 0-1,9 10-15,0 9 16,20 9-1,-1 0-15,-9 9 16,0-18 0,-19 0-16,0 9 15,-29 0 1,-27 0 0,-57 1-16,-197-11 15</inkml:trace>
  <inkml:trace contextRef="#ctx0" brushRef="#br2" timeOffset="-43460.09">9699 6203 0,'0'0'0,"0"0"0,0 0 16,9 0-1,10 0-15,38 0 16,46-28 0,10 9-1,0 19-15,-19 0 16,-9 0-16,-38 0 16,-10 0-1,-18 0-15,-19 0 16,0 10-1,0-1 1,-28 19-16,-28 19 16,-10 0-1,-10 0-15,11 9 16,-1-18 0,9-1-16,10-18 15,19 0 1,0 0-16,18-10 15,1 0 1,9-9-16,9 10 16,20-1-1,8-9-15,10 10 16,10-10 0,9 0-1,-1 0-15,1 9 16,19 0-1,-10 1-15,-37-10 16</inkml:trace>
  <inkml:trace contextRef="#ctx0" brushRef="#br2" timeOffset="-43109.18">10753 6428 0,'0'0'0,"0"0"0,0 0 16,-10-9-1,10 9 1,0 9-16,-9 1 15,-1 18-15,1 19 16,0 28 0,-1-9-1,1 9-15,-1 0 16,1-19 0,0-18-16,9 9 15,0-10-15,0-28 16</inkml:trace>
  <inkml:trace contextRef="#ctx0" brushRef="#br2" timeOffset="-42726.96">11214 6569 0,'0'0'0,"0"0"16,0 0-16,9-19 15,0 1 1,10-1-16,19 0 16,18 10-1,10-10-15,9 10 16,-46-1-1</inkml:trace>
  <inkml:trace contextRef="#ctx0" brushRef="#br2" timeOffset="-42566.32">11195 6597 0,'0'0'0,"0"0"0,0 0 16,9 0-1,38 10-15,76 18 16,196 28 0</inkml:trace>
  <inkml:trace contextRef="#ctx0" brushRef="#br2" timeOffset="-42025.28">12239 6100 0,'0'0'0,"0"0"0,0 0 16,0 0-1,0 0-15,0 0 16,-9 19 0,-1 37-16,1 66 15,9 9 1,9 38-16,1 0 16,-10-37-1,0-20-15,0-18 16,0-10-1,0-8-15,0-20 16,0-19 0,0-18-16,0 0 15,0-19 1,0 0-16</inkml:trace>
  <inkml:trace contextRef="#ctx0" brushRef="#br2" timeOffset="-41543.72">12098 6156 0,'0'0'0,"0"0"16,9-9-16,1-10 15,9 0 1,18 1-16,29-1 15,19 19 1,9 9 0,-19 1-16,-28 8 15,-9 1-15,-19 0 16,-10 9 0,-9 0-16,-19 0 15,0 1 1,-9-1-16,0-9 15,18-1 1,1 1-16,0 0 16,18 9-1,10 0-15,9 19 16,10 0 0,-10-10-1,-9-8-15,-10-11 16,-9 11-1,-9-1-15,-10-10 16,-19 11 0,-18-1-16,28-19 15</inkml:trace>
  <inkml:trace contextRef="#ctx0" brushRef="#br2" timeOffset="-41135.89">12832 6898 0,'0'0'0,"0"0"16,0 0-16,-19 0 15,-9 9 1,-1 0-16,1 1 16,9 9-1,10-1-15,0 10 16,9-9 0,9 0-16,0 0 15,20-10 1,8-9-16,1 0 15,0-19 1,-1 1-16,-18-11 16,0 1-1,-19-9-15,-28-1 16,-38-9 0,19 29-1</inkml:trace>
  <inkml:trace contextRef="#ctx0" brushRef="#br2" timeOffset="-40781.51">12907 5612 0,'0'0'0,"0"0"0,0 0 15,0 19-15,9 28 16,1 47 0,-1 37-1,10 19-15,-19-84 16</inkml:trace>
  <inkml:trace contextRef="#ctx0" brushRef="#br2" timeOffset="-40325.64">10517 5425 0,'0'0'0,"0"0"0,0 0 16,0 18-1,10 29-15,-1 47 16,1 37-1,-1 20 1,10 158-16</inkml:trace>
  <inkml:trace contextRef="#ctx0" brushRef="#br2" timeOffset="-38685.39">13142 6654 0,'0'0'0,"0"0"16,0 0-16,0 0 16,0 0-1,10 0-15,27 0 16,29-10 0,38 1-1,18 9-15,-9 0 16,-19 0-16,-38 9 15,-9 1 1,-9-1 0,-19-9-16</inkml:trace>
  <inkml:trace contextRef="#ctx0" brushRef="#br2" timeOffset="-38389.46">13500 6316 0,'0'0'0,"0"0"0,0 0 16,0 0-1,0 0-15,0 0 16,0 19-1,9 37-15,0 38 16,10 28 0,-9-10-1,-10 10-15,0 0 16,9 0-16,0-65 16</inkml:trace>
  <inkml:trace contextRef="#ctx0" brushRef="#br2" timeOffset="-37807.32">14149 6410 0,'0'0'0,"0"0"0,0 9 16,-10 19-1,1 29-15,0 46 16,-1 19 0,1 9-16,-1 10 15,10-10 1,-9-9-16,-1-28 16,1-19-1,9-9-15,0-10 16,0-18-1,0-20-15,0 1 16,0-19 0,0 0-16</inkml:trace>
  <inkml:trace contextRef="#ctx0" brushRef="#br2" timeOffset="-37255.03">14177 6616 0,'0'0'0,"0"-9"0,0-10 16,0 0 0,9-9-16,10 0 15,19 0 1,9 0-16,9 18 15,1 1 1,-10 9 0,-10 9-16,-18 1 15,0-1-15,-10 0 16,-9 1 0,0-1-16,-18 10 15,-1 0 1,0-1-1,0-8-15,10-1 16,-1-9 0,10 0-16,0 0 15,0 0 1,10 10-16,18-1 16,10 10-1,-1 0-15,1-1 16,-19 1-1,0 0-15,-19 0 16,-10 9 0,-9 0-16,-28 0 15,-19 10 1,-9-20-16,0 10 16,37-18-1</inkml:trace>
  <inkml:trace contextRef="#ctx0" brushRef="#br2" timeOffset="-36900.07">14807 6945 0,'0'0'16,"0"0"-16,0 0 16,0 0-16,0 0 15,0 9 1,0 10-16,0 18 15,0 29 1,10 9-16,-10-9 16,9-19-1,-9-10 1,0-28-16</inkml:trace>
  <inkml:trace contextRef="#ctx0" brushRef="#br2" timeOffset="-36626.68">15080 6945 0,'0'0'0,"0"0"0,0 0 16,0 0-1,0 9-15,-9 19 16,-1 19 0,10 19-16,10 9 15,-1 0 1,0-19 0,-9-9-16,0-28 15</inkml:trace>
  <inkml:trace contextRef="#ctx0" brushRef="#br2" timeOffset="-36305.92">14826 5715 0,'0'0'0,"0"0"0,0 0 15,0 0 1,0 19-16,0 19 15,9 46 1,10 29 0,-9-48-16</inkml:trace>
  <inkml:trace contextRef="#ctx0" brushRef="#br2" timeOffset="-35124.99">15569 6597 0,'0'0'0,"0"0"16,0 0-16,10 0 15,-1 10 1,19-1-16,19 29 15,19 18 1,0 19 0,19 9-16,-10 10 15,-19-9-15,1-10 16,-20-19 0,-8-9-1,-20-28-15</inkml:trace>
  <inkml:trace contextRef="#ctx0" brushRef="#br2" timeOffset="-34858.5">16087 6626 0,'0'0'0,"0"0"0,0 0 15,0 0-15,0 9 16,-19 10 0,-19 18-16,-18 29 15,-1 0 1,1 9 0,9 0-16,0-19 15,0 0 1,28-28-16</inkml:trace>
  <inkml:trace contextRef="#ctx0" brushRef="#br2" timeOffset="-34455.88">16143 6945 0,'0'0'16,"0"0"-16,0 0 16,0 0-16,0 9 15,0 10 1,10 46-16,-1 29 16,0 19-1,1-1-15,-1-8 16,1-20-1,-10-9-15,0-47 16</inkml:trace>
  <inkml:trace contextRef="#ctx0" brushRef="#br2" timeOffset="-33309.9">16783 7048 0,'0'0'0,"0"0"0,0 0 16,0 0-16,0 0 16,9 0-1,10 0-15,19 0 16,28 9 0,9 0-1,9 1-15,1-10 16,-10 0-1,-28 0-15,-9 0 16,0 0 0,-29 0-16</inkml:trace>
  <inkml:trace contextRef="#ctx0" brushRef="#br2" timeOffset="-33009.08">17187 6701 0,'0'0'0,"0"0"0,0 0 15,0 0-15,0 0 16,0 9-1,-9 10-15,-10 28 16,0 28 0,-9 28-1,19 9-15,-1 1 16,20 9 0,-1-56-16</inkml:trace>
  <inkml:trace contextRef="#ctx0" brushRef="#br2" timeOffset="-32443.54">17620 6626 0,'0'0'0,"0"0"0,0 0 15,0 0-15,0 9 16,-9 10-1,-1 37-15,-9 38 16,10 28 0,0 9-1,-1 0-15,1-18 16,-1 0 0,1-10-16,0-19 15,-1-18 1,1-10-16,-1-18 15,10-10-15,0-9 16,0-10 0</inkml:trace>
  <inkml:trace contextRef="#ctx0" brushRef="#br2" timeOffset="-31874.2">17573 6841 0,'0'0'0,"0"0"0,0-18 16,9-1 0,1 0-16,-1 0 15,19-9 1,1 9-16,18 1 15,0 8 1,0 1-16,-10 9 16,-8 9-1,-11 1 1,1-1-16,-9 0 16,-10 1-16,0 8 15,-10 1 1,-9 0-1,10 0-15,0-10 16,-1 1 0,1-10-16,9 0 15,0 9 1,9 0-16,10 10 16,9 0-1,1 9-15,-1-9 16,-9 0-1,-1-1-15,-18 1 16,0 0 0,0 0-16,-18 9 15,-20-10 1,-9 1 0,-10 0-16,29-19 15</inkml:trace>
  <inkml:trace contextRef="#ctx0" brushRef="#br2" timeOffset="-29675.77">18185 6250 0,'0'0'0,"0"0"0,0 0 16,0 0-1,0 10-15,-10 8 16,1 20-1,9 28-15,0 18 16,0 10 0,-10-47-1</inkml:trace>
  <inkml:trace contextRef="#ctx0" brushRef="#br2" timeOffset="-28725.38">18617 6579 0,'0'0'0,"0"0"0,0 0 15,0 0 1,0 0-16,0 0 15,0 0 1,10 9-16,-1 0 16,10 1-1,9 18-15,19 28 16,10 10 0,8 18-1,1 20-15,0-1 16,-38-47-16</inkml:trace>
  <inkml:trace contextRef="#ctx0" brushRef="#br2" timeOffset="-28418.39">18984 6635 0,'0'0'0,"0"9"15,-19 10-15,-18 19 16,-1 27-1,-9 1-15,0 9 16,0 0 0,0 0-16,28-37 15</inkml:trace>
  <inkml:trace contextRef="#ctx0" brushRef="#br2" timeOffset="-27876.35">19238 7235 0,'0'0'0,"0"0"16,0 0-16,10-9 16,-1 0-1,0-1-15,1 1 16,-1-1 0,10 1-16,-10 9 15,1 9 1,-1 1-16,-9-1 15,0 19 1,0 1-16,-19 8 16,1 1-1,-1-1-15,-9 1 16,-1-1 0,11-18-1,8 0-15,1-1 16,-1 1-1,10-9-15,19-1 16,19 0 0,37-9-16,38-9 15,28-10 1,0-9-16,-19 9 16,-65 19-1</inkml:trace>
  <inkml:trace contextRef="#ctx0" brushRef="#br2" timeOffset="-23043.51">875 15558 0,'0'0'0,"0"0"0,0 0 16,0 0-16,0 0 15,9 0 1,10 0-16,28 0 15,28 9 1,-18-9 0,-1 9-16,1 1 15,-29-1 1,-9 10-16,0-10 16,-1 1-1,-18 18-15,-9 0 16,-19 19-1,-10 9-15,-47 0 16,29 1 0,-10-10-1,29-19-15,8-9 16,20-1-16,0-8 16,18-1-1,29 0 1,46 10-16,-9-9 15,10-1 1,-19-9-16,19 0 16,-29 0-1,-28 0-15</inkml:trace>
  <inkml:trace contextRef="#ctx0" brushRef="#br2" timeOffset="-22443.24">1571 16055 0,'0'0'0,"0"0"0,0 0 16,9-10-1,1 1-15,-1-10 16,1 10-1,8 0-15,1-1 16,0 10 0,9 0-16,-18 0 15,-1 10 1,-9 8-16,0 1 16,0 9-1,-19 0-15,-9 10 16,0 9-1,0-10-15,-1 1 16,20-1 0,0-18-16,-1 0 15,10-10 1,0 1-16,10-1 16,-1 0-1,19 1 1,19-10-16,10 0 15,-10-10 1,0 20-16,-28-10 16</inkml:trace>
  <inkml:trace contextRef="#ctx0" brushRef="#br2" timeOffset="-22173.87">2070 16205 0,'0'0'0,"0"0"15,-10-9-15,1-1 16,9 10 0,0 0-16,0 0 15,0 10 1,0 18-16,9 9 15,1 29 1,-1 18 0,0 1-16,-9-38 15</inkml:trace>
  <inkml:trace contextRef="#ctx0" brushRef="#br2" timeOffset="-21692.72">1449 14798 0,'0'0'0,"0"0"15,0 0-15,0 0 16,0 9 0,0 28-16,-10 39 15,20 27 1,-1 19-1,1 0-15,18 0 16,-19-57-16</inkml:trace>
  <inkml:trace contextRef="#ctx0" brushRef="#br2" timeOffset="-21217.49">2389 15520 0,'0'0'16,"0"0"-16,0 0 0,10 0 15,9 0 1,9 0 0,19-9-16,9 9 15,1 0 1,9 9-16,-38 0 15</inkml:trace>
  <inkml:trace contextRef="#ctx0" brushRef="#br2" timeOffset="-21030.99">2248 15820 0,'0'0'0,"0"0"0,0 0 16,0 0-16,19 0 16,56-19-1,76 10-15,169-19 16</inkml:trace>
  <inkml:trace contextRef="#ctx0" brushRef="#br2" timeOffset="-20288.7">3415 15464 0,'0'0'0,"0"0"16,0 0 0,0 9-16,-10 0 15,-8 20 1,-1 18-16,-9 46 15,-1 11 1,11 18 0,-11-10-16,11 10 15,8-9-15,1-38 16,9 0 0,0-10-1,0-8-15,0-10 16,0-29-16,0 1 15,0-9 1,0-1 0,0 0-16,0-9 15,0 0 1</inkml:trace>
  <inkml:trace contextRef="#ctx0" brushRef="#br2" timeOffset="-19543.83">3330 15407 0,'0'0'0,"0"0"16,0 0-16,10-9 15,-1-10 1,10-9-16,9 9 16,0 1-1,1 8-15,8 1 16,1-1 0,-1 20-16,-18-1 15,0 1 1,0 8-16,-19 11 15,0-1 1,-19 0-16,0 0 16,-18 0-1,-1 10-15,10-20 16,0-8 0,18-1-1,1 1-15,-1-10 16,10 0-1,10 0-15,9 0 16,9 9 0,19-9-16,0 9 15,9 1 1,-18-1-16,0 10 16,-10 0-1,-9 9-15,-1-9 16,-18-1-1,-9 10-15,-19 19 16,-29 0 0,-37 0-16,28-28 15</inkml:trace>
  <inkml:trace contextRef="#ctx0" brushRef="#br2" timeOffset="-18922.91">8561 12049 0,'0'0'0,"0"0"0,0 0 16,0 0 0,0 0-16,0 0 15,0 9 1,9 0-16,10 10 16,19 28-1,27 9-15,20 10 16,0 0-1,-1-10-15,-8-9 16,-1-10 0,-19 1-16,-27-19 15</inkml:trace>
  <inkml:trace contextRef="#ctx0" brushRef="#br2" timeOffset="-18622.41">9200 12105 0,'0'0'0,"0"0"16,0 0-16,0 0 15,0 9 1,0 19-16,0 38 15,0 18 1,0-8-16,0-1 16,-18 9-1,-20-9-15,-9-9 16,-47-1 0,-47-8-16,-170 27 15</inkml:trace>
  <inkml:trace contextRef="#ctx0" brushRef="#br2" timeOffset="-18093.61">9511 11138 0,'0'0'0,"0"0"15,0 0 1,0 0-16,0 19 15,-10 28 1,-8 28-16,-1 28 16,0 10-1,0 9-15,-9 0 16,9-19 0,10-9-16,-1-28 15,10-10 1,0-9-16,0-28 15</inkml:trace>
  <inkml:trace contextRef="#ctx0" brushRef="#br2" timeOffset="-17610.29">9454 11270 0,'0'0'0,"10"0"0,-1-10 15,1 1 1,18 0-16,19-1 16,0 10-1,-9 10-15,-1-1 16,-18 10-1,0 0-15,-19-1 16,0-8 0,-10 18-16,-8-9 15,-1-1 1,9 1-16,1-9 16,0 18-1,18 0-15,0 0 16,1 0-1,-1 0-15,1-9 16,-1 9 0,-9-9-16,0 0 15,-19 9 1,-28 9-16,-9 1 16,-20-1-1,39-27 1</inkml:trace>
  <inkml:trace contextRef="#ctx0" brushRef="#br2" timeOffset="-17232.75">9991 11908 0,'0'0'0,"0"0"0,0 0 15,-19-10 1,0 10-16,0 10 16,-9-1-1,0 10-15,9 9 16,10 10-1,9-10-15,9-9 16,0-1 0,10-8-16,0-10 15,0 0 1,0-19-16,-1 0 16,-18 0-1,-9-9-15,0 9 16</inkml:trace>
  <inkml:trace contextRef="#ctx0" brushRef="#br2" timeOffset="-13013.83">10085 10716 0,'0'0'0,"0"0"0,0 0 16,0 0 0,0 10-16,0 8 15,0 20 1,0 28 0,0-29-16</inkml:trace>
  <inkml:trace contextRef="#ctx0" brushRef="#br2" timeOffset="-12276.97">9821 10641 0,'0'0'0,"0"0"0,0 0 16,0 0 0,0 0-16,10 0 15,-1 10 1,10-10-16,0 9 16,9 0-1,-9 1-15,0-1 16,-1 10-1,-8 0-15,-10-1 16,0 11 0,0-1-16,-19 19 15,0-10 1,0-9-16,1-9 16,-1 0-1,9 0 1,1-10-16,0 0 15,-1-9 1,20 10-16,27-10 16,95-19-1,103 19-15,132 9 16</inkml:trace>
  <inkml:trace contextRef="#ctx0" brushRef="#br2" timeOffset="-10903.37">10000 10613 0,'0'0'0,"0"0"16,0 0-16,0 0 16,0 0-1,0 19-15,0 18 16,0 29 0,-19 37-16,10 0 15,-10-9 1,10-9-16,-1-29 15,10-19 1,0-8 0,0-11-16,0-18 15,0 0-15,0 0 16,10-37 0,-1-38-1,10-19-15,9-19 16,-9 10-1,0 28-15,-10 19 16,1 18 0,-10 20-16,0 8 15,0 1 1,0 18-16,9 19 16,-9 47-1,0 38-15,0 18 16,-9-18-1,-1-29-15,1-27 16,9-20 0,0-9-16,0 0 15,0-9 1,0-19-16,0 0 16,0-9-1,0-38-15,0-19 16,0 1-1,0-10 1,0-10-16,0 29 16,0 18-1,0 10-15,0 9 16,0 10 0,0 9-16,0 19 15,0 18 1,0 38-16,0 10 15,0-10 1,0-19-16,0-18 16,0-10-1,0-9-15,0-10 16,0-9 0,9 0-16,1-28 15,-1-38 1,10-37-16,-10-10 15,-9 1 1,0 18-16,0 38 16,0 18-1,0 29-15,0 9 16</inkml:trace>
  <inkml:trace contextRef="#ctx0" brushRef="#br2" timeOffset="-7932.67">8702 6588 0,'0'0'0,"0"0"0,0 0 16,0 9 0,0 1-16,-10 9 15,1-1 1,0 10-16,-1 1 15,1-1 1,9 0-16,0-9 16,9-1-1,1-8-15,-1-1 16,10-9 0,9 0-1,0-19-15,-9 1 16,0-20-1,-19 1-15,-9-1 16,-48-9 0,19 28-16</inkml:trace>
  <inkml:trace contextRef="#ctx0" brushRef="#br2" timeOffset="-6587.49">9944 12030 0,'0'0'0,"0"0"0,0 0 16,0 0-16,0 0 15,0 0 1,0 0-16,0 0 16,0 0-1,0 0-15,0 0 16,9 9 0,0 19-16,1 19 15,-10 9 1,0-18-1,0 0-15,0-20 16,0 1 0,0-10-16,0-9 15,0 0 1,0-9-16,0-38 16,0-28-1,0-9-15,0 9 16,0 9-1,0 19-15,0 19 16,0 18 0,0 1-16,0 9 15,0 9 1,0 10-16,-10 19 16,-8 27-1,-1 20-15,0-10 16,10-9-1,-1-38-15</inkml:trace>
  <inkml:trace contextRef="#ctx0" brushRef="#br2" timeOffset="-6115.01">10320 11823 0,'0'0'0,"0"0"0,0 0 16,0 0-1,0 0-15,0 10 16,0 8-1,-9 39-15,-1 8 16,-9 20 0,10 9-16,-1-19 15,1-10 1,0-18-16,-1-9 16,1-10-1,9-19-15</inkml:trace>
  <inkml:trace contextRef="#ctx0" brushRef="#br2" timeOffset="24088.29">17902 7601 0,'0'0'0,"10"0"0,-1 0 15,19 0-15,1-9 16,-1 0-1,-9-1-15,-1 1 16,1-1 0,0 10-1,0 0-15,0 0 16,-1 0-16,-18 0 16,0 0-1,0 0 1,0 10-16,-9-1 15,-10 1-15,0-1 16,-9 10 0,0-1-1,0-8-15,0 9 16,9-10 0,9 0-16,1 1 15,0-1 1,9 0-16,9 1 15,19 9 1,29 9-16,8-9 16,11-1-1,-48-8-15</inkml:trace>
  <inkml:trace contextRef="#ctx0" brushRef="#br2" timeOffset="24640.65">18363 7292 0,'0'0'0,"0"0"16,0 0-16,0 9 16,10 10-1,-1 28-15,0 28 16,10 37 0,-9 10-1,9-9-15,-19-57 16</inkml:trace>
  <inkml:trace contextRef="#ctx0" brushRef="#br2" timeOffset="28324.83">9850 11748 0,'0'0'0,"0"0"0,0 0 15,0 0 1,0 0-16,-10 0 16,-9 10-1,1-1-15,-1 10 16,-10 9 0,11 0-16,-1 19 15,9 0 1,1 0-16,18 0 15,1-10 1,-1 1-16,19-1 16,1-18-1,-1 0-15,0-19 16,10 0 0,-1-19-16,1-9 15,0-28 1,-20-1-1,1 1-15,-19 9 16,-37-19-16,-39-9 16,20 38-1</inkml:trace>
  <inkml:trace contextRef="#ctx0" brushRef="#br2" timeOffset="30084.22">3801 16064 0,'0'0'0,"0"0"0,0 0 16,0 10-16,-10-1 15,-9 28 1,10 1-16,0 0 16,-1-1-1,10-18-15,10 0 16,-1-10 0,0 0-16,10-9 15,9 0 1,1-18-1,-1-1-15,-9-19 16,-1 10-16,-18 0 16,0 9-1,0 10 1</inkml:trace>
  <inkml:trace contextRef="#ctx0" brushRef="#br2" timeOffset="30595.07">4252 16158 0,'0'0'0,"0"0"16,0 0-16,0 0 15,0 9 1,-9 10-16,9 28 16,9 19-1,1 28-15,-10-38 16</inkml:trace>
  <inkml:trace contextRef="#ctx0" brushRef="#br2" timeOffset="31242.18">3829 14432 0,'0'0'0,"0"0"0,0 0 16,0 9-16,0 10 16,9 28-1,1 18-15,-1 20 16,0 9 0,-9-57-16</inkml:trace>
  <inkml:trace contextRef="#ctx0" brushRef="#br2" timeOffset="32073.14">4233 15689 0,'0'0'0,"0"0"15,0 0 1,10 0 0,27 0-16,20 9 15,27 1-15,11-10 16,-1 9-1,-10-9-15,-27 0 16,-20 0 0,-18 0-16</inkml:trace>
  <inkml:trace contextRef="#ctx0" brushRef="#br2" timeOffset="32406.86">4534 15304 0,'0'0'0,"0"0"16,0 0-16,0 10 16,0 8-1,0 20-15,0 46 16,10 29 0,-1 18-1,1 1-15,8-10 16,1-38-1,-9-46-15</inkml:trace>
  <inkml:trace contextRef="#ctx0" brushRef="#br2" timeOffset="33446.61">5118 15529 0,'0'0'0,"0"0"0,0 0 16,0 0-1,0 0-15,0 10 16,0-1-1,0 19 1,0 29-16,9 18 16,0 28-1,20 9-15,-1 1 16,10 9 0,-20-28-16,1 0 15,0-10 1,-10-28-16,-9-18 15,10-1 1,-10-18-16,0-19 16,0 0-1</inkml:trace>
  <inkml:trace contextRef="#ctx0" brushRef="#br2" timeOffset="34064.36">5061 15379 0,'0'0'0,"10"-9"15,-1-10-15,0 0 16,20 1-1,18-11-15,9 1 16,10 19 0,0 18-16,-10 1 15,-18-1 1,0 10-16,-20 0 16,-8-1-1,-10 11-15,-10-1 16,-8 0-1,-20 9-15,0-9 16,1-9 0,8 0-1,1-10-15,19 1 16,-1-10 0,10 0-16,0 0 15,10 9 1,9 1-16,9-1 15,19 19 1,0 0-16,-9 0 16,-1 10-1,-18-1-15,-10 1 16,-9-1 0,-18 1-16,-11-10 15,-37 10 1,-18-10-1,-20-9-15,10-10 16,10 0-16,46-9 16</inkml:trace>
  <inkml:trace contextRef="#ctx0" brushRef="#br2" timeOffset="34423.26">5673 16017 0,'0'0'0,"0"0"0,0 0 16,0 10-1,0 18-15,-10 28 16,1 10 0,-1 9-16,1 0 15,0-19 1,-1 0-16,10-18 15,0 0 1,0-29-16</inkml:trace>
  <inkml:trace contextRef="#ctx0" brushRef="#br2" timeOffset="34872.38">5786 16111 0,'0'0'0,"0"0"15,0 0-15,9-9 16,0-1 0,20 1-1,-1 0-15,19-1 16,0 20-16,-9 8 15,-1 10 1,-18 1 0,0-1-16,-19 9 15,-10 10 1,-8 10 0,-11-1-16,1-9 15,0-10-15,18-18 16,1 0-1,0 0-15,9-19 16,9 9 0,19-9-16,29 0 15,9-19 1,18 0-16,1 1 16,-47-1-1</inkml:trace>
  <inkml:trace contextRef="#ctx0" brushRef="#br2" timeOffset="35241.21">5748 14479 0,'0'0'0,"0"0"0,0 9 16,0 10-16,9 28 16,-9 28-1,0 28-15,0 9 16,0 1 0,0-57-16</inkml:trace>
  <inkml:trace contextRef="#ctx0" brushRef="#br2" timeOffset="35939.31">6171 15520 0,'0'0'0,"0"0"16,0 0-16,0 0 15,10 0 1,8 9-16,20 29 16,28 28-1,0 18-15,9 10 16,-9-10-1,-10-9-15,-18-18 16,-19-29 0</inkml:trace>
  <inkml:trace contextRef="#ctx0" brushRef="#br2" timeOffset="36155.34">6548 15473 0,'0'0'0,"0"0"0,0 9 15,-19 1 1,-19 27-16,-18 20 16,-10 27-1,0 10 1,19-19-16,19-37 15</inkml:trace>
  <inkml:trace contextRef="#ctx0" brushRef="#br2" timeOffset="36524.18">6914 15895 0,'0'0'0,"0"0"16,0 0-1,0 0-15,0 10 16,0 8 0,0 20-16,10 18 15,-10 29 1,9 9-16,1-10 16,-10 0-1,0-9-15,0-18 16,0-29-1</inkml:trace>
  <inkml:trace contextRef="#ctx0" brushRef="#br2" timeOffset="36926.15">7150 15905 0,'0'0'0,"0"0"16,0 0-16,0 0 16,0 0-1,0 0-15,9 0 16,0 0 0,20 0-16,18-10 15,19 1 1,-1 0-1,-8-1-15,-1 10 16,-27 0-16</inkml:trace>
  <inkml:trace contextRef="#ctx0" brushRef="#br2" timeOffset="37186.61">7498 15501 0,'0'0'0,"0"0"0,0 10 15,-19-1 1,0 19-16,0 28 16,0 38-1,10 9-15,18 19 16,10 10-1,0-10-15,9-19 16,-18-47 0</inkml:trace>
  <inkml:trace contextRef="#ctx0" brushRef="#br2" timeOffset="37912.04">7977 15670 0,'0'0'0,"0"0"16,0 0-1,0 10-15,0 27 16,0 19-1,0 38-15,10 38 16,-1-1 0,-9-9-16,0-19 15,0-19 1,0-8-16,0-20 16,0-19-1,0-18-15,0 0 16,0-10-1,0-9-15</inkml:trace>
  <inkml:trace contextRef="#ctx0" brushRef="#br2" timeOffset="38438.21">7940 15633 0,'0'0'0,"0"-10"0,9-9 16,1 1-1,18 8-15,10 1 16,9 18 0,18 10-16,1 9 15,-9 19 1,-20-9-16,-18-1 15,-19-9 1,0 0-16,-19 1 16,-18-1-1,-10-9 1,0-1-16,18-18 16,1 0-1,19 0-15,-1 0 16,10 0-1,0 0-15,10 10 16,18-1 0,19 10-16,0 9 15,-9 0 1,-1 0-16,-18 0 16,-9 1-1,-10-1-15,-29 0 16,-37 9-1,-18 1-15,-29-10 16,56-19 0</inkml:trace>
  <inkml:trace contextRef="#ctx0" brushRef="#br2" timeOffset="38972.41">8514 16383 0,'0'0'0,"0"0"16,0 0-16,0 0 16,9 0-1,1-9-15,-1-1 16,19 1 0,0 0-16,1 18 15,-11 0 1,1 1-16,0-1 15,-19 1 1,0 18-16,-19 0 16,-9 19-1,0-10-15,0 1 16,-1-19 0,1-1-16,19 1 15,-1-9 1,1-10-1,9 0-15,9 9 16,10-9 0,9 0-16,19 0 15,19 0 1,-28 0-16</inkml:trace>
  <inkml:trace contextRef="#ctx0" brushRef="#br2" timeOffset="39638.43">8899 16411 0,'0'0'0,"0"0"0,0 0 16,0 0 0,0 0-16,0 0 15,0 0 1,0 0-16,0 0 15,0 0 1,0 0-16,0 0 16,10 0-1,-1 0-15,1 0 16,-1 0 0,0 0-16,1 0 15,-1 10 1,1-1-16,-1 0 15,0 10 1,-9 9 0,0 1-16,-9-1 15,-10 9 1,0 1-16,10-19 16,0-1-1,-1 1-15,1-10 16,9 1-1,0-10-15,0 0 16,9 0 0,1 0-16,27 0 15,20-10 1,9-8-16,9-1 16,-19 10-1,-37-1-15</inkml:trace>
  <inkml:trace contextRef="#ctx0" brushRef="#br2" timeOffset="40364.71">8533 15107 0,'0'0'15,"0"0"-15,0 0 16,0 10-16,0 8 16,-10 39-1,1 27-15,18 19 16,1 19 0,-10-65-16</inkml:trace>
  <inkml:trace contextRef="#ctx0" brushRef="#br2" timeOffset="40905.01">8805 15717 0,'0'0'0,"0"0"16,0 0 0,10 9-16,9 10 15,18 19 1,29 27-16,9 10 16,10 10-1,0 9 1,-1-10-16,-46-46 15</inkml:trace>
  <inkml:trace contextRef="#ctx0" brushRef="#br2" timeOffset="41148.94">9351 15642 0,'0'0'0,"0"0"0,0 9 16,-19 10-1,-28 28-15,-9 28 16,-10 10 0,0 18-1,10 0-15,18-9 16,19-57-16</inkml:trace>
  <inkml:trace contextRef="#ctx0" brushRef="#br2" timeOffset="41613.35">9492 16224 0,'0'0'0,"0"0"0,0 0 16,9 0-1,1-10-15,-1 1 16,20 9-1,-1 0-15,0 9 16,0 1 0,-9-1-1,0 0-15,-10 20 16,-9-1-16,-19 19 16,1 0-1,-20-1 1,10-8-16,0 0 15,18-20 1,1 1-16,-1-19 16,10 0-1,19 0-15,66-28 16,131-28 0,160-38-16</inkml:trace>
  <inkml:trace contextRef="#ctx0" brushRef="#br2" timeOffset="48798.82">12869 7770 0,'0'0'0,"0"0"0,0 10 15,0 27-15,0 38 16,-9 28 0,9-18-16,9-1 15,1 19 1,-1-18-16,1-38 15,-10-38 1</inkml:trace>
  <inkml:trace contextRef="#ctx0" brushRef="#br2" timeOffset="49088.4">12098 8708 0,'0'0'0,"0"0"16,9 0-16,10-18 15,47-1 1,75-9 0,66 0-16,38 28 15,18 9-15,0 10 16,-37-1-1,-56-8-15,-48-1 16,-47 1 0,-28-1-16,-28-9 15,-19 0 1</inkml:trace>
  <inkml:trace contextRef="#ctx0" brushRef="#br2" timeOffset="51180.78">12747 8568 0,'9'0'16,"20"18"-16,55 11 15,48 8-15,28-18 16,9-10 0,-28-18-16,-37-10 15,-38-18 1,-19-1-16,-19 10 16,-19 0-1,-27 0-15,-48-29 16,-66 1-1,-18 28-15,-1 18 16,29 20 0,18 18-16,38 10 15,29-20 1,27 10 0,20 1-16,27-1 15,29-9 1,47-10-16,0-28 15,-38-9 1,-28-10-16,-18-8 16,-39-20-1,-28 0-15,-27 19 16,-29 19 0,-10 28-16,1 38 15,27 9 1,29 9-16,28 0 15,19-9 1,10-19-16,28-9 16,18-10-1,10-18-15,-10-10 16,-18 0 0,-19 10-16,-19-10 15,-29-18 1,-55-10-1,-29 28-15,-19 38 16,66-10 0</inkml:trace>
  <inkml:trace contextRef="#ctx0" brushRef="#br2" timeOffset="62972.17">11232 9056 0,'0'0'15,"0"0"-15,10 0 16,-1-10-16,1 1 15,8-1 1,1 1-16,10 9 16,-1-9-1,0 9-15,0 0 16,0 0 0,1 0-16,-1 0 15,0-10 1,0 10-1,1 10-15,-1-10 16,9 9-16,1-9 16,9 0-1,0 0-15,10 0 16,-1 0 0,10 0-16,0 9 15,0 1 1,18-10-1,20 9-15,-1 1 16,1 8 0,-1 1-16,10 0 15,0 0 1,0-1-16,-10-18 16,10 10-1,0 9-15,-9-1 16,8-18-1,1 10-15,-19-10 16,-9 0 0,-10 0-16,10 0 15,-10 0 1,10 0 0,-10 0-16,0 0 15,10 0 1,0-10-16,-1 10 15,1 10 1,0-1-16,-1 10 16,1-10-1,9-9-15,0 0 16,0 10 0,10-10-16,-10 9 15,9-9 1,1 0-16,-10 0 15,0 0 1,0 0-16,0 0 16,-19 0-1,1-9 1,-1-1-16,-9 1 16,-10-1-1,1 20-15,-10-10 16,-47 0-16,47-10 31,0 10-31,0 0 16,-10 0-16,-8 0 15,-11 10 1,1-10 0,0 0-16,-10 0 15,1 0 1,-10 0-16,0 0 15,0 0 1,0 0-16,0 0 16,0 0-1,-28 0-15,-48 0 16,-36-19 0,-48 0-16,-29 1 15,-18 18 1,-9-10-16,0-18 15,9 19 1,19-1-16,9-9 16,19 10-1,0 9 1,0-19-16,19 10 16,9 9-1,1 0-15,-1 9 16,0 1-1,-18-1-15,9 10 16,9-19 0,0 9-16,0 1 15,10-10 1,9 9 0,-18-9-16,8 9 15,1-9-15,9 10 16,-9-10-1,18 9-15,1-9 16,18 0 0,19-9-1,0 9-15,1 9 16,-1-9 0,9 0-16,1 0 15,9 0 1,0 0-16,19 0 15,-1 0 1,20 0-16,0 0 16,-1 0-1,1 0-15,9 0 16,0 0 0,0 0-16,0 0 15,0 0 1,0 0-1,0 0-15,0 0 16,0 0 0,0 0-16,9 0 15,1 0 1,18 0-16,0-9 16,19 9-1,19 9-15,0 1 16,9-10-1,10 0-15,18 0 16,10 0 0,-10 0-16,20 0 15,18 9 1,0 0-16,10-9 16,-10-9-1,0-10-15,0 10 16,9-1-1,10 1 1,0 9-16,19-9 16,9 9-1,57 0-15,131-19 16</inkml:trace>
  <inkml:trace contextRef="#ctx0" brushRef="#br2" timeOffset="66975.23">13368 9562 0,'0'0'0,"0"0"0,0 0 16,0 10-1,0 8-15,0 10 16,0 38 0,9 28-16,-9 9 15,10 10 1,-1-10-16,1-9 16,-1-10-1,-9-27-15,0-11 16,0-8-1,0 0 1,0-20-16,0 1 16,0-10-1,0-9-15,0 0 16,0 0 0</inkml:trace>
  <inkml:trace contextRef="#ctx0" brushRef="#br2" timeOffset="67605.28">13406 9590 0,'0'0'0,"0"0"16,9 0-16,10-18 15,9-1 1,0 0-16,10 10 16,-1-1-1,11 10 1,-11 10-16,1-1 16,-19 0-1,-1 1-15,-18-1 16,0 1-1,0 18-15,-18 0 16,-1 0 0,-9-9-16,-1 0 15,11-1 1,8 1-16,1-10 16,-1-9-1,10 0-15,0 0 16,0 0-1,10 10-15,-1-1 16,19 1 0,1-1-16,-1 0 15,0 1 1,-9 9 0,0-10-16,-10 10 15,-9-1-15,0 1 16,0 9-1,-19-9 1,0 0-16,-18 0 16,-10-10-1,-10 0-15,-9 1 16,29-10 0</inkml:trace>
  <inkml:trace contextRef="#ctx0" brushRef="#br2" timeOffset="70532.15">13961 10069 0,'0'0'0,"0"0"16,0 0-16,0 9 16,0 1-1,0 18-15,-10 19 16,1 18 0,-1 20-16,10-1 15,10-18 1,-1-10-16,-9-37 15</inkml:trace>
  <inkml:trace contextRef="#ctx0" brushRef="#br2" timeOffset="70942.61">14252 10200 0,'0'0'0,"0"0"0,0 0 16,0 0-16,0 0 16,0 0-1,0 19-15,0 9 16,0 28-1,-9 29-15,-1 9 16,10-19 0,0-38-16</inkml:trace>
  <inkml:trace contextRef="#ctx0" brushRef="#br2" timeOffset="71789.28">14036 9356 0,'0'0'0,"9"0"15,-9-10 1,10 10-16,-1-9 16,0 0-1,1 9-15,-1 9 16,10 0 0,-9 10-16,8 9 15,-18 10 1,0 9-16,-9-10 15,0 1 1,-1-19-16,1-1 16,-1 1-1,10-10 1,0-9-16,0 0 16,19 0-1,28-18-15,75-29 16,95 0-1,140-28-15</inkml:trace>
  <inkml:trace contextRef="#ctx0" brushRef="#br2" timeOffset="73331.39">12785 11561 0,'0'0'16,"0"0"-16,0 0 0,-10-10 15,-9 1 1,10-1-16,0 1 16,-1 0-1,1 9 1,-1 9-16,-8 19 15,-1 38 1,9 37-16,1-28 16,0 0-1,-1 10-15,1 9 16,-1-19 0,1 0-16,0-19 15,9-9 1,0 0-16,0-10 15,0 1 1,0-19-16,0-1 16,0-8-1,0-10-15</inkml:trace>
  <inkml:trace contextRef="#ctx0" brushRef="#br2" timeOffset="73905.03">12653 11579 0,'0'0'0,"9"0"16,1-18-1,18-1-15,19-19 16,19 10-1,0 0-15,-10 19 16,-9 18 0,-9 0-16,-10 10 15,-9 0 1,0 9-16,-19 0 16,-19 10-1,-9 9-15,-10 0 16,-9-19-1,9-9-15,10-1 16,0-18 0,9 10-16,10-10 15,9 0 1,0 0-16,0 0 16,9 0-1,10 9 1,9 0-16,10 10 15,-10-9 1,10 8-16,-20 10 16,1-9-1,-9 0-15,-10 9 16,0 10 0,-29 9-16,-18-10 15,-18 1 1,-20-20-16,38-18 15</inkml:trace>
  <inkml:trace contextRef="#ctx0" brushRef="#br2" timeOffset="74328.53">13001 12002 0,'0'0'0,"0"0"16,0 0-16,0 0 15,9 9 1,1 0-16,-1 20 16,1 17-1,-1 20 1,0 9-16,-9-28 15,0 19 1,0-1-16,-9-18 16,9-9-1,0-29-15</inkml:trace>
  <inkml:trace contextRef="#ctx0" brushRef="#br2" timeOffset="74772.97">13264 12189 0,'0'0'0,"0"0"16,0 0-16,10 0 15,9 0 1,9-9-16,0-1 16,0 20-1,1 9-15,-11-1 16,-8-8 0,-10 9-16,0 9 15,-19 9 1,0 1-16,-9-1 15,9-9 1,0-9 0,10-9-16,-1-10 15,10 0 1,10 9-16,9-9 16,37 0-1,29 0-15,-38-9 16</inkml:trace>
  <inkml:trace contextRef="#ctx0" brushRef="#br2" timeOffset="75281.52">12963 11167 0,'0'0'0,"0"0"16,0 0-16,10 0 16,-1 0-1,19 0-15,1 9 16,-1 0 0,0 10-16,-9 9 15,0 19 1,-10 0-1,-9-19-15,0 0 16,0-9 0,0 0-16,0-10 15,0-9 1,10 10 0,8-10-16,39 0 15,56-19 1,37 0-16,161-9 15</inkml:trace>
  <inkml:trace contextRef="#ctx0" brushRef="#br2" timeOffset="75949.45">15720 11645 0,'0'0'16,"0"0"-16,0-9 15,0-1 1,0 10-16,0 0 15,0 0 1,0 0-16,0 10 16,0 8-1,0 39-15,-10 27 16,1 10 0,0 0-1,9-10-15,0-9 16,0-18-1,0-1-15,0-19 16,0 1-16,0-19 16,0-10-1</inkml:trace>
  <inkml:trace contextRef="#ctx0" brushRef="#br2" timeOffset="76479.56">15842 11579 0,'0'0'0,"0"0"0,9 0 16,1-9-1,-1 0-15,20 9 16,-1 9-1,9 0-15,-8 10 16,-11 0 0,1 0-16,-19-1 15,0 11 1,-19-1-16,1-9 16,-20-1-1,10 1-15,9-10 16,10 1-1,-1-10-15,10 0 16,0 0 0,10 9-16,18 1 15,0 8 1,10 1-16,-1 9 31,1-9-31,-19 0 16,-1 0-16,-18-1 15,-9 10-15,-19 1 16,-29-1 0,-18 0-1,9-9-15,10-1 16,28-8 0</inkml:trace>
  <inkml:trace contextRef="#ctx0" brushRef="#br2" timeOffset="76938.61">16115 12414 0,'0'0'0,"0"0"16,0 0 0,0 0-16,0-18 15,9-1 1,1 0-16,-1 10 16,10-1-1,0 1-15,0 0 16,-10 9-1,0 0-15,-9 0 16,0 9 0,0 0-16,-9 20 15,-10-1 1,10 9-16,-1-18 16,1 0-1,9-10-15,9 1 16,10-1-1,19 0-15,28-9 16,-29 0 0</inkml:trace>
  <inkml:trace contextRef="#ctx0" brushRef="#br2" timeOffset="77184.5">16679 12077 0,'0'0'0,"0"0"0,0 0 15,0 0-15,0 9 16,0 29 0,-9 18-16,0 28 15,9 10 1,0 9-16,-10-9 15,1-19 1,-1-47-16</inkml:trace>
  <inkml:trace contextRef="#ctx0" brushRef="#br2" timeOffset="77642.45">16209 11335 0,'0'0'0,"0"0"16,0 0-16,9 0 15,1-9 1,-1 9-16,1 9 16,8 10-1,1 9-15,-19 10 16,0 9-1,-19 0 1,10-10-16,0-18 16,-1 0-1,1-19-15,9 0 16,19 0 0,56-28-16,57-19 15,27 0 1,152-28-16</inkml:trace>
  <inkml:trace contextRef="#ctx0" brushRef="#br2" timeOffset="78373.4">13161 14291 0,'0'0'0,"0"0"0,0 0 16,0 0-1,0 19-15,0 18 16,9 38 0,1 28-16,-1 10 15,-9 0 1,0-1-16,0-9 15,-9-9 1,-1-9-16,1-20 16,0-8-1,9-10-15,0-10 16,0-18 0,0-10-16</inkml:trace>
  <inkml:trace contextRef="#ctx0" brushRef="#br2" timeOffset="78888.28">13029 14591 0,'0'0'0,"0"0"15,10 0-15,-1-9 16,10-10-1,9 0 1,19-9-16,10 0 16,-1 19-16,-18-1 15,-1 10 1,-18 10-16,0-1 16,-19 0-1,0 19-15,-19 1 16,-9-1-1,-10 9-15,10-18 16,0 0 0,18-10-1,1-9-15,9 0 16,0 0 0,9 10-16,20-1 15,18 0 1,0 10-16,-10 0 15,1 0 1,-19-1-16,0 1 16,-19 0-1,-10 0-15,-18 9 16,-19 0 0,-28-9-16,9 0 15,28-10 1</inkml:trace>
  <inkml:trace contextRef="#ctx0" brushRef="#br2" timeOffset="79299.89">13434 15070 0,'0'0'0,"0"0"16,0 0-16,0 0 15,0-10 1,9 1-16,1 0 16,-1-1-1,10 10-15,-10 0 16,1 10-1,-1-1-15,-9 0 16,0 1 0,-9 18-16,-10 0 15,0 9 1,10-18-16,-1 0 16,1 0-1,9 0-15,9-10 16,19 0-1,19 1 1,-18-1-16</inkml:trace>
  <inkml:trace contextRef="#ctx0" brushRef="#br2" timeOffset="79668.12">13735 15117 0,'0'0'0,"0"0"0,0 0 16,9-10-1,1 1-15,-1-1 16,0 1 0,20 0-16,-11 9 15,1 0 1,0 9-16,-19-9 15,0 9 1,0 1-16,-19 18 16,0 0-1,1-9-15,8 0 16,1-1 0,-1-8-1,20-1-15,-1 1 16,29-1-1,18-9-15,-18 0 16</inkml:trace>
  <inkml:trace contextRef="#ctx0" brushRef="#br2" timeOffset="80125.33">13443 14197 0,'0'0'0,"0"0"0,0 0 16,10 0-1,-1 0-15,19 9 16,0 1 0,1 18-16,-11 19 15,1 0 1,-19 9-16,-9-18 15,-1-1 1,1-18-16,0 0 16,-1-19-1,10 0-15,28-19 16,114-37 0,196-29-16,86 10 15</inkml:trace>
  <inkml:trace contextRef="#ctx0" brushRef="#br2" timeOffset="84602.4">18956 9084 0,'0'0'0,"9"0"0,10 0 16,19-19-1,37 0-15,10-9 16,9 0 0,0 9-16,9 0 15,10-9 1,0-9-16,9-1 16,-18 1-1,-10-1 1,0 1-16,-19-1 15,1 10-15,-20 0 16,-18 18 0,-20 1-16,1 0 15,-19 9 1,0 0 0</inkml:trace>
  <inkml:trace contextRef="#ctx0" brushRef="#br2" timeOffset="84928.38">20160 8314 0,'0'0'0,"0"0"0,0 0 16,9 0-1,10 0-15,19 10 16,9-1-16,19 0 16,-10 10-1,-9 0-15,-9-10 16,-19 1 0,0-1-16,-19 19 15,-10 19 1,-27 38-1,-20 27-15,-9 20 16,29-57 0</inkml:trace>
  <inkml:trace contextRef="#ctx0" brushRef="#br2" timeOffset="86290.4">21515 7611 0,'0'0'0,"0"0"0,9 0 15,19 9 1,38 0-16,28 1 15,0 18 1,-9-9 0,-19-1-16,-19 1 15,-9-9-15,-20-1 16,1 0 0,-9 1-16,-10-1 15,0 19 1,-19 10-1,-19 9-15,-18 9 16,-1 0 0,-9 1-16,1-1 15,8-19 1,10 1-16,0 0 16,19-10-1,0-10-15,9 1 16,9 0-1,1-10-15,18 1 16,1-1 0,27 0-16,20 1 15,18-1 1,-9-9-16,-10 0 16,-18 0-1,0 0-15,-20 10 16,11-1-1,-20 0-15</inkml:trace>
  <inkml:trace contextRef="#ctx0" brushRef="#br2" timeOffset="86772.01">22380 8305 0,'0'0'0,"0"0"0,0 0 16,0 0-1,0 0-15,0 0 16,0 9-1,0 19-15,0 29 16,0 8 0,0 11-16,0-20 15,0 0 1,-9-18-16,9-1 16,0 1-1,0-10-15,0-19 16</inkml:trace>
  <inkml:trace contextRef="#ctx0" brushRef="#br2" timeOffset="87912.55">22230 7123 0,'0'0'0,"9"0"16,1-10-16,-1 1 16,10 0-1,9-1-15,0 20 16,0-1 0,1 0-16,-11 20 15,1-1 1,-19 9-1,-9 10-15,-10 0 16,0-9 0,10-10-16,-1-10 15,1 1 1,9-19-16,9 10 16,29-10-1,47 0-15,46-10 16,1 10-1,-66 0-15</inkml:trace>
  <inkml:trace contextRef="#ctx0" brushRef="#br2" timeOffset="88315.65">23001 8052 0,'0'0'16,"0"0"-16,10-10 16,-1 1-16,0-1 15,1 1 1,18 0-16,10-1 15,9 20 1,9-1-16,-28 0 16</inkml:trace>
  <inkml:trace contextRef="#ctx0" brushRef="#br2" timeOffset="88487.65">22945 8230 0,'0'0'0,"0"0"16,0 0-16,9 0 15,19 9 1,66 19-16,-28-9 16</inkml:trace>
  <inkml:trace contextRef="#ctx0" brushRef="#br2" timeOffset="90049.72">15842 8221 0,'0'0'0,"0"0"0,0 0 16,0 0-1,0 0-15,9 0 16,10-10 0,28 20-16,38 18 15,37 19-15,10 9 16,0 0-1,-10 0-15,-9-9 16,-10 0 0,-18-9-1,-19-10-15,-10 9 16,-18-18 0,0 0-16,-20 0 15,1 0 1,0-10-16,-10 0 15,-9-9 1,0 0-16</inkml:trace>
  <inkml:trace contextRef="#ctx0" brushRef="#br2" timeOffset="90284.31">17027 8314 0,'0'0'0,"0"0"15,0 0-15,0 0 16,10 0-16,-1 10 16,10-1-1,0 10 1,0 9-16,-1 0 16,1 10-1,-19 9-15,-19 0 16,-28 9-1,10-28-15</inkml:trace>
  <inkml:trace contextRef="#ctx0" brushRef="#br2" timeOffset="90805.65">15249 8155 0,'0'0'0,"0"0"16,0 0-16,0 9 15,-9 10 1,0 28-16,9 28 16,9 38-1,0-1 1,1-18-16,-1-10 16,-9-9-1,0-18-15,0-10 16,0-10-1,0-18-15,0 0 16,0-10 0</inkml:trace>
  <inkml:trace contextRef="#ctx0" brushRef="#br2" timeOffset="91309.57">15306 8277 0,'0'0'0,"9"0"0,1-10 15,18-8 1,19 8-16,9 1 16,1 18-1,-1 1 1,-18-1-16,-10 10 15,-9-10-15,-19 10 16,0-10 0,-9 1-16,-20 8 15,-8 1 1,8-9 0,1-10-16,9 0 15,10 0 1,0 0-16,9 0 15,0 0 1,9 9-16,19 0 16,10 10-1,-10 0-15,-9 9 16,0 0 0,-19 0-16,-10 10 15,-18-1 1,-10 1-16,-18-1 15,0-8 1,-10-1-16,19-19 16</inkml:trace>
  <inkml:trace contextRef="#ctx0" brushRef="#br2" timeOffset="91716.58">15851 8793 0,'0'0'0,"0"0"0,0 0 16,0 0-1,0 9-15,-9 1 16,0-1 0,-1 19-16,1-9 15,-1 0 1,10-1-16,0-8 16,0-10-1,0 0-15,0 0 16,0 0-1,0 0 1,0-10-16,0-8 16,-18-1-16,-1 10 15,0-1 1</inkml:trace>
  <inkml:trace contextRef="#ctx0" brushRef="#br2" timeOffset="92105.35">16040 8877 0,'0'0'0,"0"0"0,0 0 16,0 0 0,-10 0-16,1 10 15,-1 8-15,1 11 16,0 8 0,18-18-1,0 0-15,1-10 16,18-9-1,0-9-15,0-10 16,-9 0 0,0-9-16,-9 0 15,-10 0 1,-29-10-16,1 19 16</inkml:trace>
  <inkml:trace contextRef="#ctx0" brushRef="#br2" timeOffset="92621.59">15550 7902 0,'0'0'0,"0"0"0,10 0 15,-1-10 1,1 10-16,18 10 16,0-1-1,-9 0-15,0 19 16,0 1 0,-19-1-16,0-10 15,0 1 1,0 0-16,0-10 15,0 10 1,0-19-16,9 10 16,0-10-1,20 0 1,46-19-16,85 9 16,169-18-1</inkml:trace>
  <inkml:trace contextRef="#ctx0" brushRef="#br2" timeOffset="93370.7">15776 8962 0,'0'0'0,"0"0"0,-9 0 16,-1 0 0,-8 0-16,-1 9 15,0 0 1,0 10-16,10 0 16,-1 9-1,1-9-15,9 0 16,0-1-1,9-8-15,1-10 16,18 0 0,0-19-16,10-18 15,-10-1 1,-9 0-16,-29 1 16,1 9-1</inkml:trace>
  <inkml:trace contextRef="#ctx0" brushRef="#br2" timeOffset="94404.21">23434 7864 0,'0'0'0,"0"0"0,0 0 16,0 9-1,0 29-15,0 46 16,0 20-1,0 27-15,0 10 16,0-10-16,0 0 16,9-18-1,1-19 1,-1-10-16,-9-28 16,9 1-1,1-20-15,-1-9 16,-9-18-1</inkml:trace>
  <inkml:trace contextRef="#ctx0" brushRef="#br2" timeOffset="94844.25">23660 8070 0,'0'0'0,"9"0"0,0-18 16,20-1 0,-1 0-16,0 10 15,10-1 1,-1 1-16,-18 9 16,0 9-1,0 1-15,-19 8 16,0 11-1,-10-1 1,-8 9-16,-1-18 16,0 9-1,10 0-15,-1 1 16,1-1 0,18 0-16,1 0 15,8 9 1,1 10-16,0-18 15,-10-1 1,-9-10-16,0 1 16,-18-9-1,-1-1-15,0-9 16</inkml:trace>
  <inkml:trace contextRef="#ctx0" brushRef="#br2" timeOffset="95216.53">24299 8502 0,'0'0'0,"0"0"0,0 0 16,0 0-1,-9 0-15,-10 9 16,0 1 0,0 18-16,10 0 15,0 0 1,-1 0-16,10-9 16,10 0-1,-1-10-15,0-9 16,1 0-1,9 0-15,-10-9 16,-9-1 0,0-8-16,-28-20 15,9 10 1</inkml:trace>
  <inkml:trace contextRef="#ctx0" brushRef="#br2" timeOffset="95570.47">24440 8549 0,'0'0'0,"0"0"16,0 0-16,0 0 15,0 0 1,0 9-16,0 1 15,10 18 1,-1 9-16,1 1 16,-1-10-1,0-9-15,10 0 16,10-19 0,-1 0-1,0-19-15,-9 0 16,0-9-1,-1-10-15,-18 1 16,-28 9 0,9 9-16</inkml:trace>
  <inkml:trace contextRef="#ctx0" brushRef="#br2" timeOffset="96004.35">24008 7395 0,'9'0'0,"1"-10"0,8 1 16,11 0 0,18-1-1,0 29-15,0 9 16,-10 10 0,-8 9-16,-20 9 15,-18 19 1,-10-9-16,-10-19 15,1-10 1,9-9-16,10-9 16,0-10-1,9-9-15,18 0 16,48-18 0,38-10-16,-38 9 15</inkml:trace>
  <inkml:trace contextRef="#ctx0" brushRef="#br2" timeOffset="96437.39">24798 8089 0,'0'0'0,"0"0"0,9 0 15,10 0 1,19 0-16,46 10 16,39-1-1,8 10 1,1-10-16,0 0 15,-29 1-15,-18-1 16,-57-9 0</inkml:trace>
  <inkml:trace contextRef="#ctx0" brushRef="#br2" timeOffset="96742.05">25240 7686 0,'0'0'0,"0"0"0,0 0 16,0 18-16,0 11 15,0 36 1,0 39-16,0 17 15,-9 11 1,-10-1 0,0-9-16,0-28 15,10 0 1,-1 0-16,20-10 16,-10-37-16</inkml:trace>
  <inkml:trace contextRef="#ctx0" brushRef="#br2" timeOffset="101037.58">26228 7967 0,'0'0'15,"0"0"-15,0 0 16,0 0-16,0 0 16,0 0-1,0 10-15,-10 18 16,-8 28-1,-1 38-15,9 28 16,1 0 0,0-10-16,9-27 15,0-20 1,0-8-16,0-20 16,0 1-1,0-10-15,0 0 16,0-9-1,0-19-15</inkml:trace>
  <inkml:trace contextRef="#ctx0" brushRef="#br2" timeOffset="101578.39">26077 8005 0,'0'0'0,"10"0"0,-1-19 16,10 0-1,19-28-15,27 10 16,1 18 0,10 10-1,-20 9-15,-9 9 16,-9 0-16,-20 1 15,-8-1 1,-10 10-16,0-10 16,-19 19-1,-19 1-15,1-1 16,9-10 0,-1-8-1,20-1-15,0-9 16,-1 0-16,10 0 15,10 10 1,18-1 0,0 10-16,0 9 15,10-9 1,-10 9-16,-9-9 16,0 9-1,-10-9-15,-9-10 16,0 0-1,-19 10-15,-28 0 16,-19 0 0,-37 9-16,46-19 15</inkml:trace>
  <inkml:trace contextRef="#ctx0" brushRef="#br2" timeOffset="101989.21">26651 8474 0,'0'0'0,"0"0"0,0 0 16,0 0-16,0 0 15,0 0 1,10 9-16,-1 1 15,0 18 1,-9 19-16,0 9 16,0 0-1,0 1-15,0-20 16,0 1 0,0-20-1</inkml:trace>
  <inkml:trace contextRef="#ctx0" brushRef="#br2" timeOffset="102254.73">26877 8521 0,'0'0'0,"0"0"0,0 0 16,0 0-1,9 9-15,1 10 16,18 18 0,0 29-16,-9 0 15,0-19 1,-10 9 0,-9-9-16,0 0 15,-9-38 1</inkml:trace>
  <inkml:trace contextRef="#ctx0" brushRef="#br2" timeOffset="102726.5">26614 7423 0,'9'0'0,"0"-19"15,1 10-15,9-1 16,9 1-16,0 18 15,0 10 1,10 19-16,0 27 16,-10 11-1,-9-11 1,-19-18-16,0-9 16,0-10-1,-10-9-15,1-1 16,9-8-1,0-10-15,9 0 16,19 0 0,57-28-16,56-19 15,28 9 1,161-28 0</inkml:trace>
  <inkml:trace contextRef="#ctx0" brushRef="#br2" timeOffset="105570.81">27846 8324 0,'0'0'0,"0"0"15,0-10-15,0-18 16,0 9-1,-9 10-15,-1 0 16,-9-10 0,0 10-16,-18-1 15,-1 1 1,-18 18 0,-1 10-16,10 9 15,0 0 1,10 19-16,8 0 15,20 9 1,18-9-16,10 0 16,9-9-1,19-1-15,1-18 16,8-19 0,-9-9-16,0-20 15,-9-8 1,-1-1-16,-8-9 15,-11 1 1,1 8-16,-9 10 16,-1 0-1,-9 9-15,0 10 16,0-1 0,0 10-1,0 0-15,9 10 16,10 36-1,19 30-15,18 36 16,10 1 0,-38-66-16</inkml:trace>
  <inkml:trace contextRef="#ctx0" brushRef="#br2" timeOffset="106071.49">28476 8652 0,'0'0'0,"0"0"0,0 0 15,0 0-15,0 0 16,0 9 0,0 29-1,0 18-15,0 38 16,-9 9-16,9-9 15,0-9 1,0-20-16,0-18 16,0-28-1</inkml:trace>
  <inkml:trace contextRef="#ctx0" brushRef="#br2" timeOffset="106679.9">28363 7339 0,'0'0'16,"0"0"-16,0 9 16,0 0-16,0 38 15,-9 47 1,0 37-16,-1-9 15,10 10 1,0-67-16</inkml:trace>
  <inkml:trace contextRef="#ctx0" brushRef="#br2" timeOffset="109364.16">28702 8333 0,'0'0'0,"0"0"0,0 0 16,9 0-1,10-19 1,47 1-16,56-1 15,38-9 1,-9 18-16,-19 10 16,-10 0-16,-38-9 15,-8 9 1,-20 0 0,-28 0-16</inkml:trace>
  <inkml:trace contextRef="#ctx0" brushRef="#br2" timeOffset="109712.36">29379 7658 0,'0'0'0,"0"0"16,0 9-16,-9 10 15,-19 28-15,-10 28 16,0 28 0,10 47-1,9 0-15,10-9 16,18-10-1,10-9-15,-9-28 16,-1-10 0,0 1-16,1-29 15,-10-28 1</inkml:trace>
  <inkml:trace contextRef="#ctx0" brushRef="#br2" timeOffset="110245.85">30264 7629 0,'0'0'0,"0"0"0,0 0 15,0 0 1,0 0-16,0 19 15,0 19 1,0 46-16,0 48 16,0 27-1,0-9-15,0-9 16,0 9 0,0-37-16,0-20 15,-10-8 1,1-19-1,-1-10-15,1-19 16,9 1-16,-9-10 16,9-19-1,0 1 1,0-10-16,0 0 16,0 0-1</inkml:trace>
  <inkml:trace contextRef="#ctx0" brushRef="#br2" timeOffset="110904.21">30264 7902 0,'0'0'0,"9"-10"15,0-18-15,10-19 16,0 0-1,0 0-15,0 0 16,9 10 0,0 9-1,19 0-15,10 9 16,-10 0-16,9 10 16,-9 9-1,-9 9 1,-19 0-16,-1 1 15,1-1 1,-19 19-16,0 0 16,-9 10-1,-10-10-15,0 0 16,-9 0 0,0-9-16,0 0 15,9-10 1,9 1-16,1-10 15,9 0 1,0 0-16,0 0 16,9 0-1,10 9-15,9 0 16,19 1 0,0 18-16,-9 0 15,0 0 1,-10 10-1,-9-10-15,-19 9 16,0 1-16,-19 0 16,-19-10-1,-28 0-15,-9-9 16,-19-1 0,9-18-1,1 0-15,18 0 16,28-9-1</inkml:trace>
  <inkml:trace contextRef="#ctx0" brushRef="#br2" timeOffset="112106.52">30602 8568 0,'0'0'0,"0"0"16,10 0-16,-1-10 15,19 1 1,10 0-16,9-1 16,9 10-1,-9 10-15,-9 8 16,-19-8 0,0-1-16,0 0 15,-19 1 1,0-1-16,0 19 15,-19-9 1,-9 9-16,-1 0 16,1 1-1,0-11-15,0 1 16,18 0 0,1-10-1,9 10-15,9-10 16,1 1-1,27 9-15,10-1 16,10 1 0,-1-10-16,1-9 15,-20 0 1,1 0-16,-29 0 16</inkml:trace>
  <inkml:trace contextRef="#ctx0" brushRef="#br2" timeOffset="112437.97">31477 8446 0,'0'0'0,"0"0"0,0 0 16,0 18-1,-19 39-15,1 8 16,-1 20 0,0 18-16,10 10 15,-1-10 1,1-19-16,-1-18 15,10 0 1,0-10-16,0-37 16</inkml:trace>
  <inkml:trace contextRef="#ctx0" brushRef="#br2" timeOffset="113592.99">31223 6588 0,'0'0'0,"0"0"16,0 0-16,0 0 15,0 0 1,0 0-16,0 0 16,0 0-1,0 0-15,0 0 16,0 0-1,0 0-15,0 0 16,0 0 0,0 0-16,0 0 15,0 0 1,0 0-16,0 0 16,0 0-1,0 0-15,0 0 16,0 0-1,0 0 1,0 0-16,0 0 16,0 0-1,0 0-15,0 0 16</inkml:trace>
  <inkml:trace contextRef="#ctx0" brushRef="#br2" timeOffset="114900.92">30640 6907 0,'0'0'0,"0"0"16,9-19 0,1 0-16,-1 1 15,19 8 1,1 1-16,18 9 15,-10 9 1,1 1-16,0-1 16,-20 10-1,-8-10-15,-10 10 16,0 19 0,-19-1-16,0 10 15,0-10 1,0 1-16,1 0 15,-1-10 1,9-10-16,1-8 16,0-10-1,9 9-15,9 1 16,10-1 0,37 0-16,57-9 15,66 19 1,169 37-16</inkml:trace>
  <inkml:trace contextRef="#ctx0" brushRef="#br2" timeOffset="126453.88">32126 7939 0,'0'0'0,"0"0"16,0-9-16,-9-10 15,-10 0 1,-9 0 0,-10 1-16,-18 8 15,-1 10 1,1 19-16,-10 9 16,19 0-1,0 29-15,0-1 16,19 10-1,18-1-15,20-18 16,-1 0 0,10-9-16,9-20 15,0-8 1,1-10-16,8 0 16,10-19-1,0-19-15,0-18 16,-9-19-1,0 9 1,-20 1-16,1 18 16,0 0-1,-10 19-15,1 9 16,-10 10 0,0 9-16,0 0 15,9 18 1,1 48-16,18 47 15,0 27 1,19 29-16,10-9 16,-29-85-1</inkml:trace>
  <inkml:trace contextRef="#ctx0" brushRef="#br2" timeOffset="127011.26">32474 8577 0,'0'0'0,"0"0"0,10-9 15,-1-1 1,1 1-16,8 0 15,1 9-15,0 9 16,0 0 0,0 1-16,-1 18 15,-8 9 1,-10 1 0,-10 9-16,-8 0 15,-20 0 1,0 0-16,10-10 15,0-9 1,19-9-16,-1 0 16,1-1-1,18-8-15,10-1 16,37 10 0,20 0-16,8-19 15,-37 0 1</inkml:trace>
  <inkml:trace contextRef="#ctx0" brushRef="#br2" timeOffset="127296.66">32747 7142 0,'0'0'0,"0"0"0,0 9 15,0 47-15,10 85 16,8 65-1,20 76-15,28 103 16</inkml:trace>
  <inkml:trace contextRef="#ctx0" brushRef="#br2" timeOffset="157570.2">28420 9853 0,'0'0'0,"19"-9"16,9-10-16,19-9 16,28-19-1,10 0-15,18 0 16,20 0 0,-1-9-16,10 9 15,-10 0 1,0 19-16,19 9 15,19 28 1,0 10-16,19 0 16,0 0-1,-10 9-15,19 9 16,-9 10 0,-19 10-16,9-1 15,0 0 1,-18 1-1,9 36-15,0 1 16,-29 0 0,1 9-16,-28-9 15,-10-10 1,-10 1-16,-8 9 16,-20 9-1,-18 0-15,-19-9 16,-19 0-1,-10 18-15,-27 1 16,-86 28 0,-140 103-16</inkml:trace>
  <inkml:trace contextRef="#ctx0" brushRef="#br0" timeOffset="160149.65">29991 12433 0,'0'0'0,"0"0"0,0 0 15,0 0 1,0 10-1,0 18-15,9 28 16,1 19 0,18 19-16,9-19 15,-8-9 1,8-19-16,10-10 16,0-18-1,0 0-15,10-19 16,9-19-1,-10-9-15,1-10 16,-1-9 0,-18 10-16,-10-1 15,-9 10 1,-10 9-16,-9 1 16,0 18-1,0 0-15,0 9 16,-19 28-1,1 29-15,-1 37 16,-10 19 0,11 0-1,-1 0-15,0-9 16,0-1 0,-9-18-16,9-28 15,-18 9 1,8-9-16,-8-29 15,-10-18 1,-38-10-16,-18-9 16,-10-18-1,-10-39-15,20 1 16,-1-10 0,29 1-16,19 18 15,18 19 1,19 9-1</inkml:trace>
  <inkml:trace contextRef="#ctx0" brushRef="#br0" timeOffset="160663.29">31120 13203 0,'0'0'0,"0"0"0,0 0 15,0 0 1,0 9-16,0 28 16,-19 57-1,-9 56-15,-1 47 16,11 0 0,8-9-16,-9-10 15,1 1 1,-1-10-16,-9-19 15,9-28 1,0-29 0,0-8-16,10-19 15,-1-20 1,1-8-16,-1-10 16,10-9-1,0-19 1,0 0-16,0 0 15,0 0 1</inkml:trace>
  <inkml:trace contextRef="#ctx0" brushRef="#br0" timeOffset="161046.82">30790 13390 0,'0'0'0,"10"-9"16,9-19 0,9 0-16,10-10 15,9 0 1,9 10-16,10 0 16,19 19-1,9 18-15,-10 10 16,-8 9-1,-11 10 1,-8 9-16,-20-1 16,-18 20-1,0 0-15,-19-1 16,-19-8 0,-18-10-1,-48 9-15,-75-9 16,-28-28-1,9-10-15,104-9 16</inkml:trace>
  <inkml:trace contextRef="#ctx0" brushRef="#br0" timeOffset="174317.01">7394 433 0,'0'0'0,"0"10"16,-9-1-1,-10 28-15,0 10 16,-9 28-1,0 29-15,9 36 16,10 29 0,9-9-1,0-10-15,0-19 16,-10-28 0,1-9-1,-1-19-15,1-18 16,-1-11-1,1-8-15,9-19 16,0-19 0,0 0-1</inkml:trace>
  <inkml:trace contextRef="#ctx0" brushRef="#br0" timeOffset="174646.89">7197 461 0,'0'0'0,"9"-18"0,38-1 16,47-9-1,28-1-15,10 20 16,-10 0 0,-18-1-1,-29 1-15,-18 9 16,-10 9 0,-10-9-16,-18 10 15,-9-1 1,-10-9-16</inkml:trace>
  <inkml:trace contextRef="#ctx0" brushRef="#br0" timeOffset="174879.29">6877 1015 0,'0'0'0,"9"0"0,10 0 16,66 9 0,75 10-1,28-19-15,-9-9 16,-10-10 0,-9-19-16,-94 20 15</inkml:trace>
  <inkml:trace contextRef="#ctx0" brushRef="#br0" timeOffset="175297.05">8194 837 0,'0'0'0,"0"0"15,-19-10 1,-19 20-16,-18-1 16,9 10-1,0 9-15,19 0 16,9 0 0,9 0-1,20 0-15,18 1 16,10 8-1,9-18-15,9-10 16,1-9 0,-10 0-1,-10-9-15,-18-10 16,0-18 0,-28-20-1,-29-18-15,-19-9 16,-8 28-1,8 18 1,29 29-16</inkml:trace>
  <inkml:trace contextRef="#ctx0" brushRef="#br0" timeOffset="175805.04">8119 743 0,'0'0'0,"9"0"16,29 0-16,37 9 15,10 1 1,-1-1-1,-9 0 1,-18 1-16,-1 8 16,1 11-1,-1 17-15,-18 11 16,0 18 0,-20 9-16,-18 10 15,0-19 1,-18-28-1,-1-9-15,9-20 16,1-18 0,-1 0-16,1-28 15,9-47 1,19-19 0,28-18-16,9 9 15,1 37 1,9 19-16,-10 9 15,1 10 1,-39 19 0</inkml:trace>
  <inkml:trace contextRef="#ctx0" brushRef="#br0" timeOffset="176406.05">9182 827 0,'0'0'0,"0"0"15,0 10-15,-10 18 16,1 19 0,-1 18-1,1-8-15,18-10 16,1-19-1,-1-10-15,1-18 16,-1 0 0,10-18-1,0-1-15,9-19 16,10-9 0,-20 19-16,1 0 15,0 19 1,0-1-1,9 20-15,10 27 16,9 10 0,9 10-1,-18-20-15,-1 1 16,1-20 0,-10-8-16,0-10 15,1 0 1,-1-19-1,-9-19-15,0-18 16,-19-10 0,-10 1-16,1 18 15,-1 19 1,1 9 0,-1 10-16,10 9 15,0 0 1,19 9-16,0 0 15</inkml:trace>
  <inkml:trace contextRef="#ctx0" brushRef="#br0" timeOffset="176704.09">10405 1099 0,'0'0'0,"0"0"15,-10 0-15,-18-18 16,-10 8-1,-18 1 1,-10-1-16,10 20 16,9 9-1,18-1 1,20 1-16,0-10 16,18 10-1,10 0-15,9 0 16,10-1-1,18-8-15,10-10 16,-10-28 0,-27 9-1</inkml:trace>
  <inkml:trace contextRef="#ctx0" brushRef="#br0" timeOffset="177082.39">10273 715 0,'0'0'0,"0"0"15,0 0-15,0 0 16,9 0 0,10 9-16,19 0 15,9 10 1,19 9 0,-1 0-16,11 19 15,-1 19 1,-19-10-16,-9 10 15,-18-10 1,-20 1 0,-9-20-16,-19-9 15,10-9 1,-10-19 0,0-9-16,0-20 15,-9-8 1,19-19-16,28-19 15,18 9 1,29 0 0,28 1-16,-47 36 15</inkml:trace>
  <inkml:trace contextRef="#ctx0" brushRef="#br0" timeOffset="177559.65">11402 433 0,'0'0'0,"0"19"15,-10 37 1,1 66-1,9 38-15,19-10 16,9-38 0,-9-27-16,0-29 15,-19-28 1,0-18 0,0-10-16,0 0 15,-10-10 1,-18-18-16,-19-28 15,-19 0 1,0 18 0,10 19-16,-1 19 15,-8 28 1,17 19 0,11 28-16,18 0 15,10-18 1,18-20-16,10-9 15,56-9 1,-28-19 0</inkml:trace>
  <inkml:trace contextRef="#ctx0" brushRef="#br0" timeOffset="178009.58">12446 471 0,'0'0'0,"0"0"16,0 0-16,0 9 16,0 19-1,0 19-15,0 28 16,-9 38 0,-1 27-1,-9 67-15,10 18 16,-10 19-1,0 0-15,1-38 16,-11-37 0,20-47-1,-1-37-15,1-29 16,0-9 0,9-28-16,0-19 15,0 0 1</inkml:trace>
  <inkml:trace contextRef="#ctx0" brushRef="#br0" timeOffset="178370.28">12484 715 0,'0'0'0,"9"-19"0,0 0 16,20 0-1,18 1-15,0 8 16,19 1 0,-1 9-16,1 9 31,-9 19-31,-20 0 15,-8 10-15,-20 0 16,-18-1 0,-20 1-1,-18-1-15,-9 1 16,-10-20 0,19-18-16</inkml:trace>
  <inkml:trace contextRef="#ctx0" brushRef="#br0" timeOffset="179793.52">13227 780 0,'0'0'0,"0"0"16,9 10-1,19-1-15,29 10 16,9 9 0,18 28-16,-8 10 15,-20-10 1,-18-9-1,-19 0-15,-1-9 16,-18-1 0,-18 1-1,-11-10-15,-8-9 16,-10-10 0,9-9-16,10-9 15,9-1 1,10-18-16,9-19 15,18-19 1,29 1 0,10 18-16,-10 0 15,-9 19 1,-1 0 0,1 9-16,-10 9 15,10 1 1,-1 0-16,-18 9 15,0 0 1,-19 0-16,0 0 16,0 9-1,0 19 1,0 19-16,-9 0 16,9 9-1,9 1 1,10-20-16,9 1 15,10-10 1,9-9-16,-10-19 16,1 0-1,-10-19 1,-9-9-16,-19-19 16,-28-19-1,-29-9 1,10 19-16,10 28 15,8 18 1,20 1-16,0 9 16,18 9-1,10 1 1,37-1-16,19 10 16,29-19-1,-1 0 1,-18-10-16,-28 1 15,-20-10 1,-9 10-16,-9-1 16,0 1-1,-19 9 1,0 0-16,0 9 16,0 29-1,0 46 1,0 95-16,-19 27 15,0 10 1,1 0-16,-1-38 16,-9-47-1,9-27 1,0-39-16,10-18 16,-1-19-1,1-9-15,-1-19 16,10-9-1,-19-48 1,10-65-16,0-65 16,18-10-1,0 28-15,10 0 16,0 19 0,9 18-16,10 20 15,9 18 1,0 19-1,9 19-15,1 9 16,-10 19 0,-9 18-1,-1 10-15,1 19 16,-1 9 0,-18 19-16,-9 0 15,-20 0 1,-27 9-1,-86 10-15,-187 56 16</inkml:trace>
  <inkml:trace contextRef="#ctx0" brushRef="#br0" timeOffset="181377.12">6660 1484 0,'0'0'0,"0"0"16,10 9 0,18 19-16,19 1 15,28-1 1,19-9 0,48 9-16,65-10 15,56-8 1,57-1-16,65-37 15,67-19 1,75 10 0,37 18-16,-18 28 15,-47 1 1,-20 8-16,-8 11 16,-29 8-1,-38-9 1,-27-9-16,-48 0 15,-47 0 1,-28-1-16,-47-18 16,-47 0-1,-19 0 1,-19-9-16,-18-10 16,-19 10-1,-10 9 1,0-19-16,0 0 15,-18 0 1,-1 1-16,-9-1 16,-9 0-1,9-9 1,9-28-16,10-10 16,9-9-1,-18-9-15,-1-1 16,-18 1-1,-10-1 1,-9 20-16,-19-1 16,0-9-1,-19 0 1,0 9-16,1 0 16,-20 1-1,-18-1-15,-10 10 16,-19 9-1,-18 0 1,-29 9-16,-28 10 16,-28 9-1,-38 19 1,-56 0-16,-29 0 16,1 10-1,-10 27-15,-9-18 16,18-9-1,10-20 1,-19 1-16,-18-1 16,8 10-1,20 10-15,-10 9 16,-18-1 0,8 1-1,20 0-15,28-19 16,9-19-1,0-9 1,-9 0-16,0 0 16,9 18-1,28 1-15,10 18 16,37 1 0,29-1-1,19 0-15,37-9 16,37 0-1,11-9 1,-1-10-16,19 0 16,0 19-1,9-18-15,10 8 16,0 10 0,18 0-1,-9 10-15,10 8 16,-1-18-1,-8 10 1,-1 18-16,0 28 16,0 29-1,10 46-15,28 57 16,37 74 0,76 48-1,65 37-15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5:06:06.1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5146 2525 0,'0'0'0,"0"0"0,9 0 16,48 0 0,93 19-16,57 9 15,19 0 1,-19-9-16,-19-9 15,-47-10 1,-84-10-16</inkml:trace>
  <inkml:trace contextRef="#ctx0" brushRef="#br0" timeOffset="269.33">5955 2253 0,'0'0'0,"0"10"0,-10 18 16,-8 75 0,-11 66-16,11 9 15,18-9 1,9-19-1,10-28-15,9-28 16,0-38 0,1-28-16,-11-18 15</inkml:trace>
  <inkml:trace contextRef="#ctx0" brushRef="#br0" timeOffset="532.91">7009 2704 0,'9'0'0,"0"-10"0,38 1 15,76 9 1,84 19-16,47 18 15,-19-18-15,-66-10 16,-47-9 0,-27-18-1,-39-1-15,-37 0 16</inkml:trace>
  <inkml:trace contextRef="#ctx0" brushRef="#br0" timeOffset="750.16">8025 2300 0,'0'0'0,"0"10"0,-19 8 16,-19 20-1,0 37-15,-9 19 16,19 28 0,0 18-1,9 1-15,10 9 16,18-18-1,19-20-15,1-27 16,-11-48-16</inkml:trace>
  <inkml:trace contextRef="#ctx0" brushRef="#br0" timeOffset="995.92">8843 3192 0,'0'0'0,"9"0"0,20-10 16,27 20-1,66 27-15,57 19 16,28 10-1,-9-10-15,121 19 16</inkml:trace>
  <inkml:trace contextRef="#ctx0" brushRef="#br0" timeOffset="1232.45">9577 2882 0,'0'0'0,"-10"19"15,-8 46-15,-20 76 16,0 47 0,10 18-16,19 1 15,-10-29 1,9-28-16,-8-28 15,8-66 1</inkml:trace>
  <inkml:trace contextRef="#ctx0" brushRef="#br0" timeOffset="1606.16">5560 4618 0,'0'0'0,"0"0"16,-10 0 0,1 0-16,18 9 15,29 0 1,84 20-16,104 18 16,19-10-1,-10 1-15,-38-20 16,-27-18-1,131-9-15</inkml:trace>
  <inkml:trace contextRef="#ctx0" brushRef="#br0" timeOffset="1849.17">6444 4402 0,'0'0'0,"0"9"0,-19 19 16,-18 47-1,-20 47-15,10 29 16,28-1 0,10 9-16,18-18 15,20-19 1,18-38-16,-29-46 15</inkml:trace>
  <inkml:trace contextRef="#ctx0" brushRef="#br0" timeOffset="2135.25">7112 5106 0,'0'0'0,"9"0"16,38 9-16,76 10 16,74 28-1,20-10-15,-10-18 16,-29-10-1,-27-9-15,-38-18 16,-19-11 0,-57 11-16</inkml:trace>
  <inkml:trace contextRef="#ctx0" brushRef="#br0" timeOffset="2384.16">7949 4768 0,'0'0'0,"0"9"0,-9 19 16,-10 57-16,0 56 16,10 18-1,-1-9 1,20-19-16,-1-9 15,19-28 1,1-28-16,-20-47 16</inkml:trace>
  <inkml:trace contextRef="#ctx0" brushRef="#br0" timeOffset="2624.98">8655 5500 0,'0'0'0,"9"0"0,10-19 16,37 0 0,48 0-1,28-9-15,18 9 16,-9 1-16,-18-1 15,-20-9 1,-56 9-16</inkml:trace>
  <inkml:trace contextRef="#ctx0" brushRef="#br0" timeOffset="2860.6">9135 4843 0,'0'0'0,"-10"28"16,-18 47-16,-28 66 15,8 46 1,11 1-16,9-10 16,18-18-1,10-29-15,10-18 16,8-19-1,-8-57-15</inkml:trace>
  <inkml:trace contextRef="#ctx0" brushRef="#br0" timeOffset="3716.67">13942 2816 0,'0'0'0,"9"0"16,10-9-16,37-1 16,86 1-1,74 9 1,10 0-16,-29 0 16,-27-9-16,-39-10 15,-27 0 1,-67 10-16</inkml:trace>
  <inkml:trace contextRef="#ctx0" brushRef="#br0" timeOffset="3960.27">14572 2375 0,'0'10'0,"0"27"16,-19 76 0,10 65-1,18 10-15,1-10 16,18-28-16,10-9 16,-10-38-1,0-47-15,-19-37 16</inkml:trace>
  <inkml:trace contextRef="#ctx0" brushRef="#br0" timeOffset="4202.39">15917 2647 0,'10'0'0,"9"-9"16,28 0-1,37-1-15,39 20 16,36 8 0,11-18-16,-38-9 15,-76 0 1</inkml:trace>
  <inkml:trace contextRef="#ctx0" brushRef="#br0" timeOffset="4451.26">16416 2244 0,'0'0'0,"0"9"0,-19 10 15,-19 47 1,10 37-16,9 56 16,19 20-1,29 37-15,8-29 16,-8-46 0,8-29-1,-27-74-15</inkml:trace>
  <inkml:trace contextRef="#ctx0" brushRef="#br0" timeOffset="4687.16">17441 2826 0,'0'0'0,"10"0"0,27 0 16,57 9-1,48 19-15,36 0 16,-18-9-16,-94-19 16</inkml:trace>
  <inkml:trace contextRef="#ctx0" brushRef="#br0" timeOffset="4916.49">17949 2347 0,'0'0'0,"0"10"15,-18 36 1,-1 48-16,-19 47 15,10 56 1,0 9-16,-1 10 16,1-9-1,9-48-15,10-84 16</inkml:trace>
  <inkml:trace contextRef="#ctx0" brushRef="#br0" timeOffset="5215.81">15024 4909 0,'0'0'0,"0"0"16,0 0 0,9 9-16,19 19 15,76 28 1,74 19 0,39-28-16,-10-19 15,-28-37-15,122-19 16</inkml:trace>
  <inkml:trace contextRef="#ctx0" brushRef="#br0" timeOffset="5450.16">15710 4909 0,'0'9'0,"0"19"0,-9 47 16,0 66-1,18 28 1,29-10-16,9-18 16,18-19-16,-36-66 15</inkml:trace>
  <inkml:trace contextRef="#ctx0" brushRef="#br0" timeOffset="5683.08">16623 5462 0,'0'0'0,"19"0"16,28 9 0,56 1-16,57-1 15,9-9 1,-18-9-16,-85-1 16</inkml:trace>
  <inkml:trace contextRef="#ctx0" brushRef="#br0" timeOffset="5890.82">16886 4805 0,'0'0'0,"0"19"15,0 28-15,-9 75 16,18 66-1,20 46-15,-1-18 16,0 0 0,19 122-16</inkml:trace>
  <inkml:trace contextRef="#ctx0" brushRef="#br1" timeOffset="9206.6">11646 2516 0,'0'0'0,"0"0"0,-9 9 16,-10 10-1,-9 28-15,19 0 16,18 9 0,29 10-16,37-10 15,28-18 1,10-19-1,-9-29-15,-20-27 16,-37-1-16,-28 1 16,-28-29-1,-48-19 1,-65 1-16,-47 46 16,9 67-1,37 64-15,67-27 16</inkml:trace>
  <inkml:trace contextRef="#ctx0" brushRef="#br1" timeOffset="9589.81">11985 4346 0,'0'0'0,"0"0"0,0 9 15,0 19 1,0 19 0,9 19-16,10-10 15,9 0 1,10-18-16,9-19 15,10-10-15,-1-18 16,-18-48 0,-10-46-1,-47-38-15,-56 1 16,-19 27 0,0 57-16,-19 46 15,9 57 1,48-9-16</inkml:trace>
  <inkml:trace contextRef="#ctx0" brushRef="#br1" timeOffset="9991.32">12154 5950 0,'0'0'0,"0"0"16,0 0-1,0 0-15,0 9 16,-9 10-1,0 9-15,18 0 16,10 1 0,18 8-16,10-18 15,19-19 1,0-19-16,-9-28 16,-10-9-1,-29-10 1,-18 1-16,-28 8 15,-47-18-15,19 38 16</inkml:trace>
  <inkml:trace contextRef="#ctx0" brushRef="#br1" timeOffset="10554.65">7375 1278 0,'0'0'0,"0"0"16,0 0 0,10 9-16,27 0 15,39 10 1,37 0-16,18-10 16,-8-18-1,-39-10-15,-37 0 16,-18 1-1,-20-20-15,-56-9 16,-104-28 0,-93 28-16,18 57 15,28 36 1,1 29-16,-123 47 16</inkml:trace>
  <inkml:trace contextRef="#ctx0" brushRef="#br1" timeOffset="10957.07">3697 1719 0,'0'9'0,"-19"0"16,-18 29-1,-1 9-15,10 18 16,9 10 0,28 1-1,20-20-15,8 0 16,39-28-16,18-18 15,9-29 1,-18-19-16,-19 1 16,-38-10-1,-19 0 1,-28 0-16,-37 0 16,-76 28-16,-65 57 15,-142 56 1</inkml:trace>
  <inkml:trace contextRef="#ctx0" brushRef="#br1" timeOffset="11402.64">3302 5152 0,'0'0'0,"0"10"0,9 18 15,1 0 1,9 0-16,-1-9 16,11 0-1,-1-19-15,19-10 16,19-27 0,-10-29-16,-18-18 15,-29 9 1,-37 0-16,-28 18 15,-48 20 1,-9 46-16,10 48 16,27 36-1,48-36-15</inkml:trace>
  <inkml:trace contextRef="#ctx0" brushRef="#br1" timeOffset="11839.34">6105 7188 0,'0'0'0,"0"0"0,0 0 15,0 10 1,0-1-16,0 10 16,10 9-1,-1 0 1,10-9-16,9 0 15,0 0-15,1-19 16,-1 0 0,-9 0-16,-10-19 15,-9-9 1,-19-10-16,-18-9 16,-20 19-1,10 9-15,28 10 16</inkml:trace>
  <inkml:trace contextRef="#ctx0" brushRef="#br1" timeOffset="12432.45">14158 1268 0,'0'0'0,"0"0"0,0 0 16,0 10-16,-19 8 15,1 39 1,18 8-16,18 1 16,29 9-1,29-19 1,8-9-16,10-19 15,-18-28-15,-29-18 16,-19-1 0,-19 0-16,-37-28 15,-75-9 1,-76 0 0,-160-10-16</inkml:trace>
  <inkml:trace contextRef="#ctx0" brushRef="#br1" timeOffset="12899.2">17074 1484 0,'0'0'0,"0"0"0,0 0 16,0 0-1,0 0-15,0 0 16,0 0 0,19 9-16,19 1 15,37-1 1,19-9-16,-9-19 16,-29 1-1,-9-11-15,-18-8 16,-20-1-1,-18 1-15,-20 9 16,-18 9 0,-9 19-16,18 0 15</inkml:trace>
  <inkml:trace contextRef="#ctx0" brushRef="#br1" timeOffset="13298.99">20367 1934 0,'0'0'0,"0"0"0,0 0 16,0 0-1,0 10-15,9-1 16,1 10 0,27 9-16,20 0 15,9-9 1,-10-10-16,1-9 15,-20-9 1,-18-10-16,-19-9 16,-38-19-1,-74-28 1,-58 28-16,-159 0 16</inkml:trace>
  <inkml:trace contextRef="#ctx0" brushRef="#br1" timeOffset="13758.35">20047 6147 0,'0'0'0,"0"0"0,0 0 15,0 9 1,10 1-16,-1-1 16,29 1-1,18-10-15,38-19 16,0-28 0,-9-9-16,-38-19 15,-28-19 1,-38 0-16,-56 9 15,-38 20 1,-47 37-16,-169 18 16</inkml:trace>
  <inkml:trace contextRef="#ctx0" brushRef="#br1" timeOffset="14160.07">14751 7404 0,'0'0'0,"0"0"0,9 0 16,1 10-16,18-1 16,19-9-1,0 0-15,9 0 16,-18-19-1,-10 0 1,-9-9-16,-28-9 16,-38-10-1,-76 0-15,-197-37 16</inkml:trace>
  <inkml:trace contextRef="#ctx0" brushRef="#br1" timeOffset="14800.14">10640 7254 0,'0'0'0,"0"0"16,0 0-16,0 0 15,0 0 1,0 10-16,9-1 16,10 0-1,19 1 1,27-10-16,1-10 15,-9-8 1,-20-1-16,-18 0 16,0-9-1,-28 9-15,-38 0 16,9 10 0</inkml:trace>
  <inkml:trace contextRef="#ctx0" brushRef="#br1" timeOffset="15466.32">9520 1381 0,'0'0'0,"10"0"0,9 0 15,46 9 1,48-9-16,47-19 15,10 1 1,-39-20-16,-37 1 16,-28 8-1,-38 1-15,-18 0 16,-20 9 0,-27 1-16,-57 18 15,-85 46 1,-150 76-16</inkml:trace>
  <inkml:trace contextRef="#ctx0" brushRef="#br1" timeOffset="16079.7">9097 8633 0,'0'0'16,"0"0"-16,0 0 16,0 0-16,0 0 15,9 0 1,20 0-16,36-18 15,30-1 1,-1-19-16,-10 1 16,-27 9-1,-29-10-15,-19 10 16,-18 0 0,-57 9-1,-56 38-15,47 0 16</inkml:trace>
  <inkml:trace contextRef="#ctx0" brushRef="#br1" timeOffset="16803.27">5381 837 0,'0'0'0,"0"0"16,0 0 0,0 0-16,0 9 15,0 10 1,19 37-16,18 10 16,29-1-1,19-18 1,9-19-16,-9-28 15,-10-18-15,-9-10 16,-38-1 0,-9 1-16,-29 0 15,-37 0 1,-122 19-16,-198 9 16</inkml:trace>
  <inkml:trace contextRef="#ctx0" brushRef="#br2" timeOffset="41415.54">4638 2375 0,'0'0'0,"0"0"0,0 0 16,9 0-1,1-9-15,-1 0 16,0-10-1,10 0-15,10 0 16,8 0 0,10-9-16,0 0 15,0 0 1,19-10 0,0 10-16,-10 0 15,1 0-15,-1 0 16,1 9-1,-1-9-15,10 0 16,9 0 0,1 0-16,-1 9 15,0-9 1,-9 9-16,0 0 16,0 10-1,9-1 1,10-8-16,-1 8 15,1 1-15,0-1 16,18 10 0,1-9-1,-10 9-15,9 9 16,1 1 0,-10-1-16,9 1 15,-9 8 1,0 1-16,10 0 15,-10-10 1,0 10-16,0 0 16,0 0-1,0-1-15,0 10 16,0-9 0,-9 9-16,18 1 15,-9-1 1,1 0-16,-1 0 15,9 0 1,1 0 0,8 0-16,-8 1 15,-10 8 1,10 1-16,-1-1 16,0 10-1,1 0-15,-10 0 16,10 0-1,-10-10-15,-10 10 16,-8 0 0,-1 0-16,0 19 15,-9-1 1,0 1-16,-10 0 16,1-10-1,-10 10-15,-10 9 16,1 0-1,-10 0-15,0 9 16,1 1 0,-11 9-16,1-1 15,0 1 1,-19 0 0,0 9-16,0 1 15,0-1 1,-9 9-16,-1-8 15,-9 8 1,1 1-16,-1-10 16,0-9-1,0 0-15,0-1 16,1-8 0,-1-1-16,-10 1 15,1-1 1,0 1-16,-10-10 15,1 9 1,-1 1-16,-9-10 16,0 0-1,0 0 1,-9 0-16,-1 0 16,1-19-1,-1 0-15,10 1 16,-9-10-1,-1-10-15,1 10 16,-19-9 0,-1-1-16,-8 1 15,-1-10 1,-9 0-16,0-9 16,-10-1-1,1-8-15,18-10 16,1 0-1,-1 0-15,0 0 16,10-10 0,-10-8-16,-9-1 15,0 0 1,-9 0-16,-1-9 16,10-9-1,-19-1 1,0 1-16,0-10 15,1 9 1,-1-9-16,0-9 16,-9 9-16,9-9 15,-10 0 1,1-1 0,19 10-16,-10-9 15,9 0 1,1-1-16,-1 1 15,10 0 1,9 9-16,1-9 16,-1-1-1,0 1-15,10 0 16,0-1 0,0 1-16,9-10 15,-9 1 1,9-1-1,0 0-15,9 10 16,10-10-16,0 10 16,0-9-1,0-1-15,10 10 16,8-10 0,1 0-1,0 1-15,0-11 16,0 1-1,9 0-15,0 0 16,0 0 0,0 0-16,0-9 15,1-1 1,8 10-16,1 0 16,-1 0-1,1-9-15,0-1 16,9 1-1,0 9-15,-10 0 16,10 0 0,0 0-16,0 9 15,0 0 1,0 10-16,0 9 16,0 0-1,10 0-15,-1 10 16,0-1-1,1 10 1,-1 0-16,1 0 16,-1 9-1,0 9-15,1 1 16</inkml:trace>
  <inkml:trace contextRef="#ctx0" brushRef="#br2" timeOffset="44274.34">13283 2985 0,'0'0'0,"0"0"0,0 0 16,10-19 0,-1 1-16,0-1 15,1 0 1,-1 0-16,20 1 15,-1-20 1,19 0-16,0-8 16,9-1-1,1 0-15,-1 0 16,1 0 0,-1 0-16,10 9 15,0-8 1,-10 8-1,10 1-15,0-1 16,0 0-16,-10 10 16,1 0-1,-1 0-15,10 0 16,0 9 0,9-9-1,0 9-15,1 0 16,-1-9-1,0 0-15,10 9 16,9-9 0,0 9-16,9 10 15,10 0 1,10-1-16,-11 10 16,1 0-1,10 10-15,-1-1 16,-9 0-1,0 1-15,9-1 16,0 1 0,1-1-16,-1 0 15,0 10 1,0 0-16,-9 0 16,-9-10-1,-1 10 1,1-10-16,-10 1 15,0 8 1,9 1-16,-8 9 16,8 0-1,-9 1-15,0 17 16,-9 1 0,9 0-16,0 10 15,-19 8 1,0 1-16,1 9 15,-1 9 1,-9 1-16,0-1 16,-10 10-1,1 9-15,-20 1 16,1-1 0,-1 0-16,-18 19 15,0 0 1,-9 0-1,-10 0-15,0 9 16,-10-18 0,-9-1-16,0 10 15,1 0 1,-11 10-16,-8-10 16,-1 0-1,1 0-15,-10-10 16,-10 10-1,1 0-15,-1 0 16,1-9 0,-1-10-16,1 0 15,-1 0 1,1-9-16,-10 0 16,10 0-1,-10-19-15,9-9 16,-8 9-1,-1-19-15,-10 0 16,1-18 0,-19-1-16,0 1 15,-19-19 1,0-1 0,0 1-16,-18-19 15,-1 0 1,-9-19-16,-19 1 15,0-11 1,0-8-16,0-10 16,10 0-1,-10-9-15,0-1 16,0-8 0,9-10-16,10 0 15,9 0 1,-9 0-16,19-1 15,0 1 1,9 0 0,9 0-16,1 0 15,-1-9 1,20-1-16,-1 10 16,0 0-1,10-19-15,0 1 16,9 8-1,10-9-15,9 10 16,0-10 0,9 0-16,10-9 15,-1 9 1,1-9-16,0 0 16,0-10-1,9 1-15,10-1 16,-1 10-1,1 9-15,-1-9 16,1 0 0,0 9-16,9-9 15,0 9 1,-10 9-16,10 10 16,10 0-1,-10 9 1,9 20-16,0-1 15,1 9 1,-1 10-16,1 0 16,-1 18-1,-9 10-15</inkml:trace>
  <inkml:trace contextRef="#ctx0" brushRef="#br2" timeOffset="78277">7422 10707 0,'0'0'0,"-28"0"0,-28 9 16,-19 10-16,-10 19 15,10 27 1,-1 29 0,20 37-16,18 29 15,38-10-15,19-9 16,38-29-1,18-8-15,28-39 16,38-18 0,38-47-16,0-37 15,-10-48 1,-18-37 0,-38-19-16,-48-18 15,-46 9-15,-38 18 16,-37 20-1,-38 18 1,-47 47-16,-66 47 16,-66 66-1,-84 65-15</inkml:trace>
  <inkml:trace contextRef="#ctx0" brushRef="#br2" timeOffset="78965.85">6961 14920 0,'0'0'0,"-18"9"0,-29 28 16,-19 57-1,0 56 1,9 38-16,29 0 16,28-10-1,28-19-15,20-37 16,27-18 0,28-39-16,29-27 15,28-38 1,9-38-16,-9-37 15,-28-37 1,-19-48-16,-38-9 16,-56 10-1,-47 9-15,-48 9 16,-46 19 0,-57 38-16,-46 46 15,-48 57 1,-113 46-16</inkml:trace>
  <inkml:trace contextRef="#ctx0" brushRef="#br2" timeOffset="79699.22">14450 10350 0,'0'0'0,"0"0"0,-10 10 16,-18 27 0,-38 48-16,0 27 15,1 38 1,27 10-1,19-1-15,29-18 16,18-28-16,19-29 16,19-9-1,9-28-15,38-19 16,19-18 0,18-48-16,10-37 15,-10-19 1,-37-28-1,-28-18-15,-38 8 16,-38 10-16,-37 0 16,-28 19-1,-29 19-15,-37 27 16,-66 57 0,-95 75-1,-83 75-15</inkml:trace>
  <inkml:trace contextRef="#ctx0" brushRef="#br2" timeOffset="80381.81">14092 14807 0,'0'0'0,"0"0"16,-28 19-16,-38 46 15,-28 39 1,0 55 0,28 19-16,29 10 15,37 0-15,18-19 16,39-10 0,18-28-16,29-27 15,18-20 1,10-37-1,9-19-15,19-37 16,0-48 0,18-55-16,-18-38 15,-28-29 1,-57 20-16,-37 9 16,-38 18-1,-38 20-15,-75-19 16,-150 9-1,-151 37-15,9 76 16,1 28 0</inkml:trace>
  <inkml:trace contextRef="#ctx0" brushRef="#br2" timeOffset="81559.42">20659 12414 0,'0'0'0,"-10"19"0,-37 28 15,-19 56 1,1 19-16,-1 38 16,28 9-1,19 0-15,10-10 16,18-18 0,19-19-1,29-28-15,18-19 16,29 0-1,27-19-15,10-28 16,10-37 0,28-38-16,9-28 15,0-47 1,-28-28-16,-38 0 16,-37-10-1,-38 19 1,-19 1-16,-37 18 15,-38 0-15,-38-10 16,-65 1 0,-48 28-16,-56 37 15,-19 47 1,-18 57 0,-86 37-16</inkml:trace>
  <inkml:trace contextRef="#ctx0" brushRef="#br2" timeOffset="97619">25155 2779 0,'0'0'0,"10"28"16,9 56-16,-1 66 15,-8 66 1,-10 47-16,-19 28 15,0 0 1,10 28-16,9 9 16,28-18-1,10-10-15,9-19 16,-10-37 0,10-28-16,-9-38 15,-19-37 1,0-19-16,-1-19 15,-18-18 1,-9-57-16</inkml:trace>
  <inkml:trace contextRef="#ctx0" brushRef="#br2" timeOffset="98009.08">22775 6391 0,'0'0'0,"0"0"0,0 0 15,19-19 1,75-9-16,198-38 16,188-9-1,75 10-15,28 27 16,-19 29-1,1-1-15,-20 20 16,-46-10 0,-57 0-16,-9-10 15,-47-8 1,-67-1-16,-46-19 16,-47 10-1,-47 0 1,-57 0-16,-37 18 15,-38 1 1,-38 0-16,-9 9 16</inkml:trace>
  <inkml:trace contextRef="#ctx0" brushRef="#br2" timeOffset="98417.73">25362 5753 0,'0'0'0,"-18"-19"16,-1 0-16,0 1 15,10-1 1,-1 0-1,10 0-15,19-9 16,28-37 0,66-48-16,66-47 15,56-37-15,66-37 16,9-1 0,-37 48-1,-10 8-15,-18 20 16,18 9-1,1 0-15,-1 9 16,1-9 0,-20 9-16,10 28 15,29 20 1,83-1-16</inkml:trace>
  <inkml:trace contextRef="#ctx0" brushRef="#br2" timeOffset="110932.27">24883 5894 0,'0'0'0,"0"0"0,37-104 16,-37 104-1,0 0-15,0 0 16,0 0 0,-28-37-16,28 46 15,0-9 1,0 0-16,0 0 16,0 10-1,0-10-15,0-10 16,0-8-1,0 18 1,0 0-16,0 0 16,0 0-1,0-10-15,0-9 16,0 19 0,0-9-1,0-10-15,0 19 16,0-9-1,0 9-15,9 0 16,1 0 0,-1 0-1,1 0-15,18-19 16,-9 10 0,9 9-1,19-75-15,0 0 16,-19 65-1,0 1-15,1-1 16,-1-18 0,19-37-1,-9 27-15,-1 19 16,20-46 0,-1-1-16,-9 38 15,0-38 1,-9 10-16,-1 9 15,1 9 1,0 1 0,18-38-16,-9 9 15,-9 38 1,9-9 0,0-1-16,-10 10 15,-8 9 1,8-18-1,1-1-15,0 10 16,-1 18 0,1-27-16,28-57 15,-10-9 1,-18 75-16,-1-10 16,1-9-1,-10 10 1,19-19-16,-9-1 15,0 29 1,9-9-16,0-29 16,18-19-1,-8 10 1,-1 19-16,-9-10 16,0 19-1,0 10-15,0-29 16,10 10-1,-1-19 1,10-28-16,0-1 16,-9 29-1,-29 66 1,9-10-16,10-18 16,0-10-1,-9 9-15,9 1 16,10-20-1,-1 1-15,0-9 16,-9-11 0,1 11-1,-1 18-15,-19 37 16,9-18 0,1-9-16,9-1 15,0 10 1,0 0-1,10-19-15,-20 10 16,10-1 0,0-9-16,-9 10 15,0 27 1,-1-9 0,1-9-16,-1 19 15,-8 0 1,-1 9-1,10-10-15,-10 10 16,0-9 0,0 18-16,0-9 15,-9 0 1,9 10 0,1 8-16,-1 10 15,0 10 1,0-1-16,10 10 15,9 38 1,0-19 0,-19-20-16,10-8 15,-10-1 1,19 29-16,0 0 16,-19-19-1,19 28 1,-9 9-16,0-18 15,-19-29 1,9-18-16,9 47 16,1 18-1,0-27 1,-20-29-16,11 0 16,-11 9-1,11 1-15,-10 28 16,9-1-1,0 39 1,-9-20-16,0-18 16,-1-19-1,1-1 1,0 1-16,9 38 16,-9 18-1,0-47-15,0-18 16,18 65-1,-8-9 1,-11-75-16,1-1 16,9-27-1,1 9 1,-1 19-16,9 75 16,1-10-1,-19-75-15,9 38 16,0 10-1,-9-57 1,0-10-16,-10 20 16,29-29-1,0-37 1,-1 9-16,-8 19 16,8-57-1,1 19-15,-19 38 16,9-9-1,0 9 1,0-38-16,10-9 16,-10-19-1,-9 19-15,9-28 16,10-29 0,-10 39-1,0-1-15,-9 9 16,9 1-1,0-1 1,1-37-16,8 29 16,-18 46-16,9-10 15,19-27 1,-9 9 0,-10 28-16,19-9 15,0-1 1,-9 29-16,28-66 15,-10 1 1,-28 83 0,1 20-16,-1-10 15,10 28 1,-1 9 0,1-9-16,9 19 15,9 10 1,1 37-16,18 56 15,-9-19 1,-10-9 0,1 9-16,-1-18 15,-9 37 1,0-19-16,-9-37 16,9-9-1,0-10 1,0 9-16,9 104 15,-18-57 1,-19-103-16,9 10 16,-9-1-1,9-18-15,-9 9 16,9 0 0,-9-9-1,19-56-15,-1 9 16,1-10-1,18-18-15,20-57 16,8-56 0,-8 57-1,18-48-15,9-18 16,19 18 0,85-121-16</inkml:trace>
  <inkml:trace contextRef="#ctx0" brushRef="#br2" timeOffset="125434.67">7394 10679 0,'0'0'0,"0"0"0,0 0 15,0 0 1,0 0-16,0 0 16,0 0-1,0 0-15,0 0 16,0 0-1,0 0-15,0 0 16,0 0 0,10 0-16,-10 0 15,0 0 1,0 0-16,0 0 16,0 0-1,0 0 1,9 9-16,0 0 15,1 1 1,-1 9-16,1-1 16,-1 11-1,0-1-15,1 9 16,-1 19 0,-9 10-16,0 9 15,0 10 1,0 8-16,0-8 15,0-10 1,0-19-16,0-18 16,0-1-1,0-18-15,0 0 16,0-19 0,0 0-1</inkml:trace>
  <inkml:trace contextRef="#ctx0" brushRef="#br2" timeOffset="127236.68">4459 10378 0,'0'0'0,"0"0"16,-9 0-1,-1 0-15,10 0 16,0 0 0,29 0-16,74 10 15,113 18 1,104 10-16,38 8 15,18 1 1,-37-9-16,-57-1 16,-66-18-1,-65-9 1,-48-1-16,-37 0 16,-28 1-1,-10-10-15,-9 0 16,-19 0-1,0 0-15,0 0 16</inkml:trace>
  <inkml:trace contextRef="#ctx0" brushRef="#br2" timeOffset="127484.67">7074 10275 0,'0'0'0,"0"0"0,0 0 16,0 10-1,10-1-15,-1 19 16,19 0 0,1 19-1,-1 0-15,0 0 16,-9-9 0,-19-1-1,0 10-15,-38 37 16,-56 29-1,-103 18-15,-123 66 16</inkml:trace>
  <inkml:trace contextRef="#ctx0" brushRef="#br2" timeOffset="127859.31">4026 11917 0,'0'0'16,"29"-9"-16,74-10 15,123 0 1,75 29-16,28 8 16,10 20-16,-29-10 15,-18-9 1,-19 0-16,-66-19 16,-57 0-1,-28 0 1,-18-19-16,-29 0 15,-37 10 1</inkml:trace>
  <inkml:trace contextRef="#ctx0" brushRef="#br2" timeOffset="128130.97">6914 11570 0,'0'0'16,"10"9"-16,9 1 15,28 27-15,9 10 16,-9 19 0,-9-10-16,-19 10 15,-29 0 1,-27 18-1,-57 19-15,-66 0 16,-160 29 0</inkml:trace>
  <inkml:trace contextRef="#ctx0" brushRef="#br2" timeOffset="128497.8">2653 10031 0,'0'0'0,"0"0"0,9 19 16,29 28 0,47 37-16,37 20 15,0-1 1,10 0-1,-19-19-15,-19-18 16,-57-38-16</inkml:trace>
  <inkml:trace contextRef="#ctx0" brushRef="#br2" timeOffset="128719.53">3330 10135 0,'0'0'0,"0"9"15,-28 19 1,-38 56-16,-28 29 16,19-10-1,9 0-15,28-18 16,20-57-1</inkml:trace>
  <inkml:trace contextRef="#ctx0" brushRef="#br2" timeOffset="128966.1">3876 10444 0,'0'0'0,"0"0"0,0 10 16,-10 27-1,-8 29-15,8 28 16,1 28 0,-1-1-16,10 11 15,0-20 1,-9-65-16</inkml:trace>
  <inkml:trace contextRef="#ctx0" brushRef="#br2" timeOffset="129213.9">2324 11673 0,'0'0'0,"0"0"0,9 10 15,29 27 1,28 29-16,37 18 16,19 10-1,1-19-15,-67-47 16</inkml:trace>
  <inkml:trace contextRef="#ctx0" brushRef="#br2" timeOffset="129432.05">2945 11589 0,'0'0'0,"0"9"0,-29 29 15,-27 37-15,-19 19 16,-19 9 0,18-9-1,10-10-15,10-18 16,18-10 0,29-37-16</inkml:trace>
  <inkml:trace contextRef="#ctx0" brushRef="#br2" timeOffset="129784.58">3311 12208 0,'0'0'0,"0"0"15,10 0 1,-1 0-16,1 0 15,-1 9 1,10 1-16,-10 18 16,-9 19-1,-19 0 1,1 0-16,-11-10 16,1 1-1,0-19-15,19-1 16,-1 1-1,10-10-15,19 1 16,84-10 0,114-28-1,56-19-15,84-28 16</inkml:trace>
  <inkml:trace contextRef="#ctx0" brushRef="#br2" timeOffset="132781.79">7084 10791 0,'0'0'0,"0"0"0,9 0 15,19-9 1,19-10-16,38 0 16,28 1-1,19-1 1,-1 0-16,-8 10 16,-20 9-1,-18 9-15,-29 10 16,-9 9-1,0 10-15,0 18 16,0 19 0,-9 9-16,-10-9 15,-9 0 1,-19 0-16,0 1 16,-19-1-1,-9 9-15,-10 0 16,-27-8-1,-20-1-15,-19-10 16,-18-27 0,-28-19-16,-1-29 15,29-27 1,18-29 0,20-18-16,18-20 15,28-8-15,10 9 16,19-1-1,-1 29-15,10 28 16,10 10 0,-1 9-1,0 9-15</inkml:trace>
  <inkml:trace contextRef="#ctx0" brushRef="#br2" timeOffset="133393.25">7112 9056 0,'0'0'0,"0"0"0,0 0 16,0 0-1,0 0-15,0 0 16,0 9 0,0 0-1,0 1-15,9-1 16,1 0-16,-10 10 16,0-9-1,0-1 1,0 0-16,0-9 15,0 0 1,0 0-16,0 0 16,0 0-1</inkml:trace>
  <inkml:trace contextRef="#ctx0" brushRef="#br2" timeOffset="134636.88">7056 9102 0,'0'0'15,"0"0"-15,0 0 16,0 0-16,9 0 16,10 0-1,47-18 1,28-20-16,19 10 15,-10 9 1,-18 10-16,-19-1 16,-19 20-1,-10-1-15,-9 1 16,-9-1 0,0 10-1,-19 9-15,0 9 16,-28 10-1,-29 28-15,-37 38 16,-9 0 0,-1-29-1,10-9-15,10-9 16,8-19 0,20-19-1,18-9-15,10-1 16,19-8-1,-1-10-15,10 0 16,10 0 0,9 0-1,37 9-15,19 10 16,19-28 0,19-1-1,0 10-15,-19 0 16,10 10-1,9-1-15,-19-9 16,9-19 0,-56 0-1</inkml:trace>
  <inkml:trace contextRef="#ctx0" brushRef="#br2" timeOffset="136081.1">7253 8737 0,'0'0'0,"10"0"0,18-10 15,0 10 1,19-9-16,19-1 15,9 29 1,0 0 0,1-19-16,-20 19 15,10 28 1,-10-10-16,-18-18 16,0 0-1,-1 18 1,1 29-16,0 28 15,-10 0 1,0 9-16,-19 28 16,-9-28-1,0-56 1,-18 9-16,-11 20 16,-18-1-1,-9-19 1,-19 10-16,-29 18 15,-9-28 1,0-46 0,-9-1-16,19-37 15,8-19 1,11 9-16,-1 1 16,0-29-1,20 1 1,18 27-16,-10-75 15,10 1 1,28-10 0,10-28-16,18 18 15,20-8 1,18-1-16,9 28 16,47 10-1,-46 47 1</inkml:trace>
  <inkml:trace contextRef="#ctx0" brushRef="#br2" timeOffset="148781.34">6839 14225 0,'0'0'0,"10"-19"16,-1-9-16,10 10 16,37-1-1,20-9-15,8 9 16,10 19-1,-18 0 1,-1-19-16,-9 0 16,-19 29-1,-10-1 1,-18 10-16,0-10 16,0 29-1,0 18-15,-19 10 16,-29 18-1,-8 1 1,-20-10-16,1-10 16,-1-18-1,1-9 1,-1 9-16,29-28 16,0 9-1,9-19 1,10-9-16,9 0 15,19 0 1,46 9 0,152-18-16,187-38 15,29 0 1</inkml:trace>
  <inkml:trace contextRef="#ctx0" brushRef="#br2" timeOffset="149798.31">8137 9750 0,'0'19'0,"10"9"16,-1 9-16,-9-9 15,0 66 1,0 9 0,-19 10-1,-18 84-15,9 19 16,-29 122-16</inkml:trace>
  <inkml:trace contextRef="#ctx0" brushRef="#br2" timeOffset="150589.34">8025 14535 0,'0'0'0,"0"-10"0,0 10 16,9 0 0,0-9-16,10 9 15,9 0 1,10 0-1,9 9-15,-9 1 16,-1-1 0,-18 10-16,0 0 15,-10 9 1,-9 19 0,0 9-1,-18 19-15,-11 38 16,10-29-1,1-37-15,-1 0 16,9-9 0,-8-1-16,8 10 15,1-19 1,-1-18 0,10-1-16,19 0 15,113-9 1,216-37-1</inkml:trace>
  <inkml:trace contextRef="#ctx0" brushRef="#br2" timeOffset="151564.76">14939 9121 0,'9'-9'0,"10"-57"16,0 10 0,9 46-16,38 10 15,38-18 1,-1 18-1,-18 18-15,-29 1 16,-18 19 0,-10-10-16,-28 0 15,-19 19 1,-37 9 0,-20 1-16,-8 8 15,18 38 1,38-37-1,18-38-15,29 0 16,38 1 0,46-20-16,29-28 15,-10-9 1,-9 75 0,-10-38-16,-56-27 15</inkml:trace>
  <inkml:trace contextRef="#ctx0" brushRef="#br2" timeOffset="151782.18">16171 9253 0,'0'0'0,"0"37"15,0-9-15,-9 29 16,-10 8-1,-19 95 1,-18 74-16,28-112 16,0 28-1,-38 207-15</inkml:trace>
  <inkml:trace contextRef="#ctx0" brushRef="#br2" timeOffset="152530.75">14271 13719 0,'9'18'0,"10"1"16,19-9-16,18-1 15,20 0 1,-1 19 0,-9 1-1,-10-11-15,-18 10 16,-10-9-16,-9 19 15,-19 27 1,-38 67 0,-9-10-16,0-75 15,-9-10 1,-1 38 0,1 10-16,28-38 15,18-29 1,1-18-1,18 10-15,10 9 16,47-10 0,37 47-1,-37-18-15</inkml:trace>
  <inkml:trace contextRef="#ctx0" brushRef="#br2" timeOffset="152881.94">15071 14601 0,'0'0'0,"0"0"15,9 0 1,0-19-16,1 0 16,-1 19-1,1 0 1,-1 0-16,-9 0 15,10 19 1,-10 9-16,0 9 16,-29 10-1,-8 10 1,-1-20-16,10-18 16,9 9-1,10-9 1,18-10-16,38 1 15,141-20 1,123-9 0,84 10-16</inkml:trace>
  <inkml:trace contextRef="#ctx0" brushRef="#br2" timeOffset="154842.06">8184 11373 0,'0'0'0,"0"0"0,0 0 16,10 0-1,9-9-15,9-10 16,19 0 0,19 0-16,47-18 15,47-1 1,56-9-16,19 0 15,10 10 1,9-1-16,19 1 16,46 9-1,20 0-15,28 18 16,28 10 0,10 10-16,-20-1 15,-8 10 1,-58-1-16,-27-8 15,-19-10 1,-47 0-16,-48-10 16,-36 10-1,-39 0-15,-18 0 16,-38 0 0,-10 0-1,-18 0-15,0 0 16,-19 0-1</inkml:trace>
  <inkml:trace contextRef="#ctx0" brushRef="#br2" timeOffset="155115.2">13951 10782 0,'0'0'0,"0"0"0,0 0 16,0 0-16,10 9 15,18 10 1,9 28-16,10 9 16,-9 1-1,-19-11-15,-10 11 16,-56 27-1,-103 29 1,-170 56-16</inkml:trace>
  <inkml:trace contextRef="#ctx0" brushRef="#br2" timeOffset="155763.93">8862 11401 0,'0'0'0,"19"10"15,28 8-15,56 29 16,48 38-1,37 18-15,0 19 16,0 9 0,19 10-16,19 9 15,0-9 1,18 18-16,20 29 16,8 28-1,1 9-15,-9 0 16,-10 10-1,-29-10-15,-8-9 16,-29-29 0,-19-27-1,-18-20-15,-29-36 16,-28-10 0,-19-19-16,-18-19 15,-20-19 1,1 1-16,-10-19 15,-9-1 1,0-8-16,-10-10 16,-9 0-1</inkml:trace>
  <inkml:trace contextRef="#ctx0" brushRef="#br2" timeOffset="156069.29">13565 14300 0,'0'0'0,"0"0"16,0 0-16,0 0 15,10 10 1,-1 27-16,10 20 15,0 18 1,0 0 0,0 0-16,-19-10 15,0-18 1,-19 0-16,-47 0 16,-75 9-1,-179 48-15</inkml:trace>
  <inkml:trace contextRef="#ctx0" brushRef="#br2" timeOffset="169980.54">1072 9487 0,'0'0'0,"0"0"0,0 0 15,0 10 1,-9 27-16,0 29 15,-10 37 1,0 28 0,0 1-16,38-10 15,-10-10 1,1-18-16,-1-19 16,10-19-16,-19-9 15,9-9 1,1-10-1,-10-19-15</inkml:trace>
  <inkml:trace contextRef="#ctx0" brushRef="#br2" timeOffset="170447.72">1580 9844 0,'0'0'0,"0"0"0,0 0 16,0 9-16,-9 0 16,0 20-1,-1 17 1,10 20-16,-9 0 15,9-10 1,9 0-16,-9-18 16,10-1-1,-1-18-15,0 0 16,1-10 0,18-9-16,0 0 15,1-9 1,8-10-16,-27-18 15,8-10 1,-18-19 0,-9-9-16,-10 0 15,-56 0 1,0 9-16,-29 29 16,-28 27-1,-169 20-15</inkml:trace>
  <inkml:trace contextRef="#ctx0" brushRef="#br2" timeOffset="171747.61">8495 9121 0,'0'0'0,"0"0"0,9 0 16,1-9 0,-1-1-16,10-8 15,9-1 1,19 10-16,19-1 15,0 20 1,9-1-16,-18 19 16,-20-9-1,-18 9-15,0 0 16,-19 19 0,-19 0-1,-9 9-15,0-9 16,-1-9-16,1-20 15,19 1 1,-1-9 15,1-10-31,18 9 16,20 0 0,8 10-16,10 9 15,0 0 1,-9 10-16,-10-1 15,-9-8 1,-19-1-16,0 0 16,-19 9-1,-19 1-15,-18 0 16,-10-20 0,0 1-16,0-19 15,10 0 1,0-9-1,9-1-15,18 1 16</inkml:trace>
  <inkml:trace contextRef="#ctx0" brushRef="#br2" timeOffset="172281.26">9464 9224 0,'0'0'0,"0"0"0,0 0 15,0 0 1,0 10-16,-10 27 15,-8 10 1,8 10-16,1-11 16,-1-8-1,1-10-15,9-9 16,0 0 0,0-19-16,0 0 15,0 0 1,9 0-16,1 0 15,-1 0 1,10 0-16,9 0 16,0 9-1,1 0 1,-1 10-16,0 9 16,-9 10-1,0-1-15,-19 10 16,0-9-1,-19 9-15,-19 9 16,-18-9 0,-29-10-16,-18 10 15,46-28 1</inkml:trace>
  <inkml:trace contextRef="#ctx0" brushRef="#br2" timeOffset="172530.87">9464 9271 0,'0'0'0,"9"0"0,10-9 15,47 0 1,66-1-16,37 20 16,10-1-1,131 19-15</inkml:trace>
  <inkml:trace contextRef="#ctx0" brushRef="#br2" timeOffset="174547.14">16717 8483 0,'0'0'0,"0"0"0,0 0 15,0 0 1,0 10-16,9 8 15,1 39 1,9 27-16,9 1 16,0-20-1,-9-18-15,0-9 16,9-20 0,0 1-16,19-19 15,10-9 1,-1-10-16,0-9 15,-18 0 1,0 0-16,-19 9 16,-1 9-1,-8 1-15,-1 18 16,1 10 0,-1 47-1,-9 46-15,0 10 16,9-9-1,1-10-15,-1-28 16,1-18 0,-1-10-16,0-10 15,1-18 1,-1-10-16</inkml:trace>
  <inkml:trace contextRef="#ctx0" brushRef="#br2" timeOffset="174914.64">17893 8793 0,'0'0'0,"0"0"16,0 0-16,-19 9 15,-9 10 1,0 9-16,-1 0 16,20 19-1,9 9-15,9 10 16,20 19 0,8 8-16,1 1 15,0-19 1,-20-9-16,1-19 15,-9-10 1,-10 1-16,0-10 16,-19-9-1,-9 0-15,-1-10 16</inkml:trace>
  <inkml:trace contextRef="#ctx0" brushRef="#br2" timeOffset="175148.28">17987 8896 0,'0'0'0,"9"0"0,29-9 16,18-1-1,29 10-15,19 10 16,8-1 0,-8 0-16,-66-9 15</inkml:trace>
  <inkml:trace contextRef="#ctx0" brushRef="#br2" timeOffset="176547.79">21919 11007 0,'0'0'16,"0"0"-16,10 0 15,-1 0-15,10-19 16,28 1 0,19-11-16,0 20 15,-10 0 1,1 18-16,-20 10 16,1 18-1,-10 10-15,-19 19 16,-18 9-1,-38 9-15,-19-9 16,-19 1 0,1-30-16,18-8 15,19-1 1,9-18-16,10 0 16,19-10-1,-1 1 1,29-1-16,28 19 15,57-9 1,37 0-16,0-10 16,-10-9-1,-27-19-15,-19 1 16,-48 8 0</inkml:trace>
  <inkml:trace contextRef="#ctx0" brushRef="#br2" timeOffset="176863.64">23255 11138 0,'0'0'0,"0"0"16,0 0 0,0 0-16,-9 0 15,-1 0 1,-9 10-16,10-1 15,0 19 1,9 29-16,9 27 16,19 1-1,19 18 1,-9-9-16,0-19 16,-20-19-1,1-19-15,-19-8 16,0-11-1,-19 1-15,1-10 16</inkml:trace>
  <inkml:trace contextRef="#ctx0" brushRef="#br2" timeOffset="177052.47">23650 11110 0,'10'0'0,"8"10"16,20 8-16,-10-8 16</inkml:trace>
  <inkml:trace contextRef="#ctx0" brushRef="#br2" timeOffset="190064.09">1110 8699 0,'9'0'0,"29"-28"0,47-10 16,28 10-1,-38 19 1,-19 9-16,1 19 16,-29 9-1,-9 19-15,-10 18 16,-9 10-1,-19-18 1,1-10-16,8-29 16,10 1-1,-9 0 1,-1-10-16,10 1 16,10-1-1,-1 19 1,19 19-16,10 9 15,0 1 1,-19-1-16,9 0 16,-28-18-1,-28-1 1,-29-9-16,-28 10 16,20-29-1</inkml:trace>
  <inkml:trace contextRef="#ctx0" brushRef="#br2" timeOffset="190481.43">2117 8849 0,'0'0'0,"0"0"16,0 0 0,0 10-16,-10 18 15,1 9 1,9 1 0,0-1-16,0-18 15,0 0 1,9-10-1,1 10-15,-1-10 16,19 19 0,1 19-1,8 19-15,-18 0 16,-10-1 0,-18-8-16,-19-1 15,-19-9 1,-47-19-1,37-19-15</inkml:trace>
  <inkml:trace contextRef="#ctx0" brushRef="#br2" timeOffset="190672.25">1994 8905 0,'0'0'0,"10"0"0,27-9 15,10-10 1,48 1 0,27-20-1,28 0-15,48 1 16,150-38 0</inkml:trace>
  <inkml:trace contextRef="#ctx0" brushRef="#br2" timeOffset="191363.81">8758 9497 0,'0'0'0,"0"0"0,0 0 15,0 9 1,10 0-16,18 19 16,57 1-1,75-11-15,65-8 16,-37-29 0,-65 0-1,-48-18-15,-37 9 16,-29-10-1,-18 0 1,-48 1-16,-18-1 16,-19 48-1,-19 37-15,9 18 16,39 1 0,27-19-1,29-10 1,18-8-16,10-11 15,37 1 1,10-19 0,9-19-16,-18-9 15,-20-28 1,-37-19-16,-47-10 16,-65 29-1,-48 56 1,-47 66-16,9 56 15,-65 112 1</inkml:trace>
  <inkml:trace contextRef="#ctx0" brushRef="#br2" timeOffset="192483.97">9097 10285 0,'0'0'0,"0"9"0,-19 0 16,0 20 0,1-1-1,8 0-15,20 0 16,-1-9-1,29 0 1,9-19-16,9-19 16,-9-9-1,-9-1-15,-10-17 16,-19-1 0,-9 18-1,-18 1-15,-20 0 16,-19 19-1,20 9 1</inkml:trace>
  <inkml:trace contextRef="#ctx0" brushRef="#br2" timeOffset="192705.03">9718 10557 0,'0'0'0,"0"0"16,0 0-16,0 0 15,0 0 1,0 0 0,0 0-16,0 0 15,0 0 1</inkml:trace>
  <inkml:trace contextRef="#ctx0" brushRef="#br2" timeOffset="193051.71">9962 10050 0,'0'0'0,"10"0"0,-1 0 15,29-9 1,9-1-16,19 1 16,-10 18-1,1 1-15,-20 8 16,-18 11 0,-9-1-1,-20 28-15,-18 19 16,-29 0-1,10-19 1,10-18-16,27-19 16,1 0-1,56-10 1,470 0-16,-37-18 16</inkml:trace>
  <inkml:trace contextRef="#ctx0" brushRef="#br2" timeOffset="196230.22">1637 8427 0,'0'0'0,"0"0"15,9-19-15,1 0 16,-1-18 0,29-10-1,-1-28-15,29-10 16,28-18 0,38-9-16,19-10 15,55 9 1,67 10-1,47 28-15,75 47 16,47 56 0,10 56-1,28 48-15,18 37 16,-37 9 0,-47 19-1,-28 9-15,-57-9 16,-18 0-1,-39-18-15,-8 8 16,-38-27 0,-29-38-1,-18-19-15,-38-19 16,-9-27 0,-10-10-1,-18-19-15,-29-10 16,-9 1-1,-10-19 1,-18 0-16,-1 0 16,-18 0-1,0 0 1,0 0-16,-10 0 16,10-19-1,0 1 1,0-10-16,-10 9 15</inkml:trace>
  <inkml:trace contextRef="#ctx0" brushRef="#br2" timeOffset="196514.36">9445 9665 0,'0'0'0,"0"0"16,0 0-16,9 10 15,1-1 1,-1 19 0,10 19-16,0 10 15,0-1 1,-19-9-1,-10 0-15,-27 28 16,-95 37 0,-169 95-16</inkml:trace>
  <inkml:trace contextRef="#ctx0" brushRef="#br2" timeOffset="199042.05">10640 10500 0,'0'0'0,"0"0"0,0 0 15,0 0 1,0 0-1,0 0-15,0 0 16,9 10 0,1-1-1,-1 10-15,0 9 16,1 0 0,-1 0-1,19 1-15,1 8 16,18-9-1,0 0 1,0 1-16,19-11 16,-1-8-1,20-10-15,0-10 16,-1-8 0,11-1-1,-1-9-15,9-10 16,1 1-1,8-1-15,1-9 16,0-9 0,0 0-1,0-1-15,-19 1 16,0-10 0,0 10-1,-18-19 1,8-10-16,-9 1 15,1 0 1,-1-1-16,-9 1 16,0 18-1,-10 0 1,10 1-16,0-1 16,9 19-1,-9 10 1,0-1-16,0 10 15,18 0 1,-8 18 0,-1 10-16,0 10 15,-9-1 1,-10 0-16,-18-9 16,0 10-1,-20-1 1,1 1-16,-9-1 15,-1-9 1,-9 0 0,0 0-16,0 0 15,0 0 1,0 0-16</inkml:trace>
  <inkml:trace contextRef="#ctx0" brushRef="#br2" timeOffset="199330.81">14130 9018 0,'0'0'0,"9"0"0,1 0 16,18 9-1,19 20-15,9 17 16,-9 1 0,-9 19-1,-10-10-15,-18 1 16,-10 8 0,-28 10-16,-48 29 15,20-48 1</inkml:trace>
  <inkml:trace contextRef="#ctx0" brushRef="#br2" timeOffset="200563.81">16689 8418 0,'0'0'0,"9"0"16,1-19-1,-1-9 1,19-1-16,19-8 16,28-19-1,38 9 1,28 0-16,1 19 15,-20 9 1,-9 28 0,0 29-16,-10 37 15,19 56 1,1 29-16,-29 9 16,-19 0-1,-37-29 1,-19-37-16,-29 1 15,-18-1 1,-19-28 0,-47 0-16,-29 9 15,-27-18 1,-19-28-16,-1-29 16,29-37-1,28-19 1,19-28-16,19-19 15,37 0 1,20-9 0,27 19-16,19 18 15,0 19 1,1 19-16,-1 18 16,-19 1-1</inkml:trace>
  <inkml:trace contextRef="#ctx0" brushRef="#br2" timeOffset="201389.22">16980 9759 0,'0'0'0,"0"0"16,0 0-1,0 0-15,0 10 16,0 8-1,0 29 1,0 28-16,10 19 16,-1 0-1,19-19-15,1 0 16,-1-19 0,0-9-1,-9-9-15,0-19 16,-10-1-1,1 1 1,-10-19-16,0 0 16,0 0-1</inkml:trace>
  <inkml:trace contextRef="#ctx0" brushRef="#br2" timeOffset="201680.91">16915 10097 0,'0'0'0,"0"9"0,0 1 16,0 27 0,0 20-1,0 18-15,0 0 16,0-10 0,9-8-16,0-20 15,1-9 1,18 0-1,0-9-15,19 0 16,10-19 0,9 0-1,-10-19-15,0-18 16,-27 18 0</inkml:trace>
  <inkml:trace contextRef="#ctx0" brushRef="#br2" timeOffset="202380.92">16651 11101 0,'0'0'0,"0"0"15,0 0 1,0 0-16,0 9 16,-9 10-1,-10 19 1,9 27-16,10 20 15,38-1 1,28-9 0,0-28-16,18-38 15,-8-18 1,-1-38-16,-19-18 16,-27-20-1,-20-9 1,-18 10-16,-10 28 15,-19 18 1,-28 19-16,29 10 16</inkml:trace>
  <inkml:trace contextRef="#ctx0" brushRef="#br2" timeOffset="202615.3">17328 11467 0,'0'0'0,"0"0"15,0 0 1,0 0-16,0 0 15,0 0 1</inkml:trace>
  <inkml:trace contextRef="#ctx0" brushRef="#br2" timeOffset="202847.96">17705 11101 0,'0'0'0,"0"0"0,0 0 16,9 9 0,1 29-1,-1 27-15,-9 29 16,0 19 0,-19 28-1,0-19-15,1-10 16,8-56-1</inkml:trace>
  <inkml:trace contextRef="#ctx0" brushRef="#br2" timeOffset="203630.24">17535 11120 0,'10'-10'0,"-1"-18"15,1-19 1,18-18-16,28-39 15,29-18 1,47-37-16,28-19 16,0 37-1,-19 47 1,-10 28-16,-8 48 16,27 36-1,38 57-15,10 57 16,-19 55-1,-19 10-15,-29 29 16,-18-1 0,-19-9-16,-9-10 15,-19-37 1,-10 0-16,1-10 16,-20-27-1,10-20-15,0-9 16,-9-18-1,9-29 1,-9-9-16,-1-19 16,1-9-1,9-19-15,0 0 16,0-19 0,-9 0-16,-1 1 15,1-10 1,-19-1-16,-1 1 15,1 10 1,-9-1-16,-10 9 16</inkml:trace>
  <inkml:trace contextRef="#ctx0" brushRef="#br2" timeOffset="203828.13">20875 12161 0,'0'0'0,"0"0"16,0 9 0,-9 38-16,-29 57 15,10-39 1</inkml:trace>
  <inkml:trace contextRef="#ctx0" brushRef="#br2" timeOffset="207147.94">24017 8005 0,'0'0'0,"0"0"0,10 9 16,-1 19-1,0 66-15,10 94 16,-19 84 0,-9 37-16,-1 20 15,20-1 1,-1-18-16,19-29 16,-9-27-1,9-39-15,-9-36 16,0-10-1,-19-38-15,0-28 16,0-18 0,-9-20-16,-1-37 15</inkml:trace>
  <inkml:trace contextRef="#ctx0" brushRef="#br2" timeOffset="207530.87">22644 10613 0,'9'0'15,"19"-19"-15,66-18 16,151-20-1,131 1-15,66 0 16,19 18-16,-9 1 16,-48-1-1,-8 10-15,-11 0 16,-27 9 0,-38 0-16,-48 10 15,-46 0 1,-57 9-16,-27 0 15,-30 0 1,-36-10 0,-29 10-16,-19 0 15,-19 0-15</inkml:trace>
  <inkml:trace contextRef="#ctx0" brushRef="#br2" timeOffset="208909.45">23707 10181 0,'0'0'0,"9"0"15,10-9 1,19-19-16,46-19 16,48-19-1,28-18-15,19-19 16,37-10-1,29-9-15,27-9 16,1-1 0,19-18-1,-19 0-15,-1 19 16,11-10 0,-39 19-16,-18 10 15,-28 8 1,-39 20-16,-36-1 15,-20 20 1,-18 8-16,-29 11 16,1 8-1,-20 10-15,-8 0 16,-11 18 0,1 1-16,0 0 15,-9-1 1,-10 10-16,0 0 15,0 0 1,0 0 0,0 0-16,0 0 15,0 0 1,0 0-16,0 0 16,0 0-1,0 0-15,0 0 16,0 0-1,0 0-15,0 0 16,0 0 0,0 0-16,0 0 15,0 0 1,0 0 0,0 0-16,0 0 15,0 0-15,0 0 16,0 0-1,0 0-15,0 0 16,0 0 0,0 0-16,0 0 15,0 0 1,0 0 0,0 0-16,0 0 15,0 0 1,0 0-16,0 0 15,0 0-15,0 0 16,0 0 0,0 0-1,0 0-15,0 0 16,0 0 0,0 0-16,0 0 15,0 0 1,0 0-16,0 0 15,0 0 1,0 0-16,0 0 16,0 0-1,0 0-15,0 0 16,0 0 0,9 0-16,-9 0 15,0 0 1,0 0-16,0 0 15,0 0 1,0 0 0,0 0-16,0 0 15,0 0 1,0 0-16,0 0 16,9 0-1,1 0-15,-10 0 16,0 0-1,9 10-15,-9-10 16,0 0 0,0 0-16,0 0 15,0 0 1</inkml:trace>
  <inkml:trace contextRef="#ctx0" brushRef="#br2" timeOffset="212631.93">27507 9009 0,'10'0'0,"27"9"0,57 0 16,57 20 0,18-1-1,1 0-15,-29-9 16,-10-1-16,-27 1 16,-19-19-1,-29 0-15,-18-9 16,-20 9-1,1-10 1,0-8-16,-19-1 16</inkml:trace>
  <inkml:trace contextRef="#ctx0" brushRef="#br2" timeOffset="213087.65">28824 8699 0,'0'0'0,"0"0"16,0 0-16,10 9 15,-1 1 1,1 18-16,8 9 16,1 20-1,0 8-15,0 10 16,-10-18 0,1-1-1,-10-18-15,0-1 16,0-9-1,0-9-15,0-10 16,0 1 0,0-10-16,0 0 15,0 0 1,9-10-16,0-36 16,20-11-1,-1-8-15,9 18 16,1 9-1,0 10 1,-1 19-16,-8 9 16,8 9-16,-9 19 15,-9 28 1,-9 19-16,-39 19 16,-36 19-1,-39-29-15,48-46 16</inkml:trace>
  <inkml:trace contextRef="#ctx0" brushRef="#br2" timeOffset="213504.65">30254 7826 0,'0'0'0,"0"0"15,0 0-15,10 19 16,8 38 0,11 83-16,-11 76 15,1 37 1,0 1-16,-9-10 15,-10-29 1,-10-36-16,-9-1 16,0-9-1,-9-10-15,9-18 16,-9-10 0,9-27-16,1-20 15,8-28 1,1 1-1,-1-29-15,10-9 16,0-19 0,0 0-16</inkml:trace>
  <inkml:trace contextRef="#ctx0" brushRef="#br2" timeOffset="213848.69">29003 10125 0,'0'0'0,"9"0"16,1-9-16,37-10 16,75-9-1,123-10 1,131 10-16,38 0 15,-9 19 1,8-1-16,11 1 16,-48-1-1,-75 10-15,-47-9 16,-56 28 0,-48 0-16,-18 9 15,-38 9 1,-28 1-16,-47-19 15</inkml:trace>
  <inkml:trace contextRef="#ctx0" brushRef="#br2" timeOffset="214547.96">29172 10341 0,'0'0'0,"0"0"0,0 9 16,-9 1-1,0 8-15,18 11 16,0-1 0,29 9-16,47 10 15,18-9 1,1-10-16,18-19 16,0-9-1,1-19-15,-1-27 16,19-11-1,19-27-15,0-10 16,0-19 0,-19-18-1,-19 9-15,-28-9 16,-19-10-16,-9 0 16,0-18-1,9 9-15,10 0 16,0 9-1,18 0 1,20 10-16,-11 18 16,-8 19-1,-19 38-15,-10 9 16,0 19 0,-18 19-16,-1 18 15,-18 0 1,-1 1-16,-9 8 15,-9 1 1,0-9-16,-10 8 16,1 1-1,-10 0-15,-10 18 16,1-18 0</inkml:trace>
  <inkml:trace contextRef="#ctx0" brushRef="#br2" timeOffset="-214253.57">30311 10116 0,'0'0'0,"0"0"15,0 0-15,0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5:21:16.9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10216 1869 0,'19'0'0,"38"9"16,65 10-16,38 37 15,9 19 1,10 19-16,0 47 16,-10 28-1,-18 28-15,-39 0 16,-36 9 0,-57 0-16,-57-9 15,-66 1 1,-46-39-16,-57-37 15,-47-56 1,-19-57-16,-9-46 16,19-39-1,46-36-15,29-38 16,37-29 0,67-8-16,37-20 15,37 1 1,29 18-1,38 10-15,18 9 16,28 19 0,29 19-16,28 37 15,19 56 1,150 10-16</inkml:trace>
  <inkml:trace contextRef="#ctx0" brushRef="#br0" timeOffset="835.2">10433 7573 0,'9'0'0,"10"-28"15,37-19-15,48-9 16,37-10 0,19 29-16,9 18 15,10 38 1,9 37-16,-18 19 16,-11 47-1,-27 19-15,-38 28 16,-28 37-1,-47 28-15,-47 29 16,-57 9 0,-47-18-1,-46-20-15,-29-37 16,-29-37 0,-18-29-16,0-28 15,-18-37 1,18-47-16,28-38 15,38-37 1,37-48-16,19-27 16,38-47-1,47-29 1,29-18-16,36 9 16,39 1-1,37-1-15,28 28 16,29 19-1,37 10-15,56 27 16,95-18 0</inkml:trace>
  <inkml:trace contextRef="#ctx0" brushRef="#br0" timeOffset="1676.01">4158 3407 0,'19'0'0,"94"-28"0,113-19 15,103 0 1,57 19-16,9 0 15,19 9-15,9 10 16,-9 0 0,-19 18-1,-56-9-15,-67-9 16,-65-1 0,-66 1-16,-46-1 15,-30 1 1,-46 0-16</inkml:trace>
  <inkml:trace contextRef="#ctx0" brushRef="#br0" timeOffset="1972.67">8241 2657 0,'0'0'0,"0"0"16,9 0-16,10 9 16,38 19-1,18 29 1,9 18-16,11 9 16,-20 1-1,-28-1-15,-19 10 16,-47 9-1,-56 19-15,-94 28 16,-104 0 0,-94 19-16</inkml:trace>
  <inkml:trace contextRef="#ctx0" brushRef="#br0" timeOffset="2415.96">1562 2338 0,'0'0'0,"0"0"16,0 0-16,9 9 15,29 29 1,28 46-16,28 47 16,18 38-1,1-9-15,0-19 16,-9-19 0,-20-19-1,-27-38-15,-38-46 16</inkml:trace>
  <inkml:trace contextRef="#ctx0" brushRef="#br0" timeOffset="2666.48">2079 2591 0,'0'0'0,"-9"19"0,-29 37 16,-56 47-16,-19 19 15,10-9 1,18 9-16,10-10 16,46-8-1,1-57-15</inkml:trace>
  <inkml:trace contextRef="#ctx0" brushRef="#br0" timeOffset="2917.33">2756 3041 0,'0'0'0,"0"19"0,-18 37 16,-1 66-1,-9 38-15,18-1 16,1 10 0,18 10-16,10-10 15,28 131 1</inkml:trace>
  <inkml:trace contextRef="#ctx0" brushRef="#br0" timeOffset="3549.55">2230 7967 0,'0'0'0,"9"10"16,10 18-16,18 47 16,48 47-1,19 37 1,18 1-16,10-1 16,-10-18-16,-19-28 15,-27-38 1,-39-47-16</inkml:trace>
  <inkml:trace contextRef="#ctx0" brushRef="#br0" timeOffset="3817.15">2945 8033 0,'0'0'0,"0"0"0,0 9 16,-29 19-16,-27 38 15,-29 37 1,-9 19 0,-9 10-16,18-1 15,19-18-15,10-20 16,-1-8-1,38-57-15</inkml:trace>
  <inkml:trace contextRef="#ctx0" brushRef="#br0" timeOffset="4218.34">3471 8708 0,'0'0'0,"10"0"15,-1-9-15,1 0 16,-1-1 0,0 10-16,20 10 15,-1-1 1,0 19-16,-9 19 15,0 9 1,-29 19-16,-9 19 16,-18-9-1,-1-10-15,1-10 16,8-27 0,20-1-16,0-18 15,9-9 1,18-1-16,48 0 15,94-18 1,66-19-16,131-28 16</inkml:trace>
  <inkml:trace contextRef="#ctx0" brushRef="#br0" timeOffset="4714.32">5588 9365 0,'0'0'0,"0"0"0,0 0 16,0 0 0,0 0-16,19 0 15,37-19 1,104-28-16,113-9 15,84 0 1,20 18-16,8 20 16,-18 18-1,-47 9-15,-66 0 16,-37 1 0,-48-10-16,-37 0 15,-48 0 1,-37 0-16,-9 0 15,-19 0 1,-19 0-16,0 0 16</inkml:trace>
  <inkml:trace contextRef="#ctx0" brushRef="#br0" timeOffset="5024.8">8476 8690 0,'0'0'0,"0"0"16,9 9-16,10 0 16,19 20-1,18-1-15,29 19 16,-10 0-1,-18-1-15,-10 1 16,-10 0 0,-18 0-16,-28 19 15,-38 18 1,-66 38-16,-85 10 16,-122 46-1</inkml:trace>
  <inkml:trace contextRef="#ctx0" brushRef="#br0" timeOffset="5584.49">4723 9309 0,'0'0'0,"0"0"0,0 0 15,0 0 1,9-19-16,19-28 15,29-56 1,55-66 0,58-94-16,46-46 15,1 9-15,-20 37 16,1 10 0,18-1-16,19-9 15,10 10 1,9-10-16,0 1 15,0-1 1,-10 19 0,-18 19-16,-19 37 15,-38 29 1,-18 9-16,-29 37 16,-28 19-1,-18 10-15,-11 28 16,-27 9-1,-19 18-15,-10 11 16,-9 8 0</inkml:trace>
  <inkml:trace contextRef="#ctx0" brushRef="#br0" timeOffset="5885.53">8213 4158 0,'0'0'0,"0"0"0,9 0 16,29 0-1,18 0-15,38 0 16,29 9 0,-1 1-16,-9 18 31,-10 0-31,-28 10 0,1 8 15,-20 30 1,-18 27-16,-29 28 16,-28 47-1,-37 29-15,-57 46 16,-75 85 0</inkml:trace>
  <inkml:trace contextRef="#ctx0" brushRef="#br0" timeOffset="6517.39">4196 3679 0,'0'0'0,"0"0"15,0 0-15,9 10 16,19 9 0,57 65-16,66 76 15,55 83 1,39 58-16,18 18 16,29 28-1,-10-9-15,-9-10 16,-9-9-1,-20 0 1,-9-9-16,-9-20 16,-19 1-1,-9-28-15,-20-28 16,-8-29 0,-20-28-16,-18-18 15,-29-38 1,-18-19-16,-19-28 15,-10-19 1,-18-9-16,-10-9 16,-9-19-1,0-1-15,-10-18 16,-9 0 0,0 0-16</inkml:trace>
  <inkml:trace contextRef="#ctx0" brushRef="#br0" timeOffset="6766.34">8326 8183 0,'0'0'0,"0"0"16,0 0-16,9 9 16,0 1-1,20 18-15,8 19 16,1 9-1,-1 10-15,1 18 16,-19-9 0,-19-9-16,-9 9 15,-29 0 1,-56 19-16,28-47 16</inkml:trace>
  <inkml:trace contextRef="#ctx0" brushRef="#br0" timeOffset="17516.09">9643 2694 0,'0'0'0,"0"0"16,0 0-1,0 0-15,0 0 16,9 0-1,0-18-15,20-1 16,18 9 0,0 1-16,0 9 15,0-9 1,-10 9-16,-8 0 16,-11 0-1,1 0-15,-9 9 16,-10 10-1,0 18 1,-19 1-16,-9 18 16,-19 10-16,-10-10 15,1-9 1,9 9-16,0-9 16,18-19-1,11 0 1,8-9-16,1 0 15,18-10 1,19 1-16,29-10 16,9 9-1,0 1-15,-10-10 16,-18 9 0,-20-9-16</inkml:trace>
  <inkml:trace contextRef="#ctx0" brushRef="#br0" timeOffset="17826.22">10169 3107 0,'0'0'0,"0"0"16,0 0-16,0 9 15,0 20 1,-9 18-16,-10 28 16,10 9-1,-10-9 1,10 10-16,-1-29 15,1 10 1,-1-29-16</inkml:trace>
  <inkml:trace contextRef="#ctx0" brushRef="#br0" timeOffset="18133.09">10395 2244 0,'0'0'0,"0"0"15,0 0 1,0 9-16,0 19 16,10 48-1,-1 55-15,0 38 16,1 150 0</inkml:trace>
  <inkml:trace contextRef="#ctx0" brushRef="#br0" timeOffset="19015.89">9727 8746 0,'0'0'0,"0"0"0,0 0 16,0 0-16,10 0 16,8-9-1,20-10-15,19 9 16,18 10 0,0 0-16,-18 10 15,-10-1 1,-19 1-16,-9-1 15,-10 0 1,-9 19 0,-9 1-16,-20 18 15,-18 18-15,-9 1 16,-10-10 0,19-9-16,19-9 15,9-10 1,10 0-1,-1 0-15,20 0 16,8-9 0,20 9-16,18-9 15,20-10 1,8-9-16,-37 0 16</inkml:trace>
  <inkml:trace contextRef="#ctx0" brushRef="#br0" timeOffset="19398.78">10367 9262 0,'0'0'0,"0"0"15,0 0 1,9 0-16,1-9 15,18-1-15,0 10 16,10 10 0,-1-1-1,-8 10-15,-10-1 16,-19-8 0,0 9-16,-10 28 15,-9-1 1,-9-8-16,0 0 15,9-10 1,10 9-16,-1-18 16,20-10-1,8-9-15,48 0 16,47-18 0,-47 8-16</inkml:trace>
  <inkml:trace contextRef="#ctx0" brushRef="#br0" timeOffset="19693.59">10452 8117 0,'0'0'0,"0"0"16,0 0-16,0 10 16,0 8-1,9 20-15,0 56 16,1 47-1,-1-66 1</inkml:trace>
  <inkml:trace contextRef="#ctx0" brushRef="#br0" timeOffset="21465.75">10800 2075 0,'0'0'0,"0"0"15,0 0 1,0 0-16,0 0 16,9 19-1,1 75-15,8 56 16,1 37-1,-19 20-15,-9-29 16,-10 28 0,0 29-16,0-47 15,10-29 1,-1-18-16,10-10 16,10-9-1,-1-28-15,-9-28 16,0-19-1,10 0-15,-10-10 16,0-18 0</inkml:trace>
  <inkml:trace contextRef="#ctx0" brushRef="#br0" timeOffset="22232.27">11430 3135 0,'0'0'0,"0"0"0,0 0 15,0 0 1,0-9-16,0-1 16,-9-8-1,-10-1-15,0-9 16,-19 0-1,1 0-15,-10 18 16,-10 20 0,1 8-16,9 10 15,9 19 1,10-9-16,18-10 16,10 10-1,10-10-15,-1-10 16,20-8-1,8-10-15,10-10 16,0-18 0,0-9-1,-9-10-15,-10 19 16,-9 9 0,0 10-16,-10-1 15,1 20 1,18 8-16,19 39 15,0 18 1,9 19-16,10-1 16,-28-46-1</inkml:trace>
  <inkml:trace contextRef="#ctx0" brushRef="#br0" timeOffset="22490.4">11835 3323 0,'0'0'0,"0"0"16,0 0-1,0 9-15,0 29 16,-10 27-1,1 48-15,-1 0 16,10-1 0,10-9-16,-1-18 15,-9-57 1</inkml:trace>
  <inkml:trace contextRef="#ctx0" brushRef="#br0" timeOffset="22760.6">11844 2375 0,'0'0'0,"0"0"15,0 10 1,0 18-16,0 37 16,0 48-1,9 47 1,10 46-16,-9 132 16</inkml:trace>
  <inkml:trace contextRef="#ctx0" brushRef="#br0" timeOffset="23773.91">10800 7367 0,'0'0'0,"0"-10"0,0-8 15,0-11 1,0 20-16,0 9 15,0 19 1,0 65 0,9 85-16,19 75 15,10 9 1,0-46-16,-10 27 16,-9-8-1,-1-20-15,1 0 16,-9 1-1,-10-38-15,9-38 16,0-18 0,1-20-16,-1-8 15,-9-29 1,0-18-16,0-20 16,0-8-1</inkml:trace>
  <inkml:trace contextRef="#ctx0" brushRef="#br0" timeOffset="24266.09">11496 8699 0,'0'0'0,"0"0"0,-10 0 16,-8 0 0,-11 9-16,-8 10 15,-10 9 1,9 19-1,10-9-15,18-10 16,1 9-16,0-18 16,9 0-1,9 0-15,0-19 16,1 0 0,9-10-16,9-8 15,0-1 1,-9 9-1,9 1-15,0 9 16,19 19 0,0 9-16,1 19 15,-11 9 1,1 0-16,-19-27 16</inkml:trace>
  <inkml:trace contextRef="#ctx0" brushRef="#br0" timeOffset="24650.41">11787 9468 0,'0'0'0,"0"0"0,10 0 15,-1-18-15,1-1 16,9 0-1,9 10-15,0-1 16,0 1 0,-9 9-16,0 9 15,-10 1 1,-9 8 0,-9 20-16,-19 9 15,-10 9 1,10-18-16,0-1 15,18-18 1,10 9-16,19 0 16,19 0-1,37 1-15,38-29 16,9 0 0,-19-10-16,-55-9 15</inkml:trace>
  <inkml:trace contextRef="#ctx0" brushRef="#br0" timeOffset="25003.46">11562 7902 0,'0'0'0,"0"0"16,0 0-1,0 0-15,9 9 16,10 47 0,0 29-16,0 37 15,-1 46 1,1 161-16</inkml:trace>
  <inkml:trace contextRef="#ctx0" brushRef="#br0" timeOffset="31508.36">3048 12414 0,'0'0'0,"0"0"15,0 0-15,0 0 16,0 0-1,0 0 1,0 0-16,0 0 16,-9 0-1,-20-9-15,-18 9 16,-9-9 0,-1 9-16,10 0 15,0 0 1,19 0-1,0 9-15,0 0 16,9 1-16,9-1 16,1 1-1,-10 18-15,10 19 16,-1 18 0,1 20-16,18 46 15,1 19 1,-10-9-1,0 18-15,0 20 16,-19 18 0,10-19-16,-1-18 15,1 27 1,-1 1-16,1-19 16,9-10-1,0 19-15,-9-9 16,-1 19-1,-9-28-15,1-10 16,-11 9 0,11-28-16,8-9 15,1-18 1,9-11-16,9-17 16,1-20-1,-1 0-15,0-18 16,1-10-1,-1-9 1,19-1-16,1 1 16,-1 0-16,19-19 15,47-10 1,-38-8-16</inkml:trace>
  <inkml:trace contextRef="#ctx0" brushRef="#br0" timeOffset="32226.69">1119 13428 0,'0'0'0,"0"0"16,0 0-16,0 9 16,10 1-1,-1 8-15,10 20 16,38 37 0,-10 19-16,18 18 15,20 10 1,-19-19-16,0-27 15,-38-20 1,10-9-16,-1 0 16,-18-29-1</inkml:trace>
  <inkml:trace contextRef="#ctx0" brushRef="#br0" timeOffset="32549.43">1646 13522 0,'0'0'0,"0"0"0,0 0 16,0 0-1,0 9-15,-19 10 16,-18 37 0,-10 38-16,-19 18 15,19 1 1,0-10-16,19 0 16,-19-18-1,28-29-15,9-28 16</inkml:trace>
  <inkml:trace contextRef="#ctx0" brushRef="#br0" timeOffset="32858.11">2004 13831 0,'0'0'15,"0"0"-15,0 0 16,0 0-16,9 0 15,10 0 1,0 0-16,28 10 16,-28-10-1</inkml:trace>
  <inkml:trace contextRef="#ctx0" brushRef="#br0" timeOffset="33015.31">1816 14178 0,'0'0'0,"0"0"0,0 0 15,9 0 1,47 0-16,-8 0 16</inkml:trace>
  <inkml:trace contextRef="#ctx0" brushRef="#br0" timeOffset="34083.6">3725 12837 0,'0'0'0,"0"0"0,0 0 15,0 0 1,0 0-16,10 9 16,9 19-1,37 28-15,10 10 16,0 9 0,0 0-16,-1 0 15,-8-9 1,-10-19-16,0 0 15,-9-19 1,-29-19-16</inkml:trace>
  <inkml:trace contextRef="#ctx0" brushRef="#br0" timeOffset="35101.57">4130 12987 0,'0'0'0,"0"0"0,0 0 16,0 0-1,0 0-15,0 0 16,0 0-1,0 0-15,0 0 16,0 0 0,0 0-16,0 0 15,0 0 1,0 0-16,9 0 16,-9-10-1,10 10 1,-10-9-16,0 9 15,0 0 1,0 0-16,0 0 16,0 0-1</inkml:trace>
  <inkml:trace contextRef="#ctx0" brushRef="#br0" timeOffset="35671.49">4356 12977 0,'0'0'0,"0"0"0,0 0 15,0 0-15,0 0 16,0 0-1,-19 10-15,-19-1 16,-37 19 0,-19 29-16,0-10 31,9 9-31,0 0 0,20-9 16,-1 0-1,19 0 1,18-28-16</inkml:trace>
  <inkml:trace contextRef="#ctx0" brushRef="#br0" timeOffset="36054.17">4572 13249 0,'0'0'0,"0"0"15,0 0-15,0 0 16,0 0-1,9 10-15,1-1 16,-1 19 0,1 29-16,-1-1 15,0 19 1,-9 9-16,0-18 16,10-10-1,-10 1-15,9-1 16,-9-28-1</inkml:trace>
  <inkml:trace contextRef="#ctx0" brushRef="#br0" timeOffset="38395.37">5927 12827 0,'0'0'0,"0"0"0,0 0 15,0 0 1,0 0-1,0 0-15,0 0 16,0 0 0,0 0-16,0 0 15,0 10-15,0-1 16,9 0 0,10 29-16,9 9 15,0 0 1,19 9-1,-9 10-15,0-10 16,-1-9 0,-9 9-16,1-9 15,-1 0 1,0 0-16,-18-28 16</inkml:trace>
  <inkml:trace contextRef="#ctx0" brushRef="#br0" timeOffset="38716.04">6237 13006 0,'0'0'0,"0"0"0,0 0 16,0 0-1,-19 9-15,-18 19 16,-20 19 0,-9 9-16,1 29 15,-1-10 1,19 0-16,0-9 15,9-10 1,10-9-16,18-29 16</inkml:trace>
  <inkml:trace contextRef="#ctx0" brushRef="#br0" timeOffset="39198.85">6529 13381 0,'0'0'0,"0"0"15,0 0-15,0 0 16,9 0-1,1-10-15,-1 1 16,0 0 0,1 9-16,-1 0 15,1 9 1,8 0-16,-8 20 16,-10-1-1,0 0-15,-19 19 16,-9-10-1,-10 10 1,-9-9-16,19-10 16,0-9-1,18-10-15,1 0 16,-1-9 0,20 10-16,37-1 15,47-9 1,66-19-16,75-9 15,132 0 1</inkml:trace>
  <inkml:trace contextRef="#ctx0" brushRef="#br0" timeOffset="40681.65">7018 12565 0,'0'0'0,"0"0"0,0 0 16,0 0-16,9 0 16,1-10-1,18 1-15,28-10 16,20 10 0,-1 9-16,0-10 15,-18 1 1,-10 9-16,-10 0 15,-18 0 1,0 0-16,-10 9 16,1 10-1,-10 9-15,0 38 16,-19 9 0,0 0-16,-9 28 15,-10 0 1,1 29-1,-1 18-15,10-19 16,0 1 0,-1 46-16,20 19 15,0-28 1,9 0-16,9 9 16,0-19-1,10 1-15,0-10 16,0 10-1,0 8-15,-1-17 16,1-11 0,0-8-16,-19-1 15,0-28 1,0-28-16,0 0 16,-9-18-1,-10-1-15,0 0 16,0 10-1,-9-10 1,9-37-16,0 9 16,-9 0-1,0 0-15,-10 0 16,-9-9 0,-28 0-16,-29-10 15,-8 10 1,8-19-16,57 0 15</inkml:trace>
  <inkml:trace contextRef="#ctx0" brushRef="#br0" timeOffset="42821.04">25757 1174 0,'0'0'0,"0"0"16,10 0 0,-1-9-16,1 9 15,18 9 1,28 38-16,29 38 16,19 18-1,-10 0-15,0 10 16,-10-10-1,-8-19-15,-48-56 16</inkml:trace>
  <inkml:trace contextRef="#ctx0" brushRef="#br0" timeOffset="43049.44">26416 1231 0,'0'0'0,"0"0"0,-9 9 15,-20 29-15,-18 46 16,-28 29 0,-10 27-16,1 1 15,18-19 1,38-66-16</inkml:trace>
  <inkml:trace contextRef="#ctx0" brushRef="#br0" timeOffset="43315.57">26990 1728 0,'0'0'0,"0"0"0,0 9 15,-10 19 1,1 38-16,-10 56 16,10 28-1,18 0-15,1 0 16,18-37-1,-9-66-15</inkml:trace>
  <inkml:trace contextRef="#ctx0" brushRef="#br0" timeOffset="43592.18">28495 1446 0,'0'0'0,"9"0"16,1-9-16,-1 9 16,19 9-1,29 38-15,37 66 16,19 37-1,0 10 1,-10-10-16,-56-85 16</inkml:trace>
  <inkml:trace contextRef="#ctx0" brushRef="#br0" timeOffset="43815.46">29229 1400 0,'0'0'0,"0"9"0,-38 19 16,-46 56 0,-29 38-1,9 29-15,1-1 16,18-10-16,47-74 15</inkml:trace>
  <inkml:trace contextRef="#ctx0" brushRef="#br0" timeOffset="44174.37">29323 2197 0,'0'0'0,"9"0"16,20-9-16,-1 9 15,-9 9 1,9 0-16,0 29 16,-9 18-1,-19 10-15,0 0 16,-10-20-1,1-17 1,0-11-16,9-8 16,0-10-16,9 0 15,38 0 1,47-28 0,66-10-16,38 1 15,-48 8-15,-93 29 16</inkml:trace>
  <inkml:trace contextRef="#ctx0" brushRef="#br0" timeOffset="44616.58">25419 2891 0,'0'0'0,"0"0"15,9 0-15,10 0 16,85 0 0,140 0-16,161-18 15,56 27 1,9 38-16,38 0 16,-9-10-1,-76-18-15,-66 0 16,-65-19-1,-47 9-15,-57-9 16,-38 10 0,-56-10-16,-47 0 15,-37 0 1</inkml:trace>
  <inkml:trace contextRef="#ctx0" brushRef="#br0" timeOffset="45149.21">25485 2797 0,'0'0'0,"0"0"0,9 10 16,0-1 0,20 19-16,-1 19 15,0 38 1,19 37-1,-9 37-15,-1 29 16,-8 28-16,-20 18 16,-9 38-1,-19 29 1,-18 27-16,-1 10 16,-9 9-1,0 9-15,9 1 16,10-19-1,9-19-15,10-38 16,-1-18 0,1-38-16,18-28 15,1-47 1,18-28-16,10-37 16,-19-57-1</inkml:trace>
  <inkml:trace contextRef="#ctx0" brushRef="#br0" timeOffset="46103.84">30188 3332 0,'0'0'0,"0"10"0,-9 46 16,-10 75 0,-18 104-1,8 46-15,10 10 16,10 38-16,9-1 15,9 0 1,1 20-16,-1-1 16,-9-19-1,-9-28 1,-10-9-16,0-28 16,-9-29-1,0 1-15,0-10 16,9-28-16,-9-28 15,9-9 1,9-38 0,1-29-16,0-27 15,9-19 1,0-10-16,0-18 16,0 0-1,0-10-15,0-9 16,0 0-1,0 0-15,0 0 16,0 0 0,0 0-1,0 0-15,0 0 16,0 0 0,-38 0-16,-56-9 15,-85-10 1,-84 0-16,-48 1 15,-18-1 1,-38 0-16,0 0 16,19-9-1,-9-9-15,9-1 16,18-9 0,48-9-16,19 0 15,56 18 1,47 1-16,37 8 15,48 11 1,19 8-16,18 1 16,29 0-1</inkml:trace>
  <inkml:trace contextRef="#ctx0" brushRef="#br0" timeOffset="48581.55">27987 2910 0,'0'0'0,"0"0"16,0 0-1,0 0-15,0 19 16,-9 28 0,-10 65-16,0 57 15,-9 47 1,18 37-16,20 10 15,18 28 1,0 28-16,0 9 16,-9 38-1,0 10-15,-10-1 16,-9-9 0,-18-29-16,-1-8 15,0-20 1,0-27-1,0-10-15,-9-19 16,19-27-16,-1-39 16,1-18-1,0-38-15,-1-37 16,10-28 0,0-19-1,0-28-15,0-1 16,0-18-1,0 0-15,19-18 16,-10-1 0</inkml:trace>
  <inkml:trace contextRef="#ctx0" brushRef="#br0" timeOffset="49166.71">25494 3895 0,'0'0'0,"9"0"16,1-9-16,37-10 16,75-18-1,113-10 1,95 9-16,55 19 16,20 29-16,-1 8 15,10 1 1,-19-9-16,-37-1 15,-19 10 1,-38 9 0,-38 0-16,-37 10 15,-47-20-15,-48 1 16,-37 0 0,-47 0-1,-18-10-15,-20-9 16</inkml:trace>
  <inkml:trace contextRef="#ctx0" brushRef="#br0" timeOffset="49581.54">25673 4862 0,'0'0'0,"0"0"16,0 0 0,9 0-16,29-10 15,84-9 1,151-9-16,122 19 15,47 9-15,19 19 16,-9 9 0,-57-9-1,-75-1-15,-29-8 16,-27-10 0,-29 0-16,-28 9 15,-38 1 1,-37-10-16,-38 9 15,-38 0 1,-37-9-16</inkml:trace>
  <inkml:trace contextRef="#ctx0" brushRef="#br0" timeOffset="50014.83">25202 5603 0,'0'0'0,"10"0"15,37 0-15,94-19 16,132-9 0,94 19-16,28 9 15,28 28 1,10 9-16,37 29 16,1 0-1,-48-10-15,-56 0 16,-47 0-1,-47 1-15,-38-10 16,-57-10 0,-46-9-1,-38-9-15,-37-10 16,-29 1-16,-19-10 16</inkml:trace>
  <inkml:trace contextRef="#ctx0" brushRef="#br0" timeOffset="50403.88">25522 6701 0,'0'0'0,"0"0"0,10 0 15,9 0-15,93-19 16,208 0 0,179 0-16,37 38 15,19 19 1,19 27-16,-66 10 15,-75-18 1,-95-20-16,-55-9 16,-48-9-1,-38 0 1,-27-10-16,-39 1 16,-18-1-1,-66 0-15</inkml:trace>
  <inkml:trace contextRef="#ctx0" brushRef="#br0" timeOffset="50798.48">25805 7733 0,'0'0'0,"0"0"16,0 0-16,0 9 15,9 10 1,29 18-16,74 20 15,133 27 1,150-9-16,85-19 16,56-9-1,10 0-15,-48 0 16,-65 0 0,-94-9-16,-76-1 15,-37 10 1,113 47-16</inkml:trace>
  <inkml:trace contextRef="#ctx0" brushRef="#br0" timeOffset="52224.67">5466 11213 0,'0'0'0,"0"-9"16,-19-10-16,0-18 15,0-10 1,-9 0-16,0 0 16,18 19-1,1 0-15,0 18 16,-1 1 0,-9 0-16,-9 18 15,-19 10 1,-28 18-16,-29 38 15,1 19 1,-1 0 0,10 0-16,10 0 15,8-1 1,11 1-16,18-28 16,18-10-1,20-9-15,-1-9 16,1-1-1,9-18 1,0 0-16,0-10 16,0-9-16</inkml:trace>
  <inkml:trace contextRef="#ctx0" brushRef="#br0" timeOffset="52485.34">3829 11880 0,'0'0'0,"0"9"16,0 0-1,0 20-15,9 8 16,1 10-16,18 19 16,0 9-1,0-19 1,10 0-16,-10-18 15,10-1 1,9-18-16,9-9 16,38-20-1,-28-9-15</inkml:trace>
  <inkml:trace contextRef="#ctx0" brushRef="#br0" timeOffset="52916.55">6275 10857 0,'0'0'0,"0"0"0,0 9 16,-19 10-1,-19 47-15,-18 37 16,-1 38-1,1-1 1,9-8-16,0-10 16,19-28-16,9-29 15,9-18 1,1-9-16,9-20 16,0 1-1,0-9-15</inkml:trace>
  <inkml:trace contextRef="#ctx0" brushRef="#br0" timeOffset="53149.18">5682 11767 0,'0'0'0,"0"0"0,0 9 15,0 1 1,9 9-16,1 9 15,18 9 1,19 1-16,0-1 16,10-18-1,18 0-15,19-19 16,28-19 0,-56 10-16</inkml:trace>
  <inkml:trace contextRef="#ctx0" brushRef="#br0" timeOffset="54366.87">25654 3013 0,'0'0'0,"0"0"16,0 0-1,9 0-15,1 0 16,-1 10 0,10 8-16,0 20 15,0 37 1,-1 28-16,-18 38 16,0 28-1,0 9-15,0 19 16,0 10-1,0 27-15,-9 10 16,0 0 0,9 19-16,-10 9 15,1 19 1,-1-10-16,1 1 16,0-1-1,-1-9 1,1-19-16,-1-9 15,-8-18 1,-1-29-16,0-28 16,-9-1-1,18-27-15,1-10 16,0-18 0,-1-10-16,1-28 15,9-18 1,0-20-16,0-18 15,0 0 1,0-19-16,0 0 16,19-19-1,-10-9-15</inkml:trace>
  <inkml:trace contextRef="#ctx0" brushRef="#br0" timeOffset="55982.03">26011 3154 0,'0'0'0,"10"0"16,-1-19-16,20 0 15,8-9-15,10 0 16,19 0-1,9 9-15,10 1 16,28-1 0,19 0-1,27 10-15,-8-1 16,9 1 0,-10 18-16,10 1 15,10-10 1,8 9-16,20-9 15,-10 0 1,-9 0-16,0 0 16,-10 0-1,-9 0-15,9 0 16,-9 0 0,-9-9-16,-10-1 15,-19 1 1,-9-10-16,-10 10 15,-27-1 1,-10 1-16,-10 0 16,-9-1-1,-9 10 1,-1 0-16,-18 0 16,0 0-16,-10 10 15,1-1 1,-1 0-16,1 1 15,-1 18 1,-9 9 0,0 20-16,0 18 15,0 28 1,-9 10-16,-1 8 16,-9 20-1,1 19-15,-1 9 16,0 9-1,0 10-15,0 27 16,0-8 0,1 18-16,-1 9 15,9 10 1,-8 19-16,-1 0 16,0-10-1,0 10-15,0-19 16,10 0-1,0 0-15,-1 0 16,1-10 0,-1-27-1,10-10-15,-9-28 16,-1-19 0,10-19-16,-9-9 15,0-9 1,-1-29-16,1-9 15,9-19 1,0 1-16,0-20 16,0 1-1,0-20-15,0 1 16,0-9 0,0-10-16,0 0 15,0 0 1,0 0-16,0 0 15,0 0 1,0 0 0,0 0-16,0 0 15,0 0 1,0 0-16,-19 0 16,0 0-16,-37 0 15,-57-19 1,-75 0-1,-66 0-15,-19 10 16,-38 0 0,1-1-16,-10 1 15,0-10 1,10 0-16,9 0 16,9-18-1,38 9-15,47 0 16,19 18-1,28 1-15,19 0 16,28 9 0,19 0-16,28 0 15,19 0 1,19 9-16,0-9 16,18 0-1,1 0 1,0 0-16,9 0 15,0 0 1,0 0-16,9 0 16,-9-9-1</inkml:trace>
  <inkml:trace contextRef="#ctx0" brushRef="#br0" timeOffset="58698.64">24789 3032 0,'0'0'0,"0"0"0,0 0 16,0 0-1,0 0-15,0 9 16,0 1 0,9 18-16,0 0 15,1 0 1,-10-9-16,0 0 15,0 0 1,0-1-16,0-18 16,0 10-1,0-10-15,0 0 16,0 0 0,0 0-16,0 0 15,0 9 1,0 0-16,0 1 15,0 18 1,0 19 0,-10 9-16,1 19 15,0 10 1,-1-10-16,10-28 16,0-10-1,0-9-15,0-9 16,0-10-1,0-9-15,0 0 16</inkml:trace>
  <inkml:trace contextRef="#ctx0" brushRef="#br0" timeOffset="59240.23">24516 4261 0,'0'0'0,"9"0"0,1-19 15,-1 1 1,19-1-16,10-9 16,9 9-1,-10 10-15,1-1 16,0 1 0,-10 18-16,-9 1 15,0-1 1,-10 0-16,-9 1 15,0 18 1,-9 0-16,-10 0 16,0 10-1,10-10-15,-1 0 16,1-9 0,9 0-16,9-1 15,10 1 1,9 0-1,19-10-15,19 1 16,0-1 0,-10 0-16,-18 1 15,-29-10 1</inkml:trace>
  <inkml:trace contextRef="#ctx0" brushRef="#br0" timeOffset="59457.25">24779 5218 0,'0'0'0,"0"0"15,0 0 1,0 0-16,10 10 15,8 18 1,-8-19-16</inkml:trace>
  <inkml:trace contextRef="#ctx0" brushRef="#br0" timeOffset="59615.21">24713 5640 0,'0'0'0,"0"0"0,0 10 16,10 9-1,-10-1-15</inkml:trace>
  <inkml:trace contextRef="#ctx0" brushRef="#br0" timeOffset="59773.57">24779 6541 0,'0'0'0,"0"0"0,0 9 16,0-9-1</inkml:trace>
  <inkml:trace contextRef="#ctx0" brushRef="#br0" timeOffset="59945.52">24506 7170 0,'0'0'0,"0"0"0,0 0 16,0 18-1,0-8-15</inkml:trace>
  <inkml:trace contextRef="#ctx0" brushRef="#br0" timeOffset="60932.02">24243 8802 0,'0'0'0,"0"0"0,0 0 15,0-9-15,0-1 16,0 1 0,0 9-16,0 0 15,0 0 1,9 9-16,1 10 15,-1 19 1,10 9 0,-10 18-16,1-8 15,-10-1 1,0-19-16,0 1 16,0-19-1,0 0-15,0-19 16,0 0-1,9 0-15,10-29 16,9-27 0,10-19-16,-1 9 15,-8 19 1,-1 10-16,0 9 16,0 9-1,1 10-15,-1-1 16,0 10-1,-9 10-15,9-1 16,-9 19 0,0 10-16,-1 9 15,-8-1 1,-10-8-16,0 0 16,0-20-1,0 1 1,0-10-16,0-9 15,0 0 1,0 0-16,9-9 16,10-28-1,9-1-15,1-9 16,-1 19 0,-9 0-16,-1 9 15,1 10 1,0-1-16,-10 10 15,10 10 1,0-1 0,0 19-16,0 0 15,0 19-15,-10 0 16,-9-9 0,0-1-16,0 1 15,0-19 1,0-10-1</inkml:trace>
  <inkml:trace contextRef="#ctx0" brushRef="#br0" timeOffset="62717.15">27169 9478 0,'0'0'0,"0"0"0,0 0 16,0 0-16,0 0 15,0 0 1,0 0-16,0 9 16,0 10-1,0 18-15,0 20 16,0 8 0,0 10-16,0 1 15,0-20 1,0 0-1,0-18-15,0-20 16,9 1 0,-9-19-16</inkml:trace>
  <inkml:trace contextRef="#ctx0" brushRef="#br0" timeOffset="63238.38">28439 9572 0,'0'0'0,"9"0"15,0-10-15,1 1 16,-1-10 0,19 0-16,1 10 15,-1 0 1,10-1 0,-10 10-16,-9 10 15,-1-1-15,-8 0 16,-10 10-1,0 9 1,0 19-16,-19 0 16,0 9-1,0-18-15,1-1 16,8-8 0,1-11-16,9 1 15,9-10 1,1 1-16,18-1 15,28 1 1,38-10 0,29 0-16,-1-10 15,-56 1-15</inkml:trace>
  <inkml:trace contextRef="#ctx0" brushRef="#br0" timeOffset="64091.51">30075 10003 0,'0'0'0,"0"0"15,0 0-15,0 0 16,0 0 0</inkml:trace>
  <inkml:trace contextRef="#ctx0" brushRef="#br0" timeOffset="64260.5">30678 9994 0,'0'0'0,"0"0"15,0 0-15,9 0 16,-9 0 0</inkml:trace>
  <inkml:trace contextRef="#ctx0" brushRef="#br0" timeOffset="64838.35">31468 9581 0,'0'0'0,"0"0"0,0 0 16,0 0-16,0 0 16,0 19-1,0 18 1,0 20-16,-10 27 16,1-9-16,0 0 15,-1-19 1,10-9-1,0-9-15,0-19 16,0-1 0,0-18-16,0 0 15,0 0 1,10-9-16,8-38 16,11-37-1,8-1-15,-9 1 16,10 18-1,-19 19-15,0 19 16,0 19 0,-1-1-16,1 10 15,9 10 1,1 18 0,-11 19-16,1 9 15,0 19-15,-10 0 16,-9 10-1,-9-1 1,0 19-16,9-47 16</inkml:trace>
  <inkml:trace contextRef="#ctx0" brushRef="#br0" timeOffset="67115.45">30819 1897 0,'0'0'0,"0"0"15,9 9 1,0 10-16,29 18 16,19 29-1,8 9-15,20 19 16,0 0-1,-10-10 1,-19-18-16,1-10 16,-19-9-1,-29-28-15</inkml:trace>
  <inkml:trace contextRef="#ctx0" brushRef="#br0" timeOffset="67381.32">31364 1765 0,'0'0'0,"0"0"16,0 19-16,0 28 15,-19 47 1,-18 28-16,-1 0 15,-9 0 1,0-10-16,0-8 16,0-11-1,19-27-15,18-38 16</inkml:trace>
  <inkml:trace contextRef="#ctx0" brushRef="#br0" timeOffset="67843.5">31976 2385 0,'0'0'0,"0"0"0,0 0 16,0 0-1,0 9-15,0 19 16,-10 0 0,1 19-16,-10 0 15,10 0 1,-1-9-16,1-20 16,9-8-1,0-10-15,9 0 16,1-19-1,18-28 1,0-9-16,10 9 16,-10 0-16,10 19 15,-1 9 1,-8 10 0,8 18-16,1 19 15,-1 28 1,1 29-16,-19 18 15,-19 0 1,-19 29-16,10-67 16</inkml:trace>
  <inkml:trace contextRef="#ctx0" brushRef="#br0" timeOffset="69156.09">32465 3201 0,'0'0'0,"9"0"16,1-9-16,-1-1 16,1 1-1,-1-1-15,-9 1 16,0 9-1,0 0-15,0 9 16,0 10 0,9 37-16,1 48 15,-1 27 1,-9 29-16,0 8 16,0 1-1,-19 10-15,1 18 16,-1 9-1,0 19-15,-9 0 16,9 10 0,0-1-1,0 1-15,-9 9 16,0-9 0,9 8-16,10-8 15,-1-10-15,1 0 16,9 1-1,-10-11-15,1-18 16,-10-9 0,10-10-1,-1-9-15,1 9 16,0 1 0,-1-20-16,10 10 15,0-28 1,0-10-16,0-28 15,0-18 1,0-19-16,0-29 16,0 1-1,0-20-15,0-18 16,0 0 0,10 0-16,-10-9 15</inkml:trace>
  <inkml:trace contextRef="#ctx0" brushRef="#br0" timeOffset="69698.22">30198 3098 0,'0'0'0,"0"0"16,9 0-16,1 0 16,18 0-1,0 0 1,19 0-16,19 9 15,28 0 1,28 10 0,29 0-16,37-19 15,19 0-15,19 0 16,9 9 0,9 1-16,1-1 15,-10 19 1,-37-9-16,-66 0 15,-76-10 1</inkml:trace>
  <inkml:trace contextRef="#ctx0" brushRef="#br0" timeOffset="70099.83">32296 3229 0,'0'0'0,"0"9"0,0 1 15,9 27-15,0 20 16,-9 36-1,0 29 1,10 19-16,-1 47 16,19 150-1</inkml:trace>
  <inkml:trace contextRef="#ctx0" brushRef="#br0" timeOffset="73981.27">6077 16768 0,'0'0'0,"0"0"15,0 0-15,0 0 16,0 0-1,0 0-15,0 0 16,0 0 0,0 9-16,-9 19 15,-1 29 1,-8 8-16,-1 10 16,0-9-1,10-10 1,-1-18-16,1-1 15,-1-18-15,1 0 16,-1-19 0,10 0-16,0 0 15,0 0 1,0-28-16,-9-19 16,0-9-1,9-10-15,0 19 16,9 0-1,0 10-15,1 8 16,-1 1 0,10 19-16,0 0 15,9-1 1,0 20-16,1-1 16,-1 19-1,-9 0 1,-1 19-16,1 0 15,-9-9 1,-10-1-16,0 1 16,0-20-1,0 1-15,0-19 16,0 0 0,0 0-16,9-9 15,10-38 1,0-9-16,9 9 15,-9 9 1,0 10-16,-1 19 16,-8-1-1,-1 10-15,10 10 16,9-1 0,0 19-16,-9 10 15,0 9 1,0 9-16,-10-9 15,-9 0 1,0 0 0,0 0-16,0-19 15</inkml:trace>
  <inkml:trace contextRef="#ctx0" brushRef="#br0" timeOffset="74385.06">6548 16909 0,'0'0'16,"0"0"-16,0 0 15,0 0-15,9 9 16,10 0 0,9 20-16,19 8 15,0 10 1,10 9-16,-10-9 15,0 0 1,-10-9-16,1-1 16,-10-9-1,-9-9 1,9 0-16,-18-10 16</inkml:trace>
  <inkml:trace contextRef="#ctx0" brushRef="#br0" timeOffset="74642.98">6896 16880 0,'0'0'0,"0"0"16,0 0-1,0 10-15,-10 27 16,-9 20 0,1 18-16,-1 9 15,-9-9 1,9 10-16,9-48 16</inkml:trace>
  <inkml:trace contextRef="#ctx0" brushRef="#br0" timeOffset="75423.17">7300 17031 0,'0'0'0,"0"0"0,0 0 16,0 0-16,0 0 16,0 9-1,0 10-15,0 18 16,0 29 0,0 0-16,-9-1 15,-1-8 1,1-11-16,0-8 15,-1-19 1,1 0 0,9-10-16,0-9 15,0 0 1,0-9-16,-10-20 16,1-18-1,9-18-15,0-1 16,9 19-1,1 0-15,-1 19 16,1 0 0,-1 19-16,0-1 15,10 1 1,9-1-16,1 10 16,-1 10-1,0-1 1,10 19-16,-1 19 15,-8 0-15,-11 0 16,1 0 0,0 9-16,-19 1 15,0-1 1,0-19 0,0 1-16,0-19 15,9 0 1,-9-10-16</inkml:trace>
  <inkml:trace contextRef="#ctx0" brushRef="#br0" timeOffset="85491.35">8495 14338 0,'0'0'0,"-10"19"16,-18 28-16,-19 56 16,-37 19-1,27-57-15</inkml:trace>
  <inkml:trace contextRef="#ctx0" brushRef="#br0" timeOffset="86450.59">9868 13174 0,'0'10'0,"0"9"16,-18 56-16,-1 65 15,9 39 1,1 27-16,0-9 16,9-9-1,-10-1-15,1-18 16,9 0-1,0-9-15,0-20 16,9-8 0,1-29-16,-10-19 15,0-18 1,0-19-16,0-10 16,0-18-1,0 0-15,0-19 16,0 0-1,9 0-15,-9-9 16</inkml:trace>
  <inkml:trace contextRef="#ctx0" brushRef="#br0" timeOffset="87119.56">9878 13296 0,'0'0'0,"9"0"0,1-9 16,18-10 0,9 0-16,29 10 15,10 18 1,8 10-16,-9 9 16,-9 19-1,-19-9-15,-18 9 16,-20 0-1,-18 0-15,-20 9 16,-18 0 0,-28-9-16,9-9 15,10-20 1,9-18-16,19 0 16,9 0-1,9 0-15,1-9 16,18 0-1,1-1-15,27 1 16,39 9 0,8 9-16,10 19 15,-18 1 1,-11 8-16,-27 10 16,-10-10-1,-28 10 1,-19 0-16,-28 19 15,-28-10 1,-9-9-16,-1-9 16,19-20-1,19-18-15,19 0 16</inkml:trace>
  <inkml:trace contextRef="#ctx0" brushRef="#br0" timeOffset="87376.8">10941 13737 0,'0'0'0,"0"0"0,9 0 15,1-9 1,8-10 0,20 0-16,9 10 15,19 0 1,-38 9-16</inkml:trace>
  <inkml:trace contextRef="#ctx0" brushRef="#br0" timeOffset="87555.22">10800 14028 0,'0'0'0,"0"0"0,0 0 16,19 0-1,46 0-15,124 0 16,177-19-1</inkml:trace>
  <inkml:trace contextRef="#ctx0" brushRef="#br0" timeOffset="94149.8">10367 12490 0,'0'0'0,"0"-10"16,9-9 0,1-9-16,-1 0 15,1 0 1,-10 0-16,0 18 16,0 1-1,0 0-15,0 9 16,0 0-1,0 0-15,0 18 16,0 29 0,0 47-1,-10 9-15,-9 1 16,10-1 0,0 0-16,-1-56 15</inkml:trace>
  <inkml:trace contextRef="#ctx0" brushRef="#br0" timeOffset="100389.5">25447 846 0,'0'0'0,"0"0"0,0 0 16,9-9-1,20-10-15,18-9 16,37 9-1,39 0 1,18 0-16,19 10 16,9 18-16,-18-9 15,8 10 1,1 9-16,19-19 16,28 9-1,0 10-15,0-10 16,-28-9-1,-10 9-15,0 1 16,-27-1 0,-11 1-1,20-10-15,9 0 16,0 9 0,18 0-16,-8 1 15,-20-1 1,1 10-16,-20-10 15,11 10 1,8 0-16,1-10 16,-10 10-1,9-10-15,-18 10 16,0 0 0,-19 0-16,-1-1 15,-8-8 1,9 9-1,0-1-15,9-8 16,-9-1 0,-19 0-16,0 1 15,-9-1 1,-10 1-16,-19-10 16,-9 9-16,-9 0 15,0-9 1,-10 0-1,0 0-15,0 0 16,1 10 0,-1-10-16,-9 0 15,-1 0 1,-8 0-16,-10 0 16</inkml:trace>
  <inkml:trace contextRef="#ctx0" brushRef="#br0" timeOffset="100914.81">32051 865 0,'0'0'0,"0"0"0,0 0 16,0 0-1,0 0-15,0 9 16,0 0-1,9 29-15,1 18 16,-1 1 0,1 8-1,-1-8-15,0-20 16,1 1 0,-10-20-16,0 1 15,0-19 1,0 0-16,0 0 15,9-9 1,1-19-16,-1-19 16,1 0-1,-1 0-15,0 0 16,10 19 0,-9 0-16,8 18 15,11 10 1,-1 10-16,0 8 15,10 11 1,-1 18-16,-18-1 16,0-8-1,-19-10 1,0 0-16,-28 0 16,-38 10-1,-94-1-15,-188 20 16</inkml:trace>
  <inkml:trace contextRef="#ctx0" brushRef="#br0" timeOffset="101903.35">25786 593 0,'0'0'0,"0"0"0,0 0 16,0 0-16,0 9 15,0 0 1,0 20-16,0 17 16,-19 30-1,9 8-15,1 0 16,0-9-1,-1-9-15,1-19 16,9-9 0,0-20-16,0 1 15,0-19 1,0 0-16,0 0 16,0-9-1,9-19-15,1-19 16,8-28-1,1 0-15,0 9 16,-9 10 0,-10 9-16,0 9 15,0 10 1,-10 0 0,1 9-16,-10 0 15,0 10-15,-19 0 16,1 9-1,-10 9 1,0 0-16,19 1 16,9-1-1,9 10-15,29 18 16,56 29 0,123 65-16,131 66 15</inkml:trace>
  <inkml:trace contextRef="#ctx0" brushRef="#br0" timeOffset="126781.02">8250 2657 0,'0'0'0,"0"0"15,0 0-15,0 0 16,0 0 0,0 0-16,0 0 15,0 0 1,0 0-16,0 0 16,0 0-1,0 0-15,0 0 16,10 0-1,-1 9-15,19 10 16,19 18 0,0 10-16,10 10 15,-10-10 1,-9 9-16,-1-9 16,1 9-1,-10-18-15,-9-1 16,0 1-1,-1-1-15,-8 1 16,-1-10 0,-9 9-1,0-8-15,-19-1 16,-9 9 0,-19 1-16,10-20 15</inkml:trace>
  <inkml:trace contextRef="#ctx0" brushRef="#br0" timeOffset="127604.43">8344 4083 0,'0'0'0,"0"0"16,10 0-16,9 0 15,9 0 1,28 9-16,10 1 16,19-1-1,-1 10 1,-8-10-16,-10 10 15,-10 0 1,-18-1-16,-1-8 16,-9-1-1,-9 1-15,0-1 16,0 0 0,0 1-16,-10 9 15,1 9 1,-1 9-16,0 20 15,-9 27 1,0 10-16,-9 9 16,0-9-1,-1 0-15,-9-1 16,10-17 0,0-20-16,-1 0 15,1-18 1,-1-1-1,1 1-15,-1-20 16,1 1-16,9-19 16,0 0-1</inkml:trace>
  <inkml:trace contextRef="#ctx0" brushRef="#br0" timeOffset="128510.48">6999 2985 0,'0'0'0,"0"0"16,0 0-16,0 0 16,0 0-1,0 0-15,0 0 16,0 0 0</inkml:trace>
  <inkml:trace contextRef="#ctx0" brushRef="#br0" timeOffset="128821.18">6896 4242 0,'0'0'0</inkml:trace>
  <inkml:trace contextRef="#ctx0" brushRef="#br0" timeOffset="131914.31">1703 2075 0,'0'0'0,"0"0"0,0 0 16,9-9-1,-9-1-15,10 1 16,-1 0 0,10-10-16,0 9 15,-1 1 1,11 0-16,-1-1 15,9 10 1,-18 0 0,10 0-16,-1 10 15,0-1 1,0 0-16,0 1 16,1-1-1,8 10-15,-18 0 16,0-10-1,0 10-15,0 0 16,-1-1 0,1-8-16,0-1 15,-10 0 1,10 1-16,-9-1 16,-1 1-1,-9-10-15</inkml:trace>
  <inkml:trace contextRef="#ctx0" brushRef="#br0" timeOffset="133169.63">4440 9149 0,'0'0'0,"10"0"0,-1 0 16,1 0-16,18 0 16,0 0-1,10 0-15,9-18 16,0-1 0,19-19-16,18-18 31,10-10-31,19-27 0,9-1 15,1-19 1,-1-9-16,0-9 16,10-19-1,9 0 1,10-1-16,-1-17 16,10-1-1,0-19-15,9-9 16,-9 19-1,0-10-15,10 0 16,8 1 0,-8 9-16,-20 9 15,10 0 1,-19 19-16,-19 9 16,-9 0-1,0 0-15,-9 10 16,-20 18-1,1 1-15,-10 18 16,-18 10 0,-10 18-16,-10 10 15,-8 9 1,-11 19 0,1-1-16,-9 20 15,-10 0-15,0 9 16</inkml:trace>
  <inkml:trace contextRef="#ctx0" brushRef="#br0" timeOffset="133828.12">4233 3210 0,'0'0'16,"0"0"-16,0 0 16,10 0-16,9-18 15,37-11 1,47 1-16,39 0 16,46 0-1,28 9-15,19 10 16,19-1-1,10 1-15,-10 0 16,0 9 0,-19 0-16,-9 0 15,-19 0 1,-19 0-16,9-10 16,-18 1-1,-19 0-15,0-1 16,-19 1-1,-19 9-15,-9-10 16,-9 1 0,-20 9-16,-8 0 15,-20 0 1,-18 0 0,-1 0-16,-18-9 15,0 9 1,-10 0-16,-9 0 15,0 0 1,0 0-16</inkml:trace>
  <inkml:trace contextRef="#ctx0" brushRef="#br0" timeOffset="134248.51">8448 2600 0,'0'0'0,"0"0"0,0 0 16,0 0-1,9 10-15,1-1 16,8 19 0,11 10-16,8 18 15,10 0 1,0 1-1,0-1-15,-9 0 16,0 1 0,-1-1-16,-18-9 15,0 0 1,0 0-16,-19 0 16,0 0-1,-19-1-15,-9 11 16,-19-10-1,-19 18-15,-38 1 16,-37 0 0,0-10-16,19-19 15,56-18 1</inkml:trace>
  <inkml:trace contextRef="#ctx0" brushRef="#br0" timeOffset="137309.54">5005 4102 0,'0'0'0,"0"0"16,0 0-16,0 0 16,0 0-16,0 0 15,9 9 1,1 29-16,27 46 15,29 38 1,28 28 0,28 10-16,20 8 15,17 11 1,20 27-16,9 10 16,0 9-1,1 0-15,-1 19 16,19 0-1,-10 0-15,20-9 16,-1-1 0,0 1-16,-9-10 15,-28-19 1,-19-27-16,-19 8 16,-19-27-1,-27-29-15,-1 1 16,-10-29-1,-27-19-15,-20-28 16,1 1 0,-19-20-1,0-9-15,-10-9 16,-9 0 0,0-19-16,0 0 15,0 0 1,0 0-16,0 0 15</inkml:trace>
  <inkml:trace contextRef="#ctx0" brushRef="#br0" timeOffset="137888.04">5710 9468 0,'0'0'0,"0"0"0,0 0 16,0 0-1,0 0-15,10 0 16,27-18 0,39-1-16,36 0 15,39 0 1,37 10-16,10 9 16,18 0-1,10 9-15,28 1 16,9 18-1,1-9-15,-1-1 16,-28 1 0,-18-9-16,-20 8 15,-27-8 1,-39-1-16,-27-9 16,-29 0-1,-28 0-15,-9 0 16,-20 0-1,-8 0-15,-10 0 16,0 0 0,0 0-1,0 0-15,0 0 16,0 0 0,0 0-16</inkml:trace>
  <inkml:trace contextRef="#ctx0" brushRef="#br0" timeOffset="147946.87">9784 1719 0,'0'0'0,"0"0"15,9 0-15,1 9 16,8 0-1,11 1-15,-1 8 16,19 11 0,0-1-1,19-10-15,9 1 16,0-9 0,0 8-16,-9 11 15,10-1 1,-1 0-1,-9 0-15,9 10 16,-9-10 0,0 0-1,9 9-15,-9 1 16,9 9 0,-9 9-16,-10 10 15,1-1 1,-1 1-1,-9 0-15,0-1 16,-9 1 0,0-10-1,-1 10-15,-9 0 16,1 9 0,-1 0-1,-9-9-15,-1-1 16,-8-8-1,-10-1 1,0-19-16,0 10 16,-19 0-1,0 0-15,-9 0 16,-10 0 0,-9 9-1,0 1-15,0-11 16,-9-8-1,-10-1-15,-9 1 16,-10-19 0,10 0-1,-10-1-15,-9-8 16,9-10 0,1-10-1,-1-8-15,0-1 16,-9-19-1,10 1 1,-1-1-16,19 1 16,10 9-1,-1-10 1,10 0-16,0 1 16,0-1-1,0-18-15,9 0 16,1 0-1,9-1 1,-1 10-16,11-9 16,-1 9-1,9-9 1,1 0-16,0-1 16,-1 1-1,1 0-15,-1-10 16,10 0-1,0 10 1,0-10-16,0 10 16,0 0-1,10 9 1,-1 0-16,1 0 16,-1 0-1,10 0 1,0 10-16,-1 8 15,-8 11 1</inkml:trace>
  <inkml:trace contextRef="#ctx0" brushRef="#br0" timeOffset="149298.31">10104 8033 0,'0'0'0,"0"0"16,9 0-1,0-19-15,20 0 16,-1-18 0,19-1-1,19 1-15,0-10 16,18-9 0,20 9-16,-1 0 15,1 0 1,-1 19-1,-9 0-15,0-1 16,-9 20 0,-10 0-1,0 9-15,1 9 16,-1 0 0,0 20-1,1 8-15,-1 29 16,0 9-1,-9 9-15,-10 19 16,1 10 0,-20 0-1,-18-1-15,0 1 16,-19 9 0,-19 9-16,0 0 15,-18 10 1,-1-9-1,-9-1-15,-9 0 16,-1-9 0,-18 0-1,-10-9-15,-9-10 16,-19 0 0,-18 0-1,-20-28-15,-28-18 16,-9-20-1,0-18-15,0-10 16,9-9 0,19-18-1,10-20-15,18-9 16,10-9 0,9-19-1,19 0-15,9-19 16,19-9-1,19-10-15,19 1 16,19-10 0,9 0-1,9 18-15,19 1 16,0 0 0,19 0-1,10 9-15,-29 38 16</inkml:trace>
  <inkml:trace contextRef="#ctx0" brushRef="#br0" timeOffset="173230.02">16284 15595 0,'0'0'0,"0"0"0,0 9 16,0-9-1</inkml:trace>
  <inkml:trace contextRef="#ctx0" brushRef="#br0" timeOffset="173409.84">16538 16505 0,'0'0'0,"0"0"16,0 0-16,0 0 16,0 10-1,0-10-15</inkml:trace>
  <inkml:trace contextRef="#ctx0" brushRef="#br0" timeOffset="179576.87">14412 12780 0,'0'0'0,"0"0"0,0 0 15,0 0 1,0 10-16,10 27 15,-10-18 1</inkml:trace>
  <inkml:trace contextRef="#ctx0" brushRef="#br0" timeOffset="-195532.49">7761 1643 0,'0'0'0,"0"0"16,0 0-16,0 0 16,0 0-1,0 0-15,0 0 16,10 0-1,18 10-15,66 9 16,85 18 0,37 10-1,0 0-15,-18 0 16,-38-10-16,-38 1 16,-37-10-1,-19-9-15,-19 0 16,-19-10-1,-9 0-15,-1 1 16,-18-10 0</inkml:trace>
  <inkml:trace contextRef="#ctx0" brushRef="#br0" timeOffset="-195233.46">9144 1662 0,'0'0'0,"0"0"0,0 0 16,9 10 0,20-1-16,8 19 15,10 19 1,0 0-16,-9 9 15,-19-9 1,-10 0-16,-18 0 16,-19 0-1,-57 19-15,-94-1 16,-160 29 0</inkml:trace>
  <inkml:trace contextRef="#ctx0" brushRef="#br0" timeOffset="-193889.72">8476 546 0,'0'0'0,"0"0"16,0 9-16,0 10 15,0 37 1,0 38-16,0 28 16,9 0-1,1-9 1,-1 8-16,1-8 16,-10-28-1,0-10-15,0-19 16,0-9-1,0-10-15,0-18 16,0 0 0,0-19-16,0 0 15</inkml:trace>
  <inkml:trace contextRef="#ctx0" brushRef="#br0" timeOffset="-193360.62">8608 696 0,'0'0'0,"9"-10"16,1-8-16,18-1 16,0 0-1,0 0 1,10 10-16,0 0 15,-1 18 1,-9 0-16,-9 1 16,0-1-16,-19 19 15,-9 0 1,-29 10 0,-18 0-16,-10-1 15,19-18 1,9 0-16,10-10 15,18 0 1,1-9-16,18 0 16,10 10-1,38 8-15,27 11 16,10 8 0,-9 1-16,-29-10 15,-18 0 1,-10-9-16,-9 0 15,-19-1 1,-19 10 0,-37 1-16,-48 8 15,-37-18 1,-19-19-16,-159-19 16</inkml:trace>
  <inkml:trace contextRef="#ctx0" brushRef="#br0" timeOffset="-192849.72">9153 1193 0,'0'0'0,"0"0"0,0 9 15,-9 1 1,-10 18-16,0 10 16,10 8-1,0 11-15,18-1 16,0-18 0,20-1-1,-1-9-15,9-9 16,1-19-16,0 0 15,-10-19 1,-9 0-16,0-18 16,-19-10-1,-19 0 1,-19 0-16,-28 19 16,29 9-16</inkml:trace>
  <inkml:trace contextRef="#ctx0" brushRef="#br0" timeOffset="-191441.22">9520 1221 0,'0'0'0,"0"0"0,0 0 16,0 0 0,0 0-16,0 0 15,0 10 1,0 18-16,10 37 16,-1 29-1,1 19-15,8 9 16,-8-66-1</inkml:trace>
  <inkml:trace contextRef="#ctx0" brushRef="#br0" timeOffset="-186860.07">9492 199 0,'0'0'0,"0"0"16,0 0-16,0 0 16,0 9-16,0 0 15,0 19 1,0 19-1,0 19-15,-9-10 16,-1-9 0,1-9-16,-1-10 15,1-9 1,0-1-16,9-18 16</inkml:trace>
  <inkml:trace contextRef="#ctx0" brushRef="#br0" timeOffset="-185926.44">8561 7057 0,'0'0'0,"0"0"0,0 0 16,0 0 0,0 0-16,0 0 15,9 0 1,10 9 0,47 29-16,28 28 15,9-1 1,10 10-16,0 0 15,-19-18 1,-19-1-16,1 0 16,-20-9-1,1-9-15,-20-1 16,1 1 0,0-1-16,-20-18 15,1 0 1,-9 0-16,-1-10 15,-9-9 1</inkml:trace>
  <inkml:trace contextRef="#ctx0" brushRef="#br0" timeOffset="-185630.31">9652 7479 0,'0'0'0,"0"0"0,0 0 16,0 0-16,9 10 16,1-1-1,18 19 1,10 0-16,-10 1 16,10 8-1,-20 1-15,1-1 16,-19-9-1,0 0-15,-28 10 16,-57 18 0,-56 10-16,-19-10 15,85-37 1</inkml:trace>
  <inkml:trace contextRef="#ctx0" brushRef="#br0" timeOffset="-185056.44">8645 6241 0,'0'0'0,"0"0"15,0 0-15,0 0 16,0 9 0,-9 1-16,-10 27 15,0 19 1,1 38-16,-1 19 15,0-1 1,0 1 0,10-29-16,-1-8 15,1-1 1,-1-19-16,10 0 16,0-18-1,0-20-15,0 1 16,0-9-1,0-10-15</inkml:trace>
  <inkml:trace contextRef="#ctx0" brushRef="#br0" timeOffset="-184442.63">8542 6063 0,'0'0'0,"0"0"15,9 0-15,1-10 16,-1 1 0,19-1-16,10 10 15,18 10 1,1 9-16,-1 9 15,-18 0 1,-19 0-16,0 0 16,-19 0-1,0 0-15,-19 1 16,-19 18 0,-18-10-16,9 1 15,0-20 1,18-8-16,1-10 15,9 0 1,10 0-16,0 0 16,9 0-1,0 0-15,9 0 16,10 0 0,9 0-1,10 9-15,-1 0 16,1 1-1,0-1-15,-20 10 16,1 9 0,0 0-16,-19 0 15,0 1 1,-9-1-16,-38 0 16,-29 9-1,-27 1-15,-38-19 16,65-19-1</inkml:trace>
  <inkml:trace contextRef="#ctx0" brushRef="#br0" timeOffset="-183267.34">9003 6766 0,'0'0'15,"0"0"-15,0 0 16,0 0-16,0 10 16,0-1-1,-10 0-15,1 10 16,0 9 0,-1 0-16,1 10 15,-1 0 1,1-10-16,9 9 15,9 1 1,1-10 0,-1-9-16,1-1 15,8 1-15,11-9 16,-1-10 0,10 0-1,-1-19-15,-18 0 16,0 0-1,0-18-15,-19-1 16,-19 1 0,-9-1-16,-1 19 15</inkml:trace>
  <inkml:trace contextRef="#ctx0" brushRef="#br0" timeOffset="-181649.64">9464 7010 0,'0'0'0,"0"0"16,0 0-16,9 0 16,1 0-1,-1 0 1,19-9-16,1 9 15,-1 0 1,0 0-16,-9 9 16,0 1-1,-1-1-15,-8 0 16,-10 1 0,0 8-16,0 11 15,-10-1 1,1 0-16,-10 0 15,0 0 1,1 0-16,8-9 16,-9 0-1,10 0-15,0-1 16,-1-8 0,1-1-1,18 1-15,10-1 16,28 10-16,19-19 15,9 0 1,0 0 0,-46-10-16</inkml:trace>
  <inkml:trace contextRef="#ctx0" brushRef="#br0" timeOffset="-180916.23">9163 5509 0,'0'0'0,"0"0"0,0 0 16,0 0 0,0 0-16,0 0 15,0 9 1,0 1-16,0 18 16,0 9-1,0 10-15,0 10 16,0 8-1,0 1-15,0-38 16</inkml:trace>
  <inkml:trace contextRef="#ctx0" brushRef="#br0" timeOffset="-175193.47">9379 5631 0,'0'0'0,"0"0"16,0 0-16,0 0 15,0 9 1,-9 1-16,-1 18 15,1 9 1,0 29-16,-1 9 16,1 0-1,9-9-15,-10-10 16,10-18 0,0-1-16,0-18 15,0 0 1,0-19-1,0 0-15,0 0 16,0-10-16,0-37 16,10-18-1,-1-10-15,1 9 16,-10 0 0,9 19-16,0 1 15,1 8 1,-10 10-16,0 0 15,0 0 1,0 18-16,0 1 16,0 9-1,0 0 1,0 19-16,-10 18 16,-8 29-1,8 9-15,1 0 16,-1-19-1,1-9-15,9-9 16,0-20 0,0 1-16,0-19 15,0 0 1,0 0-16,0-9 16,0-29-1,0-27-15,0-20 16,0 1-1,0 18-15,-9 19 16,9 10 0,0 8-16,0 20 15,0 0 1,0 9 0,0 0-16,0 18 15,-10 20 1,1 18-16,-10 29 15,9-10 1,1-10-16,9-8 16,0-20-1,0 1-15,0-19 16,0-10 0,0-9-16,0 0 15,0 0 1,9 0-16,1-19 15,-1-28 1,1-9-16,9-10 16,-10 19-1,0 0-15,1 10 16,-1-1 0,-9 10-16,0 0 15,0 19 1,0-1-16</inkml:trace>
  <inkml:trace contextRef="#ctx0" brushRef="#br0" timeOffset="-174166.78">9426 5697 0,'0'0'0,"0"0"0,0 0 15,0 0-15,0 0 16,0 0 0,0 9-16,0 10 15,0 37 1,-9 10-16,-1 9 16,1-9-1,0-10 1,9-19-16,0-18 15,0 0-15,0-19 16,0 0 0,0 0-1,0-10-15,9-18 16,0-19 0,10-28-16,0 0 15,-10 10 1,-9 8-16,0 20 15,0 9 1,0 18-16</inkml:trace>
  <inkml:trace contextRef="#ctx0" brushRef="#br0" timeOffset="-169074.61">5691 1991 0,'0'0'0,"0"0"15,0 0-15,0 0 16,0 0 0,0 0-16,0 0 15,0 0 1,0 9-16,0 19 16,-9 28-1,0 19-15,-1 19 16,-9 10-1,10 8-15,0-9 16,-10-9 0,9-9-16,1-10 15,0-19 1,9-19-16,0 1 16,0-19-1,0 0-15,0-19 16</inkml:trace>
  <inkml:trace contextRef="#ctx0" brushRef="#br0" timeOffset="-168482.72">5701 2019 0,'0'0'0,"0"0"0,9 0 16,1-10-16,18 1 15,0 0 1,0-1-16,10 1 15,0 18 1,-20 1-16,1-1 16,-9 0-1,-10 1-15,0-1 16,0 19 0,-19 0-1,-19 10-15,1-1 16,8-18-1,1 0-15,19 0 16,-1-10 0,1-9-16,9 0 15,9 0 1,1 10-16,18-1 16,0 0-1,10 1-15,-1 8 16,-8 1-1,-11 9-15,1 1 16,-19-1 0,-9 9-16,-19 10 15,-38 0 1,-38 9 0,48-37-16</inkml:trace>
  <inkml:trace contextRef="#ctx0" brushRef="#br0" timeOffset="-167929.63">6265 2432 0,'0'0'0,"0"0"0,0 9 15,0 10 1,-9 18-16,0 29 16,-1 18-1,1-9-15,-1-9 16,1-10-1,-1-27-15</inkml:trace>
  <inkml:trace contextRef="#ctx0" brushRef="#br0" timeOffset="-167132.87">6566 2432 0,'0'0'0,"0"0"16,0 9-16,0 0 15,0 29 1,0 18-16,-18 29 16,-20 27-1,19-56 1</inkml:trace>
  <inkml:trace contextRef="#ctx0" brushRef="#br0" timeOffset="-166076.08">4770 5378 0,'0'0'0,"0"0"0,0 0 16,0 0-16,0 0 15,0 0 1,0 9-16,0 10 16,0 37-1,0 19-15,0 28 16,0 10-1,0 0-15,0-1 16,-10-18 0,10-19-1,0 0-15,0-9 16,0-19 0,0-10-16,0-18 15,0 0 1,0-19-16</inkml:trace>
  <inkml:trace contextRef="#ctx0" brushRef="#br0" timeOffset="-165549.96">4826 5575 0,'0'0'0,"0"0"0,9 0 15,1-10 1,9-8 0,9 8-16,9 1 15,11-1 1,-1 20-16,-10-1 16,-9 10-16,-9 0 15,0-1 1,-19 1-1,0 9-15,-19 1 16,0-11 0,-9 1-16,0 0 15,9-10 1,10 1-16,-1-10 16,10 0-1,0 0-15,10 9 16,-1 0-1,19 10-15,1 9 16,-11 0 0,1 1-16,-19-1 15,0 9 1,-19 1-16,-18-1 16,-20 1-1,-18-19-15,-10-1 16,-9-18-1,38 0-15</inkml:trace>
  <inkml:trace contextRef="#ctx0" brushRef="#br0" timeOffset="-165217.52">5362 6194 0,'0'0'0,"0"0"0,0 0 15,0 0 1,0 9-16,-9 10 15,-1 19 1,-8 27-16,-1 1 16,9 9-1,-8-19 1,8 1-16,1-20 16,-1-18-1,10-10-15</inkml:trace>
  <inkml:trace contextRef="#ctx0" brushRef="#br0" timeOffset="-164815.1">5466 6372 0,'0'0'0,"0"0"15,0 0-15,9 0 16,1-9 0,-1 9-16,19 0 15,0 9 1,1 1-16,-1 18 16,-9 0-1,-1 0 1,-8 0-16,-10 10 15,0-1-15,-19 1 16,0-10 0,10-9-1,-1-1-15,1-8 16,18-1 0,10 1-16,28-10 15,38 0 1,56-29-16,160-36 15</inkml:trace>
  <inkml:trace contextRef="#ctx0" brushRef="#br0" timeOffset="-164103.79">7319 4974 0,'0'0'0,"0"0"16,0 0-16,0 0 15,0 0 1,-9 10-16,-10 8 16,0 39-1,0 18-15,0 37 16,10 38 0,-1-9-16,1-19 15,0-9 1,9-10-16,-10-28 15,10-19 1,0-9-16,-9-9 16,9-20-1,0 1-15,0-9 16,0-10 0,0 0-16</inkml:trace>
  <inkml:trace contextRef="#ctx0" brushRef="#br0" timeOffset="-163566.78">7300 5228 0,'0'0'0,"0"-10"16,10-18-1,-1-10-15,0 1 16,10 9-1,9 0-15,1 9 16,18 10 0,0 9-16,9 9 15,-18 19 1,-1 0-16,-18 10 16,-19-10-1,-9 19-15,-38 0 16,-19 0-1,-9-10-15,9-9 16,9-9 0,20-10-16,9-9 15,18 0 1,1 0 0,9 0-16,0 0 15,9 10 1,19-1-16,1 10 15,18 9 1,-10 0-16,1 10 16,-19-1-1,-10-9-15,-9 1 16,-19-1 0,-37 0-16,-29 9 15,-56 1 1,-188 28-16</inkml:trace>
  <inkml:trace contextRef="#ctx0" brushRef="#br0" timeOffset="-163059.53">7564 5912 0,'0'0'0,"0"0"0,0 0 16,0-9-1,9 0-15,0-1 16,1 1 0,18 0-16,0-1 15,0 20 1,-9-1-16,0 0 16,-19 1-1,0-1 1,0 0-16,-19 20 15,0-1-15,-9 0 16,0 0 0,19-9-1,-1 0-15,10-10 16,10 0 0,8 1-16,20 8 15,28 1 1,0-9-16,-38-10 15</inkml:trace>
  <inkml:trace contextRef="#ctx0" brushRef="#br0" timeOffset="-162798.37">8053 5537 0,'0'0'0,"0"0"0,0 0 16,0 0-16,0 0 16,0 10-1,0 27 1,-10 29-16,-8 28 16,-1 18-1,0 10-15,-9 0 16,-10-9-16,-9-1 15,19-65 1</inkml:trace>
  <inkml:trace contextRef="#ctx0" brushRef="#br0" timeOffset="-162072.58">6435 8249 0,'0'0'0,"0"0"16,0 0-16,0 9 15,0 10 1,-10 37-16,1 38 16,-1 28-1,1 0-15,9 9 16,0-9-1,-9-9-15,9-19 16,-10-10 0,10-9-16,0-19 15,0-18 1,0-1-16,0-18 16,0 0-1,0-19-15,0 0 16</inkml:trace>
  <inkml:trace contextRef="#ctx0" brushRef="#br0" timeOffset="-161571.78">6294 8633 0,'0'0'0,"0"0"15,9-18 1,0-20-16,20 1 15,8-1 1,10 0-16,19 10 16,9 0-1,-18 19-15,-20 9 16,1 9 0,-19 1-16,0-1 15,-19 0 1,0 1-16,-19 18 15,-9 0 1,-10-9-16,0 0 16,10-10-1,0 0 1,19-9-16,-1 0 16,10 0-1,0 0-15,10 10 16,-1-1-16,19 10 15,-9 9 1,0 0 0,0 0-16,-10 0 15,-9 1 1,-9-1-16,-38 9 16,-38 1-1,-28-19-15,57-10 16</inkml:trace>
  <inkml:trace contextRef="#ctx0" brushRef="#br0" timeOffset="-160935.31">6830 8980 0,'0'0'0,"0"0"0,0 0 15,9 0 1,1-9-16,-1 0 16,0 9-1,1 0 1,9 0-16,-10 9 16,0 0-1,-9 1-15,-9 18 16,-19 10-1,-10 8-15,-9-8 16,10 0 0,8-20-16,20 1 15,-1-10 1,10-9-16,10 10 16,9-1-1,18 1-15,20-1 16,-20-9-1</inkml:trace>
  <inkml:trace contextRef="#ctx0" brushRef="#br0" timeOffset="-160613.71">7121 8905 0,'0'0'0,"0"0"0,10 0 16,-1-9-1,1 9-15,18 0 16,9 0 0,1 9-16,-10 1 15,-9 9 1,0 9 0,-19 0-16,-9 19 15,-10-10 1,-9 1-16,-1-10 15,20-9 1,-1-10-16,10-9 16,10 10-1,46-10-15,76 0 16,197-19 0</inkml:trace>
  <inkml:trace contextRef="#ctx0" brushRef="#br0" timeOffset="-138416.54">13010 12283 0,'0'0'15,"0"0"-15,-28 0 16,-19-9-16,-28-1 16,0 10-1,-1 0-15,-8 10 16,-10-1 0,9 10-1,19 0-15,0-1 16,19-8-16,19-1 15,0 1 1,18-10 0,1 9-16,0 0 15,-1 1 1,10-1-16,0 19 16,-9 19-1,9 9-15,9 19 16,1 10-1,-10 18-15,0 10 16,0 18 0,0 19-16,0 10 15,-10 18 1,1 19-16,9 9 16,0-9-1,0 19-15,0-19 16,0 0-1,-19 10-15,0-10 16,0-10 0,10 1-1,0-10-15,9-9 16,9-19 0,0-28-16,1-19 15,-1-9 1,1-19-16,-1 0 15,-9-9 1,0 0-16,0-10 16,0 0-1,0 1-15,0-20 16,9 1 0,1-1-16,-1-9 15,10-9 1,9 0-16,29 0 15,65-29 1,179-27-16</inkml:trace>
  <inkml:trace contextRef="#ctx0" brushRef="#br0" timeOffset="-136666.18">9549 2272 0,'0'0'0,"0"0"0,9 0 16,0-9-1,1-10-15,-1 0 16,1 0-16,-1 1 16,0-1-1,20-9-15,-1 0 16,19 9-1,0 0-15,0 10 16,19-1 0,0 1-16,18 9 15,10 9 1,0 1-16,-9-1 16,0 0-1,-1 10-15,1 0 16,-10 9-1,1 0 1,-11 0-16,11 19 16,-10 0-1,-1 0-15,1 0 16,0 9 0,0 1-16,-10-10 15,10 9 1,0 10-16,9-1 15,-9 10 1,-9-18-16,-1 8 16,-18 1-1,-1 9-15,-18 9 16,0-9 0,0 10-16,-19 9 15,0 0 1,-19-1-16,-9 1 15,-10-19 1,-28 0-16,-9 0 16,-10-18-1,-9-1 1,-19 0-16,1-18 16,-1-19-1,0-1-15,-19-18 16,0 0-1,-9-9-15,0 0 16,19-10 0,18 0-16,20 0 15,-1 1 1,0-1-16,1-9 16,8-10-1,1 1-15,0-20 16,0-8-1,-1-11 1,11 11-16,-1-10 16,19 0-16,0 0 15,9 0 1,10-10 0,0 1-16,-1-1 15,11-9 1,-1 10-16,0-10 15,9 10 1,1-1-16,0 1 16,9 9-1,0 9-15,9 0 16,0 1 0,1 18-16,-1 0 15,10 0 1,9 0-16,1 10 15,18 8 1,-19 11-16</inkml:trace>
  <inkml:trace contextRef="#ctx0" brushRef="#br0" timeOffset="-133484.46">13528 12987 0,'0'0'0,"0"0"0,0 0 16,0 0 0,0 9-16,-10 38 15,1 47 1,0 47-16,9 37 16,9 10-1,-9-20-15,0-36 16,0-29-1,0-19-15,0-9 16,0-18 0,0-10-16,0-10 15,0-18 1,0-10-16,0-9 16</inkml:trace>
  <inkml:trace contextRef="#ctx0" brushRef="#br0" timeOffset="-132965.75">13575 12949 0,'0'0'15,"9"-9"-15,10-10 16,19-9-16,9 0 15,0 18 1,0 1-16,-10 0 16,1 18-1,0 0-15,-19 10 16,-1 0 0,-18 9-16,-9 0 15,-10 10 1,-9-10-16,0-9 15,9-1 1,9-8-16,1-1 16,9 1-1,9-1-15,10 19 16,10 10 0,18 9-1,0-1-15,-10-8 16,-18 0-1,-10-1-15,-9 1 16,-28 9 0,-19-10-16,-28 1 15,0-10 1,9-10-16,9-18 16,10 10-1,29-10-15</inkml:trace>
  <inkml:trace contextRef="#ctx0" brushRef="#br0" timeOffset="-132584.04">14403 13672 0,'0'0'0,"0"0"15,0 0-15,0 0 16,-19 0 0,0 9-1,0 0-15,-9 20 16,0 18 0,18 9-16,20 0 15,-1-9 1,19-9-16,1-20 15,8-8 1,1-10-16,9-28 16,-9-10-1,-20-18-15,-8-19 16,-29 0 0,-19 0-16,-18 18 15,18 38 1</inkml:trace>
  <inkml:trace contextRef="#ctx0" brushRef="#br0" timeOffset="-132263.36">14854 13559 0,'0'0'0,"0"0"16,0 0-16,0 9 16,0 29-1,10 37-15,-10 28 16,0-9-1,0 0-15,0-10 16,0-9 0,-10-18-16,1-39 15</inkml:trace>
  <inkml:trace contextRef="#ctx0" brushRef="#br0" timeOffset="-131975.28">14318 11973 0,'0'0'0,"0"0"16,0 10-16,0 18 16,9 66-1,1 37-15,-1 19 16,-9 0 0,0-84-16</inkml:trace>
  <inkml:trace contextRef="#ctx0" brushRef="#br0" timeOffset="-131383.91">13283 14572 0,'0'0'0,"0"10"0,0 9 16,0 37-1,0 56-15,0 39 16,0 8 0,0 1-16,-9-29 15,9-28 1,0-18-16,0-10 15,0-28 1,0-10-16,0-18 16,0-19-1,0 0 1</inkml:trace>
  <inkml:trace contextRef="#ctx0" brushRef="#br0" timeOffset="-130881.31">13217 14732 0,'0'0'0,"10"-9"16,-1-10-16,10-9 16,0-1-1,9 11-15,0 8 16,1 1-1,8 18-15,1 1 16,-19-1 0,-1 19-16,-18 0 15,0 1 1,-18 8-16,-1 1 16,0-20-1,0 1-15,10-10 16,-1 1-1,10-10-15,10 9 16,9 1 0,18 18-16,29 9 15,9 1 1,-18-1 0,-20-8-16,-18-11 15,0 1 1,-19 0-16,-9 0 15,-38 9 1,-19 0-16,-10-9 16,1-10-1,28-9-15</inkml:trace>
  <inkml:trace contextRef="#ctx0" brushRef="#br0" timeOffset="-130600.64">14337 15267 0,'0'0'0,"0"0"0,0 0 16,0 9-1,0 10-15,-10 28 16,1 18 0,0 20-1,-1-1-15,1-9 16,-1-18-16,10-10 16,0-29-1</inkml:trace>
  <inkml:trace contextRef="#ctx0" brushRef="#br0" timeOffset="-130351">14751 15295 0,'0'0'0,"0"0"15,0 0-15,0 0 16,0 9-1,0 29 1,0 27-16,0 29 16,0 9-1,0 1 1,0-11-16,0 1 16,0-56-16</inkml:trace>
  <inkml:trace contextRef="#ctx0" brushRef="#br0" timeOffset="-129300.63">14083 14291 0,'0'0'0,"0"0"0,0 0 16,0 0-16,0 9 16,0 10-1,0 37-15,0 38 16,-19 47-1,-37 169-15</inkml:trace>
  <inkml:trace contextRef="#ctx0" brushRef="#br0" timeOffset="-128477.22">13293 16571 0,'0'0'0,"0"0"16,0 9-16,0 10 16,0 19-1,0 27-15,-10 48 16,10 9 0,0 0-16,0-10 15,0-18 1,0-19-16,0-9 15,0-10 1,0-18-16,0-1 16,0-9-1,0-9-15,0-19 16,0 0 0,0 0-16</inkml:trace>
  <inkml:trace contextRef="#ctx0" brushRef="#br0" timeOffset="-127927.33">13217 16486 0,'0'0'0,"10"0"0,-1-18 16,19-1-16,1-9 15,8 9 1,1 10 0,9 18-16,9 10 15,1 9 1,-20 19 0,-8-10-16,-10 1 15,-19 9-15,-10-10 16,-9 1-1,-9-1-15,0-18 16,0 0 0,9-10-16,9-9 15,1 0 1,9 0 0,0 0-16,9 0 15,20-9-15,-1 9 16,19 9-1,0 1 1,-9 8-16,-1 1 16,-18 0-1,0 0-15,-19-1 16,0 1 0,-10 9-16,-18 1 15,-38-1 1,-18-10-16,8 1 15,29-19 1</inkml:trace>
  <inkml:trace contextRef="#ctx0" brushRef="#br0" timeOffset="-125148.64">13867 17368 0,'0'0'0,"0"0"15,0 0-15,0 0 16,0 0 0,0-9-16,9-10 15,0 0 1,1 1-1,18-20-15,10 10 16,-10 0 0,9 9-16,1 10 15,0-1 1,-19 20-16,-1-1 16,1 0-1,-19 20-15,0-1 16,-19 19-1,-9 0-15,0 9 16,0-19 0,-1 1-16,1-1 15,19-8 1,-1-11-16,1 1 16,9 0-1,9-10-15,10 1 16,19-1-1,18-9-15,29-9 16,37-19 0,-46-1-16</inkml:trace>
  <inkml:trace contextRef="#ctx0" brushRef="#br0" timeOffset="-124915.7">14704 17096 0,'0'0'16,"0"0"-16,0 0 15,0 19-15,0 19 16,-10 37 0,1 18-16,0 1 15,9 0 1,9-19-16,-9-19 15,0-9 1,0-28-16</inkml:trace>
  <inkml:trace contextRef="#ctx0" brushRef="#br0" timeOffset="-124636.33">13791 16017 0,'0'0'0,"0"0"0,0 10 15,10 8-15,-1 29 16,0 19 0,-9 28-16,0-38 15</inkml:trace>
  <inkml:trace contextRef="#ctx0" brushRef="#br0" timeOffset="-123300.78">16764 12424 0,'0'0'0,"0"0"0,0 19 16,-19 56-1,10 37-15,-1 38 16,20 19-1,9-9 1,-1-10-16,1-9 16,-9-19-16,-10-19 15,0-19 1,0-9-16,-10-18 16,10-11-1,0-8 1,0-19-16,0 0 15,0-19 1</inkml:trace>
  <inkml:trace contextRef="#ctx0" brushRef="#br0" timeOffset="-122730.98">16736 12677 0,'0'0'0,"9"-19"0,38-28 16,38-28-1,28 10 1,0 27-16,-19 19 16,-10 19-1,-8 19-15,-10 9 16,-29 1-16,-9 17 15,-18 1 1,-20 0 0,-27 19-16,-29 0 15,-19-10 1,10-19-16,9-18 16,28 0-1,10-19-15,19 0 16,-1 0-1,10 0-15,10 0 16,9 0 0,37 9-16,10 19 15,9 19 1,-18 10-16,-20-1 16,-18-9-1,-9 9-15,-29 0 16,-28 10-1,-38 0-15,-18-19 16,8-19 0,11-9-16,18-19 15,19 0 1,9 0 0,19-10-16</inkml:trace>
  <inkml:trace contextRef="#ctx0" brushRef="#br0" timeOffset="-122379.45">17601 13587 0,'0'0'0,"0"0"16,-19 10-16,1-1 15,-20 10 1,0 9-16,1 9 16,9-8-1,18 8-15,1-18 16,18 0 0,1-1-1,-1-8-15,10-10 16,0 0-1,-1 0-15,1-19 16,0 0 0,-10 1-16,-9-11 15,-9 11 1</inkml:trace>
  <inkml:trace contextRef="#ctx0" brushRef="#br0" timeOffset="-122033.06">17799 13522 0,'0'0'0,"0"0"0,9 0 16,1 0-16,8 9 16,11 0-1,-1 19-15,10 1 16,-20-1-1,1 9 1,-19 10-16,-28 19 16,-19 9-1,-10 0-15,1-19 16,28-18 0,9-19-16,10-1 15,18-8 1,29-1-16,56 1 15,56-20 1,38-18-16,142-28 16</inkml:trace>
  <inkml:trace contextRef="#ctx0" brushRef="#br0" timeOffset="-121767.27">18100 11570 0,'0'0'0,"0"0"0,0 28 16,0 47-1,-10 66-15,-8 28 16,-11 18 0,-27 133-16</inkml:trace>
  <inkml:trace contextRef="#ctx0" brushRef="#br0" timeOffset="-121099.68">16642 14685 0,'0'0'0,"0"0"16,0 9-16,0 20 15,-10 55 1,10 57-16,10 46 16,-1 10-1,1-18-15,8-20 16,-8-18-1,-1-19-15,1-10 16,-1-18 0,0-19-16,1-18 15,-1-20 1,-9-9-16,0-18 16,0-10-1</inkml:trace>
  <inkml:trace contextRef="#ctx0" brushRef="#br0" timeOffset="-120600.33">16548 14957 0,'0'0'0,"9"-9"15,19-29 1,19 1-16,19 8 15,9 11 1,1 18 0,-1 18-16,-9 29 15,-10 0-15,-18 0 16,-19-9 0,-19-1-16,-10 1 15,-18-1 1,-10 1-16,-9-19 15,19-1 1,0 1-16,19-19 16,-1 0-1,10 0 1,10 0-16,8 10 16,11 18-16,18 0 15,0 19 1,-10 0-16,-9-10 15,-9 1 1,-19-1 0,-19 1-16,-18 9 15,-48 0 1,-37-10-16,-10-9 16,57-28-1</inkml:trace>
  <inkml:trace contextRef="#ctx0" brushRef="#br0" timeOffset="-120060.7">17338 15755 0,'0'0'0,"0"0"16,0 0-16,0 0 16,0 9-1,0 10-15,0 9 16,0 19 0,0 9-1,0 0-15,-10 1 16,10-20-1,0-18-15</inkml:trace>
  <inkml:trace contextRef="#ctx0" brushRef="#br0" timeOffset="-119696.7">17611 15773 0,'0'0'0,"0"0"0,9 0 16,0 0-16,1 0 15,-1 10 1,1-1-16,9 19 16,-19 10-1,0 9 1,-19 0-16,0 9 15,0-19-15,0 1 16,10-19 0,-1-1-1,10 1-15,10-9 16,-1-1 0,38-9-16,38-9 15,47-20 1,-57 11-16</inkml:trace>
  <inkml:trace contextRef="#ctx0" brushRef="#br0" timeOffset="-119441.18">17441 14263 0,'0'0'0,"0"0"15,0 9-15,10 10 16,-10 47 0,0 46-16,0 38 15,0 19 1,-10 141-16</inkml:trace>
  <inkml:trace contextRef="#ctx0" brushRef="#br0" timeOffset="-118950.56">16566 16937 0,'0'0'0,"0"0"16,0 9-16,0 29 15,-9 27 1,0 48-16,9 9 15,0 9 1,0-28-16,0-18 16,0-10-1,0 0 1,0-19-16,0-9 16,0-9-16,0-10 15,0-19 1</inkml:trace>
  <inkml:trace contextRef="#ctx0" brushRef="#br0" timeOffset="-118501.41">16425 16974 0,'0'0'0,"10"0"0,-1-18 16,19-1-1,1 0-15,18 0 16,18 10 0,1-1-16,-9 10 15,-10 10 1,-10-1-16,-18 10 16,0-10-1,-19 10-15,0 0 16,0 0-1,-9-1-15,-1 1 16,1-9 0,-1 8-16,10-8 15,10 18 1,-1 19 0,19 0-16,-9-10 15,0 1-15,0-1 16,-19-18-1,0 0 1,-9-10-16,-20 10 16,-18 0-1,-19-1-15,29-8 16</inkml:trace>
  <inkml:trace contextRef="#ctx0" brushRef="#br0" timeOffset="-118082.99">17244 17640 0,'0'0'0,"0"0"0,9 0 16,1-9-1,-1 0-15,0 9 16,1 0 0,-1 0-16,10 0 15,0 9 1,-10 0-16,-9 1 16,0-1-1,0 1-15,-28 18 16,-10 0-1,-9 9-15,19-18 16,0 0 0,19-10-16,-1 1 15,10-10 1,10 9-16,18-9 16,38 9-1,-29-9-15</inkml:trace>
  <inkml:trace contextRef="#ctx0" brushRef="#br0" timeOffset="-117780.18">17620 17528 0,'0'0'0,"0"0"0,0 0 16,0 0-16,9 0 15,1 0 1,9 9-16,0 1 15,-1 18 1,1 0-16,-19 0 16,0 10-1,-9 8-15,-1-8 16,1 0 0,0-20-16,9 1 15,9 0 1,0 0-16,20-10 15,18-9 1,9 0-16,-18 0 16</inkml:trace>
  <inkml:trace contextRef="#ctx0" brushRef="#br0" timeOffset="-117511.56">17291 16721 0,'0'0'0,"0"0"16,0 0-1,0 9-15,0 29 16,9 28 0,10 46-16,-10-46 15</inkml:trace>
  <inkml:trace contextRef="#ctx0" brushRef="#br0" timeOffset="-114202.3">13716 17875 0,'0'0'0,"0"0"0,0 0 16,0 0 0,0 0-16,0 0 15,0 0 1</inkml:trace>
  <inkml:trace contextRef="#ctx0" brushRef="#br0" timeOffset="-114025.81">13594 18344 0,'0'0'0,"0"0"15,0 0-15,0 0 16,0 0 0,0 0-16</inkml:trace>
  <inkml:trace contextRef="#ctx0" brushRef="#br0" timeOffset="-113874.22">13631 18504 0,'0'0'0,"0"0"16,0 0-1,0 0-15,0 0 16</inkml:trace>
  <inkml:trace contextRef="#ctx0" brushRef="#br0" timeOffset="-113218.24">12879 18325 0,'0'0'0,"0"0"0,0 0 16,0 0 0,0 0-16,0 19 15,-10 19 1,1 37-16,9 28 15,9 0 1,1-9-16,-10-10 16,0-27-1,0-10-15,0-10 16,0-18 0,0 0-16,0-10 15</inkml:trace>
  <inkml:trace contextRef="#ctx0" brushRef="#br0" timeOffset="-112680.3">12898 18203 0,'0'0'0,"0"0"0,9-9 15,0-10 1,20 0-16,8 10 16,10 0-1,0 9 1,-9 9-16,0 0 16,-10 10-16,-9 0 15,-19 0 1,0-10-1,-10 19-15,-9 0 16,-9-9 0,0 0-16,0 0 15,9-10 1,9 0-16,1-9 16,9 0-1,0 0-15,9 10 16,1-1-1,18 19-15,10 1 16,-1-1 0,-8 0-16,-11 0 15,1-9 1,-19 0-16,-9 9 16,-19 0-1,-29 0-15,-28 0 16,-18-9-1,37-19-15</inkml:trace>
  <inkml:trace contextRef="#ctx0" brushRef="#br0" timeOffset="-112084.59">13311 18672 0,'0'0'0,"0"0"0,0 0 16,0 0 0,0 0-16,0 0 15,0 0 1,10 10-16,-1-1 16,1 19-1,-1 10-15,-9-1 16,0 1-1,0-10-15,0-9 16,0 0 0,0-10-16,0-9 15,0 0 1,0 0-16,10-19 16,-1-9-1,10-9-15,9 8 16,0 1-1,0 10-15,1 8 16,-1 1 0,0-1-16,0 20 15,-9-1 1,0 1-16,0-1 16,-10 19-1,-9-19 1</inkml:trace>
  <inkml:trace contextRef="#ctx0" brushRef="#br0" timeOffset="-111734.38">13998 18672 0,'0'0'0,"0"0"16,0 0-16,0 0 15,0 0 1,0 10-1,10 9-15,-1 18 16,0 19 0,1 10-16,-10 9 15,0 10 1,0-1-16,-10-46 16</inkml:trace>
  <inkml:trace contextRef="#ctx0" brushRef="#br0" timeOffset="-111329.92">13330 17828 0,'0'0'0,"0"0"0,0 0 16,0 0-1,0 0-15,0 0 16,10 9 0,-1 29-16,1 37 15,-1-37 1</inkml:trace>
  <inkml:trace contextRef="#ctx0" brushRef="#br0" timeOffset="-110630.48">13716 18616 0,'0'0'0,"0"0"0,0 10 16,0-1-16,-9 19 15,-1 10 1,1 9-16,-1-1 15,1 1 1,0-9 0,-1-1-16,1 1 15,-1-29-15</inkml:trace>
  <inkml:trace contextRef="#ctx0" brushRef="#br0" timeOffset="-109832.86">16454 18335 0,'0'0'0,"0"0"16,0 0-16,0 0 16,0 0-1,0 9-15,0 10 16,0 37-1,0 10-15,0 18 16,0 1 0,0-1-16,0 1 15,0-10 1,0 0-16,0-19 16,0-9-1,0-28-15</inkml:trace>
  <inkml:trace contextRef="#ctx0" brushRef="#br0" timeOffset="-109284.15">16454 18166 0,'0'0'0,"9"0"0,0-10 16,20 1-1,8 0-15,10 9 16,-9 9 0,0 0-16,-10 10 15,-9 0 1,-1 0-16,-18 0 15,0 9 1,-18 0-16,-11 0 16,-8-9-1,8-1-15,1-8 16,19-10 0,-1 0-16,1 0 15,9 0 1,0 0-1,9 9-15,10 1 16,19 18 0,0 0-16,-1 0 15,-18 0 1,0-9-16,-19 0 16,0 0-1,-28 9-15,-38 0 16,-19 0-1,0-9-15,1-10 16,37-9 0</inkml:trace>
  <inkml:trace contextRef="#ctx0" brushRef="#br0" timeOffset="-107768.46">16905 18616 0,'0'0'0,"0"0"16,0 0-16,0 10 15,0 8 1,0 10-16,0 19 16,10 10-1,-10-10-15,0-10 16,0 1-1,0-20-15,0 1 16,0-19 0,0 0-16,0 0 15,0 0 1,9 0-16,0-19 16,1-18-1,9-1 1,-1 10-16,1 0 15,0 0 1,0 0-16,0 18 16,-1 1-1,1 0-15,0 9 16,0 0 0,0 9-16,0 0 15,-1 20 1,-8-1-16,-10 9 15,0 1 1,0-1-16,-10 1 16,1-19-1</inkml:trace>
  <inkml:trace contextRef="#ctx0" brushRef="#br0" timeOffset="-107408.45">17319 18551 0,'0'0'0,"0"0"16,9 0-16,1 0 16,9 0-1,-1 9-15,1 0 16,0 10-1,0 9-15,-10 10 16,-9 9 0,-18 9-16,-1-9 15,0-10 1,9-8 0,1-11-16,0 1 15,9-10-15,9 1 16,29-1-1,56-9 1,37 0-16,-74-9 16</inkml:trace>
  <inkml:trace contextRef="#ctx0" brushRef="#br0" timeOffset="-107004.38">16849 17931 0,'0'0'0,"0"0"0,0 0 16,0 0-1,0 0-15,0 0 16,9 10 0,0 8-16,1 39 15,-1-29 1</inkml:trace>
  <inkml:trace contextRef="#ctx0" brushRef="#br0" timeOffset="-105317.65">19059 11617 0,'0'0'0,"0"0"15,0 0-15,10 0 16,27 9 0,20 1-16,9 8 15,9 1 1,0-9-1,-18 8-15,-20-8 16,1 9 0,0 9-16,-10 19 15,0 28 1,-9 47-16,-10 46 16,-9 20-1,-9 19-15,-1 8 16,1 11-1,9 8-15,9 19 16,-9 1 0,0-1-16,-9-9 15,-10-9 1,0-10-16,-9 9 16,0-18-1,0 0-15,18 0 16,1-10-1,-10-9-15,0-9 16,0-19 0,1 0-16,-1-10 15,0-18 1,10 9 0,-1-19-16,1-9 15,-1-9 1,10-1-16,0-18 15,0 0 1,10-19-16,-10 0 16,0 0-1,9-9-15,-9-10 16,0 0 0,0-9-16,0-9 15,0-1 1,0 1-16,-9 9 15,-10 0 1,0 9-16,0-9 16,1-9-1,-20-1-15,-9 1 16,-38-1 0,-18 1-1,-29-1-15,10 1 16,65-29-16</inkml:trace>
  <inkml:trace contextRef="#ctx0" brushRef="#br0" timeOffset="-101317.81">19746 18128 0,'0'0'0,"0"0"0,0 0 16,0 0-1,0 0-15,0 0 16,0 10-1,0 18-15,0 28 16,0 10 0,0-10-16,0-18 15,0-1 1,0-18-16,0 0 16,0-10-1,0-9-15,0 0 16,0 0-1,10-28 1,-1-19-16,0-19 16,1 1-1,-1 8-15,1 20 16,8 9 0,1 0-16,9 9 15,1 9 1,-1 1-16,0 0 15,-9 18 1,9 0-16,-9 20 16,9 8-1,-9 19-15,0 29 16,-10-1 0,-9-9-16,0 0 15,10 10 1,-10-48-16</inkml:trace>
  <inkml:trace contextRef="#ctx0" brushRef="#br0" timeOffset="-100800.56">20471 18119 0,'0'0'0,"0"0"15,0 0 1,0 0-16,0 0 15,9 9 1,19 19-16,0 29 16,19 8-1,0 20-15,0-10 16,-9-9 0,0-10-16,9 10 15,0-1 1,0 1-16,9-10 15,-37-28 1</inkml:trace>
  <inkml:trace contextRef="#ctx0" brushRef="#br0" timeOffset="-100451.95">20875 17978 0,'0'0'0,"0"0"16,0 10-1,-19 8-15,-9 29 16,-10 28-1,1 29-15,-10 8 16,0 1 0,0-19-16,9-19 15,10 0 1,0-19-16,-1 0 16,20-18-1,0-1-15,9-27 16</inkml:trace>
  <inkml:trace contextRef="#ctx0" brushRef="#br0" timeOffset="-99834.74">21402 18213 0,'0'0'0,"0"0"16,0 0-16,0 0 15,0-10 1,9 1-16,1 0 16,-1-10-1,0 9-15,10 1 16,0 0 0,-9-1-1,-1 10-15,0 0 16,1 10-16,9-1 15,-10 19 1,0 19-16,-9 9 16,0 10-1,-9 0 1,-10-10-16,0 0 16,1 1-1,-1-20-15,0 1 16,9-10-1,1 0-15,0-9 16,9 0 0,0-10-16,9 0 15,0 1 1,20-10-16,55 0 16,180-38-1,150-18-15</inkml:trace>
  <inkml:trace contextRef="#ctx0" brushRef="#br1" timeOffset="-86879.57">10019 2047 0,'0'0'0,"9"0"0,20-9 16,8-10-1,29 0-15,19-9 16,9 0 0,19 9-16,0 10 15,9 18 1,10 0-16,9 19 15,-10 10 1,1 9-16,0 19 16,-1 9-1,-8 9-15,-29 19 16,0 0 0,-19 1-16,-18-1 15,-20 9 1,-18-8-16,0-1 15,-19 19 1,-19 9-16,0 1 16,-18-10-1,-20 0-15,1-19 16,-20-9 0,-18-1-16,-19-18 15,1-9 1,-30-10-16,1-18 15,-19-19 1,-9-1 0,19-8-16,8-10 15,11 0 1,8-19-16,1-9 16,0-19-1,-19-19-15,0-18 16,18-19-1,10-1-15,19 1 16,29 0 0,18-10-16,18-27 15,10-10 1,10-19-16,0 9 16,9 10-1,-10 9-15,10 29 16,0 18-1,10 10-15,-1 18 16,19 0 0,10 1-1,9 18-15,-19 18 16</inkml:trace>
  <inkml:trace contextRef="#ctx0" brushRef="#br1" timeOffset="-85785.38">10132 7808 0,'0'0'0,"0"0"15,9-19 1,1-9-16,18-10 16,19-18-1,9 0-15,20-1 16,27-8-1,29-1-15,18 10 16,1 9 0,-1 19-16,1 9 15,-1 19 1,-18 9-16,-19 19 16,0 19-1,0 0-15,-19 19 16,0 9-1,-9 19-15,-10 28 16,-9 19 0,-10 18-1,-18 1-15,-29 18 16,-18-9 0,-29 0-16,-9-1 15,-28 1 1,-19-9-16,-10-10 15,-18-9 1,-10-10-16,-9-9 16,0-9-1,9-1-15,-9-9 16,0-9 0,0-9-16,-10 8 15,-8-17 1,-1-20-1,0-9-15,19-19 16,-19-19-16,-10-18 16,10-29-1,-9-27 1,9-10-16,38 0 16,18-10-1,29-9-15,19 0 16,18-18-1,19-10-15,29-19 16,8-18 0,20-20-16,28-18 15,19 19 1,-1 19-16,10 18 16,10 0-1,-1 10-15,1 9 16,-1 0-1,20 9-15,46 1 16,132-67 0</inkml:trace>
  <inkml:trace contextRef="#ctx0" brushRef="#br1" timeOffset="-84651.48">21176 17894 0,'0'0'0,"0"0"0,0-19 16,0 0-1,-9 0-15,9 1 16,0 8 0,0 1-1,9 0-15,0-1 16,10 1 0,10-1-16,8 10 15,10 10 1,0-1-16,0 19 15,0 0 1,10 19-16,-10 0 16,0 10-1,-10-1-15,1 0 16,-10 0 0,-9 10-16,0 0 15,-19 18 1,0-9-16,-9 0 15,-10-9 1,0-10 0,-9 1-16,-1-20 15,1 1 1,9-20-16,10 1 16,0 0-1,-1-10-15,1-9 16,9 0-1,0 0-15,0 0 16,0 0 0,9 0-16,1 0 15,18 0 1,19 0-16,19-9 16,9-10-1,0 0-15,0 1 16,10-1-1,-10 0-15,10 0 16,19 10 0,-48 9-1</inkml:trace>
  <inkml:trace contextRef="#ctx0" brushRef="#br1" timeOffset="-84001.84">21317 18100 0,'0'0'0,"10"0"16,-1-9-16,19-10 15,0 0 1,10 0-16,0 10 15,-1 0 1,1 9 0,9 9-16,-9 10 15,9 9 1,-10 10-16,-18-1 16,0 10-16,-10 0 15,-9 0 1,-18 9-1,-1 0-15,-19 1 16,-9-1 0,0-18-16,0-1 15,19 1 1,9-20-16,10 1 16,-1-19-1,10 0-15,10 9 16,18-9-1,38 0-15,56 0 16,57 0 0,65-9-16,76 9 15,85 28 1</inkml:trace>
  <inkml:trace contextRef="#ctx0" brushRef="#br1" timeOffset="-70882.41">20555 14225 0,'0'0'0,"0"0"0,10 0 16,8-9-16,39-10 15,65-18 1,38 8 0,9 11-16,-18 8 15,-95 10 1</inkml:trace>
  <inkml:trace contextRef="#ctx0" brushRef="#br1" timeOffset="-70667.02">20518 14488 0,'0'0'0,"0"0"0,0 0 16,9 0-1,19 9-15,85 10 16,103 0-1,57-10-15,113-9 16</inkml:trace>
  <inkml:trace contextRef="#ctx0" brushRef="#br1" timeOffset="-69702.08">22474 13531 0,'0'0'0,"0"0"0,10 0 16,-1-9 0,29-1-16,28-9 15,37 10 1,10 0-16,-19-1 16,0 10-1,0 0-15,-19 0 16,-18 0-1,-10 0-15,-9 0 16,-10 10 0,-9-1-16,-1 0 15,-8 1 1,-1 18-16,-9 19 16,-19 19-1,-18 27-15,-38 20 16,-20 18-1,-8-18-15,-1-10 16,10-18 0,10-10-16,18-10 15,19-18 1,0-9-16,19-20 16,9 1-1,9-9-15,1-10 16,9 0-1,19-10 1,47-18-16,37-19 16,10 19-1,-10 0-15,-8 19 16,-1 18 0,-19 0-16,0 10 15,-9 9 1,-10 0-16,1 0 15,-1-9 1,1 0-16,-1 0 16,1 0-1,-1-19-15,-18 0 16,-1 0 0,1-19-16,0-9 15,-29 9 1</inkml:trace>
  <inkml:trace contextRef="#ctx0" brushRef="#br1" timeOffset="-68885.39">21308 13803 0,'0'0'0,"0"0"16,9 9 0,10 29-16,37 18 15,39 29-15,17 9 16,11-1 0,-20-18-1,-18-18-15,-19-20 16,-29-18-16,-18 0 15,0-10 1,-19-9 0,0 0-16,0 10 15,-19-1 1,-9 19-16,-19 10 16,-10 8-1,1 1-15,-10 0 16,0 10-1,0 8-15,1 1 16,-11 9 0,1 19-16,37-38 15</inkml:trace>
  <inkml:trace contextRef="#ctx0" brushRef="#br1" timeOffset="-68243.5">24168 13963 0,'0'0'0,"0"0"15,9 0-15,10-10 16,18-9 0,48 10-1,28 0-15,19-1 16,-66 10-16</inkml:trace>
  <inkml:trace contextRef="#ctx0" brushRef="#br1" timeOffset="-68051.97">24337 14197 0,'0'0'0,"0"0"16,0 0 0,9 0-16,20 0 15,36 0 1,67-19-16,66 1 15,150-20 1</inkml:trace>
  <inkml:trace contextRef="#ctx0" brushRef="#br1" timeOffset="-67247.27">25823 11626 0,'0'0'16,"0"0"-16,0 0 16,0 0-16,0 0 15,0 0 1,0 0-16,-9 0 16,-29 0-1,-28 10-15,-28-1 16,-9 0-1,-1 10 1,20 0-16,18 0 16,19-10-16,9 10 15,10-10 1,19 1 0,-1 18-16,1 28 15,18 19 1,10 47-16,19 19 15,9 28 1,0 28-16,9 9 16,-18 10-1,-1 19-15,-8 18 16,-29 19 0,0 9-16,-19 10 15,-9 0 1,9 0-16,-19 9 15,1 0 1,-11-9-16,11-9 16,-10-19-1,0-10-15,19-9 16,-1-10 0,20-27-1,18-29-15,10-18 16,9-29-16,10-28 15,9-18 1,0-29-16,10-19 16,74-18-1,208-47 1,94-38-16</inkml:trace>
  <inkml:trace contextRef="#ctx0" brushRef="#br1" timeOffset="-57996.58">22305 3210 0,'0'0'0,"9"0"0,10 0 15,38-9 1,37 0-16,19-1 15,9 1 1,0 9-16,-9 9 16,0 1-1,19-1-15,-1 10 16,1-19 0,-19 0-16,-19 0 15,-9-10 1,-29 1-16,-9 0 15,-9-1 1,-19 1-16,-1-1 16,1 1-1,-19 9 1,0 0-16</inkml:trace>
  <inkml:trace contextRef="#ctx0" brushRef="#br1" timeOffset="-57396.2">23961 2741 0,'0'0'0,"0"0"0,0 0 16,0 0-1,0 10-15,0 8 16,-10 10-16,1 29 16,-1 8-1,1 1-15,0-10 16,-1 1-1,10-20-15,0-9 16,0-9 0,0 0-16,0-19 15,0 0 1,0 0 0,0-9-16,10-20 15,-1-18 1,0-9-16,1 9 15,-1 0 1,1 19-16,-1 0 16,0 19-1,-9-1-15,0 10 16,10 10 0,-1-1-16,1 19 15,-1 0 1,-9 10-16,0-1 15,0 1 1,-19-1-16,-37 10 16,18-28-1</inkml:trace>
  <inkml:trace contextRef="#ctx0" brushRef="#br1" timeOffset="-55914.96">26482 2985 0,'0'0'0,"0"0"0,0 0 16,0 0-1,0 0-15,0 0 16,0 0-1,0 0-15,0 0 16</inkml:trace>
  <inkml:trace contextRef="#ctx0" brushRef="#br1" timeOffset="-55803.76">26501 2976 0,'0'0'0,"0"0"0,0 0 15,0 0 1</inkml:trace>
  <inkml:trace contextRef="#ctx0" brushRef="#br1" timeOffset="-53744.61">25673 2816 0,'0'0'0,"0"0"0,9 0 16,1-9-1,-1-1-15,19 1 16,29 0-16,27-1 15,20 10 1,18 0 0,10 0-16,0-9 15,-1-10 1,-8 0-16,-1 1 16,-9 8-1,-19 1-15,0 0 16,0 9-16,0-10 15,-19 1 1,-9 9 0,-9-10-16,-1 10 15,0 0 1,-18 0-16,0 0 16,-1 0-1,-8 0-15,-11 10 16,1-1-1,0 1-15,0-1 16,0 10 0,9 18-16,-9 10 15,0 19 1,9 18 0,-9 29-16,-1 28 15,1-1 1,-9 29-16,-1 9 15,0 10 1,-9 0-16,0 18 16,10 10-1,-10 0-15,0 0 16,0-1 0,0 1-16,-10 0 15,1-10 1,-10-9-16,0 0 15,1 0 1,-1-9-16,0-10 16,0-9-1,0 9 1,10 1-16,-1-10 16,1 9-16,0 0 15,9 0 1,0-9-1,-10-9-15,10-19 16,-9-1 0,9-18-16,0-28 15,0-9 1,-10-10-16,10-19 16,0-9-1,0-10-15,0-18 16,0 0-1,0 0-15,0-10 16,0-9 0,0 0-16,0 0 15,0 0 1,0 0 0,0 0-16,0 0 15,0 0-15,0 0 16,0 0-1,0 0-15,0 0 16,-9-9 0,0-1-1,-1 1-15,-18-10 16,-28 0 0,-39-18-16,-55-1 15,-19 1 1,-10 9-16,28 9 15,20 9 1,8 1-16,1 0 16,9 9-1,10-10-15,-1 1 16,10 0 0,19-1-16,9 10 15,19 0 1,19 0-16,0 0 15,9-9 1,0-1-16,0 1 16,0-10-1,0 0-15,-9 1 16,0-20 0,-10 1-1,10-20-15,0 1 16,0-10-1,0-9-15,-1-19 16,1-18 0,19-1-16,-1 1 15,10-10 1,0-10-16,10-8 16,-1-10-1,0-19-15,10 0 16,0-9-1,0-10-15,0-19 16,0-8 0,-1 8-16,1-9 15,-9 10 1,8 0-16,-8-1 16,-1 1-1,1-1 1,-10 10-16,0 0 15,0 0 1,0 10-16,-10 8 16,1 20-1,9 18-15,0 19 16,0 10 0,9 8-16,1 20 15,-10 18 1,0 19-16,0 10 15,0 9 1,0 9-16,0 10 16,0-1-1,0 10-15,0 0 16,0 0 0,0 0-1,0 0-15,0 0 16,0 0-16,0 0 15,0 0 1,0 0-16,0 0 16,0 10-1,-19 18 1,0-10-16</inkml:trace>
  <inkml:trace contextRef="#ctx0" brushRef="#br1" timeOffset="-45017.78">3170 13963 0,'0'0'0,"19"0"0,19-19 16,28-9 0,28 9-16,19 9 15,28 10 1,19 10-16,28 9 15,19 9 1,18-9-16,11-1 16,-1 1-1,0-10-15,-9 1 16,-29-1 0,-27 1-16,-29-1 15,-19 0 1,-18 1-16,-29-10 15,0 0 1,-18 0-16,-1 0 16,0 0-1,-9 0-15,-9 0 16,0-10 0,-19 10-1,-1 0-15,1 0 16,-9 0-1,-1 0-15,0 0 16,-9 0 0,0 0-16,0 0 15,0 0 1,0 0-16,10 10 16,-1-1-1,1 1-15,-1 18 16,0 0-1,1 19-15,-1 0 16,1 0 0,-1 9-16,0-9 15,-9-10 1,0 1-16,0-10 16,0-9-1,0-1-15,-18 1 16,-11 0-1,-18 0-15,-28 0 16,-10-10 0,-27 0-1,-20 1-15,-9-10 16,-10 9 0,-18-9-16,9 0 15,0 0 1,-9 0-16,-1 9 15,1 1 1,9-10-16,19 0 16,0 9-1,19-9-15,-1 0 16,20 0 0,18 0-16,10 10 15,9-10 1,19 0-16,9 0 15,10 0 1,0 0-16,0 0 16,-10 0-1,0 0 1,1 0-16,-1 0 16,1 0-1,-1-10-15,0 1 16,10-1-1,-10-8-15,10-1 16,0 0 0,9 0-16,0 1 15,1-11 1,8 1-16,1 0 16,-1-9-1,1 9-15,9-1 16,0 1-1,0 0-15,0 9 16,0 1 0,0 8-16,0 1 15,0-1 1,0 1 0,0 0-16,0 9 15,0-10-15,0 10 16,0 0-1,0 0 1,0 0-16,0 0 16,0 0-1,0 0-15,0 0 16,0 0 0,0 0-16,0 0 15,0 0 1,0 0-16,0 0 15,0 0 1,0 0-16,0 0 16,0 0-1,0 0-15,0 0 16,0 0 0,0 0-1,0 0-15,0 0 16,0 0-16,0 0 15,0 0 1,0 0 0,0 0-16,0 0 15</inkml:trace>
  <inkml:trace contextRef="#ctx0" brushRef="#br1" timeOffset="-43931.15">6463 14103 0,'0'0'0,"0"0"16,0 0 0,0 0-16,0 0 15,0 0-15,0 0 16,0 0-1,0 0 1,0 0-16,0 0 16,0 0-1,0 0-15,0 0 16,0 0 0,0 0-16,0 0 15,0 0 1,0 0-16,0 0 15,0 0 1,0 0-16,0 0 16,0 0-1,0 0-15,0 0 16,0 0 0,0 0-16,0 0 15,0 0 1,0 0-16,0 0 15</inkml:trace>
  <inkml:trace contextRef="#ctx0" brushRef="#br1" timeOffset="-40384.42">6453 14169 0,'0'0'0,"0"0"0,0 0 15,0 0-15,10 9 16,-1-9 0,1 10-16,9-10 15,9 0 1,0 0 0,0 0-16,10-19 15,-1 0 1,10 0-16,1-18 15,-11-1 1,1 1-16,-1-10 16,1 9-1,0-9-15,-1-9 16,1 0 0,0-10-16,-1 1 15,-9-11 1,1 1-16,-1-9 15,0 0 1,0 8-16,-9 1 16,9 0-1,-9-9-15,9-1 16,1 10 0,-1-9-1,0 9-15,0 0 16,0 9-16,1 1 15,-1-11 1,10 11-16,-1-1 16,10 0-1,0 10 1,0-10-16,10 10 16,-1-10-1,1 10-15,-1 0 16,1 0-1,-1 9-15,0 0 16,10 0 0,0 0-16,-9 9 15,-1 1 1,10 9-16,9 0 16,-9-1-1,9 1-15,0 0 16,-18 0-1,9 9-15,9-9 16,0 9 0,1 1-16,-1-1 15,-9 0 1,0 0 0,-1 10-16,11-1 15,-1 1 1,-9 0-16,0-1 15,-1 1 1,11 0-16,-10 9 16,9 0-1,9 0-15,1 0 16,9 9 0,-9 0-16,9 1 15,-9-1 1,-1 0-16,10 1 15,-9-1 1,0 10-16,9 0 16,0 0-1,0 9-15,0-10 16,9 11 0,-8-1-1,-1 0-15,0-9 16,-10 9-1,10 0-15,1 0 16,-1 10 0,9 9-16,1-1 15,-10-8 1,-19 0-16,0 8 16,0 1-1,1 0-15,-1 10 16,-9-11-1,-10 11-15,1-10 16,-10 0 0,-10-10-16,1 1 15,0-1 1,-1 10-16,1-9 16,-10-1-1,0 10-15,-9-9 16,0-1-1,0 1-15,0-1 16,-1-9 0,1 10-1,0-1-15,0-8 16,-10-1 0,1 0-16,-1 0 15,0 0 1,1-9-16,-1 0 15,1-1 1,-1 1-16,0 0 16,-9 0-1,0-10-15,0 0 16,0 1 0,0-1-16,0 1 15,0-1 1,0 0-16,0 1 15,0-10 1,0 0-16,0 0 16,0 0-1,0 0-15</inkml:trace>
  <inkml:trace contextRef="#ctx0" brushRef="#br1" timeOffset="-38846.65">13199 12161 0,'0'0'0,"0"0"0,0 0 15,0 0 1,0 0-16,0 9 15,0 10 1,0 9-16,0 1 16,0 8-1,0 10-15,9 0 16,0 0 0,1-10-16,-1 1 15,1-1 1,-1 1-16,0-10 15,-9 0 1,0 0-16,0 1 16,0-11-1,0 1-15,0 0 16,0-10 0,0 1-16,0-1 15,-9 0 1,0 1-16,-1-1 15,1 1 1,-1-1 0,-8 0-16,-1 1 15,-19-1 1,-18 0-16,-20-9 16,1 0-1,0 0-15,0 0 16,9-9-1,0 0-15,19-1 16,0 1 0,19 0-16,-1 9 15,11 0 1,8 0-16,1 0 16,-1 0-1,1 0-15,0 0 16,-1 0-1,10 0-15,-9 0 16,9 0 0,0 0-16,-10 0 15,10 0 1,-9 0 0,0 0-16,-1 0 15,10 0 1,-9 0-16,-1 0 15,10 0 1,-9 0-16,9 0 16,0 0-1,-9 0-15,9 0 16,0 0 0,0 0-16,0 0 15,-10 0 1,1 0-16,9 9 15,-10-9 1,10 0-16,0 0 16,0 9-1,-9-9-15,9 0 16,0 0 0,0 0-1,0 0-15,0 0 16,0 0-1,0 0-15,0 10 16,-10-10 0,10 0-16,0 0 15,0 0 1,0 0-16,0 0 16,0 0-1,0 9-15,-9-9 16,9 0-1,0 0-15,0 0 16,0 9 0,-9-9-16,9 0 15,0 0 1,0 0 0,0 0-16,0 0 15,0 0-15,0 0 16,0 0-1,0 0-15,0 0 16,0 0 0,0 0-1,0 0-15,0 0 16,0 0 0,0 0-16,0 0 15</inkml:trace>
  <inkml:trace contextRef="#ctx0" brushRef="#br1" timeOffset="-37602.08">9360 2113 0,'0'0'0,"10"0"16,9-19 0,9 0-16,9 0 15,10 1 1,10-11-16,9 11 15,0-1 1,18 0-16,1 10 16,0-1-1,-10 10-15,-9 10 16,-10-1 0,1 19-16,-1 0 15,-18 10 1,-1 9-16,1 18 15,0 11 1,-1-1 0,1 9-16,-10-9 15,-9 0 1,0 0-16,0 0 16,-1 10-1,-8 9-15,-10-1 16,0 1-1,0 0-15,-19 0 16,0-19 0,0 0-16,-9 0 15,-10-9 1,1-1-16,-1-8 16,-9-1-1,-9-19-15,-10 1 16,-9-10-1,-19-9-15,-1-19 16,11-19 0,-1 0-16,10-9 15,0-9 1,-1-29-16,1-9 16,0-19-1,9-18 1,19-1-16,19 0 15,-1-9 1,20 0-16,9 0 16,9 19-1,10 0-15,10 9 16,8-9 0,-18 56-16</inkml:trace>
  <inkml:trace contextRef="#ctx0" brushRef="#br1" timeOffset="-28134.3">28551 11720 0,'0'0'0,"10"0"0,9-19 16,18 1 0,10-11-16,19-8 15,0-1 1,19 1 0,9 9-16,-10 0 15,-8-1 1,-1 20-16,-19 0 15,-18-1 1,0 10-16,-19 0 16,-1 10-1,1-1-15,-9 0 16,8 20 0,1 17-16,-9 30 15,-1 17 1,0 29-16,-9 0 15,0 28 1,0 10-16,10-1 16,-10 20-1,9 8-15,10 10 16,-10 0 0,10 0-16,-9 0 15,-1 19 1,10 0-1,-10 19-15,1-10 16,-1-9 0,10 9-16,0 0 15,9-9 1,-9 0-16,0-10 16,-1-9-1,1-9-15,-19-19 16,0-1-1,0-8-15,-9-29 16,-1 10 0,1-10-16,0-9 15,-1 0 1,-9 0-16,1-9 16,-1-19-1,9-19-15,1 0 16,-10-10-1,0-8-15,0-1 16,1 0 0,-1-9-1,0 0-15,0-9 16,0-1 0,1 1-16,-11-1 15,-8 1 1,-1-1-16,-18 1 15,-1-1 1,1-18-16,-10 0 16,0 0-1,10-19-15,9 0 16,9 0 0,10 0-16,0 0 15,-1-10 1,1 10-16,0-9 15,0 9 1,-1-9-16,11-10 16,-29-9-1,18-1-15</inkml:trace>
  <inkml:trace contextRef="#ctx0" brushRef="#br1" timeOffset="-26023.35">30057 3407 0,'0'0'0,"0"0"15,0 0-15,9 0 16,0-9-1,1 0-15,-1-1 16,-9 1 0,0 9-16,0 0 15,0 0 1,0 0-16,0 0 16,0 0-1,10 9-15,-1 1 16,-9 18-1,0 0-15,0 19 16,0 9 0,0 10-16,-9 18 15,-1 10 1,1-10-16,-1 10 16,-8-9-1,-1 9-15,0-10 16,10 10-1,-1 9-15,1 0 16,-1 0 0,-8 1-1,8-1-15,1 9 16,-10-8 0,10-11-16,-10 11 15,9-1 1,-8-9-16,8 9 15,-9 0 1,0 10-16,10-1 16,0 1-1,-1-1-15,1 10 16,-1 0 0,1 10-16,9-10 15,0 9 1,0-9-16,9 0 15,-9 0 1,0 9-16,0-18 16,0 9-1,0 0 1,0 0-16,10-10 16,-10 1-1,0 0-15,0-10 16,0-9-1,0-1-15,0 11 16,0-10 0,0 9-16,0-9 15,0-1 1,0-8-16,-10-10 16,10-9-1,0-10-15,0-9 16,0-10-1,0 1-15,0-10 16,0 0 0,0-9-1,0 0-15,0-1 16,0-8-16,0-1 16,0 1-1,0-10 1,0 0-16,0 0 15,0 0-15,0 0 16,0 0 0,0-10-1</inkml:trace>
  <inkml:trace contextRef="#ctx0" brushRef="#br1" timeOffset="-24202.53">29746 3238 0,'0'0'0,"0"0"15,0 0-15,0 0 16,0 0 0,-19-1003-16,-28 1969 15,-28-994 1,-47 0-16,-29-1 16,-37 11-1,0-1-15,-10 10 16,10-10-1,-9 9-15,-1-8 16,1 8 0,-1 10-16,10 0 15,9 0 1,19 0-16,0 0 16,19 0-1,0 0 1,9-18-16,1 8 15,8 1 1,11-1-16,8 1 16,29 0-1,9 9-15,19 0 16,19 9 0,-1 0-16,11 1 15,-1-1 1,0 1-16,0-1 15,0 19 1,1 10-16,-11 27 16,1 29-1,0 9-15,0 19 16,-1 19 0,1 9-1,0 10-15,0 9 16,0 18-16,-1 20 15,20 8 1,0 11 0,9-1-16,9 0 15,10 9 1,0 1-16,-1-10 16,-8-9-1,9-10-15,-10-9 16,10-9-1,-19-10-15,0 1 16,0-29 0,0 0-16,-10-9 15,1-29 1,0 1-16,-1-1 16,1-8-1,-1-20-15,1-9 16,0-9-1,9-10-15,0-18 16,0-1 0,0-9-1,0-9-15,0 0 16,0-10 0,0 10-16,0-10 15,9 1 1,0 8-16,1 1 15,-1 0 1,1 0-16,-1-1 16,0 11-1,1-1-15,-1 0 16,1 0 0,-1 0-16,0 0 15,1 1 1,-1-11-16,1 1 15,-1 0 1,19 0 0,10-10-16,9 10 15,19-10 1,18 0-16,20 1 16,9-1-1,9 1-15,0-1 16,20 10-1,8 9-15,-9 0 16,-9 0 0,9 0-16,-9 10 15,-1-10 1,1 0-16,0 0 16,9 0-1,0-9-15,10 0 16,-20 0-1,1 0-15,0-1 16,-1 1 0,-8 0-16,-10-10 15,-10 1 1,-9-10-16,0 0 16,-19 0-1,1-10-15,-20 1 16,1-1-1,-1-8 1,0-1-16,-8 0 16,-11 0-16,1 1 15,-1-1 1,-8 0 0,-11 10-16,1-1 15,-19 1 1</inkml:trace>
  <inkml:trace contextRef="#ctx0" brushRef="#br1" timeOffset="-22900.7">10809 2469 0,'0'0'0,"0"0"16,0 9-16,0 1 15,-9 18 1,-10 10-16,0 27 15,0 29 1,10 19 0,-1-57-16</inkml:trace>
  <inkml:trace contextRef="#ctx0" brushRef="#br1" timeOffset="-21569.81">10997 7095 0,'0'0'0,"0"0"0,0 0 16,0 18-1,10 11-15,-10 17 16,0 20-1,0 28-15,-10 28 16,10 19 0,-9 9-16,9 28 15,0 0 1,-10 1-16,1 8 16,0-9-1,-10 10-15,0 0 16,0-10-1,0 10-15,1-10 16,8 0 0,1-18-16,-1-10 15,1-9 1,0-29-16,-1-18 16,10-10-1,-9-27 1,9-20-16,-10-18 15,10 0 1,0-19-16,0 0 16,0 0-1,0-10-15,0-37 16,10-28 0,-1-47-16,1-9 15,8-28 1,1-10-16,0-10 15,0 1 1,-10-9-16,10-1 16,0 10-1,0-1-15,-1-8 16,1 8 0,0 1-1,0 19-15,0 18 16,-19 10-1,0 9-15,0 0 16,0 18-16,-10 20 16,10 18-1,-9 1 1,9 18-16,0 19 16,0-1-1,0 20-15,0 9 16,0 0-1</inkml:trace>
  <inkml:trace contextRef="#ctx0" brushRef="#br1" timeOffset="-13733.56">11364 3351 0,'0'0'0,"0"0"15,0 0 1,10 0-16,37 0 15,47-9 1,66-1-16,18 1 16,20-10-1,-1 0-15,-37 1 16,-37-1 0,-29 9-16,-28 1 15,-10 0 1,-18-1-1,-1 1-15,1 0 16,-10-1 0,-9 10-16,0-9 15,0 9 1,-10 0-16,-9-10 16</inkml:trace>
  <inkml:trace contextRef="#ctx0" brushRef="#br1" timeOffset="-13286.38">13152 2844 0,'0'0'0,"0"0"16,0 10-16,0 27 15,9 48 1,0 37-16,-9 0 15,0-10 1,0-18-16,-9-19 16,9-28-1,0-9-15,0-20 16,0-8 0,0-10-16,0 0 15,9-19 1,10-47-16,19-65 15,18-19 1,1 18 0,-20 48-16,1 28 15,-19 28 1,9 18-16,0 10 16,0 10-1,1 8-15,-11 29 16,-8 28-1,-38 38-15,-132 56 16,-141 84 0</inkml:trace>
  <inkml:trace contextRef="#ctx0" brushRef="#br1" timeOffset="-12680.72">12173 8755 0,'0'0'0,"0"0"16,10 0-1,-1-9-15,29-10 16,27 0-1,39-9-15,28-9 16,9-1 0,0 10-16,-9 0 15,-20 19 1,-8-1-16,-19 1 16,-29-1-1,-9 10-15,-9 10 16,9-1-1,-28 1-15</inkml:trace>
  <inkml:trace contextRef="#ctx0" brushRef="#br1" timeOffset="-12251.77">13556 8615 0,'0'0'0,"0"0"0,0 0 15,0 0 1,0 0-16,0 9 15,0 10-15,0 18 16,0 10 0,-9 9-1,-1 1-15,10-20 16,-9 1 0,9-19-16,0-1 15,0-18 1,0 0-16,0 0 15,-10-28 1,1-47-16,18-37 16,20-20-1,-11 38-15,1 57 16,0 9 0,9 18-16,1 10 15,18 19 1,0 19-16,0 9 15,-10 9 1,-18 0-16,-28 19 16,-38 38-1,0-57-15</inkml:trace>
  <inkml:trace contextRef="#ctx0" brushRef="#br1" timeOffset="-11363.67">30612 17537 0,'0'0'0,"9"0"16,10 10-16,19 27 16,18 19-1,38 48-15,10 18 16,8 18-1,20 10-15,19 10 16,9 9 0,-19-19-1,-57-66-15,-46-46 16,-38-29 0</inkml:trace>
  <inkml:trace contextRef="#ctx0" brushRef="#br1" timeOffset="-11057.38">31440 17669 0,'0'0'0,"0"0"16,0 9-16,-19 10 15,-28 46 1,-19 39-16,-9 18 16,-1 9-1,1-9-15,0-10 16,9-8 0,10-39-1,8-8-15,20-20 16,19-18-1,-1-19-15</inkml:trace>
  <inkml:trace contextRef="#ctx0" brushRef="#br1" timeOffset="-10534.8">31835 18081 0,'0'0'0,"9"0"16,0-9-16,10 0 16,0-1-1,0 1-15,9 9 16,0 9-1,1 1-15,-1 18 16,-9 0 0,-1 19-16,1 0 15,-19 9 1,-9 10 0,-10-1-16,-9 10 15,0-18 1,-1-20-16,20 1 15,0-19 1,-1-1-16,10-8 16,10-1-1,8 0-15,39 10 16,46 0 0,29 0-16,28 0 15,-19-19 1,-9 0-16,-29-19 15,-37 0 1,-38 10-16</inkml:trace>
  <inkml:trace contextRef="#ctx0" brushRef="#br1" timeOffset="-9097.42">29821 17565 0,'0'0'0,"0"0"0,0 0 16,0 0 0,0 10-16,0 9 15,-9 37 1,0 28-16,9 38 16,9-9-1,0-1-15,1-8 16,-10-20-1,9-9 1,-9-19-16,10-9 16,-1-9-1,-9-19-15,0-1 16,0-18-16,0 0 16,10 0-1,-1-28 1,19-37-16,0-11 15,1-8-15,-1 0 16,0 18 0,0 19-1,-9 0-15,0 19 16,0 9 0,0 10-16,-10-1 15,0 10 1,1 10-16,9 18 15,-1 19 1,1 19-16,-9-1 16,-10 10-1,0-18-15,0-11 16,0-8 0,0-19-1,0 0-15,0-19 16,0 0-16,0-10 15,9-27 1,29-38-16,9-19 16,-10 19-1,1 28-15,-19 19 16,0 18 0,-1 1-1,1 18-15,9 1 16,1 18-1,-1 19-15,9 37 16,1 29 0,-19 18-16,-19-9 15,-9 0 1,-10-19-16,-10 0 16,11-56-1</inkml:trace>
  <inkml:trace contextRef="#ctx0" brushRef="#br1" timeOffset="-2513.46">30555 3398 0,'0'0'0,"10"0"16,-1 0-16,19 9 15,29 1 1,18-1-16,38 0 15,47 20 1,37-11-16,10-8 16,10-10-1,-20 0 1,-18 0-16,-19-10 16,-38 10-1,-37 0-15,-19 0 16,-10 0-1,-18 0-15,-1 0 16,1 0-16,-19 0 16,0 0-1,0-9 1,-10 0-16,-9-1 16,0 10-1,0 0-15,0 0 16,0 0-1,0 0-15,0 10 16,-19-1 0,0 29-16,-18 37 15,-1 18 1,10 20-16,0 9 16,9 19-1,9 9 1,10 9-16,0 29 15,10 28-15,-1 9 16,-9 0 0,0 10-1,0 9-15,-9 9 16,-1 10 0,10-10-16,0 0 15,0 10 1,-9-19-16,0-19 15,9-9 1,-10-10-16,-9-18 16,1 0-1,-1-10-15,0 0 16,9-37 0,1-10-16,0-9 15,-1-37 1,10-10-16,0-19 15,0-9 1,0-10-16,0 1 16,0 0-1,0-20-15,0 1 16,0 0 0,0-10-1,0 1-15,0-1 16,-9 0-16,-1 1 15,1 9 1,0 9 0,-10 19-16,0-1 15,0 1 1,0 0-16,1-9 16,-1-1-1,9 1-15,1-1 16,0 1-1,-1-1-15,1-8 16,-1-1 0,1-9-16,-1-1 15,1 1 1,9-10-16,0-9 16,0 0-1,0 0-15,0 0 16,0 0-1,-19 0-15,0-18 16,-18-20 0,-20-18-1,-27-19-15,-39 0 16,-46-10 0,-10 10-16,-9 19 15,0 9 1,0 0-16,0 10 15,9 8 1,28 11-16,39 8 16,36 1-1,10 9-15,19 0 16,19 9 0,0-9-16,9 10 15,10-10 1,-1 0-16,1 0 15,9 0 1,0 0 0,0 0-16,0 0 15,0 0 1,0 0-16,0 0 16,0 0-1,0-19-15,9-9 16,1-19-1,18-28-15,0-28 16,0-38 0,10-28-16,0-47 15,-10 0 1,-9-9-16,0 0 16,-1 9-1,-18-9-15,0 0 16,-9 0-1,-10-10-15,-9 10 16,9 9 0,0 19-16,10 19 15,-1 18 1,10-8 0,0 17-16,10 1 15,-1-9 1,1-10-16,-1 0 15,1 10 1,-1-1-16,0 19 16,1 19-1,-1 10-15,10 9 16,0-1 0,0 10-16,-1 10 15,1 18 1,0 1-16,0 18 15,9 0 1,0 9-16,1 10 16,-1 0-1,9 0-15,-8 9 16,8 10 0,-9-1-1,1 1-15,-1 0 16,0 9-1,0 0-15,1 0 16,-1 0 0,0-10-16,19 1 15,0-1 1,0 1-16,19-10 16,9 1-1,29-1-15,9 0 16,18 10-1,1-1-15,-10 1 16,-18-1 0,-10 10-16,-19 0 15,-9 0 1,0 0 0,-10 0-16,1 0 15,-20 0 1,1 0-16,0 10 15,-20-10-15,1 0 16,-9 9 0,-1 10-16,-9-10 15</inkml:trace>
  <inkml:trace contextRef="#ctx0" brushRef="#br1" timeOffset="-1143.32">21957 3060 0,'0'0'0,"0"0"0,9 0 16,10 0-1,19-9-15,46-1 16,58 10 0,27-9-16,19 0 15,0-1 1,-19 1-16,-18-10 15,-19 0 1,-19 1 0,-10-1-16,-18 0 15,-10 0 1,-19 1-16,-9-1 16,-9 0-1,-19 0-15,0 0 16,0 1-1,-1-1-15,-8 10 16,-1-1 0,-9 1-16,0 9 15,0 0 1,0 28-16,0 47 16,0 75-1,-9 47-15,-1 28 16,10 10-1,-9 18-15,18 10 16,1 47 0,-1 37-16,19 19 15,1 18 1,-1 10-16,-9 0 16,-10-18-1,0-20 1,1-18-16,-1-19 15,1-38 1,-1-27-16,-9-29 16,0-37-1,0-29-15,0-18 16,0-38 0,0-18-16,10-10 15,-10-29 1,0-8-16,0-10 15,0-18 1,0-10-16,9-19 16,-9 0-1</inkml:trace>
  <inkml:trace contextRef="#ctx0" brushRef="#br1" timeOffset="-328.6">21844 3032 0,'0'0'0,"0"0"16,0 0-16,0 0 15,9 0 1,1 9-16,9 29 16,9 56-1,9 47 1,-8 37-16,-1 19 15,0 19-15,0 18 16,-9 48 0,0 27-1,-10 20-15,1 27 16,-1 29 0,1 0-16,-10 18 15,0 0 1,-10-18-16,-9-10 15,1-46 1,8-29-16,1-56 16,-1-47-1,1-38-15,0-37 16,9-37 0,0-29-16,0-18 15,0-1 1,0-18-16,0 0 15,0-19 1,0 0-16,9 0 16,0 0-1,20-19 1,18-9-16,18-10 16,11 1-1,18-1-15,19-9 16,9 19-1,10 0-15,-1 9 16,1 10 0,-10 0-16,-18 9 15,-10-10 1,0 1-16,-9-10 16,-1-9-1,48-28-15,169-85 16</inkml:trace>
  <inkml:trace contextRef="#ctx0" brushRef="#br1" timeOffset="407.72">21853 1165 0,'0'0'0,"10"0"0,9-9 15,28-1 1,28 1-16,10 18 15,9 10 1,0 9 0,-28 0-16,-10 0 15,-18 1 1,-1 17-16,-18 1 16,-19 0-1,-9 19-15,-20 0 16,-27 18-1,-19-9-15,-10 0 16,19-19 0,19-18-16,10-10 15,8-9 1,20 0-16,0-19 16,9 0-1,0 0-15,18 9 16,29 0-1,47-9 1,29 0-16,8 0 16,1 0-1,-28-9-15,-20 0 16,-27-1 0,-20 1-16,-18 9 15</inkml:trace>
  <inkml:trace contextRef="#ctx0" brushRef="#br1" timeOffset="3106.88">11599 3163 0,'0'0'0,"0"0"0,0 0 16,0 0-1,10 0-15,18 10 16,28-1 0,38 1-1,29-1-15,-1-9 16,0 0-16,-9-9 15,-9-1 1,-20 1-16,-8-1 16,-10-8-1,-1-1-15,1 0 16,-9 0 0,-1 10-1,1 0-15,-20-1 16,1 1-1,-19 9-15,-1 0 16,-8 0 0,-10 0-16,0 0 15</inkml:trace>
  <inkml:trace contextRef="#ctx0" brushRef="#br1" timeOffset="3647.67">13274 2760 0,'0'0'0,"0"0"0,0 9 16,0 19-1,0 29-15,0 37 16,0 18-1,0 1 1,0-10-16,0-9 16,0-29-1,0-18-15,0-9 16,0-19 0,0-10-16,0-9 15,0 0 1,0-9-16,0-19 15,9-38 1,1-28-16,-1 0 16,0 10-1,10 9-15,0 9 16,0 19 0,0 19-16,0 0 15,-10 18 1,10 1-16,0 18 15,9 1 1,-9 18-16,-1 10 16,-8 8-1,-20 11 1,-55 37-16,-114 56 16,-141 65-1</inkml:trace>
  <inkml:trace contextRef="#ctx0" brushRef="#br1" timeOffset="4232.72">12286 9046 0,'0'0'0,"0"0"16,0-9-16,9-10 15,10 0 1,19-18-16,18-1 16,10 1-1,28-1 1,29 10-16,8 9 16,1 10-1,0-1-15,-29 1 16,-18 9-1,-29 0-15,-9 0 16,-9 0-16,-19 0 16,-19 0-1</inkml:trace>
  <inkml:trace contextRef="#ctx0" brushRef="#br1" timeOffset="4445.05">13264 8493 0,'0'0'0,"0"0"0,0 0 16,0 0-16,10 9 16,-1 19-1,1 0 1,-1 10-16,0-1 15,-9-27-15</inkml:trace>
  <inkml:trace contextRef="#ctx0" brushRef="#br1" timeOffset="6714.08">22512 3435 0,'0'0'0,"0"0"16,0 0-16,0 10 16,9 9-1,1 18-15,-1 19 16,10 10-1,0 9-15,0-19 16,-10-37 0</inkml:trace>
  <inkml:trace contextRef="#ctx0" brushRef="#br1" timeOffset="7013.8">22860 3501 0,'0'0'0,"0"10"0,0 8 16,0 10-1,9 19-15,1 10 16,18-1 0,0-19-16,0 1 15,10-10 1,-10-9-16,-9-19 15,0 0 1,0-19-16,-19 0 16,0 1-1,-19-11-15,-9 20 16,9 0 0</inkml:trace>
  <inkml:trace contextRef="#ctx0" brushRef="#br1" timeOffset="7350.29">22785 4449 0,'0'0'0,"0"0"0,0 0 16,0 0-1,9 0-15,1 9 16,18 1 0,0 8-16,0 10 15,-9 1 1,0-1-16,0 0 16,-19 9-1,0-8-15,0-11 16,0 1-1,0 0-15,9-10 16,0 1 0,1-10-16</inkml:trace>
  <inkml:trace contextRef="#ctx0" brushRef="#br1" timeOffset="7556.9">23265 4618 0,'0'0'0,"0"0"15,0 0-15,0 0 16,0 9-1,0 10 1,9 0-16,0-1 16,1 1-1,-1 0-15,1 0 16,-1-10 0,-9-9-16,9 0 15,-9 0 1,0 0-16</inkml:trace>
  <inkml:trace contextRef="#ctx0" brushRef="#br1" timeOffset="7725.92">23236 5331 0,'0'0'0,"0"0"0,0 9 15,0 1 1,0 27-16,-9-18 16</inkml:trace>
  <inkml:trace contextRef="#ctx0" brushRef="#br1" timeOffset="7893.07">23048 6053 0,'0'0'0,"0"0"0,0 10 15,0 8 1,0 20-16,0-10 16</inkml:trace>
  <inkml:trace contextRef="#ctx0" brushRef="#br1" timeOffset="8056.36">23058 6991 0,'0'0'0,"0"0"0,9 10 15,0 27 1,-9-18-16</inkml:trace>
  <inkml:trace contextRef="#ctx0" brushRef="#br1" timeOffset="8210.08">23095 7836 0,'0'0'0,"0"0"16,0 9-16,10 10 15,8 19 1,-8-20-16</inkml:trace>
  <inkml:trace contextRef="#ctx0" brushRef="#br1" timeOffset="8347.12">23189 8455 0,'0'0'0,"0"0"0,0 0 16,0 19 0,0-10-16</inkml:trace>
  <inkml:trace contextRef="#ctx0" brushRef="#br1" timeOffset="10147.92">9492 1869 0,'9'0'0,"10"0"0,47-19 16,28 0-1,10 0-15,9 1 16,9 8-1,-9 10 1,9 10-16,0-1 16,1 19-16,8 19 15,-18 9 1,10 10 0,-11 9-16,1 19 15,0 9 1,0 10-16,0-1 15,-19 1 1,-9-1-16,-10 10 16,-19-9-1,-18 0-15,0 9 16,-19 0 0,-19-1-16,-19 1 15,-28-9 1,-19 0-16,-38-1 15,-27-18 1,-29 0 0,-28-28-16,-19-20 15,-38-27 1,-37-47-16,-57-56 16,-56-38-1</inkml:trace>
  <inkml:trace contextRef="#ctx0" brushRef="#br1" timeOffset="13574.84">10113 6710 0,'0'0'0,"0"0"0,0 0 16,0 0-1,0 0-15</inkml:trace>
  <inkml:trace contextRef="#ctx0" brushRef="#br1" timeOffset="16840.18">22060 3032 0,'0'0'0,"19"0"0,19-19 16,28 1 0,18-11-1,20 11-15,37 8 16,0 1 0,-9-1-16,-1 10 15,-18 0 1,-19-9-16,-9 9 15,-28-9 1,-1-1-16,-9 1 16,-9 0-1,-10-1-15,-9 1 16,-1-1 0,1 1-16,-9 9 15,-1 0 1,1 0-16,-1 9 15,0 1 1,10 27-16,9 20 16,-9 36-1,0 29-15,0 29 16,-19 36 0,9 10-16,1 19 15,-1 28 1,10 19-1,0 18-15,9-9 16,-9 10 0,0-20-16,-10 10 15,0 19 1,10 10-16,9-11 16,10 1-1,9 0-15,19-9 16,-10-29-1,-9-47-15,-9-27 16,-10-20 0,-9-37-16,-10-19 15,-9-18 1,0-20-16,0-8 16,0-20-1,0 1-15,0-19 16,0-1-1,0-18-15,0 0 16,0 0 0</inkml:trace>
  <inkml:trace contextRef="#ctx0" brushRef="#br1" timeOffset="17722.64">21778 2751 0,'0'0'0,"10"0"0,-1-10 16,0 10-1,1 10-15,18 8 16,0 57-1,19 57-15,-9 37 16,9 37 0,9 19-16,1 0 15,-1 19 1,1 19-16,-10 19 16,-10 27-1,1 1-15,0 9 16,-1 9-1,-18 1-15,0-10 16,0-19 0,-10 0-1,1 10-15,-1-38 16,-9-10 0,0-8-16,-9-20 15,-10-27 1,0-29-16,0-19 15,10-27 1,-1-29-16,1-19 16,-1-18-1,1-10-15,9-18 16,0 0 0,0-20-16,0 1 15,0-10 1,0-9-16,0 0 15,0 0 1,0 0-16,9 0 16,1-18-1,18-1-15,19-28 16,28-19 0,19-18-1,10-10-15,-1 10 16,1-1-1,18 10-15,19 9 16,66 20 0,160-30-16</inkml:trace>
  <inkml:trace contextRef="#ctx0" brushRef="#br1" timeOffset="24896.73">6058 16271 0,'10'0'0,"9"-10"16,46-9-16,39-18 15,37-1 1,19 10-16,0 19 15,28 9 1,10 19-16,-10 9 16,-19 19-1,-28 0-15,-28 9 16,-19 10 0,-28 18-16,-19 10 15,-19 9 1,-18 10-16,-29 27 15,-28 1 1,-28-10-16,-38 10 16,-28 9-1,-19-28-15,-10-28 16,-8-28 0,8-19-16,-18-19 15,0-19 1,19-18-16,9-10 15,28-18 1,10-10 0,-1-10-16,20-8 15,18-10 1,1 0-16,-1-1 16,19-8-1,19-10-15,9 10 16,29-10-1,9-9-15,19-10 16,28-9 0,9 0-16,48-19 15,74-18 1,142-10-16,75 10 16</inkml:trace>
  <inkml:trace contextRef="#ctx0" brushRef="#br1" timeOffset="25869.07">19539 17594 0,'10'0'0,"8"-19"0,20-9 15,37-10 1,19 1-16,29-10 16,18 18-1,47 1-15,19 10 16,-10 8-1,-8 20-15,-11 8 16,1 10 0,0 10-16,-10 18 15,-18 19 1,-10 19-16,-10 19 16,-27 18-1,-19 10-15,-29 0 16,-28 18-1,-37 10-15,-29-10 16,-28 1 0,-37-10-1,-29-19-15,-37-9 16,-38-9 0,-38-29-16,-27-37 15,-1-18 1,19-29-16,19-29 15,28-18 1,9-37-16,29-19 16,9-29-1,28-18-15,38 0 16,19-9 0,37 9-16,19 28 15,29 0 1,18 18-16,10 1 15,18 9 1,19-9-16,48-9 16,74-10-1,132-47-15</inkml:trace>
  <inkml:trace contextRef="#ctx0" brushRef="#br1" timeOffset="26831.43">29887 17378 0,'10'0'15,"9"-19"-15,28-19 16,28 1-16,28-10 16,29 0-1,28 19-15,28 9 16,38 10 0,9 18-16,-9 19 15,-19 10 1,-38 9-16,-18 0 15,-10 9 1,-28 10 0,-10 18-16,-9 10 15,-19 18-15,-27 10 16,-20 10 0,-19 18-1,-18 0-15,-38-9 16,-19-10-1,-19 0-15,-37-9 16,-29-9 0,-27-19-16,-20-19 15,-28-9 1,1-29-16,8-9 16,1-9-1,-1-28-15,10-19 16,10-29-1,-1-27-15,20-29 16,18-18 0,19-19-16,37-10 15,48-9 1,27-9-16,29-10 16,38 1-1,28 9-15,37 18 16,38 19-1,76 38 1,140 9-16</inkml:trace>
  <inkml:trace contextRef="#ctx0" brushRef="#br1" timeOffset="34161.45">30593 13747 0,'0'0'0,"0"0"16,0 0-16,0 0 16,9 0-1,1 0-15</inkml:trace>
  <inkml:trace contextRef="#ctx0" brushRef="#br1" timeOffset="34463.61">30489 14103 0,'0'0'15,"0"0"-15,0 0 0,0 0 16,10 0 0,-1 0-16,29 0 15,18 0 1,29-9-16,-10-10 15,0 0 1,-46 10-16</inkml:trace>
  <inkml:trace contextRef="#ctx0" brushRef="#br1" timeOffset="34780.47">30800 13550 0,'0'0'0,"0"0"0,0 0 16,0 0-1,9 9-15,10 10 16,19 9 0,9 19-16,9 0 15,1 9 1,-20 0-1,-9-9-15,-9 10 16,-9-1-16,-10 0 16,-19 10-1,-28 18 1,-47 20-16,-47 8 16,-142 57-1</inkml:trace>
  <inkml:trace contextRef="#ctx0" brushRef="#br1" timeOffset="36297.65">31788 12067 0,'0'0'0,"0"0"15,0 0-15,0 0 16,0 0 0,-19 0-1,0 0-15,-19-9 16,1 9-1,-1 0-15,0 9 16,1 1 0,9 18-16,-1 9 15,1 20 1,-9 36-16,8 48 16,11 37-1,8 20-15,20 8 16,18 10-1,9 0-15,10 9 16,-9 0 0,-10 9-16,-9 20 15,-28-1 1,-10 0-16,0 19 16,-19 10-1,1-10-15,-1-9 16,10-19-1,9-29-15,10-17 16,18-30 0,19-17-1,10-30-15,9-17 16,9-20 0,29-18-16,103 9 15,160 47 1</inkml:trace>
  <inkml:trace contextRef="#ctx0" brushRef="#br1" timeOffset="37209.36">32747 12011 0,'0'0'0,"10"0"0,-1-19 16,19 0-1,0 10-15,1 0 16,18-1 0,0 10-1,9 0-15,1 10 16,8-1 0,-8 10-16,-1 9 15,20 19-15,-11 19 16,-27 18-1,-19 38 1,-28 28-16,-10 10 16,0 27-1,-9 10-15,-1 19 16,1-9 0,0 8-16,0 1 15,18 9 1,1 10-16,0 9 15,9 9 1,0 19-16,0-9 16,-10-29-1,-9-8-15,10-11 16,0-36 0,-1-10-1,1-10-15,9-9 16,0-18-16,9-20 15,-9 1 1,0-19-16,0-19 16,-9-19-1,-1-9 1,1-10-16,-1 1 16,1-19-1,0-1-15,-10-18 16,-9 0-1,-48-9-15,20-10 16</inkml:trace>
  <inkml:trace contextRef="#ctx0" brushRef="#br1" timeOffset="38049.57">32945 17856 0,'0'0'0,"9"-9"0,1-10 16,-1 0 0,0 10-16,20 0 15,-1-1 1,0 20 0,0-1-16,0 10 15,-9 9 1,0 9-16,-19 10 15,-19 0-15,-9 9 16,-19 10 0,-19-10-1,-9 1-15,9-1 16,0-18 0,19-10-16,10-10 15,8 1 1,20-19-16</inkml:trace>
  <inkml:trace contextRef="#ctx0" brushRef="#br1" timeOffset="38280.46">32606 18194 0,'0'0'0,"0"0"0,0 0 16,0 9-16,0 20 15,0 17 1,9 1-16,1 10 16,-1-1-1,20-19-15,8 1 16,48-10 0,-29-18-16</inkml:trace>
  <inkml:trace contextRef="#ctx0" brushRef="#br1" timeOffset="39264.18">32051 11063 0,'0'0'0,"0"0"0,0 0 16,-9-9-16,-10 0 15,-19-1 1,-18 1-16,-20 9 16,11 9-1,-1 10 1,19 9-16,0 19 15,18-9-15,20-1 16,9 1 0,19-10-1,19-9-15,37-1 16,0-18 0,0-18-16,1-20 15,-11-9 1,-27 10-16,0 8 15,-20 1 1,1 19-16,0 0 16,9 27-1,38 57-15,66 113 16,84 131 0</inkml:trace>
  <inkml:trace contextRef="#ctx0" brushRef="#br1" timeOffset="137050.19">25635 18569 0,'0'0'0,"10"0"0,27 0 15,38 0-15,38-9 16,47 9 0,28-9-16,29 9 15,9 9 1,18 0-16,1 10 16,18 0-1,1 0-15,-29-10 16,-38 0-1,-37 1-15,-19-1 16,-18-9 0,-29 9-1,-19 1-15,-19-10 16,-18 0 0,0 0-16,-19 0 15,-19 0 1,0 0-16,-10 0 15,-65-19 1,-132-18-16,-113 8 16,-47 1-1,0 19-15,0-10 16,-18 10 0,18-10-16,38 0 15,37 0 1,57-9-16,28 10 15,47-1 1,47 9-16,28 1 16,38 9-1,19 0-15,19 0 16,9 0 0,9 0-1,19 9-15,85 1 16,94 9-1,56 9-15,48 0 16,37 9 0,0 1-16,0-1 15,-19 1 1,-9-1-16,0-8 16,-28 8-1,-29 1-15,-28-20 16,-28 1-1,-19 0-15,-28 0 16,-37-10 0,-39-9-16,-37 0 15,-9 0 1,-19 0 0,0-9-16,-19-1 15,0 10 1,-19-9-16,-75-29 15,-94-8 1,-57 8-16,-37 10 16,-38 18-1,-28 20-15,19-1 16,9 1 0,-19-10-16,0 0 15,38 0 1,29 0-16,18 0 15,56 0 1,47 0-16,39 0 16,36 0-1,20 0-15,18 0 16,10 0 0,19 0-16,-1 0 15,10 0 1</inkml:trace>
  <inkml:trace contextRef="#ctx0" brushRef="#br1" timeOffset="140181.46">14553 1343 0,'0'0'0,"0"0"16,0 0-16,0-9 15,0-1-15,0 1 16,0 0 0,0-1-1,0 1-15,0 0 16,0-1 0,-9 1-16,-10 9 15,-19 9 1,1 1-16,-10-1 15,-10 0 1,10 10-16,0-10 16,0 1-1,19-1-15,0 1 16,0-1 0,9 0-16,0 10 15,9 9 1,1 19-16,18 19 15,20 28 1,-1 37-16,10 10 16,-20 28-1,-8 28 1,-20 28-16,-18 0 16,0 0-1,0-18-15,9-10 16,9-10-1,1-8-15,0-20 16,-1 1 0,1-29-16,-1-9 15,20-19 1,-1-18-16,1-29 16,18-9-1,28-10-15,95-27 16,188-20-1</inkml:trace>
  <inkml:trace contextRef="#ctx0" brushRef="#br1" timeOffset="140961.82">14798 1400 0,'0'0'0,"9"0"15,10-10-15,19 1 16,18 9 0,10 9-16,-10-9 15,1 10 1,-10-1 0,-9 10-16,-20-10 15,1 0-15,-19 1 16,-9 18-1,-19 9-15,-19 10 16,-1 10 0,1-10-16,19-10 15,19-18 1,-1 0 0,10-10-16,19 0 15,28 1 1,57-1-16,37 1 15,-9-1 1,-67-9-16</inkml:trace>
  <inkml:trace contextRef="#ctx0" brushRef="#br1" timeOffset="141233.51">15729 1719 0,'0'0'0,"0"0"0,0 0 16,-9 18-16,-10 29 15,0 47 1,0 9-1,10 0 1,0-18-16,9-19 16,0-29-16,0-18 15</inkml:trace>
  <inkml:trace contextRef="#ctx0" brushRef="#br1" timeOffset="141929.28">14901 2554 0,'0'0'0,"0"0"0,10 0 16,9-10-1,28 10-15,37 19 16,1 9 0,-19 0-1,-19-9-15,-10 0 16,-18 0 0,-19 9-16,0 0 15,-19 0 1,1 9-16,-11 1 15,1-10 1,19-9-16,-1 0 16,20-10-1,9 0-15,37 1 16,66-1 0,1-9-16,-29 0 15,-38-9 1,-46-1-16,-10 10 15,0 0 1,0 0-16,0 0 16,0 0-1,0 0 1,0 0-16,0 0 16,9 0-1,0 0-15,10 0 16,-9 10-1,8-1-15,-8 19 16,9 1 0,-10 27-16,-9 0 15,0 0 1,9-18-16,-9-1 16,10-18-1,-1 0 1,1-19-16</inkml:trace>
  <inkml:trace contextRef="#ctx0" brushRef="#br1" timeOffset="142127.13">15579 3511 0,'0'0'0,"0"0"16,0 9-1,9 0-15,-9 1 16</inkml:trace>
  <inkml:trace contextRef="#ctx0" brushRef="#br1" timeOffset="142295.04">15588 3998 0,'0'0'0,"0"0"0,0 10 16,9 18-16,1 0 15,-10-9 1</inkml:trace>
  <inkml:trace contextRef="#ctx0" brushRef="#br1" timeOffset="142452.49">15268 4749 0,'0'0'0,"0"0"16</inkml:trace>
  <inkml:trace contextRef="#ctx0" brushRef="#br1" timeOffset="142896.41">14817 4496 0,'0'0'0,"0"0"16,9 0-16,0 0 16,20 9-1,18-9 1,0 0-16,-10 9 15,1 1 1,-19-10-16,0 0 16,-10 9-1,-9 1-15,0 8 16,0 11 0,-19 17-16,0-8 15,1 0 1,8-10-16,1-10 15,9 1 1,9-9-16,10-1 16,37 0-1,48-9-15,18-18 16,1-11 0,-76 11-16</inkml:trace>
  <inkml:trace contextRef="#ctx0" brushRef="#br1" timeOffset="143528.59">15579 4702 0,'0'0'0,"0"0"0,0 10 16,0 18-1,0 19-15,9 18 16,0-8 0,1-20-16,-10 1 15,0-20 1,0 1-16,0-19 16,0 0-1,0 0-15,0-9 16,9-19-1,1-19-15,18-10 16,0 10 0,-9 10-16,0 9 15,0 18 1,-1 1 0,1 18-16,0 1 15,0 18 1,0 0-16,-10 0 15,-9-9 1,0 0-16,0 0 16,0-19-1,0 0-15,0 0 16,0 0 0,9-19-16,1-19 15,18 1 1,0 9-16,10 9 15,0 9 1,9 20-16,9 27 16,1 10-1,-20 10-15,-18-20 16,-19-9 0,-9-18-1</inkml:trace>
  <inkml:trace contextRef="#ctx0" brushRef="#br1" timeOffset="144097.47">16171 1484 0,'0'0'0,"10"-9"16,18-1 0,28 1-16,38 9 15,19 9-15,-28 1 16,-10-1-1,-18 10 1,-20-10-16,1 0 16,-10 20-1,-9 36-15,-19 67 16,-28 74 0,-10 47-16,1 29 15,18-10 1,19 9-16,28-27 15,0-67 1,19 20-16,10-1 16,-20 1-1,1 8-15,-19 11 16,-10-11 0,-9-8-16,-28-20 15,-19-8 1,-10-57-16,-37-10 15,-84-8 1,-152 36-16</inkml:trace>
  <inkml:trace contextRef="#ctx0" brushRef="#br1" timeOffset="144911.57">14948 7198 0,'0'0'0,"0"0"16,0 0-16,-28 0 16,-19 0-1,-19 0-15,-9 9 16,0 1 0,-1-1-1,11 10-15,-1 9 16,9 19-16,10 37 15,0 66 1,19 76 0,19 36-16,18-8 15,10 8 1,0 1-16,-10-19 16,-9-19-1,0 0-15,-19 0 16,0-9-1,1-28-15,8-19 16,10-38 0,10-28-16,8-28 15,1-18 1,9-20-16,20-18 16,74-28-1,188-66-15</inkml:trace>
  <inkml:trace contextRef="#ctx0" brushRef="#br1" timeOffset="145398.41">14826 7704 0,'0'0'16,"0"0"-16,9 0 16,1-9-16,28 0 15,18-1 1,29 10-16,-10 10 15,-19-10 1,-9 9-16,-9 0 16,-19 1-1,0-1-15,-19 1 16,0 8 0,-29 20-1,-18 18-15,0 1 16,0-11-16,19-8 15,19-19 1,-1-1 0,1-18-16,18 0 15,29 0 1,75-9-16,66 0 16,140-19-1</inkml:trace>
  <inkml:trace contextRef="#ctx0" brushRef="#br1" timeOffset="145644.71">15720 7761 0,'0'0'0,"0"0"0,0 19 15,0 27 1,-10 39-16,20 37 16,-1-10-1,1-18-15,-1-9 16,-9-29 0,0-37-16</inkml:trace>
  <inkml:trace contextRef="#ctx0" brushRef="#br1" timeOffset="145837.79">15400 8980 0,'0'0'0,"0"0"16,0 0-16,0 0 15,0 0 1,0 0 0</inkml:trace>
  <inkml:trace contextRef="#ctx0" brushRef="#br1" timeOffset="145981.31">15381 9243 0,'0'0'0,"0"10"0,0-1 16,0 19 0,0 10-16,0-20 15</inkml:trace>
  <inkml:trace contextRef="#ctx0" brushRef="#br1" timeOffset="146332.2">15296 10651 0,'0'0'0,"0"0"15,0 0 1,0 0-16,0 0 15,0 0 1,0 0-16</inkml:trace>
  <inkml:trace contextRef="#ctx0" brushRef="#br1" timeOffset="146828.67">14591 10294 0,'0'0'0,"0"0"16,9 0-1,38 9-15,38 20 16,18-1 0,1-10-16,-29 1 15,-28-9 1,-9-10-16,-10 0 16,-9 0-1,-10 9-15,1 0 16,-10 29-1,-10 18-15,-18 10 16,-10 9 0,10-9-16,0-29 15,19-18 1,-1 0-16,1-1 16,18-8-1,10-1 1,56 19-16,57 0 15,178 38-15</inkml:trace>
  <inkml:trace contextRef="#ctx0" brushRef="#br1" timeOffset="147444.88">15438 10651 0,'0'0'0,"0"0"0,0 9 16,0 28-1,9 20-15,0 27 16,10-9 0,0-18-1,-10-20-15,1-18 16,-10 0-16,0-19 15,0 0 1,0 0 0,9-19-16,1-19 15,8-18 1,1 0-16,0 9 16,0 19-1,0 0-15,-10 18 16,1 1-1,8 9-15,-8 9 16,9 1 0,-10 8-16,0 1 15,-9 0 1,0 0-16,0-19 16,0 0-1,0 0-15,10 0 16,-1-19-1,1 0-15,18 0 16,0 1 0,0 8-16,10 10 15,9 19 1,-9 18-16,-1 10 16,-9 10-1,-9-1 1,-19 0-16,-9 1 15,-1-29 1</inkml:trace>
  <inkml:trace contextRef="#ctx0" brushRef="#br1" timeOffset="148278.7">16303 1831 0,'0'0'0,"0"0"16,0 0-16,-19 0 15,-18 9 1,-10 29-16,0 18 16,-1 19-1,20 29 1,19 18-16,9-10 16,0-56-1</inkml:trace>
  <inkml:trace contextRef="#ctx0" brushRef="#br1" timeOffset="148828.75">16378 2751 0,'0'0'0,"0"9"0,0 28 15,-9 67 1,28 74-1,18 10-15,39 131 16</inkml:trace>
  <inkml:trace contextRef="#ctx0" brushRef="#br1" timeOffset="149712.44">16134 4796 0,'0'0'0,"0"0"0,0 0 16,0 9-1,0 29-15,9 37 16,1 28-1,8 28 1,1 20-16,-9-86 16</inkml:trace>
  <inkml:trace contextRef="#ctx0" brushRef="#br1" timeOffset="151146.37">16256 7911 0,'0'0'0,"0"0"0,0 0 16,0 0-1,0 0-15,0 0 16,9 0-1,1 0 1,-1 0-16,10 9 16,0 1-1,-10-1-15,-9 19 16,0 10 0,-19 9-16,-9 0 15,0-10 1,0 1-16,18-20 15,1 1 1,0 0-16,18-19 16,29 0-1,74-9-15,86-1 16,150 1 0</inkml:trace>
  <inkml:trace contextRef="#ctx0" brushRef="#br1" timeOffset="152196.94">16369 10848 0,'0'0'0,"0"0"0,0 0 16,0 0-1,0 0-15,9 0 16,1 0 0,9 9-16,-1 0 15,1 1 1,0-1-16,0 10 16,-10-10-1,-9 10-15,0 9 16,0 0-1,-19 0-15,1 10 16,-1-10 0,0-9-1,10 0-15,-1-1 16,1-18-16,9 0 16,9 10-1,10-1 1,47 1-16,56-10 15,189 0 1</inkml:trace>
  <inkml:trace contextRef="#ctx0" brushRef="#br1" timeOffset="153594.7">16698 7498 0,'0'0'0,"10"-9"16,8-10-16,20 0 15,28-9 1,0 19 0,9-1-16,-9 20 15,-10-1 1,-18 0-16,0 10 15,-20 9 1,1 10-16,0 46 16,-19 38-1,-19 57-15,0 27 16,10 0 0,9 20-16,19-1 15,18 0 1,20 0-16,9 10 15,-10-1 1,-18 10-16,-10 9 16,-9 1-1,-19-10-15,-10-10 16,-18-27 0,-19-20-16,-9-27 15,-20-19 1,1-38-16,-19-19 15,-56-9 1,-180 19-16</inkml:trace>
  <inkml:trace contextRef="#ctx0" brushRef="#br1" timeOffset="154632.94">15456 818 0,'0'0'0,"0"0"16,0 0-16,0 0 15,0 9 1,0 19-16,-18 38 16,-1 56-1,-9 37-15,18 10 16,1 141 0</inkml:trace>
  <inkml:trace contextRef="#ctx0" brushRef="#br1" timeOffset="155462.9">15334 4008 0,'0'0'0,"0"0"0,0 0 16,0 0 0,-9-10-16,9 1 15,0 0-15,0 9 16,0 0 0,0 0-1,0 9-15,9 10 16,-9 37-1,0 29-15,-9 37 16,-1-57 0</inkml:trace>
  <inkml:trace contextRef="#ctx0" brushRef="#br1" timeOffset="156328.53">15673 6954 0,'0'0'0,"0"0"0,-10 19 15,-18 56 1,0 37-16,9 38 15,19 169 1</inkml:trace>
  <inkml:trace contextRef="#ctx0" brushRef="#br1" timeOffset="156895.25">15306 9600 0,'0'0'0,"0"0"0,0 0 16,0 9-1,9 19-15,10 85 16,38 103 0,46 140-16</inkml:trace>
  <inkml:trace contextRef="#ctx0" brushRef="#br1" timeOffset="178500">31694 12011 0,'0'0'0,"0"0"0,9 0 16,0 0-1,1 0-15,-1 0 16,10-9 0,-10 9-16,1 0 15,-1-10-15,1 1 16,-1-1-1,0 1 1,-9-10-16,0 1 16,0-1-1,0-9-15,-18-10 16,-1 1 0,-19-1-16,1-18 15,-20-1 1,-9 1-16,-18-19 15,-10-9 1,-19-1-16,-10 1 16,-8-1-1,-1 1-15,-19-1 16,-9 1 0,-9-10-1,-10 10-15,1-1 16,-10 1-1,-1 18-15,-18 1 16,-9 18 0,0 0-16,-10 0 15,-19 9 1,-37-9-16,0 0 16,-10 10-1,1-1-15,-20 1 16,10-1-1,-9 20-15,9 8 16,9 10 0,-9 10-16,-19 8 15,-19 1 1,1 0-16,9 9 16,18 0-1,1 0-15,-1 19 16,1 0-1,-10 19 1,9-1-16,1 11 16,9-1-16,0 0 15,-10-10 1,-8 10 0,-11 0-16,11 0 15,8 1 1,10-11-16,-9 1 15,-10 0 1,0-10-16,0 0 16,0 0-1,-9-18-15,18-10 16,10 0 0,10-9-16,-1 0 15,1-10 1,-10 1-1,9-10-15,-19-10 16,1 1-16,28-1 16,9 1-1,19 0 1,56-10-16,29-19 16,28 1-1,19-19-15,-1-1 16,20-18-1,-1-19-15,10-9 16,10 0 0,18-10-16,19 1 15,19-10 1,18 9-16,20-9 16,18 0-1,0 0-15,19 0 16,9 0-1,10 0-15,19 19 16,0 0 0,-10 28-16,-9 9 15,-10 19 1,1 19 0,-20 0-16,1 19 15,-19-1-15,0 1 16,-10 9-1,-9 0 1,0 0-16,0 0 16,0 9-1,0 1-15,-9-1 16</inkml:trace>
  <inkml:trace contextRef="#ctx0" brushRef="#br1" timeOffset="178861.66">13076 9328 0,'0'0'0,"0"0"16,0 0 0,10 0-1,-1 0-15,29-10 16,28 1-16,37-1 15,1 1 1,8 0-16,1-1 16,-28 1-1,-29 0 1,-18 9-16,-10 0 16,-9 9-1,0 0-15,-19 1 16,0 27-1,-19 20-15,-47 46 16,-56 47 0,-29 38-16,-74 84 15</inkml:trace>
  <inkml:trace contextRef="#ctx0" brushRef="#br1" timeOffset="185634.67">5757 16224 0,'0'0'0,"10"0"0,-1-19 16,29-19-1,18-18-15,29-19 16,18-9 0,1-1-16,-1 10 15,1 9 1,-1 20-16,-9 8 16,10 10-1,9 18-15,9 1 16,0 18-1,-18 20 1,-10-1-16,9 9 16,-18 10-1,0 9-15,-10 10 16,0 28 0,-9 19-16,-9 9 15,-10 18 1,-19 1-16,-19 0 15,-18-10 1,-10 0-16,-19 1 16,1-20-1,-1 1-15,-28-10 16,-18 10 0,-29-1-16,-28-18 15,-38-19 1,0-9-1,0-19-15,1-19 16,8-19-16,10-18 16,10-19-1,-1-38 1,10-28-16,9-18 16,29-1-16,18-9 15,29 0 1,9 10-1,19-10-15,18 0 16,20 9 0,-1 10-16,19 18 15,0-8 1,20 8-16,-1 1 16,0 18-1,0 0-15,-10 19 16,-9 19-1,1 0-15,-1 0 16,-9 9 0,0 10-16,-10 0 15,0-1 1,1 1-16,-1 9 16,1 0-1,-10 0 1,9 0-16,-9 0 15,9 0 1,1 0-16,-1 9 16,1 1-1,-1-1-15,-9-9 16,0 9 0,9 1-16,-9-10 15,10 9 1,-1 0-16,-9-9 15,0 0 1,0 0-16,10 10 16,-10-10-1,0 0-15,0 0 16,0 0 0</inkml:trace>
  <inkml:trace contextRef="#ctx0" brushRef="#br1" timeOffset="192295">1195 2291 0,'0'0'0,"0"9"0,-28 10 16,9 19-1,-10 18-15,1 19 16,9 37 0,19 39-16,10 17 15,18 20 1,-9 19-16,0-1 15,-19-18 1,-19-10-16,-19-28 16,10-37-1,-10-29-15,1-18 16,9-19 0,18-19-16,1-9 15,-1-19 1,1 0-16,9 0 15,0 0 1,0 0-16,0-10 16,9 1-1,1-1-15,9 20 16,18 9 0,29 27-16,0 58 15,0 36 1,-38 48-16,-28 47 15,-28 18 1,-38 28 0,0 10-16,-19-9 15,20-10 1,8-19-16,1-9 16,9 0-1,28 0-15,9-19 16,1-18-1,18-39-15,10-17 16,9-30 0,1-17-16,18-29 15,-10-19 1,-8-18-16,8-10 16,-9-10-1,19 1 1,-18-9-16,-11-1 15,1-9 1,0 0-16,0 0 16,0 0-1,-10 0-15,1 0 16,8 0 0,-8 0-16,-1-9 15,1 9 1,-1-10-16,-9 10 15,0 0 1,0 0-16,0 0 16,0 0-1,0 0-15,0 0 16,0 0 0,9 0-16,-9 0 15,0 0 1,0 0-1,0 0-15,0 0 16,0 0 0,0 0-16,0 0 15,0 0 1,0 0-16,0 0 16,0 0-1,0 0-15,0 0 16,0 0-1,0 0-15,0 0 16,0 0 0,0 0-16,0 0 15,0 0 1,0 0-16,0 0 16,0 0-1,0 10-15,0-10 16</inkml:trace>
  <inkml:trace contextRef="#ctx0" brushRef="#br1" timeOffset="193444.37">818 7545 0,'0'0'0,"0"0"16,0 0 0,0 0-16,10 9 15,9 1 1,-10 18-16,19 19 16,-9 9-1,9 0-15,-9 1 16,0-1-1,-10-28-15</inkml:trace>
  <inkml:trace contextRef="#ctx0" brushRef="#br1" timeOffset="194863.04">25325 2779 0,'0'0'0,"0"0"0,0 0 16,9 0-16,57 0 16,160-10-1,178 1 1,57 0-16,10-1 15,-1 20-15,38-1 16,28 19 0,10 28-1,9 19-15,0 1 16,-19-1 0,-47-19-16,-37 0 15,-57-18 1,-47-10-16,-66-28 15,-75 0 1,-37-19-16,-48 0 16,-37 1-1,-38-1-15,-10 0 16,-27-9 0,-29 0-16,-75-19 15,-29 0 1,-46 0-16,-75-9 15,-39-10 1,-8 0-16,-1 10 16,38 0-1,66 9 1,66 0-16,28 0 16,9 0-1,10-9-15,-19-10 16,-19-28-1,0-18-15,-10-1 16,11-9 0,8 0-16,-9 10 15,-19-10 1,-9 9-16,-37-18 16,-76-10-1,-47 10-15,-47 9 16,-38 28-1,-9 28-15,18 29 16,11 27 0,8 29-16,19 19 15,57 18 1,56 9-16,19 11 16,29 27-1,18 19 1,28 18-16,47 20 15,57 18 1,85 66-16,112 56 16,85 29-1</inkml:trace>
  <inkml:trace contextRef="#ctx0" brushRef="#br1" timeOffset="195794.64">9304 1728 0,'0'0'0,"19"-9"0,37-10 16,76-28 0,103 0-16,94 19 15,-18 28 1,-48 19-16,-18 37 15,-19 10 1,-19 27-16,-19 48 16,-28 37-1,-29 38-15,-27 47 16,-29 0 0,-28-10-16,-38-28 15,-37-28 1,-28-28-16,-38 0 15,-66-10 1,-57-18-16,-55-47 16,-58-47-1,-27-57-15,28-46 16,37-38 0,57-28-16,37-37 15,48-38 1,46-19-1,38-19-15,38 1 16,28-10 0,38 28-16,28 19 15,18 28 1,20 29-16,46 46 16,67 28-1,56 57-15,112 37 16</inkml:trace>
  <inkml:trace contextRef="#ctx0" brushRef="#br1" timeOffset="196562.48">10019 7564 0,'9'-10'0,"20"-46"16,46-57-16,47-18 15,47 0 1,48 18-16,18 10 15,0 28 1,10 19 0,9 37-16,-19 47 15,-28 28 1,-19 38-16,-28 37 16,-38 48-1,-37 55-15,-38 29 16,-47 18-1,-38 10-15,-46 0 16,-48 0 0,-47-9-16,-37-29 15,-48-19 1,-37-27-16,10-48 16,18-46-1,10-47-15,27-29 16,48-28-1,28-37-15,10-37 16,-1-39 0,29-36-16,28-29 15,37-28 1,39-47 0,18-19-16,47-18 15,47-48 1,103-18-16,38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13:18.7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2333 1090 0,'0'0'0,"0"0"15,0 0 1,-9-9-16,-1-1 16,1 10-1,-1 0-15,10 10 16,-9 8-1,0 20 1,-10 37-16,0 37 16,0 1-1,0 0-15,19-1 16,-18 1 0,8-19-16,10-10 15,-9-18 1,9-10-16,0-18 15,0-1 1,0-18-16,0-19 16,0 0-1</inkml:trace>
  <inkml:trace contextRef="#ctx0" brushRef="#br0" timeOffset="531.03">2342 1127 0,'0'0'0,"0"0"15,0 10-15,10-1 16,9 19-1,-1 19-15,20 28 16,28 19 0,19 9-1,-1-18-15,-8-20 16,-1-8-16,-19-1 16,-9-18-1,-9-1 1,-19-9-16,0-9 15,-1 0 1,-8-10-16,-1 1 16,-9-10-1,10 0-15,-1-38 16,10-37 0,-19-47-16,0-28 15,0 19 1,0 18-16,0 19 15,0 28 1,0 20-16,0 17 16,0 20-1,0 0-15,0 9 16,0 0 0</inkml:trace>
  <inkml:trace contextRef="#ctx0" brushRef="#br0" timeOffset="1075.72">3471 1775 0,'0'0'0,"0"0"16,0 0-16,10 0 16,-1-19-1,19 0-15,1-9 16,-1 0-1,0 0 1,-9 9-16,0-9 16,-1-10-1,-18 1-15,-9-10 16,-10 9 0,-18 10-16,-10 19 15,-10 9 1,-18 37-16,9 20 15,19 8 1,19 1-16,18 0 16,20-1-1,27-8-15,29-10 16,28-19 0,29-19-16,8-18 15,-8-19 1,-76 9-16</inkml:trace>
  <inkml:trace contextRef="#ctx0" brushRef="#br0" timeOffset="1774.61">4440 1531 0,'0'0'0,"0"0"16,-9-10-1,-10 1-15,0 0 16,-9-1 0,-10 1-16,-9 18 15,-9 10 1,9 9-16,9 0 15,10 10 1,19-1-16,-1-8 16,20-1-1,-1-9-15,0-1 16,20 1 0,-1-10-1,10 1-15,-1-10 16,1 0-16,-1 0 15,-8 0 1,-1 0-16,-9 0 16,-1 0-1,-8 0 1,-10 0-16</inkml:trace>
  <inkml:trace contextRef="#ctx0" brushRef="#br0" timeOffset="2300.84">4055 1221 0,'0'0'0,"0"0"16,0 0-16,9 10 16,0 8-1,1 39 1,9 37-16,9 9 15,0 9 1,0-8-16,19-20 16,0-18-1,10-19-15,-10-10 16,0-28 0,0-18-16,19-19 15,0-47 1,-10-19-16,-18-19 15,-19 1 1,-19 18-16,-19 19 16,0 19-1,0 9-15,-9 9 16,0 10 0,9 19-1</inkml:trace>
  <inkml:trace contextRef="#ctx0" brushRef="#br0" timeOffset="2917.03">4713 1202 0,'0'0'0,"0"0"16,0 0-1,10 0-15,18 10 16,19-1 0,28 10-1,10 28-15,-1 0 16,-8 9-16,-11 0 16,-8 1-1,-19-1 1,-1 0-16,-18 10 15,-19 0 1,0-10-16,-19 0 16,0-18-1,1-10-15,-11-9 16,11-19 0,-1 0-16,0-28 15,0-38 1,10-28-16,18-19 15,19 10 1,19 19-16,0 18 16,10 10-1,-1 9 1,1 19-16,-1 9 16,-37 19-16</inkml:trace>
  <inkml:trace contextRef="#ctx0" brushRef="#br0" timeOffset="3702.12">6228 1597 0,'0'0'0,"-10"-10"0,-9-9 16,-28 1-16,-9-1 16,-10 9-1,-9 29 1,0 9-16,9 19 15,19 0 1,19-9-16,18-10 16,1-9-16,18-1 15,1 1 1,8-9 0,11-10-16,-1 0 15,9-10 1,1 1-16,0-1 15,-1 1 1,-8 0-16,-1 18 16,19 0-1,-10 10-15,1 0 16,0 0 0,-1-10-16,10-9 15,0 0 1,19-28-16,9-19 15,1-19 1,-10-37-16,-10-9 16,-28-20-1,-18 1-15,-20-10 16,-9 29 0,-9 27-1,0 29-15,9 28 16,0 18-1,1 10-15,-20 28 16,-19 66 0,10 66-16,29 37 15,36-10 1,20-18-16,9-28 16,10-19-1,-1-28-15,0-28 16,-37-38-1</inkml:trace>
  <inkml:trace contextRef="#ctx0" brushRef="#br0" timeOffset="4657.85">4083 1700 0,'0'0'0,"0"0"0,0 0 16,0 0-1,0-10-15,-19 1 16,-9 0 0,-10-1-16,1 10 15,-20 10 1,10 18-16,0 19 15,0 0 1,19 9-16,18-19 16,10 1-1,10-10 1,-1-9-16,19 0 16,19-19-16,0-19 15,10-9 1,-1-10-16,-9-9 15,-9 10 1,-19 9-16,0 18 16,-10 20-1,0 36 1,20 39-16,-20-38 16</inkml:trace>
  <inkml:trace contextRef="#ctx0" brushRef="#br0" timeOffset="6333.18">4073 1202 0,'0'0'0,"0"0"16,0 0-16,0 0 15,0 0 1,0 19-16,-18 28 16,-1 28-1,0 19 1,10 0-16,18 0 15,19-10 1,10-9-16,9-19 16,9 1-1,10-20-15,-9-18 16,8-19 0,1-9-16,-9-19 15,-1-19 1,1-19-16,-10-9 15,-47 75-15,37-85 16,-18-18 0,0 19-1,-19 37-15,0 19 16,0 18 0,0 1-1,0 9-15,-9 9 16,-20 29-1,-8 18-15,-10 29 16,-10-1 0,10 1-16,0-20 15,0-9 1,9-18 0,10-10-16,0-9 15,-10-19-15,1-9 16,-10-20-1,-10-27-15,10-19 16,0-9 0,10-10-1,8 9-15,11 1 16,8 18 0,1 19-16,-1 19 15,1 9 1,9 10-16,0 9 15,0 9 1,-10 20-16,1 36 16,0 38-1,9 10 1,9 0-16,19-20 16,19-18-1,0-18-15,19-10 16,9-19-1,10-19-15,9-28 16,-9-27 0,18-30-16,-9-17 15,1-1 1,-30 9 0,-18 10-16,-18 10 15,-11 18 1,-18 19-16,-9 9 15</inkml:trace>
  <inkml:trace contextRef="#ctx0" brushRef="#br0" timeOffset="8366.61">4233 1371 0,'0'0'0,"0"0"16,0 0-1,0 0-15,0 0 16,0 0 0,0 0-16,0 10 15,-18-1 1,-1 19-16,-10 0 15,1 1 1,9-1-16,10 9 16,0 10-1,-1 0-15,20 0 16,-1 0 0,0-10-16,10 1 15,0-10 1,9-9-16,19 0 15,19-1 1,9 1-16,1-19 16,-10 0-1,-10-9-15,-9 9 16,0-19 0,0-19-16,0-8 15,-9-20 1,-1-28-1,-8-19-15,-39-8 16,-27 8 0,8 47-16</inkml:trace>
  <inkml:trace contextRef="#ctx0" brushRef="#br0" timeOffset="9294.04">3979 1249 0,'0'0'0,"0"0"16,0 0-16,0 10 15,0 9 1,0 18-16,0 19 16,10 19-1,-1 10-15,10 9 16,9-19-1,0 0-15,1-19 16,-1 0 0,0-18-1,-9-1-15,9-18 16,0 0 0,19 0-16,0-19 15,19-10 1,19-27-16,9-29 15,0-28 1,0-28-16,-19-28 16,-28-9-1,-18 37-15,-11 37 16,-18 38 0,-9 29-16</inkml:trace>
  <inkml:trace contextRef="#ctx0" brushRef="#br0" timeOffset="10982.37">8090 1184 0,'0'0'0,"0"0"16,0 0-16,0 9 16,0 10-1,0 47-15,10 27 16,-1 11 0,1-1-16,-1-28 15,0-19 1,1-18-1,-10-20-15,0-18 16,0 0-16,0 0 16,0-9-1,0-38-15,0-47 16,0-18 0,9-1-1,1 10-15,-1 28 16,0 28-1,1 19-15,-1 18 16,1 1 0,8 28-16,39 37 15,28 38 1,18 19-16,-9-20 16,-9-18-1,-29-18-15,1-20 16,-20-18-1,-8-10-15,-1-9 16,-9 0 0,-1-18-1,1-20-15,0-37 16,-10-28 0,-9-19-16,-18 9 15,-1 29 1,9 28-16,1 18 15,0 29 1,9 9-16</inkml:trace>
  <inkml:trace contextRef="#ctx0" brushRef="#br0" timeOffset="11362.03">9501 1521 0,'0'0'0,"0"0"16,0 0-1,10 0-15,-1 0 16,10-18 0,-9-1-1,-1-19-15,-9 1 16,-19-10-1,0 0-15,-18 19 16,-1 9 0,0 19-16,1 19 15,-10 18 1,19 10-16,9 19 16,19 0-1,28-10-15,19 0 16,9-18-1,29-10-15,19-37 16,-57-1 0</inkml:trace>
  <inkml:trace contextRef="#ctx0" brushRef="#br0" timeOffset="11666.64">9972 245 0,'0'0'0,"0"0"0,0 0 15,0 10 1,0 37 0,-10 37-16,20 57 15,-1 18 1,19 20-16,1-1 15,-10-9 1,-1-38-16,-18-28 16,0-18-1,0-29-15,0-9 16,-9-9 0,0-29-16</inkml:trace>
  <inkml:trace contextRef="#ctx0" brushRef="#br0" timeOffset="11899.65">9144 930 0,'0'0'0,"9"0"0,10 0 16,38-9-1,65 0-15,47 18 16,10 10 0,-19 9-16,-28 0 15,-29 10 1,-56-20-16</inkml:trace>
  <inkml:trace contextRef="#ctx0" brushRef="#br0" timeOffset="12439.34">10536 1034 0,'0'0'0,"0"0"0,-9 9 15,-19 29 1,-10 37-16,10 37 16,9-9-1,10-9-15,18-9 16,0-29-1,1-19 1,9-18-16,-1-19 16,11 0-16,-1-28 15,19-38 1,0-18 0,-9 9-16,-20 28 15,1 19 1,-9 18-16,-1 1 15,0 18 1,20 20-16,-1 27 16,19 28-1,0-9-15,0 0 16,-9-18 0,-1-20-16,1-18 15,0-10 1,-10-9-16,0-18 15,10-29 1,-1-28-16,-9-19 16,-18-19-1,-29 10 1,-9 28-16,0 19 16,9 28-1,9 18-15,1 10 16</inkml:trace>
  <inkml:trace contextRef="#ctx0" brushRef="#br0" timeOffset="13292.66">11693 1231 0,'0'0'0,"0"0"0,-28 9 16,-28 10 0,-20 18-16,11 20 15,8 8 1,20 10-16,18 0 16,28 0-1,29-9 1,9-10-16,28-18 15,10-29 1,9-18-16,-10-29 16,1-18-1,-28-19-15,-20-19 16,-27-18 0,-39 8-16,-8 20 15,-1 28 1,10 18-16,0 19 15,9 10 1,9 0-16,1 9 16,9 0-1,0 0-15,19 0 16,28-19 0,38-19-16,9-9 15,-19 1 1,0-1-1,-28 9-15,-9-9 16,-19 10 0,-19 9-16,-19-1 15,-9 1 1,-19 9-16,-10 19 16,-9 10-1,19 18-15,19-9 16,19 0-1,18 9-15,29 0 16,28 9 0,28 10-16,-10-9 15,-8-1 1,-20 10-16,0 19 31,-18 28-31,-19 18 0,0 20 16,-19-1-1,-10-18-15,1-29 16,-1-9 0,10-19-16,10-18 15,9-10 1,9-9 0,-9-19-16</inkml:trace>
  <inkml:trace contextRef="#ctx0" brushRef="#br0" timeOffset="13552.1">13217 771 0,'0'0'0,"0"0"0,0 0 16,0 19-16,-18 56 15,-11 37 1,1 29 0,9 0-16,10-19 15,0-19-15,-1-19 16,1-18 0,9-19-1,0-28-15</inkml:trace>
  <inkml:trace contextRef="#ctx0" brushRef="#br0" timeOffset="13958.19">13547 1109 0,'0'0'0,"0"0"0,0 0 16,0 0-1,-10 0-15,-37 9 16,-19 29 0,1 8-16,-1 11 15,0-20 1,19 1-16,0-10 16,0-9-1,18-19 1,1 0-16,19 0 15,-1 0 1,10 0-16,10 9 16,9 29-1,37 46-15,29 19 16,-10 10 0,0-10-16,-18-28 15,-10 0 1,-19-9-16,-19-47 15</inkml:trace>
  <inkml:trace contextRef="#ctx0" brushRef="#br0" timeOffset="14866.58">2418 1925 0,'0'0'0,"0"0"16,0 0-16,0 9 15,-10 1 1,1-1-16,-1 0 16,1 1-1,0-1-15,9 1 16,9-1 0,0 0-16,29 1 15,37 9 1,85-10-16,66 0 15,85-9 1,65-9-16,19 0 16,85 9-1,65-10 1,29-9-16,66 10 16,0 9-1,28-19-15,-10 10 16,-9-1-1,-9 1-15,-85 18 16,-47 10 0,-38 9-16,-46-9 15,-58-9 1,-64-10-16,-67 0 16,-66 0-1,-37 0-15,-48 0 16,-37 0-1,-37 0-15,-20 9 16,-8-9 0</inkml:trace>
  <inkml:trace contextRef="#ctx0" brushRef="#br0" timeOffset="15393.92">1806 2225 0,'0'0'0,"0"0"0,10 0 16,37 10-1,66-1-15,122 19 16,132-9-16,103-19 15,66-28 1,38-19 0,56 19-16,29-1 15,-1 11 1,20-10-16,-20 18 16,-18 10-1,-38 0-15,-38 19 16,-84 0-1,-75-1-15,-76 11 16,-47-11 0,-47 1-16,-56-19 15,141 10 1</inkml:trace>
  <inkml:trace contextRef="#ctx0" brushRef="#br0" timeOffset="101491.31">1289 818 0,'0'0'0,"0"-10"15,0 1-15,0-10 16,9 29 0,-9-10-16,10 9 15,-1 19 1,29 122-1,-10 38-15,-19-47 16,10 37 0,0 10-16,0 9 15,-19 18 1,-10-36 0,10-104-16,0-28 15,10-10 1,-1 1-1,1-10-15,18-9 16,19-29-16,-28-9 16</inkml:trace>
  <inkml:trace contextRef="#ctx0" brushRef="#br0" timeOffset="102789.66">1270 874 0,'0'0'0,"0"0"16,0 0-16,0 0 15,9 0 1,20-19 0,18 1-16,37-11 15,57-8 1,66-1-1,38 1-15,-10 27 16,38 1-16,19 0 16,27 18-1,58-9 1,18-19-16,28 1 16,48-20-1,18-9-15,9 0 16,-8 28-1,-11 19-15,1 0 16,0-18 0,-47-10-1,9 9-15,19 9 16,0 1 0,-19 9-16,-28 19 15,0 18 1,9 1-16,-9-1 15,-28-18 1,-29-10-16,1 10 16,-39 0-1,-8 9-15,-19-37 16,-48 18 0,-46 10-16,-20-10 15,-46 1 1,-28-10-1,-20-10-15,-27-8 16,-10 8 0,-10 1-16,1-1 15,-19 10 1,0 10-16,-1-10 16,-18 0-1,10 9-15,-1 10 16,1 9-1,-1 19-15,1 37 16,-1 29 0,19 47-1,0 46-15,10-18 16,-10-48 0,0 1-16,-9-19 15,-9-28 1,-1-19-16,-9 0 15,0-19 1,-19-18-16,0-1 16,-28 10-1,-18-19-15,-39-9 16,-56 0 0,-47-28-16,-66 9 15,-28 0 1,-37 0-16,-39 0 15,-8 28 1,-10 0 0,-38-9-16,-47-19 15,-9-19 1,-29-19-16,-37 20 16,0 8-1,19 10-15,9 0 16,-28 19-1,19-10-15,0-18 16,0 46 0,-1-18-16,20-19 15,47-9 1,-1-19 0,39 0-16</inkml:trace>
  <inkml:trace contextRef="#ctx0" brushRef="#br0" timeOffset="187986.86">15503 1812 0,'0'0'0,"0"0"15,0 0-15,10 0 16,-1-9 0,19-10-1,29 0-15,18 1 16,29-1 0,9 10-1,9 9-15,0 9 16,-28 0-1,0 1-15,10 8 16,-57-18 0</inkml:trace>
  <inkml:trace contextRef="#ctx0" brushRef="#br0" timeOffset="188530.87">16708 1540 0,'0'0'0,"0"0"16,0 0-1,0 19-15,0 19 16,9 37-1,0 37 1,1 10-16,-1 0 16,-9-28-1,0-38-15,0-28 16,-9-18 0</inkml:trace>
  <inkml:trace contextRef="#ctx0" brushRef="#br0" timeOffset="188948.2">16905 1606 0,'0'0'15,"0"0"-15,0 0 16,10 9-16,-1 1 16,19 18-1,19 0-15,0 19 16,19 9-1,-9 0 1,-10 1-16,-29-10 16,-8 0-16,-20-10 15,-27 1 1,-48-1 0,-37 1-16,-19-20 15,37 1 1,57-19-16</inkml:trace>
  <inkml:trace contextRef="#ctx0" brushRef="#br0" timeOffset="205732.41">25306 2394 0,'0'0'0,"0"0"16,9-9-16,1-10 15,-1 0 1,1-9-16,18-10 16,28-18-1,29-10-15,28 1 16,28-1 0,9 19-16,-8 10 15,-11 18 1,1 10-16,0 18 15,-10 10 1,19 18 0,0 20-16,-9 18 15,9 18 1,-9 39-16,-1 18 16,-8 19-1,-10 18-15,-10 10 16,-28 0-1,-18 10-15,-10 18 16,-19-9 0,-28 9-16,-9 19 15,-10 9 1,-28-18-16,-19-1 16,-9-8-1,-19-20-15,-19-18 16,-19-29-1,-9-18 1,-19-29-16,-19-8 16,0-20-16,1-37 15,-1-19 1,10-18-16,9-29 16,19-19-1,-10-18-15,10-19 16,9-19-1,1 0 1,-1-18-16,-9-10 16,18-10-1,20 10-15,-1 0 16,20 10 0,9-1-16,9 10 15,9-10 1,1 10-16,9-9 15,0-10 1,19 0-16,-1 0 16,20 0-1,-1 0-15,20 0 16,9 9 0,9-9-16,0 19 15,19 0 1,0 0-16,19-1 15,0-8 1,19 9-16,-10-10 16,10 10-1,-1 9 1,10-19-16,0 10 16,0 9-1,-9 10-15,0 18 16,9 1-1,9 18-15,20 9 16,-58 19 0</inkml:trace>
  <inkml:trace contextRef="#ctx0" brushRef="#br0" timeOffset="207088.54">21327 2441 0,'0'0'0,"0"0"15,0 0-15,0 0 16,0 0-1,9 0-15,10-9 16,47 18 0,65 10-16,76 28 15,38 18 1,28 1-16,0 0 16,-10-19-1,-18-1-15,-10 1 16,-9 0-1,-20-9-15,-17-1 16,-39 1 0,-28-10-16,-27 0 15,-20-9 1,-9 0-16,-10-1 16,-9 1-1,-9-9 1,-19-10-16,-1 0 15,-18 0 1</inkml:trace>
  <inkml:trace contextRef="#ctx0" brushRef="#br0" timeOffset="207386.59">24572 2525 0,'0'0'0,"0"0"16,0 0-16,10 10 16,-1-1-1,19 29-15,19 9 16,0 28 0,0 9-16,-9 1 15,0-10 1,-20 0-16,-18-10 15,-28 1 1,-38 9-16,-65 19 16,-67 0-1,-131 56 1</inkml:trace>
  <inkml:trace contextRef="#ctx0" brushRef="#br0" timeOffset="207881.31">20348 921 0,'0'0'0,"0"0"0,0 0 16,10 9-1,18 20-15,38 36 16,37 48 0,29 46-16,0 1 15,-10-10 1,-19-19-16,-18-9 15,-10-19 1,1-9-16,-20-9 16,-28-48-1</inkml:trace>
  <inkml:trace contextRef="#ctx0" brushRef="#br0" timeOffset="208131.23">21496 1278 0,'0'0'0,"0"0"16,0 9-16,-38 10 16,-28 37-1,-37 38-15,-10 18 16,-9 10-1,28 0-15,18-18 16,29-20 0,10-18-16,18-38 15</inkml:trace>
  <inkml:trace contextRef="#ctx0" brushRef="#br0" timeOffset="208381.86">21910 1465 0,'0'0'0,"0"0"0,0 10 15,0 18 1,-19 66-16,-9 56 15,0 47 1,9 37-16,-9-9 16,-10-37-1,-28 140-15</inkml:trace>
  <inkml:trace contextRef="#ctx0" brushRef="#br0" timeOffset="208922.07">21684 5678 0,'0'0'0,"0"0"0,0 0 16,0 0-1,0 0-15,9-19 16,29-9 0,56-19-16,76-37 15,74-20 1,38-27-16,1-10 16,-29 10-1,-19 0-15,-38 9 16,-18 18-1,-47 29-15,-29 10 16,-18 18 0,-38 19-16,-9 9 15,-20 10 1,1-1 0,-19 1-16,0 9 15</inkml:trace>
  <inkml:trace contextRef="#ctx0" brushRef="#br0" timeOffset="209247.73">23481 3848 0,'0'0'0,"0"0"0,9 0 15,1 10 1,27-1-16,39 0 15,8 20 1,1-1-16,0 19 16,-10 0-1,-19 0-15,-18-1 16,0 1 0,-20 19-1,-18 18-15,0 20 16,-18 8-1,-1 10-15,-19 19 16,-18 9 0,27-75-16</inkml:trace>
  <inkml:trace contextRef="#ctx0" brushRef="#br0" timeOffset="209665.1">19897 4224 0,'0'0'0,"9"-19"0,0 0 16,1 0 0,-1 10-16,29 9 15,28 28 1,28 47-16,38 57 15,-10 18 1,-9-19-16,-19-18 16,-28-20-1,-10-27-15,-18-19 16,-19-28 0</inkml:trace>
  <inkml:trace contextRef="#ctx0" brushRef="#br0" timeOffset="209923.13">20837 4008 0,'0'0'0,"0"9"15,-28 10-15,-38 37 16,-28 47-1,-19 29-15,0 18 16,10 0 0,9-9-16,19-19 15,18-19 1,10-28-16,19-19 16,9-28-1</inkml:trace>
  <inkml:trace contextRef="#ctx0" brushRef="#br0" timeOffset="210331.78">20715 5012 0,'0'0'0,"10"-10"0,8-18 16,11-9-1,-1-1-15,9 10 16,1 0 0,-10 18-1,10 1-15,0 18 16,-1 1 0,-9 18-16,1 0 15,-11 10 1,1 9-16,-19 9 15,0 0 1,-9 0-16,-1 1 16,1-20-1,0-18-15,-1 0 16,10 0 0,10-10-16,-1-9 15,57 0 1,150-47-16,170-37 15</inkml:trace>
  <inkml:trace contextRef="#ctx0" brushRef="#br0" timeOffset="212613.92">25155 3623 0,'0'0'0,"0"0"16,0 0-16,0 0 15,0 0 1,10 0-16,-1 0 16,10 0-1,19-9-15,18 9 16,29 9 0,-10-9-16,-19 0 15,-8 0 1,-11 0-16,-18 0 15,0 0 1,-10 0 0,1 0-16,-1 10 15,-9-1 1,0 0-16,-9 19 16,-10 19-1,-19 0-15,-18 10 16,9-11-1,0-8-15,9 9 16,0-10 0,10 1-16,0 9 15,0-10 1,9 1-16,0-1 16,0 1-1,10-10-15,-10 0 16,10-9-1,-1 9-15,-9 0 16,10-9 0,0 0-16,-1 0 15,1-1 1,-1-8 0,1-1-16,0 1 15,9-10 1,0 0-16,0 0 15,0 0 1,0 0-16,9 9 16,0 0-1,1 1-15,9-1 16,9 0 0,0 1-16,10-1 15,9 1 1,28-1-16,28 0 15,57-9 1,85-37-16,122-38 16</inkml:trace>
  <inkml:trace contextRef="#ctx0" brushRef="#br0" timeOffset="214364.28">25249 5049 0,'0'0'0,"0"0"0,0 0 15,0 0-15,0 0 16,0 0 0,0 10-16,-9 8 15,0 48 1,-1 37-16,20 29 31,18 27-31,-9 29 16,0-1-16,-10 10 15,-9-9 1,0-10-16,0-18 16,9-38-1,-9-10-15,0-27 16,0-10 0,0-19-16,0-9 15,0-9 1,0-20-16,0 1 15,0-9 1,0-1-16,-9-9 16</inkml:trace>
  <inkml:trace contextRef="#ctx0" brushRef="#br0" timeOffset="-214731.9">24836 6907 0,'0'0'0,"0"0"0,0 0 15,0 0 1,0 9-16,9 10 16,0 19-1,20 37-15,-1 28 16,-9 0-1,-1-18-15,1-29 16,-9-9 0,-1-10-16,0-18 15,1 0 1,-1-10-16,20-9 16,8-9-1,48-38-15,28-38 16,18-18-1,-18 9-15,-37 29 16,-20 18 0,0 0-16,-27 19 15,-20 9 1</inkml:trace>
  <inkml:trace contextRef="#ctx0" brushRef="#br0" timeOffset="-213625.69">22399 8718 0,'0'0'0,"0"0"0,0 0 15,0 0-15,0 0 16,9 0-1,10 0-15,19 0 16,37-10 0,10 1-1,-1 9-15,-18 0 16,-9 0-16,-20 9 16,1-9-1,-19 0 1,0 10-16,-1-1 15,1 1 1,-9 8-16,-10 10 16,-10 29-1,-18 27-15,-47 29 16,-19-1 0,0 1-16,-10-10 15,1-9 1,9-19-16,18-19 15,11-18 1,17-10-16,20-9 16,0-10-1,19-9 1,-1 0-16,1 0 16,9 0-16,0 0 15,9 0 1,1-9-1,18-1-15,19 1 16,19 0 0,9 9-16,10 9 15,-1 0 1,-8 1-16,-1-1 16,-19 1-1,-18-1-15,0-9 16,-10 0-1,0 0-15,0 0 16,10-19 0,-10 0-16</inkml:trace>
  <inkml:trace contextRef="#ctx0" brushRef="#br0" timeOffset="-213413.67">23359 9290 0,'0'0'0,"0"0"0,0 0 16,0 0 0,9 0-16,19-9 15,29-10 1,18 10-16,-37-1 15</inkml:trace>
  <inkml:trace contextRef="#ctx0" brushRef="#br0" timeOffset="-213225.87">23001 9478 0,'0'0'0,"0"0"0,0 0 15,10 9 1,18 1 0,38-1-16,46 10 15,58 9-15,168 19 16</inkml:trace>
  <inkml:trace contextRef="#ctx0" brushRef="#br0" timeOffset="-212789.93">24478 8418 0,'0'0'0,"0"0"16,0 0-16,0 9 15,0 38 1,0 56-16,-9 85 16,-10 56-1,0 18-15,-9-8 16,-10-10-1,1-10 1,-1-18-16,0-19 16,-9-28-1,0-28-15,19-29 16,0-27 0,18-29-16,1-19 15,9-18 1,0-19-16,0 0 15</inkml:trace>
  <inkml:trace contextRef="#ctx0" brushRef="#br0" timeOffset="-212232.78">24328 8868 0,'0'0'0,"9"-9"16,19-29-16,0 0 15,19 1 1,10 9-16,18 18 16,10 10-1,9 29-15,-9 8 16,-29 10-1,-18-9-15,-20-1 16,-18 1 0,-9-1-16,-19 1 15,-10-1 1,-9-9-16,19-9 16,0-10-1,18-9-15,1 0 16,9 0-1,0 0-15,9 10 16,1-1 0,18 10-16,0 9 15,0 10 1,-9 9-16,-9-1 16,-10 11-1,-29-10 1,-18 18-16,-37 1 15,-29-10 1,9-28-16,10-9 16,0-19-1,47 0-15</inkml:trace>
  <inkml:trace contextRef="#ctx0" brushRef="#br0" timeOffset="-211849.15">24883 9806 0,'0'0'0,"0"0"16,0 10-1,-19-1-15,-19 28 16,10 20-16,0 27 15,18-9 1,10 0 0,10-9-16,9-10 15,9-18 1,19-19-16,19-1 16,-10-27-1,-9-10-15,-9-9 16,-19-19-1,-29-19-15,-18-27 16,-38-11 0,-9 20-16,0 28 15,46 37 1</inkml:trace>
  <inkml:trace contextRef="#ctx0" brushRef="#br0" timeOffset="-211599.38">25334 9590 0,'0'0'0,"0"0"15,10 0 1,8-9-16,29-10 15,57-9 1,37-9-16,10 8 16,-10 11-1,-28-1-15,-66 9 16</inkml:trace>
  <inkml:trace contextRef="#ctx0" brushRef="#br0" timeOffset="-211333">25889 8905 0,'0'0'0,"0"0"0,0 19 16,-19 47 0,-9 84-1,0 56-15,0 48 16,9-10-1,9-38-15,10-28 16,0-46 0,0-29-16,10-19 15,-10-27 1,0-20-16,0-27 16</inkml:trace>
  <inkml:trace contextRef="#ctx0" brushRef="#br0" timeOffset="-210941.22">26265 8943 0,'0'0'0,"0"0"15,0 0-15,10 19 16,-1 37 0,10 75-1,9 76-15,-9 46 16,0 0 0,-10-9-16,-9-37 15,0-29 1,0-18-16,-9-38 15,0-19 1,-1-19-16,1-28 16,-1-9-1,10-9-15,0-19 16,0-10 0,0-9-16,0 0 15</inkml:trace>
  <inkml:trace contextRef="#ctx0" brushRef="#br0" timeOffset="-210415.56">26425 9365 0,'10'0'0,"-1"-19"0,19-18 16,19-19-1,10 9-15,9 19 16,18 9 0,1 19-16,-10 19 15,-9 9 1,-19 19-16,-19-10 16,-18 10-1,-10 0-15,-19 0 16,-19-10-1,1 1-15,-10-10 16,19-9 0,-1 0-16,20-10 15,0-9 1,-1 0-16,10 0 16,10 9-1,18 1 1,19 18-16,0 0 15,0 10 1,-10 8-16,-18 1 16,-9 0-1,-10-9-15,-29 9 16,-18-10 0,-37 1-16,-29-19 15,0-19 1,0-10-16,57 1 15</inkml:trace>
  <inkml:trace contextRef="#ctx0" brushRef="#br0" timeOffset="-210157.77">27263 10341 0,'0'0'0,"0"0"15,0 9 1,0 10-16,-10 19 16,1 27-1,18 29-15,1 9 16,8-18-1,-8-48-15</inkml:trace>
  <inkml:trace contextRef="#ctx0" brushRef="#br0" timeOffset="-209926.93">27281 9337 0,'0'0'0,"0"0"0,10 0 16,9 9 0,37 20-16,57 55 15,38 57 1,18 28-16,-28-10 16,-38-37-1,-27-28 1,-57-57-16</inkml:trace>
  <inkml:trace contextRef="#ctx0" brushRef="#br0" timeOffset="-209691.41">27893 9393 0,'0'0'0,"0"0"0,0 0 15,-9 19 1,-38 47-16,-10 46 16,1 20-1,9 8-15,0-18 16,18-18 0,1-11-16,19-55 15</inkml:trace>
  <inkml:trace contextRef="#ctx0" brushRef="#br0" timeOffset="-209399.51">28401 10106 0,'0'0'0,"0"0"0,0 0 16,0 19 0,0 47-16,0 65 15,-9 57 1,-10-1-16,0-18 16,0-19-1,10-28-15,-1-37 16,1-19-1,-1-29-15,1-28 16</inkml:trace>
  <inkml:trace contextRef="#ctx0" brushRef="#br0" timeOffset="-209148.72">28909 9825 0,'0'0'0,"9"0"16,29-9 0,37-1-16,38 20 15,9-1 1,-18 19-16,-19-9 15,-57-10 1</inkml:trace>
  <inkml:trace contextRef="#ctx0" brushRef="#br0" timeOffset="-208879.31">29379 9234 0,'0'0'0,"0"0"0,0 19 15,-18 56 1,-20 84-16,0 66 16,10 0-1,19-18-15,-1-19 16,10-38-1,10-19-15,-1-37 16,0-19 0,-9-47-16</inkml:trace>
  <inkml:trace contextRef="#ctx0" brushRef="#br0" timeOffset="-208509.22">29878 9478 0,'0'0'0,"0"0"16,0-10-16,0 10 15,0 0 1,0 19-16,-19 56 15,0 103 1,0 76-16,1-1 16,-1-9-1,0-19-15,0-28 16,0-37 0,10-29-16,-10-28 15,10-18 1,-1-29-16,1-18 15,9-20 1,0-18-16,0 0 16</inkml:trace>
  <inkml:trace contextRef="#ctx0" brushRef="#br0" timeOffset="-207947.86">29737 9722 0,'0'0'0,"9"-10"0,19-18 15,19-9 1,10-1-16,28 1 16,18 18-1,-9 19-15,-9 19 16,-19 9-1,-10 19-15,-18 0 16,-19-1 0,-19 1-16,-10 0 15,-18 0 1,-10-9-16,1-1 16,8-18-1,1 0-15,0 0 16,9-10-1,10 0-15,-1 1 16,1-10 0,9 9-1,9 0-15,10 20 16,9 8 0,10 10-16,0 19 15,-20-1 1,-8 1-16,-10-10 15,-19-9 1,0-9-16,-28-1 16,-19 1-1,-9-19-15,0-19 16,0-19 0,37 9-16</inkml:trace>
  <inkml:trace contextRef="#ctx0" brushRef="#br0" timeOffset="-207445.75">30085 10744 0,'0'0'0,"0"0"15,9 0-15,1-9 16,-1 0-1,10-1-15,0 1 16,9-1 0,0 10-16,0 10 15,-9 18 1,0 10-16,0 8 16,-19 20-1,0 0-15,-19-1 16,-19 11-1,1-11-15,-1-9 16,10-9 0,0-9-16,-1-1 15,20-18 1,0 0-16,18 0 16,0 9-1,20-9 1,37 9-16,28-9 15,28-10 1,10-9-16,-1 0 16,-27 0-1,-20-9-15,-36-1 16,-20 10 0,-28 0-16,0 0 15</inkml:trace>
  <inkml:trace contextRef="#ctx0" brushRef="#br0" timeOffset="-204769.16">9200 6672 0,'0'0'0,"0"0"16,0 0-16,10 0 16,-1-18-1,1-1 1,8 0-16,11 0 16,8 1-1,10-1-15,19 0 16,-9 10-1,-1-1-15,1 1 16,-1 9 0,10 9-16,0 1 15,9 8 1,-9 11-16,18 18 16,11-1-1,8 11-15,19-10 16,1 0-1,-1-10-15,-56-18 16</inkml:trace>
  <inkml:trace contextRef="#ctx0" brushRef="#br0" timeOffset="-203688.69">9389 6785 0,'0'0'0,"0"0"0,9 0 16,0-19-16,10 0 16,19-18-1,28 9-15,18 0 16,10 18 0,10 10-16,18 10 15,10 8 1,-10 11-1,1 17-15,-1 20 16,-9 0 0,-10 9-16,10 0 15,-9-19 1,8-9-16,20-28 16,19-19-1,169-47-15</inkml:trace>
  <inkml:trace contextRef="#ctx0" brushRef="#br0" timeOffset="-202772.42">20602 893 0,'28'0'0,"76"0"0,75-10 15,18 20 1,-9-1-16,1 19 15,-11 19 1,-8 19 0,-10 18-16,-19 20 15,-19-1 1,-19 9-16,-27 1 16,-29 0-1,-19-1-15,-37 10 16,-20 19-1,-37 0-15,-37-10 16,-29-9 0,-37-19-16,-29-18 15,-9-29 1,10-28-16,-10-19 16,19-37-1,9-19 1,0-18-16,29-39 15,18-17-15,19-20 16,19-9 0,28 9-1,29 0-15,18 10 16,28 9 0,19 9-16,19 10 15,10 19 1,18 27-16,29 29 15,-57 19 1</inkml:trace>
  <inkml:trace contextRef="#ctx0" brushRef="#br0" timeOffset="-202049.52">19737 4458 0,'0'0'16,"9"-19"-16,10-18 15,19-29-15,27-9 16,20-9-1,28-1-15,19 20 16,37 8 0,10 39-16,9 18 15,-9 18 1,-29 20 0,-9 18-16,-18 19 15,-11 19 1,-17 28-16,-30 19 15,-18 9-15,-37 28 16,-29 10 0,-47-1-1,-28-8-15,-28-20 16,-19-37 0,-19-19-16,-47-37 15,-19-47 1,-9-38-16,9-37 15,29-29 1,18-27-16,38-38 16,37-29-1,38-8-15,38-10 16,38 9 0,27 19-1,38 19-15,19 47 16,-46 56-16</inkml:trace>
  <inkml:trace contextRef="#ctx0" brushRef="#br0" timeOffset="-200911.87">9652 8305 0,'0'0'0,"19"0"16,28 0-16,38 0 16,18-9-1,10 9 1,9-10-16,10 1 15,0-1-15,-1 1 16,1-10 0,0 1-16,-10-1 15,-9-9 1,-28-10 0,-10 1-16,0-20 15,-18 1 1,-1-19-16,-18 9 15,-1 1 1,1-11-16,-1 11 16,11-1-1,-1 0-15,0 1 16,9 8 0,0-8-16,10 9 15,0-10 1,-9 0-16,-29 29 15</inkml:trace>
  <inkml:trace contextRef="#ctx0" brushRef="#br0" timeOffset="-200231.45">10057 8239 0,'0'0'15,"18"0"-15,20 0 16,28-9-16,28-10 15,19 0 1,0 10-16,-19 0 16,0-1-1,0 1-15,0-10 16,-9 0 0,-1-18-16,10-10 15,0-19 1,1 1-1,-20-11-15,0 11 16,10-1-16,-10 0 16,0 10-1,-47 19-15</inkml:trace>
  <inkml:trace contextRef="#ctx0" brushRef="#br0" timeOffset="-194282.08">12230 6307 0,'9'0'0,"10"0"16,9-10-1,19-9-15,0 10 16,28 0 0,10-1-16,0 20 15,9 18 1,19 0-16,0 19 16,-10 0-1,-9 18 1,-19 10-16,-28 1 15,-9 8 1,-19 0-16,-19 10 16,-19 9-1,-19 1-15,-27-11 16,-20 1 0,-9-19-16,-10-28 15,-9-9 1,-9-19-16,0-19 15,9-10 1,0-9-16,19-18 16,9-1-1,20-18-15,17-19 16,20-9 0,19-10-16,9 0 15,19-9 1,9-10-16,19 10 15,9 0 1,20 9-16,8 9 16,20 10-1,-1 19-15,10 9 16,0 19 0,-19 19-1,0 18 1,-19 0-16,1 20 15,-1 17-15,-9 20 16,-10 9 0,-18 19-16,-19 9 15,-19 0 1,-29 1-16,-18 8 16,-18 1-1,-20-10-15,-9-9 16,-10-19-1,1-9-15,-10-29 16,-19-9 0,10-18-16,9-29 15,0-28 1,10-19 0,-1-18-16,29-29 15,28 1-15,19-1 16,28 10-1,19 0 1,37 9-16,19-9 16,29 18-1,18 10-15,19 9 16,0 29 0,0 18-16,-9 19 15,-19 19 1,-10 28-16,-8 9 15,-11 19 1,-18 10-16,-19 27 16,-19 10-1,-28 0-15,-19 10 16,-28-20 0,-18-9-16,-11-9 15,-18-19 1,-9-9-16,-10-29 15,-9-18 1,-20-19 0,20-19-16,19-18 15,9-29 1,9-18-16,29-10 16,18-28-1,28-19-15,39-28 16,55 10-1,-27 84-15</inkml:trace>
  <inkml:trace contextRef="#ctx0" brushRef="#br0" timeOffset="-187933.98">25193 5115 0,'0'0'0,"0"0"16,-9-9-16,-1-1 15,1 1 1,9 9-16,0 0 16,0 0-1,0 9-15,0 1 16,9 18-1,1 0-15,-1 9 16,0-8 0,1-1-16,-1 0 15,1-9 1,-1 9-16,0 0 16,-9 19-1,0 0 1,0 9-16,0 0 15,0 10 1,0 0-16,-9 18 16,0 1-1,-1 18-15,1 0 16,-10 10 0,10-1-16,-1 1 15,1-10 1,-1 0-16,1 0 15,0 1 1,-1-1-16,1 9 16,-1-18-1,1 0-15,0-19 16,-1-9 0,10-10-16,0-9 15,0-10 1,0 1-1,0-10-15,0-9 16,0 0 0,0-10-16,0-9 15,0 0-15,0 0 16,0 0 0,0 0-1,0 0-15,0 0 16</inkml:trace>
  <inkml:trace contextRef="#ctx0" brushRef="#br0" timeOffset="-187482.13">24770 7217 0,'0'0'0,"0"0"0,0 0 16,0 0-16,0 0 15,0 0 1,0 0 0,0 9-16,9 0 15,1 20-15,-1 17 16,0 11-1,1-1 1,9 0-16,-10 1 16,10-10-1,-10-10-15,1-18 16,-1 0 0,0-1-16,1-8 15,9-1 1,9-9-16,19-9 15,28-19 1,38-29-16,19-18 16,37-19-1,132-74-15</inkml:trace>
  <inkml:trace contextRef="#ctx0" brushRef="#br0" timeOffset="-185948.77">26388 2056 0,'0'0'0,"0"0"0,0 0 16,9 0 0,-9 0-1,0 0-15,0 0 16,0 10 0,0 8-16,0 20 15,0 9 1,-9 19-16,-1 9 15,10 9 1,0 0-16,-9 20 16,9 8-1,-9 10-15,-1 0 16,1 0 0,-1 0-16,1 10 15,9-1 1,0 10-16,0 9 15,0 0 1,0 0 0,0-9-16,0 9 15,-9 9-15,-1 1 16,10-10 0,-9 0-1,-1 10-15,10-1 16,0 10-16,-9-19 15,9 10 1,-10-20 0,10-18-16,0-9 15,0-19 1,-9-19-16,9-19 16,0-18-1,0-1-15,0-18 16,0 0-1,0-10-15,0-9 16,0 0 0,0 0-16,0 0 15,0 0 1,0 0-16,9-19 16,-9 10-1</inkml:trace>
  <inkml:trace contextRef="#ctx0" brushRef="#br0" timeOffset="-183786.02">26519 2122 0,'0'0'0,"0"-19"0,0 0 16,0 1 0,0 8-16,0 1 15,0 0 1,0 9 0,0 0-16,0 0 15,0 0 1,0 0-16,0 0 15,0 9 1,0 10-16,0 9 16,0 19-1,0 18-15,-9 10 16,-10 10 0,0 18-1,10 0-15,-10-9 16,10 0-16,-1 0 15,1 9 1,9 0-16,9 0 16,1 1-1,-1-1-15,1 9 16,-1 1 0,10 9-16,0 0 15,-1 9 1,-8 1-1,9 8-15,0 1 16,-10 0 0,-9-10-16,0 10 15,0-10 1,0 1-16,0-10 16,9 9-1,1 0-15,-1 1 16,1-1-1,-1 0-15,0-9 16,1-9 0,-1 0-16,1-10 15,-1-19 1,-9-18-16,9-10 16,-9 0-1,0-18-15,0 0 16,0-10-1,0-10-15,0 1 16,0 0 0,0-10-1,0-9-15,0 0 16,0 0 0,0 0-16,0 0 15,0 0 1,0 0-16,0 0 15,0 0 1,0 0-16,0 0 16,-9 0-1,-10-18-15,0-11 16,-18-27 0,-1-28-16,10-10 15,0 0 1,-1-9-16,1 0 15,0-10 1,9 0-16,0-9 16,1-9-1,-1 0-15,9-19 16,1-10 0,0 10-1,9 9-15,0 1 16,9-1-1,0 0-15,10-9 16,0-10 0,0 10-16,0-9 15,-1 9 1,1 9-16,0 10 16,0-10-1,0 19-15,-1 19 16,1 0-1,0-1-15,0 10 16,0 10 0,-10 0-16,1 9 15,-1 9 1,0 0-16,-9 19 16,0 0-1,0 19-15,0 9 16,0 10-1,0 0 1,0 9-16,0 0 16,0 18-1,-18 58-15,-20 74 16,0 37 0,1 20-16,-1 27 15,10 10 1,18 0-16,1 9 15,9 1 1,9-1-16,-9 0 16,0-27-1,0-1-15,0-19 16,0 1 0,0-10-16,0-19 15,0-28 1,0-28-16,10-19 15,-10-18 1,0-29-16,0-19 16,0 1-1,0-19 1,0 0-16,0-10 16,0-9-1,0 0-15,0 0 16,0 0-1,0 0-15</inkml:trace>
  <inkml:trace contextRef="#ctx0" brushRef="#br0" timeOffset="-178258.41">21524 13052 0,'0'0'0,"0"0"0,0 19 16,-9 19-16,-10 27 15,-19 20 1,-9 9 0,-9 0-16,-19-10 15,-1-9 1,-18-19-16,0-9 16,0-28-1,9-19-15,10-19 16,9-18-1,10-20-15,9 1 16,19-10 0,18-9-16,20-9 15,18-1 1,0 1-16,0 18 16,19 19-1,19 10-15,38 9 16,18 0-1,28 18-15,10 10 16,-19 10 0,-9-1-16,-10 0 15,-27 1 1,-11-1-16,-27-9 16,-1 0-1,-9 0 1,-9 10-16,-1-1 15,1 0 1,0 1-16,-29-10 16</inkml:trace>
  <inkml:trace contextRef="#ctx0" brushRef="#br0" timeOffset="-177882.36">22973 12443 0,'0'0'0,"0"0"16,0 0-16,0 9 15,-28 19 1,-29 57-16,-18 55 15,-10 39 1,19-1 0,19-9-16,19-19 15,19-28 1,-1-19-16,20-19 16,-1-18-1,19-10-15,1 1 16,18-20-1,0 1-15,19-19 16,-29-19 0</inkml:trace>
  <inkml:trace contextRef="#ctx0" brushRef="#br0" timeOffset="-177326.94">23095 12930 0,'0'0'0,"10"0"16,-1-9-16,19 0 15,0-1 1,19 1-16,10 0 15,9-1 1,0 20-16,-10-1 16,-9 0-1,-9 1-15,-19-1 16,-1 0 0,-18 20-16,0 8 15,-28 29 1,-9 9-16,-20 9 15,-9-9 1,19-18-16,0-10 16,19-10-1,9-9-15,10 0 16,-1 1 0,10-11-1,0 1-15,10 0 16,9 0-1,9-1-15,19 1 16,28 0 0,10-19-16,-1 0 15,-8 0 1,-20 0-16,1 0 16,-29 0-1</inkml:trace>
  <inkml:trace contextRef="#ctx0" brushRef="#br0" timeOffset="-176967.16">23773 12499 0,'0'0'0,"0"0"0,0 0 16,9 9-1,10 1-15,18 37 16,20 28 0,9 37-16,9 29 15,-28 0 1,-19-10-16,-18 0 15,-20-9 1,-18 0-16,-19-9 16,-19 9-1,-9-19-15,9-28 16,28-47 0</inkml:trace>
  <inkml:trace contextRef="#ctx0" brushRef="#br0" timeOffset="-176649.1">24318 13240 0,'0'0'0,"0"0"15,10 0 1,8-19-16,39-9 16,37-19-1,0 0-15,9 19 16,1 9-1,-1 10-15,-56 9 16</inkml:trace>
  <inkml:trace contextRef="#ctx0" brushRef="#br0" timeOffset="-176457.4">24224 13550 0,'0'0'16,"0"0"-16,0 0 15,19 0-15,66-10 16,122-18 0,159-19-16</inkml:trace>
  <inkml:trace contextRef="#ctx0" brushRef="#br0" timeOffset="-175897.35">26971 12105 0,'0'0'0,"0"0"0,0 0 16,0 0 0,0 0-16,9 19 15,1 37 1,9 47-16,-1 38 31,1-10-31,-19-28 16,0-18-16,0-10 15,0-19 1,-9-28-16</inkml:trace>
  <inkml:trace contextRef="#ctx0" brushRef="#br0" timeOffset="-175465.79">25748 13531 0,'0'0'0,"0"0"16,9 0-1,39-9-15,55-10 16,104 0-1,75 10-15,29 9 16,-1 9 0,-37-9-16,-10-9 15,-18-10 1,-38 0-16,-28 0 16,-19-9-1,-29 0-15,-8 0 16,-11 0-1,-18 0-15,-28 9 16,-19 9 0,-28 1-16,-19 9 15,-9 9 1,-1-9-16</inkml:trace>
  <inkml:trace contextRef="#ctx0" brushRef="#br0" timeOffset="-175032.29">26162 14328 0,'0'0'0,"0"0"16,0 0-16,0 0 15,0 10 1,9 18-16,1 56 15,9 57 1,-1 37 0,-18-9-16,0-9 15,0-29-15,-9-28 16,9-18 0,0-29-1,9-9-15,-9-19 16,10-9-1,-10-19-15</inkml:trace>
  <inkml:trace contextRef="#ctx0" brushRef="#br0" timeOffset="-174749.26">26642 14807 0,'0'0'0,"0"0"0,0 0 15,19 0 1,18 0-16,38 0 16,29 0-1,18 9 1,1 1-16,-20-10 15,-18 0-15,-29 0 16,-18 0 0,-29-10-16</inkml:trace>
  <inkml:trace contextRef="#ctx0" brushRef="#br0" timeOffset="-174465.93">27159 14235 0,'0'0'0,"0"0"0,0 0 16,0 0-1,0 18-15,-19 57 16,1 66 0,-11 37-1,11 10-15,8-19 16,1-19-16,-1-28 15,10-28 1,-9-19-16,9-19 16,0-18-1,0-1-15,9-18 16,-9-10 0</inkml:trace>
  <inkml:trace contextRef="#ctx0" brushRef="#br0" timeOffset="-173949.65">27902 15079 0,'0'0'0,"0"0"16,0 0-1,0 0-15,0 0 16,10 0 0,-1 0-16,10-9 15,9-10 1,0-9-16,-9-10 16,0 1-1,0-10-15,-19 9 16,0 10-1,0 0-15,-10 9 16,-8 10 0,-1 9-16,-19 19 15,-9 37 1,0 19 0,19 19-16,9 0 15,10-1 1,18-18-16,10-18 15,19-1 1,18-9-16,19-10 16,10-18-1,9-9-15,0-20 16,-9-9 0,-48 1-16</inkml:trace>
  <inkml:trace contextRef="#ctx0" brushRef="#br0" timeOffset="-173649.25">28072 14235 0,'0'0'0,"0"0"16,0 0-16,9 0 15,10 0 1,28 0-16,19 9 16,28 0-1,28 1-15,0-10 16,-27 9-1,-30-9-15,-36 0 16</inkml:trace>
  <inkml:trace contextRef="#ctx0" brushRef="#br0" timeOffset="-173131.42">28824 13906 0,'0'0'0,"0"0"15,0 0-15,10 0 16,9 0 0,9 0-16,9 0 15,1 10 1,0-1-16,-1 10 15,-18 9 1,0 0-16,0 19 16,-19 0-1,-10 19-15,-9-10 16,1 0 0,-11 0-16,1-18 15,9-10 1,10-9-16,0 0 15,-1-10 1,10-9 0,10 9-16,8 1 15,29-1-15,29 1 16,37-1 0,18-9-16,1 0 15,-10 0 1,-28 0-1,-28-9-15,-38-1 16,-18 10 0</inkml:trace>
  <inkml:trace contextRef="#ctx0" brushRef="#br0" timeOffset="-169215.62">27310 3586 0,'0'0'0,"0"0"15,0 0-15,0 0 16,0 0 0,0 0-16,-19 0 15,0 9 1,-19 0-16,-9 1 15,0 9 1,-9 9 0,9 0-16,-10 19 15,10 0-15,0 0 16,0-1 0,19 11-16,0-1 15,18 10 1,20-1-1,18-8-15,0 8 16,19-8 0,0-10-16,0-10 15,-9 1 1,0-20-16,-1 1 16,1-19-1,0 0-15,-10-9 16,0-10-1,10-18-15,-10-1 16,-9-18 0,0-10-16,-1 0 15,-8 1 1,-1-1-16,1 10 16,-10 9-1,0 9 1,0 1-16,0 9 15,0-1 1,0 1-16,0 19 16,0-1-1,0 1-15,0 9 16,0 0 0,0 0-16,0 0 15,0 9 1,0 20-16,0-1 15,0 28 1,0 29-16,9 37 16,10 9-1,18 28-15,29 20 16,94 111 0</inkml:trace>
  <inkml:trace contextRef="#ctx0" brushRef="#br0" timeOffset="-167448.92">27498 4027 0,'0'0'0,"0"0"16,9 0-1,-9-10-15,0 1 16,0-10 0,0 0-16,-9 1 15,-10-11 1,-28-8-16,-9 9 15,-10 0 1,0-1-16,9 11 16,1-1-1,0 0-15,-1 10 16,1 9 0,9 9-16,0 10 15,18 9 1,1 10-16,0 8 15,9 20 1,10 0-16,-1 0 16,1-10-1,-1 0-15,10 10 16,10-1 0,-1 1-1,1-10-15,-1 1 16,0-10-1,10-10-15,10 1 16,-1-20 0,0 1-16,10 0 15,-10-19 1,9 0-16,1-19 16,-10 0-1,10-18-15,0-19 16,-10-1-1,-9-8-15,-1-1 16,1-9 0,-9 0-16,-1 9 15,-9 1 1,0-1-16,0 10 16,0-1-1,9 10-15,1 0 16,-1 10-1,1-1 1,-1 10-16,0 0 16,-9 0-1,0 19-15,0-1 16,0 1 0,0 9-16,0 0 15,0 19 1,10 46-16,-1 38 15,10 38 1,9-9-16,1 8 16,18 1-1,18 0-15,48 28 16,47 9 0,104 85-16</inkml:trace>
  <inkml:trace contextRef="#ctx0" brushRef="#br0" timeOffset="-166159.49">19088 13737 0,'0'0'0,"0"0"15,9 0-15,29-18 16,18-1 0,10-9-16,19 0 15,-10 9 1,-9 9-1,-38 1-15</inkml:trace>
  <inkml:trace contextRef="#ctx0" brushRef="#br0" timeOffset="-165950.08">18975 14056 0,'0'0'0,"9"0"0,29 0 16,56 0-16,47-18 15,47-1 1,-19-9-16,-37 18 16,-75 1-1</inkml:trace>
  <inkml:trace contextRef="#ctx0" brushRef="#br0" timeOffset="-165215.79">17498 13850 0,'0'0'0,"0"0"0,0 0 16,0 0-16,0-9 15,0-10 1,-28 0-16,-19-9 16,-38 0-1,-37 9-15,-1 10 16,20 18 0,18 19-1,19 28-15,10 10 16,18 19-1,19-10-15,19 0 16,19-10 0,9-8-16,19-1 15,19-19 1,10-18-16,8-9 16,1-10-1,-10-19-15,-9-9 16,-10-10-1,1-18-15,-1-10 16,-18-9 0,-10 9-16,-9 20 15,0 8 1,-10 10-16,-9 18 16,0 1-1,0 0-15,0 9 16,10 9-1,18 29-15,28 18 16,10 19 0,19 9-1,9 1-15,47 18 16,132 66 0</inkml:trace>
  <inkml:trace contextRef="#ctx0" brushRef="#br0" timeOffset="-164183.39">17046 15004 0,'0'0'0,"0"0"16,0-9-16,0-1 16,0 1-1,0 9-15,0 0 16,0 19-1,10 28-15,-10 37 16,9 29 0,0-20-16,1-18 15,-10-9 1,0-10-16,0 1 16,0-20-1,0-18-15</inkml:trace>
  <inkml:trace contextRef="#ctx0" brushRef="#br0" timeOffset="-163832.35">16726 15604 0,'0'0'0,"0"0"0,0 0 15,0 0 1,10 10-16,9 18 16,9 10-1,9 8-15,1 1 16,0-9 0,-10-10-16,0-9 15,0 0 1,1-10-16,-1-9 15,0-9 1,19-20-16,10-18 16,8-18-1,1-10-15,0-10 16,-38 48 0</inkml:trace>
  <inkml:trace contextRef="#ctx0" brushRef="#br0" timeOffset="-163083.46">13556 16721 0,'0'0'0,"0"0"0,-9-9 15,-10-10 1,-19-9 0,-9 9-16,-9 0 15,-20 19 1,-18 19-1,-18 37-15,8 19 16,29 10-16,18 9 16,20-1-1,37-18-15,19 0 16,18-18 0,10-10-16,0-10 15,19-18 1,9-10-16,19-18 15,-9-19 1,-10-19 0,-18-19-16,-20-9 15,1 0 1,-19 0-16,0 19 16,-10 18-1,-9 10-15,0 19 16,0 9-1,9 9-15,1 0 16,18 20 0,0 18-16,19 18 15,10-9 1,18 1-16,-37-38 16</inkml:trace>
  <inkml:trace contextRef="#ctx0" brushRef="#br0" timeOffset="-162749.12">14572 16758 0,'0'0'0,"-9"0"15,-20-9-15,-18 0 16,-9-1-1,-19 20 1,-1 8-16,11 29 16,8 0-1,10 10-15,19 8 16,28 1 0,19 0-16,37-1 15,29-8 1,28-10-16,18-19 15,11-19 1,17-37-16,142-66 16</inkml:trace>
  <inkml:trace contextRef="#ctx0" brushRef="#br0" timeOffset="-162400.72">15033 15661 0,'0'0'0,"0"0"0,0 0 15,0 0 1,0 0-16,0 9 16,0 19-1,9 66-15,10 56 16,9 28-1,-9 1-15,0-10 16,0 0 0,0-19-16,0 0 15,-10-19 1,0-28-16,1-18 16,-10-29-1,0-18-15,0-10 16,0-10-1,0-18-15,0 0 16</inkml:trace>
  <inkml:trace contextRef="#ctx0" brushRef="#br0" timeOffset="-161963.95">14694 16552 0,'0'0'0,"10"0"15,27-9-15,20-1 16,37 1 0,19 0-16,0-1 15,-10 10 1,1 10-16,-10-1 15,-28-9 1,-10 0-16,-18 0 16,-20 0-1,1 9-15,0 1 16,-9 8 0,8 20-16,1 28 15,-9 18 1,8 19-1,-8 1-15,-1-11 16,1-18 0,-10-18-16,9-1 15,0-18 1,1-20-16,-10-8 16</inkml:trace>
  <inkml:trace contextRef="#ctx0" brushRef="#br0" timeOffset="-161773.89">15494 16120 0,'0'0'0,"0"0"15,0 0-15,0 0 16,9 0-1,-9 0-15</inkml:trace>
  <inkml:trace contextRef="#ctx0" brushRef="#br0" timeOffset="-161410.65">15908 16571 0,'0'0'0,"0"0"0,0 9 16,0 29-16,9 37 16,1 28-1,18 19-15,10-9 16,9-20 0,-10-27-16,1-19 15,-19-19 1,0-9-16,-1-19 15,11 0 1,-1-28 0,9-38-16,1-9 15,0-9-15,-10-1 16,-9 1 0,0 18-16,-1 10 15,1 9 1,0 19-1,-10 18-15</inkml:trace>
  <inkml:trace contextRef="#ctx0" brushRef="#br0" timeOffset="-160628.72">16924 17143 0,'0'0'0,"0"0"0,-19-19 16,-9 1 0,-10-1-16,1 9 15,-1 10 1,-9 19-16,0 9 16,19 10-1,-1-1-15,20 1 16,0-10-1,18-9-15,0 0 16,1-10 0,9-9-1,9 0-15,0 0 16,0 0 0,1 9-16,8 1 15,10-1 1,0 10-16,-9 0 15,0-1 1,-1 1-16,1-9 16,-1-10-1,1 0-15,0-19 16,9-9 0,0-19-16,0-47 15,-10-28 1,-8-37-16,-11-29 15,-18-19 1,0 1-16,0 28 16,-18 46-1,8 39-15,1 36 16,-1 29 0,1 9-1,9 10-15,0 9 16,-9 19-1,-20 56-15,-8 56 16,9 38 0,9 9-16,38-9 15,28-9 1,28-10-16,10-28 16,-10-19-1,0-28-15,-9-28 16,0-19-1,-10-9-15,1-28 16,-1-20 0,-28 11-16</inkml:trace>
  <inkml:trace contextRef="#ctx0" brushRef="#br0" timeOffset="-160216.02">17103 16308 0,'0'0'0,"0"0"0,9 0 16,19 0 0,48 0-16,55 0 15,29-9 1,10 9-16,-39 0 15,-27 0 1,-29 0-16,-28 0 16,-9 0-1,-20 0-15,-8 9 16,-1 10 0,1 18-16,-10 57 15,0 38 1,9 8-16,0 1 15,1-19 1,-1-19-16,1-28 16,-1-28-1,1-9-15,-1-19 16,-9-19 0</inkml:trace>
  <inkml:trace contextRef="#ctx0" brushRef="#br0" timeOffset="-160006.86">18006 15980 0,'0'0'0,"0"0"0,0 0 16,0 0-1,19 9-15,28 10 16,-19 0 0</inkml:trace>
  <inkml:trace contextRef="#ctx0" brushRef="#br0" timeOffset="-159232.81">18664 16505 0,'0'0'0,"0"0"16,-9 10-16,-19 8 15,-19 29 1,-10 28-16,10 19 16,10 0-1,8-19-15,20-19 16,18-9 0,1-9-16,18-20 15,0 1 1,0-19-16,-9 0 15,0-19 1,0 1-16,-19-29 16,-10-38-1,-8-18-15,-11 0 16,1 19 0,9 8-16,10 20 15,0 9 1,9 19-16,0 0 15,9 0 1,0 18 0,1 1-16,18 9 15,19 19 1,19 28-16,9 37 16,-9 19-1,-19 1-15,-9 8 16,-20-18-1,-18-19-15,0-9 16,0-19 0,0-19-16,0-9 15,0-10 1,0-9-16,0-9 16,-9-48-1,18-74-15,20-47 16,-1 9-1,10 47-15,-10 37 16,0 29 0,0 19-1,10 18-15,9 19 16,9 19 0,10 37-16,0 28 15,-10 38 1,-18 0-16,-29 0 15,-9 10 1,-18-20-16,-1-18 16,9 0-1,1-57-15</inkml:trace>
  <inkml:trace contextRef="#ctx0" brushRef="#br0" timeOffset="-134331.75">17517 13728 0,'0'0'0,"0"0"15,0 0-15,0 0 16,-19 0-1,0-9 1,-9-1-16,-10 1 16,0-1-1,-18 1-15,-10 9 16,-9 9 0,9 1-1,19 9-15,0 9 16,0 0-1,9 19-15,-9 9 16,19 0 0,0 1-1,18-10-15,10 9 16,19-9 0,9 9-16,10 10 15,0-10 1,-1-18-16,-18-1 15,0-9 1,0-9 0,9 0-16,0-10 15,19-9 1,19 0-16,-9-19 16,-1 1-1,-18-1 1,-1 0-16,-8-18 15,-1-1 1,-9-18-16,-1-19 16,1 0-1,0 9-15,-10 10 16,1 9 0,-1 19-1,-9-1-15,0 20 16,0 0-1,10 9-15,8 9 16,29 29 0,29 37-1,37 19-15,28 27 16,56 30 0,95 64-16</inkml:trace>
  <inkml:trace contextRef="#ctx0" brushRef="#br0" timeOffset="-132532.18">28015 4280 0,'0'0'0,"0"0"0,0 0 16,0 0 0,10 0-16,-1-9 15,29-1 1,37-9-16,75 1 16,48-11-1,28 1-15,-10-9 16,10 9-1,-28-10 1,-39 10-16,-46 9 16,-28 10-1,-29-1-15,-18 1 16,0 9 0,-1 0-16,1 0 15,0 0 1,9 0-16,-29 0 15</inkml:trace>
  <inkml:trace contextRef="#ctx0" brushRef="#br0" timeOffset="-131933.6">30160 3595 0,'0'0'0,"0"0"16,0 9 0,0 10-16,10 37 15,-1 48 1,-9 27 0,0-9-16,0-19 15,0-18 1,0-20-16,0-18 15,0-19 1,0-9-16,0-19 16,0 0-1,0 0-15,0-28 16,0-47 0,9-38-16,1-9 15,-1 19 1,1 19-1,-1 27-15,0 10 16,1 19 0,-1 10-16,1 8 15,-1 1 1,19 18-16,19 19 16,19 29-1,0 18-15,-19 19 16,-9-19-1,-20 0 1,-18-19-16,-18 0 16,-29 10-1,-38 0-15,-19-1 16,-18-8 0,9-1-16,10-9 15,56-19 1</inkml:trace>
  <inkml:trace contextRef="#ctx0" brushRef="#br0" timeOffset="-130616.89">28326 4242 0,'0'0'0,"0"0"0,-10 0 16,1 0-1,-1 0-15,1 0 16,9 0-1,0 0-15,19 0 16,56 0 0,66 0-16,47 0 15,19-18 1,19-1 0,-19 9-16,-9 1 15,-29 18 1,-18 1-16,-29-1 15,-28 10 1,-28-19-16,-19 0 16,-28 0-1,-1 0-15,-18 0 16,0 0 0,-18 0-16,-48-19 15,-57 10 1,-36-1-16,-20 20 15,-19-1 1,-9 1-16,19 8 16,19-18-1,18 0-15,38 0 16,19 0 0,10 0-1,18 0-15,0 0 16,9 10-1,10-1-15,19 1 16,0-1 0,19-9-16,9 0 15</inkml:trace>
  <inkml:trace contextRef="#ctx0" brushRef="#br0" timeOffset="-129804.4">29887 3745 0,'0'0'0,"0"-9"15,0-1-15,0 1 16,0 0 0,0 9-16,10 18 15,9 57 1,18 57-16,10 9 15,0-20 1,-9-17-16,-10-20 16,-9-18-1,0-10-15,-10-18 16,-9-20 0,0 1-16,0-9 15,0-10 1,0 0-1,0 0-15,0-19 16,0-47 0,-9-37-16,-1-19 15,10 9 1,0 20-16,0 27 16,10 19-1,-1 0-15,1 19 16,-1 0-1,0 0-15,20 9 16,-1 9 0,19 1-16,19 18 15,9 10 1,-9 9-16,0 10 16,-29-10-1,1 0 1,-19 10-16,0-1 15,-19 10-15,-29 19 16,-27 28 0,-38 9-1,-19 9-15,9-27 16,1-10 0,-1-19-16,-8-9 15,55-28 1</inkml:trace>
  <inkml:trace contextRef="#ctx0" brushRef="#br0" timeOffset="-129175.18">27959 4111 0,'0'0'0,"9"0"15,29-19-15,47 1 16,46-11-1,39 20 1,27 0-16,10-1 16,9 20-16,-9-1 15,-9 10 1,-29 0 0,-28-1-16,-37-8 15,-19-10 1,-29 0-16,-18 0 15,-1 0 1,-18 0-16,0 0 16,-10 0-1,1 0-15,-10 0 16,0 0 0,0 0-16,0 0 15,0 9 1,0-9-16</inkml:trace>
  <inkml:trace contextRef="#ctx0" brushRef="#br0" timeOffset="-127631.7">27441 4421 0,'0'0'0,"0"0"0,10 0 16,-1-19-1,1 0-15,-1 0 16,0 1 0,1-1-16,-1 0 15,1 0 1,8 1-16,11-1 15,-1 0 1,19-9-16,28 0 16,48 0-1,46-1-15,47 11 16,19-1 0,-9 19-1,-19 9-15,-38 10 16,-27 0-1,-20-10-15,-9-9 16,-10 0 0,-9 0-16,-9 0 15,-10-9 1,-9-1-16,-28 1 16,-1 0-1,-18 9-15,0 0 16,0 0-1,-10 0-15,-9 0 16,0 0 0,0 0-1,10 0-15,-10 0 16,0 0 0,0 0-16,0 0 15,0 0 1,0 0-16,0 0 15,0 0 1,0 0-16,0 0 16</inkml:trace>
  <inkml:trace contextRef="#ctx0" brushRef="#br0" timeOffset="-127233.28">30217 3511 0,'0'0'0,"0"0"15,0 0-15,0 0 16,0 28-1,-10 47-15,-9 56 16,1 38 0,8-9-16,1-20 15,9-8 1,0-29-16,0-38 16,0-18-1,0-18 1,0-1-16,0-10 15,0-18 1,0 0-16,0 0 16,9-9-1,-9 0-15</inkml:trace>
  <inkml:trace contextRef="#ctx0" brushRef="#br0" timeOffset="-126861.88">30254 3379 0,'0'0'15,"0"0"-15,0 0 16,0 0-16,10 0 16,8 10-1,20 8-15,28 29 16,9 38-1,10 9 1,-10-1-16,-18-18 16,-20-18-1,1-20-15,-19 1 16,-1-10 0,1 9-16,-9-8 15,-10 8 1,-10 10-16,-9 0 15,-18 0 1,-10 19-16,-38-10 16,-37 19-1,47-38-15</inkml:trace>
  <inkml:trace contextRef="#ctx0" brushRef="#br0" timeOffset="165396.11">25870 1991 0,'10'9'0,"37"10"15,47 28 1,28 0-16,0-1 16,-9-17-1,-9-1-15,-1 19 16,-18-10 0,-10-27-1,1 8-15,-1 11 16,9-1-1,11 47-15,-1 28 16,-10 19 0,-18-28-1,9 46-15,-9 11 16,-19-29 0,10 9-1,9 19-15,9 28 16,-9 10-1,-10 0-15,-18-57 16,-1 47 0,-18 29-16,-9-67 15,-10-18 1,-10 28-16,-9-18 16,1-10-1,-11 9 1,1-65-16,-10 37 15,-9 19 1,-28 47-16,9-38 16,0-74-1,-46 46 1,-1-28-16,-10-10 16,-18-8-1,-9-20-15,-20 10 16,1-19-1,-28 10 1,-10-1-16,9-65 16,-9-47-1,-9-56-15,28 28 16,9 28 0,-19-57-1,38 38-15,38 47 16,-10-56-1,19 0 1,38 37-16,-19-74 16,19-1-1,18-28 1,1-28-16,28 38 16,9 18-1,19-9 1,9 9-16,20 56 15,8 10 1,29-47 0,19-75-16,-1 19 15,-8 66 1,8-10 0,1 18-16,9 48 15,19-38 1,37-46-16,-27 36 15,-20 39 1,29-67 0,-19 20-16,-19 46 15,9-9 1,10 0 0,10 19-16,8-19 15,-18 37 1,9 19-16,10-9 15,-10 28 1,20 47 0,-1 9-16,-19 1 15,10 36 1,-10 20 0,0 28-16,-9 37 15,-28-37 1,-10-10-16,-9 85 15,0 0 1,-19-29 0,-10 1-1,1 9-15,-10 56 16,-9-56 0,-19-46-1,0 102-15,-9-28 16,-10-75-1,0 38-15,-19-29 16,-9-27 0,0-39-1,-47 67-15,-47 93 16,47-150 0,0-93-1,-47 37-15,-28 0 16,-10-38-1,-28-93-15,19 27 16,9 39 0,0-11-1,1-8-15,-1-57 16,38 57 0,18-10-1,-18-103-15,28-29 16,29 48-1,-10-85-15,18 28 16,29 76 0,-19-38-16,10 18 15,9-36 1,0-39 0,19 19-16,9 38 15,0-56 1,10 65-16,18-28 15,1-56 1,27-38-16,1 57 16,-10 168-1,28-55 1,29-57-16,-10 74 16,38-36-1,28-38-15,0 37 16,1 38-1,8 28 1,38-18-16,-9 18 16,-28 47-1,-86 9-15</inkml:trace>
  <inkml:trace contextRef="#ctx0" brushRef="#br0" timeOffset="167571.31">29304 949 0,'0'0'0,"0"0"0,0 0 16,0 0-1,-9 10 1,-10 8-16,-19 39 15,-28 46 1,10 0 0,-19 19-16,-19 28 15,-10-9-15,-9-29 16,-28 29 0,19-19-1,18-28-15,1 28 16,28-19-1,18-28 1,10-9-16,9 0 16,10-29-1,19-9 1,-1-9-16,1 9 16,0-18-1,9-10-15,0 0 16</inkml:trace>
  <inkml:trace contextRef="#ctx0" brushRef="#br0" timeOffset="167945.87">27648 2066 0,'0'0'0,"0"9"15,0 38-15,-9 28 16,0 9 0,-1 29-1,20 18-15,8-37 16,1-9-1,9 8-15,1-46 16,-1-18 0,9-1-1,11 9-15,27-9 16,28-18 0,48-20-16,28-37 15,131-46 1</inkml:trace>
  <inkml:trace contextRef="#ctx0" brushRef="#br0" timeOffset="168965.05">29831 1315 0,'0'0'0,"0"9"16,0-9-1,0 10-15,-19 27 16,0 38-1,0 29-15,10 36 32,0-8-32,9-48 15,0-28-15,0-18 16,0-10 0,0-18-16,0-1 15,0-9 1,0 0-16,0 0 15,9-9 1,0-48 0,10-18-16,0-9 15,9-10 1,1 0-16,-11 38 16,-8 28-1,9-10 1,-1 19-1,-8 19-15,-1 10 16,19 8 0,10 20-16,9 18 15,0 38 1,0 47 0,0 28-16,-19-75 15,-9-48 1,19 11-16,-10-48 15,0-18 1,10 9 0,9-28-16,0-19 15,0-47 1,-9-47 0,-20 10-16,-8 46 15,-10 38 1,0 19-1,0 19-15</inkml:trace>
  <inkml:trace contextRef="#ctx0" brushRef="#br0" timeOffset="169779.33">30772 1709 0,'0'0'0,"9"-28"15,-9 28-15,0 0 16,0-9-1,0 9-15,0 0 16,0 0 0,0 0-16,0 0 15,0 9 1,0 19-16,0 28 16,0 10-1,-9 9-15,9 0 16,0-18-1,0-11 1,9-8-16,0-1 16,1 1-1,18 0-15,0-20 16,19 1 0,0-19-16,0-19 15,-9-18 1,0-1-16,-1-9 15,-18 0 1,0 1-16,-10 8 16,-9 0-1,0 1-15,0 9 16,0 0 0,-9-1-16,0 20 15,-10 0 1,-10-1-1,-8 29-15,-20 19 16,1 18 0,9 10-16,19 9 15,18 0 1,1 0-16,18-19 16,1 0-1,18-9-15,10 0 16,18-9-1,38-1-15,38-27 16,-1-20 0,-18-27-16,-28-10 15,-19-28 1,-47 37-16</inkml:trace>
  <inkml:trace contextRef="#ctx0" brushRef="#br0" timeOffset="170238.12">31731 1869 0,'0'0'0,"0"0"15,0 18 1,-9 20-16,-10 9 16,0 9-1,10 0-15,-1 10 16,20 9 0,18 10-1,0-20-15,10-18 16,-10-9-1,0-10-15,0-9 16,1-19 0,-1-10-16,19-18 15,0-38 1,-9-9-16,-1-18 16,-18-1-1,-10 9-15,-9 20 16,-9 18-1,9 9-15,-9 10 16,-1 9 0</inkml:trace>
  <inkml:trace contextRef="#ctx0" brushRef="#br0" timeOffset="170819.25">32145 1400 0,'0'0'0,"10"0"15,8 9 1,11 10-16,27 18 15,19 19 1,19 10 0,10 19-16,-10 8 15,-9 11-15,-10 27 16,-28-9 0,-10-9-16,-27 18 15,-10-9 1,-19-19-16,0-18 15,-9-20 1,0-27-16,0-10 16,-1-19-1,1-9 1,0-19-16,0-18 16,-1-57-1,20-28-15,18-9 16,10-1-1,28 20-15,0 9 16,19 18 0,0 20-16,9 18 15,1 0 1,-1 19-16,-19-1 16,-18 11-1,0-1-15,112-66 16</inkml:trace>
  <inkml:trace contextRef="#ctx0" brushRef="#br0" timeOffset="171596.62">33312 2310 0,'0'0'0,"-10"9"0,-37 10 0,0 18 15,10 29-15,-11 18 0,48-84 0,-28 85 0,19-19 0,-1-10 0,20-19 0,-1-18 0,1 0 0,-10-19 0,18 0 0,11 0 16,-1-19-16,0-18 16,-9-10-1,0-10 1,0-27-16,-10-19 16,-9 18-16,0-9 15,9 1 1,10 36-1,0 29-15,0 9 16,0 10 0,-1 18-16,11 20 15,-1 46 1,0 28-16,-18 9 16,-10 20-1,-10-10-15,1-28 16,-10-38-1,10-19-15,-1-18 16,1-9 0,9-10-16,0 0 15,0 0 1,19-38-16,28-46 16,18-29-1,-8-9-15,-10 28 16,-9 38-1,-20 28-15,-8 18 16,-1 10 0,1 10-1,8 65-15,1 47 16,-9 9 0,-20 0-16,-9 1 15,-18-20 1,-10-18-16,-57-9 15,-84 55 1</inkml:trace>
  <inkml:trace contextRef="#ctx0" brushRef="#br0" timeOffset="172079.31">29342 2647 0,'28'0'0,"122"19"16,142 19-1,84 27-15,48 10 16,55 19-16,67 19 16,47 9-1,-10 28-15,-141-38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5:29:36.9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7564 2441 0,'9'0'0,"10"-9"16,28-10 0,37-19-16,39-18 15,27-10 1,29 10-16,19 0 16,37 28-1,0 9-15,-28 28 16,-28 29-1,-29 18-15,10 19 16,0 28 0,-28 19-16,-10 19 15,-9 37 1,-28 29-16,-38 27 16,-47 20-1,-38-1-15,-37-28 16,-57-19-1,-47-18-15,-28-38 16,-28-47 0,-19-46-1,10-38-15,-1-38 16,-9-28 0,19-38-16,28-8 15,28-20 1,19 0-16,38 1 15,37-1 1,29-18-16,18-10 16,19-18-1,29-10-15,27 0 16,29 9 0,19 29-16,0 18 15,-10 20 1,9 8-16,29 19 15,10 20 1,37 8 0,169-9-16</inkml:trace>
  <inkml:trace contextRef="#ctx0" brushRef="#br0" timeOffset="900.56">3791 2544 0,'0'0'0,"0"0"16,0 0-1,0 0-15,10-9 16,8-10-1,29 0-15,66-18 16,85 9 0,65-1-16,29 20 15,9 9 1,0 9-16,-38 1 16,-18 9-1,-38-10-15,-28 10 16,-19-10-1,-38 10 1,-19 0-16,-27-10 16,-20 0-1,-9 1-15,-28-10 16</inkml:trace>
  <inkml:trace contextRef="#ctx0" brushRef="#br0" timeOffset="1136.45">6745 2122 0,'0'0'0,"0"0"15,10 9-15,18 10 16,19 19 0,19 18-16,9 19 15,0 9 1,-28-9-1,-9 10-15,-29-1 16,-28 20-16,-65 8 16,-133 48-1,-131 37-15</inkml:trace>
  <inkml:trace contextRef="#ctx0" brushRef="#br0" timeOffset="1499.81">2408 1324 0,'0'0'0,"10"0"15,9 19 1,46 38-16,20 36 16,19 29-1,-1 10-15,-9-20 16,-9-9-1,-10-9-15,-9 0 16,-10-28 0,-27-38-1</inkml:trace>
  <inkml:trace contextRef="#ctx0" brushRef="#br0" timeOffset="1720.04">3311 1512 0,'0'0'0,"-9"9"15,-38 10-15,-57 47 16,-55 47 0,8 8-16,29 1 15,18-9 1,20 0-16,18-10 15,38-56 1</inkml:trace>
  <inkml:trace contextRef="#ctx0" brushRef="#br0" timeOffset="1968.63">3631 1737 0,'0'0'0,"0"0"0,0 10 15,0 8 1,0 57-16,-19 38 16,1 37-1,-11 10-15,1 9 16,9-1-1,-9 133-15</inkml:trace>
  <inkml:trace contextRef="#ctx0" brushRef="#br0" timeOffset="2470.92">3133 5875 0,'0'0'0,"9"0"0,29-28 15,46-29 1,76-46-1,66-37-15,66-20 16,46 10 0,29 9-16,19 19 15,0 0 1,-29 19-16,-56 19 16,-75 18-1,-38 0-15,-56 10 16,-38 18-1,-28-8-15,-38 27 16</inkml:trace>
  <inkml:trace contextRef="#ctx0" brushRef="#br0" timeOffset="2750.31">6162 3952 0,'0'0'0,"0"0"15,0 0-15,9 9 16,10 10 0,38 9-16,18 19 15,28 0 1,-9 9 0,-9 10-16,-29-10 15,-9 10-15,-18 18 16,-20 10-1,-47 28 1,-65 47-16,-95 28 16,-93 47-1</inkml:trace>
  <inkml:trace contextRef="#ctx0" brushRef="#br0" timeOffset="3133.46">1289 5471 0,'0'0'0,"0"0"0,9 10 16,10 9-1,47 46-15,19 39 16,27 27-1,11 0-15,-20 1 16,1-10 0,-20-29-16,-37-55 15</inkml:trace>
  <inkml:trace contextRef="#ctx0" brushRef="#br0" timeOffset="3383.38">2070 5603 0,'0'0'0,"-10"19"16,-18 28-16,-85 65 15,-28 38 1,0 0-16,0-9 15,28 0 1,19-38-16,28-9 16,28-57-1</inkml:trace>
  <inkml:trace contextRef="#ctx0" brushRef="#br0" timeOffset="3767.5">2286 6550 0,'0'0'0,"9"-9"16,10-19-16,9-10 16,19 1-1,-9 9-15,0 18 16,-1 1-1,1 18-15,-10 1 16,-9 18 0,0 0-16,-19 19 15,-19 19 1,-9 9-16,-10 0 16,1-10-1,8-18-15,20-19 16,0-9-1,18 0-15,19-10 16,104 1 0,225-57-16,180-75 15,-105 0 1</inkml:trace>
  <inkml:trace contextRef="#ctx0" brushRef="#br0" timeOffset="4337.45">8937 1953 0,'0'0'0,"0"0"0,0 19 15,-19 37-15,0 75 16,1 67 0,8 36-16,10 1 15,0-10 1,0-28-1,-19 0-15,1-19 16,-11-28 0,1-18-16,0-10 15,9-19 1,10-28-16,-1-9 16,10-29-1,0 1-15,0-20 16,0-8-1,0-10-15</inkml:trace>
  <inkml:trace contextRef="#ctx0" brushRef="#br0" timeOffset="4866.59">7573 3248 0,'0'0'0,"0"0"16,9 0 0,1 0-16,18-10 15,0 1 1,19 0-16,0 9 15,10 9 1,-10 0-16,-10 10 16,-8-9-1,-11 8-15,1 11 16,-19-1 0,0 19-16,-19 18 15,-18 1 1,-20 9-16,1 0 15,9-19 1,9-18 0,10-19-16,19-1 15,-1 1 1,10-9-16,10-1 16,18 0-1,38-9-15,37-9 16,10-10-1,-19 0-15,10 10 16,-10 0 0,-47 9-16</inkml:trace>
  <inkml:trace contextRef="#ctx0" brushRef="#br0" timeOffset="5684.01">9859 3267 0,'0'0'0,"0"0"16,-19-19-16,0 0 15,-18 0 1,-1 10-16,-9 0 16,-9 9-1,-20 28-15,1 19 16,9 0-1,19 9-15,19 0 16,19-9 0,-1-9-16,20-1 15,-1-18 1,19 0-16,0-19 16,19-10-1,0-18-15,10-19 16,-10-9-1,-9 0 1,-1 9-16,-18 9 16,-10 19-1,1 10-15,-1 0 16,10 27-16,28 48 16,66 94-1,103 121 1</inkml:trace>
  <inkml:trace contextRef="#ctx0" brushRef="#br0" timeOffset="8684.86">3217 9131 0,'0'0'0,"0"0"16,0 0-16,0 0 15,-18 0 1,-1-10-16,-19 1 16,0-1-1,-18 1-15,0 0 16,9-1-1,-1 10-15,11 10 16,9-1 0,-10 19-16,0 10 15,1 46 1,-1 29-16,10 18 16,9 38-1,0 9-15,10 29 16,9 8-1,0 1-15,0 9 16,0 1 0,-10 18-16,-8-10 15,8-9 1,-9 0-16,-9-18 16,0-1-1,19-18 1,-1-19-16,20-19 15,-1-28 1,10-19-16,9-18 16,0-29-1,0 0-15,19-18 16,19-10 0,38-19-16,65-46 15,160-76 1</inkml:trace>
  <inkml:trace contextRef="#ctx0" brushRef="#br0" timeOffset="10516.83">3650 8333 0,'0'0'0,"9"9"0,1 29 16,18 28 0,19 28-16,19 18 15,0 1 1,9-1-16,0 1 15,1-19 1,-20-10-16,-9-18 16,-9-19-1,-29-29-15</inkml:trace>
  <inkml:trace contextRef="#ctx0" brushRef="#br0" timeOffset="10756.03">4290 8652 0,'0'0'0,"0"0"0,0 0 16,-10 9-1,-18 10-15,-19 38 16,-28 27-1,-10 10-15,1 9 16,8-19 0,10-8-16,29-48 15</inkml:trace>
  <inkml:trace contextRef="#ctx0" brushRef="#br0" timeOffset="11017.49">4657 8877 0,'0'0'0,"0"0"0,0 10 15,0 27 1,0 19-16,-10 29 15,20 9 1,-1 0 0,0-19-16,10-10 15,-9-37-15</inkml:trace>
  <inkml:trace contextRef="#ctx0" brushRef="#br0" timeOffset="11384.01">6425 8558 0,'0'0'0,"0"0"0,0 0 16,10 10-1,18 8-15,28 39 16,20 18-1,27 19 1,1-1-16,-10 1 16,-19-19-16,-37-47 15</inkml:trace>
  <inkml:trace contextRef="#ctx0" brushRef="#br0" timeOffset="11604.56">7018 8708 0,'0'0'0,"0"0"0,0 10 16,-19 9 0,-19 18-16,-18 38 15,-29 19 1,1 9-16,18-9 15,0-10 1,38-46-16</inkml:trace>
  <inkml:trace contextRef="#ctx0" brushRef="#br0" timeOffset="11967.7">7404 9009 0,'0'0'0,"0"0"0,9 0 15,0 0 1,1 0-16,-1 9 16,1 0-1,-1 20-15,-9 8 16,-9 19-1,-20 1-15,-8-1 16,9 0 0,-1-18-16,20-10 15,0-9 1,18-1-16,10-8 16,28 9-1,75-19-15,38-10 16,-28-9-1,-76 1-15</inkml:trace>
  <inkml:trace contextRef="#ctx0" brushRef="#br0" timeOffset="12733.52">3377 9497 0,'0'0'0,"0"0"0,0 0 16,0 0-16,0 0 16,19 0-1,56-10-15,104 1 16,84-1 0,57 1-16,28 18 15,10 10 1,9 0-16,0-10 15,0 1 1,-29 8 0,-27 11-16,-29-11 15,-56 1 1,-38-10-16,-56-9 16,-38 0-1,-38 0-15,-18 0 16,-20-9-1,1 0-15,-19 9 16,0 0 0,0 0-16,0 0 15,0 0 1,0 0-16,0 9 16,0 29-1,0 37-15,0 47 16,-9 37-1,9 38-15,0 19 16,9 28 0,1 9-16,-10 10 15,0-10 1,0-18-16,-10-38 16,-9-19-1,10-37 1,-10-19-16,0-28 15,1-19 1,-1-47-16</inkml:trace>
  <inkml:trace contextRef="#ctx0" brushRef="#br0" timeOffset="13217.54">3641 9609 0,'0'0'0,"0"0"16,0 0-1,0 0-15,0 9 16,0 10 0,0 75-16,9 94 15,0 65 1,10 29-16,0-10 16,-9 18-1,-1-17-15,-9 8 16,-9 0-1,-10-8-15,9-1 16,1-19 0,9-28-16,0-28 15,9-56 1,1-28-16,-1-20 16,1-27-1,8-19-15,1-28 16,28-19-1,-19-10 1</inkml:trace>
  <inkml:trace contextRef="#ctx0" brushRef="#br0" timeOffset="13900.58">7959 9797 0,'0'0'0,"0"9"0,-29 19 16,-18 66-1,0 84 1,10 48-16,37 36 16,28 10-1,0-9-15,10-10 16,-19-9-1,-19-19-15,-10-27 16,-9-20 0,1-28-16,-11-9 15,-8-19 1,-1-29-16,0-17 16,1-1-1,-10-10-15,0-8 16,-10-11-1,-18 1-15,-28 0 16,-57 10 0,-57-1-16,-46-19 15,-38 1 1,9-19-16,1-10 16,18-18-1,38-10 1,9 0-16,38 0 15,37-9 1,29 0-16,9 0 16,28 0-1,19 9-15,38 0 16</inkml:trace>
  <inkml:trace contextRef="#ctx0" brushRef="#br0" timeOffset="14267.12">2342 10388 0,'0'0'0,"0"0"0,29 0 16,-1-19-1,57 0-15,46 1 16,29-1-1,10 0-15,-11 10 16,-27 9 0,-47 9-16,-29 0 15,-37-9 1</inkml:trace>
  <inkml:trace contextRef="#ctx0" brushRef="#br0" timeOffset="14537.27">1844 11204 0,'0'0'0,"19"0"0,9 0 15,47 0 1,66-9-16,66-10 16,38 19-1,-1 0-15,-27-9 16,-48 18 0,-94 0-16</inkml:trace>
  <inkml:trace contextRef="#ctx0" brushRef="#br0" timeOffset="14805.7">2079 11898 0,'0'0'0,"9"0"0,20 0 16,74 0 0,76-9-16,65-10 15,29 10 1,-9 9-16,-57 9 16,-66 19-1,-85-18-15</inkml:trace>
  <inkml:trace contextRef="#ctx0" brushRef="#br0" timeOffset="15051.01">1957 12743 0,'0'0'0,"9"0"0,29 0 16,75 0 0,112-10-1,58-8-15,46-1 16,-9 10 0,-57 18-16,95 10 15</inkml:trace>
  <inkml:trace contextRef="#ctx0" brushRef="#br0" timeOffset="15583.15">1223 9365 0,'0'0'0,"0"0"16,0 0 0,0 10-16,0 8 15,0 29 1,0 28-16,-9 19 16,18 28-1,-9 0-15,19 9 16,0-56-1</inkml:trace>
  <inkml:trace contextRef="#ctx0" brushRef="#br0" timeOffset="16017.2">1355 10866 0,'0'0'0,"9"0"16,0-18 0,1-1-16,9 9 15,9 1 1,0 9-16,0 9 15,10 1 1,-19 18-16,-10 0 16,-9 19-1,-9 0 1,-10-10-16,-9 1 16,18-19-16,1 0 15,0-10 1,18 0-16,10 1 15,37-10 1,95 0 0,37 0-16,-9 18 15,131 20 1</inkml:trace>
  <inkml:trace contextRef="#ctx0" brushRef="#br0" timeOffset="16967.3">1044 12827 0,'0'0'0,"0"0"0,0 10 15,0-1-15,10 19 16,-1 28 0,0 10-16,1 9 15,-1 0 1,-9-18-16,0-20 15,0-9 1,0-9-16,0 0 16,0-19-1,0 0-15,0 0 16,10-28 0,-1-29-1,19-27-15,1-1 16,18 29-1,-29 9-15,11 19 16,-1 9 0,0 10-16,10 0 15,-10 18 1,-9 0-16,0 19 16,-1 1-1,1-1-15,-9 0 16,-10 9-1,0-8-15,0-11 16,0 1 0,0-19-16,0 0 15,0 0 1,0 0-16,9-28 16,19-10-1,10-8 1,-10 17-16,10 1 15,-10 19 1,0-1-16,19 20 16,-28 9-1,19 18-15,-1 10 16,-18 19 0,0-1-16,-19 10 15,0 1 1,-10-1-16,1-38 15</inkml:trace>
  <inkml:trace contextRef="#ctx0" brushRef="#br0" timeOffset="18265.55">8843 10529 0,'0'0'0,"0"0"0,9 0 16,20 0-16,36-10 16,48 10-1,-56 0 1</inkml:trace>
  <inkml:trace contextRef="#ctx0" brushRef="#br0" timeOffset="18447.41">8645 10838 0,'0'0'0,"0"0"16,0 0-16,0 0 16,10 0-1,37 0-15,-19-9 16</inkml:trace>
  <inkml:trace contextRef="#ctx0" brushRef="#br0" timeOffset="18736.49">9153 10172 0,'0'0'0,"0"0"0,0 0 15,0 9-15,10 10 16,-1 19 0,19 27-1,19 20-15,1 9 16,-11-10 0,1-9-16,-19-9 15,-19 0 1,-10-10-16,-18 19 15,-38 9 1,-37 20-16,37-58 16</inkml:trace>
  <inkml:trace contextRef="#ctx0" brushRef="#br0" timeOffset="19567.05">10724 8924 0,'0'0'0,"0"10"0,0 36 16,-9 39 0,-10 56-16,10 46 15,-10 29 1,0 28-16,10 19 15,-1 18 1,1 19-16,9 29 16,-19 9-1,0 9-15,-18 9 16,-1-18 0,0-28-16,1-48 15,9-27 1,9-38-16,0-38 15,10-18 1,-1-28-16,10-29 16,0-27-1,0-20-15,0-18 16,0-19 0,28-19-16,-9-9 15</inkml:trace>
  <inkml:trace contextRef="#ctx0" brushRef="#br0" timeOffset="20583.75">10856 9421 0,'0'0'0,"0"-9"16,0-10 0,10-9-16,-1 9 15,29-9 1,27-9-16,77 9 15,74-1 1,47 20-16,10 0 16,-9 9-1,-20-10-15,-27 10 16,-29 0 0,-47 0-16,-57 0 15,-8 0 1,-20 0-16,-18 0 15,-19 0 1,-1 0-16,-8 0 16,-10 0-1,0 0-15,0 0 16,0 10 0,0 8-1,-19 39-15,0 37 16,0 46-16,-9 48 15,9 37 1,10 66 0,0 75-16,9-10 15,9-46 1,0 28-16,1 18 16,-10-18-1,9-19-15,1-28 16,-10-19-1,0-47-15,0-37 16,-19-29 0,0-37-16,0-28 15,0-28 1,-9-19-16,0-10 16,-10-18-1,-28-10-15,-37-27 16,-57-29-1,-28-38-15,-29-9 16,-8 1 0,8 8-16,1 20 15,0-1 1,9 19 0,28 9-16,0 10 15,29 19 1,18 0-16,28-1 15,10 20 1,19-1-16,9 0 16,19 1-1,19-1-15,0 0 16,9 1 0,10-10-16,9 0 15,9 0 1,-9-10-16</inkml:trace>
  <inkml:trace contextRef="#ctx0" brushRef="#br0" timeOffset="21350.53">11223 7873 0,'0'0'0,"0"0"16,0 0 0,0 10-16,9 27 15,10 20-15,19 36 16,9-8-1,0-19 1,-9-20-16,-1-8 16,1-19-1,-19-10-15,-1-9 16,1 0 0,0-19-16,9-18 15,-9-19 1,0 9-16,0 0 15,-10 0 1,1 19-16,-1-1 16,-9 20-1,0 0-15,0 9 16,0 0 0,0 18-16,9 48 15,-9 47 1,-18 9-16,-1 18 15,-19 1 1,1-28-16,-1-10 16,-19-19-1,1-18-15,-10-19 16,-9-9 0,-19-20-1,-10-18-15,1-28 16,-1-9-1,10-10-15,47 19 16</inkml:trace>
  <inkml:trace contextRef="#ctx0" brushRef="#br0" timeOffset="23082.32">11966 8980 0,'0'0'0,"0"0"15,0 0-15,0 0 16,-9-9-1</inkml:trace>
  <inkml:trace contextRef="#ctx0" brushRef="#br0" timeOffset="25622.29">10922 9262 0,'0'0'0,"0"0"16,0 0-16,0 0 15,9 0 1,38 9-16,48 1 15,83-1 1,57 0-16,1 1 16,-20-10-1,-28 0-15,-9-19 16,-29-9 0,-27 9-16,-20 0 15,-18 1 1,-29 8-16,-9 1 15,-9 0 1,-19-1-16,0 1 16,-10-1-1,0 1-15,-9 9 16,0 0 0,0 0-16,0 0 15,10 9 1,-1 29-1,1 46-15,-1 38 16,0 47 0,-9 38-16,10 18 15,-1 19 1,1 28-16,-1 19 16,-9 9-1,9 19-15,-9 0 16,0-9-1,10-1-15,-1-18 16,1-28 0,-10-38-16,0-28 15,9-38 1,-9-37-16,0-18 16,10-20-1,-10-28-15,0-9 16,0-9-1,0-19-15,0-19 16,0 0 0,0 0-1</inkml:trace>
  <inkml:trace contextRef="#ctx0" brushRef="#br0" timeOffset="26517.33">14017 14469 0,'0'0'0,"0"0"0,0 0 15,0 0-15,0 10 16,0 8 0,9 39-1,1 18-15,-10 19 16,0-19-1,0-10-15,0-27 16,0-10 0,0-9-16,0-10 15,-10-9 1,10-9-16,-9-19 16,0-29-1,18-27-15,0 9 16,1 9-1,9 19-15,-1 19 16,1 0 0,10 18-16,-1 1 15,0 0 1,10 18-16,-1 10 16,1 9-1,-10 19-15,-9 0 16,0 0-1,-10 9 1,-9-18-16,0-1 16,0-9-1,0-9-15,0 0 16,0-19 0,0 0-16,10 0 15,8-19 1,11 0-16,-1-18 15,9-1 1,1 10-16,-10 0 16,10 0-1,-19 18-15,0 1 16,-1 9 0,11 9-16,-1 20 15,-9 8 1,-1 29-16,1-1 15,0 20 1,0 9 0,0-10-16,-1-9 15,-8-37-15</inkml:trace>
  <inkml:trace contextRef="#ctx0" brushRef="#br0" timeOffset="26768.1">15118 14741 0,'0'0'16,"0"0"-16,9 10 15,19 18-15,10 28 16,28 10-1,0 9-15,0 0 16,-1 0 0,1 0-16,-9-19 15,-29-28 1</inkml:trace>
  <inkml:trace contextRef="#ctx0" brushRef="#br0" timeOffset="27083.42">15626 14488 0,'0'0'0,"0"9"0,-19 10 15,-9 47 1,-19 37-16,0 19 15,0 0 1,0-9-16,9-20 16,10-8-1,-1-20-15,1-18 16,19-9 0,-1-19-16,1-1 15,9-8 1,9-10-16,-9 0 15</inkml:trace>
  <inkml:trace contextRef="#ctx0" brushRef="#br0" timeOffset="27349.53">15974 14497 0,'0'0'0,"0"10"0,0 8 16,0 39 0,-10 27-16,-8 48 15,8 8 1,1 1-16,-1-10 16,1-9-1,0-28-15,-1-19 16,10 0-1,10 0-15,-10-37 16</inkml:trace>
  <inkml:trace contextRef="#ctx0" brushRef="#br0" timeOffset="28949.92">10263 9778 0,'0'0'0,"10"0"0,28 0 16,37 0-1,47 0 1,47 9-16,57 1 15,47-1 1,19 10-16,9 0 16,-19 9-1,-38 0-15,-8 0 16,-39-9 0,-37 0-16,-19-1 15,-18 1 1,-39-9-16,-27-10 15,-20 0 1,-18 0-16,-19 0 16,0 0-1,0 0-15,-47-10 16,-94-9 0,-94 10-16,-38 0 15,-9 18 1,-10 0-16,-18 1 15,-1-1 1,29-9 0,19-19-16,37 10 15,19-10 1,47-9-16,47 9 16,47 10-16,29 0 15,18-1 1,19 10-1</inkml:trace>
  <inkml:trace contextRef="#ctx0" brushRef="#br0" timeOffset="29450.04">10536 10754 0,'0'0'0,"0"0"0,0 0 16,0 0-1,10 0-15,18 0 16,75-19 0,95 0-16,56 10 15,19-1 1,18 1-16,-8 18 15,-20-9 1,-47-9-16,-56 18 16,-47 1-1,-28-1-15,-38-9 16,-9 0 0,-20 0-1,-18 0-15,-9 19 16,0-10-16</inkml:trace>
  <inkml:trace contextRef="#ctx0" brushRef="#br0" timeOffset="29786.64">10461 11354 0,'0'0'0,"0"0"0,0 0 16,19 0-16,37 0 15,104-19 1,113 1 0,94-10-16,0 9 15,-47 19-15,-57 9 16,-47-9-1,-56 10-15,-28-1 16,-47-9 0,-29 0-1,-18 0-15,-10 0 16,-28 0 0,0 0-16</inkml:trace>
  <inkml:trace contextRef="#ctx0" brushRef="#br0" timeOffset="30133.97">10160 11880 0,'0'0'0,"9"0"0,20 0 15,84-10 1,112-9 0,95 1-16,28 8 15,-19 10-15,1 10 16,-20-1 0,-28 0-1,-46 1-15,-58-1 16,-37 1-1,-37-1-15,-19 0 16,-38 1 0,-19-10-16,-28 0 15</inkml:trace>
  <inkml:trace contextRef="#ctx0" brushRef="#br0" timeOffset="30476.87">10320 12574 0,'0'0'0,"0"0"0,9 0 15,38 9-15,104-9 16,122 0-1,75 0 1,9-9-16,-18 0 16,-19-1-1,-47 1-15,-66 9 16,-48 0 0,-55 0-16,-38 0 15,-19 0 1,-19 0-16,-19 0 15,-9 0 1,0 0-16</inkml:trace>
  <inkml:trace contextRef="#ctx0" brushRef="#br0" timeOffset="30868.37">10141 13325 0,'0'0'0,"10"0"0,37 0 16,75 0 0,123 0-1,74-10-15,58 1 16,-10 9-1,-19 9-15,-38 1 16,-65-1 0,-67 0-16,-46 1 15,-47-1 1,-29 0-16,-18-9 16,-1 0-1,-18 0-15,-9 0 16,-10 0-1,0 0-15,0 0 16,0 0 0,0 0-16</inkml:trace>
  <inkml:trace contextRef="#ctx0" brushRef="#br0" timeOffset="32400.35">10216 10041 0,'0'0'0,"0"0"0,0 0 16,0 0 0,10-19-16,18 0 15,29-18 1,46 8-16,29 1 15,46 19 1,39-10-16,27 10 16,29 9-1,0-10-15,-28 10 16,-38 0 0,-29 0-16,-37 0 15,-28 0 1,-19 0-16,-18 0 15,-20 0 1,-18 0-16,-10 10 16,-9-1-1,-19 1-15,0-10 16</inkml:trace>
  <inkml:trace contextRef="#ctx0" brushRef="#br0" timeOffset="32807.61">10753 10641 0,'0'0'0,"0"0"0,9 0 16,19 0 0,57-19-16,84 10 15,66 0 1,48 9-16,-1 9 16,0-9-1,-47 0 1,-47 0-16,-37 0 15,-48 0-15,-18 0 16,-28 0 0,-20 0-1,1 0-15,-19 0 16,-1 0 0,-18 0-16,0 0 15,0 0 1</inkml:trace>
  <inkml:trace contextRef="#ctx0" brushRef="#br0" timeOffset="33713.25">13707 9421 0,'0'0'0,"0"0"0,0 0 16,0 0-1,-10 10-15,1-1 16,-1 10 0,1 9-1,18 10-15,20-1 16,-1 1-16,0-10 15,0-9 1,0-10 0,1-9-16,-1 0 15,-9-19 1,0 0-16,-1-18 16,-18-1-1,-18-8-15,-29-1 16,-19 18-1,19 20-15</inkml:trace>
  <inkml:trace contextRef="#ctx0" brushRef="#br0" timeOffset="33896.37">14309 9637 0,'0'0'0,"0"0"16,0 0-16,0 0 15,0 0 1</inkml:trace>
  <inkml:trace contextRef="#ctx0" brushRef="#br0" timeOffset="34201.11">14723 9234 0,'0'0'0,"0"0"0,9 9 16,0 1 0,10 18-16,-9 9 15,-10 20 1,-19 18-16,-19 18 15,-9-8 1,19-19-16,0-29 16,18 1-1,1-20-15,-1 1 16,20-9 0,9-1-16,28 10 15,47-1 1,-47-8-1</inkml:trace>
  <inkml:trace contextRef="#ctx0" brushRef="#br0" timeOffset="34533.71">13819 10575 0,'0'0'0,"0"0"0,-9 10 16,-10-1 0,10 10-16,-1 9 15,29 19 1,19 0-16,18-9 16,29-10-1,-10-19-15,-18-18 16,-10-10-1,-10-19-15,-18-18 16,-28 0 0,-19-10-1,-29 10-15,-9 18 16,19 29-16</inkml:trace>
  <inkml:trace contextRef="#ctx0" brushRef="#br0" timeOffset="34686.39">14525 10791 0,'0'0'0,"0"0"16,0 0 0,0 0-16,9 0 15,-9 0 1</inkml:trace>
  <inkml:trace contextRef="#ctx0" brushRef="#br0" timeOffset="35172.25">14723 10482 0,'0'0'0,"0"0"15,0 0-15,0 9 16,-10 19-1,20 19-15,8 28 16,11 28 0,18-9-16,0 0 15,-10-28 1,1-10-16,-19 0 16,0-18-1,-19-10-15,0 0 16,0-9-1,0 0-15,0-1 16,0-8 0,0-1-16,0-9 15,0 0 1,0 0-16,0 0 16,9 10-1,0-10-15,1 9 16,-1-9-1,1 0 1,-1 0-16,0 0 16,-9 0-1,0 0-15,0 0 16,0 0 0,0 0-16,0 0 15</inkml:trace>
  <inkml:trace contextRef="#ctx0" brushRef="#br0" timeOffset="35600.47">14610 10491 0,'0'0'0,"9"19"16,1 18-16,27 38 16,20 10-1,8-10 1,20-9-16,-10-20 16,-9-17-1,-9-29-15,-20 0 16,1-19-1,-10 0-15,-9-9 16,0-10 0,0 10-16,-10 19 15,-9 0 1,0 9-16,0 18 16,-19 57-1,0 75-15,10 47 16,18 29-1,20 130-15</inkml:trace>
  <inkml:trace contextRef="#ctx0" brushRef="#br0" timeOffset="36200.58">15927 9140 0,'0'0'0,"0"19"16,9 37-16,1 94 15,18 94 1,0 47-1,0 28-15,10 47 16,-1 37-16,1 29 16,9 28-1,0 46 1,-9 10-16,-19-37 16,-19-38-1,0-47-15,-10-75 16,1-66-1,9-75-15,-10-37 16,10-38 0,0-37-16,10-19 15,-1-9 1,1-20-16,-1 1 16,0-19-1,38-28-15,-9 0 16</inkml:trace>
  <inkml:trace contextRef="#ctx0" brushRef="#br0" timeOffset="37133.6">16990 8324 0,'0'0'0,"0"0"0,0 9 16,9 10-1,1 9-15,18 10 16,0-1-1,10 1-15,-1-20 16,10 1 0,-9-9-1,0-10-15,-10-10 16,0-9-16,-9 1 16,0-11-1,-19 1 1,0 0-16,0 19 15,0-1 1,0 1-16,0 18 16,-10 10-1,-9 56-15,10 38 16,-10 18 0,10 1-16,-10-11 15,0-17 1,-9-29-16,-10-10 15,1-8 1,-20-20-16,-9-9 16,-18-9-1,27-19-15</inkml:trace>
  <inkml:trace contextRef="#ctx0" brushRef="#br0" timeOffset="37933.28">17686 8812 0,'0'0'0,"0"0"15,0 0 1,0 9-16,0 10 16,0 28-1,0 28-15,-9 0 16,-1 0 0,1-19-16,-1-18 15,10-20 1,0 1-1,0-19-15,0 0 16,10-9-16,-1-38 16,19-38-1,1-8-15,18-11 16,-10 29 0,1 28-1,-19 10-15,-1 28 16,-8-1-1,-1 20-15,20 36 16,18 58 0,-10 27-16,1 0 15,-10-18 1,-9 0-16,0-10 16,-1-28-1,-18-47-15</inkml:trace>
  <inkml:trace contextRef="#ctx0" brushRef="#br0" timeOffset="38153.17">17667 9074 0,'0'0'0,"0"0"15,0 0 1,0 0-16,10 0 15,18-9 1,0 9-16,19 0 16,19 9-1,19 1-15,27 18 16,-46-9 0</inkml:trace>
  <inkml:trace contextRef="#ctx0" brushRef="#br0" timeOffset="43616.44">7921 2873 0,'0'0'0,"0"-10"15,0-18-15,9-19 16,1-28-1,18 0 1,0 0-16,19 0 16,19 9-1,9 1-15,29-1 16,-10 10 0,9 18-16,1 10 15,18 9 1,10 19-16,18 19 15,10 18 1,19 38-16,9 19 16,-9 28-1,0 10-15,0 18 16,-29 0 0,-28-9-16,-28-1 15,-28-8 1,-28 18-16,-29 0 15,-37-9 1,-38 18-16,-37 1 16,-29-29-1,-47-9-15,-28-19 16,-28-18 0,-9-20-1,-10-18-15,18-37 16,29-10-1,19-29-15,10-17 16,-1-20 0,9-19-16,29-18 15,0-19 1,19-28-16,0-19 16,28 10-1,37 18-15,10 10 16,19 9-1,18 18-15,20 1 16,-1 0 0,10 19-16,9-1 15,1 1 1,8 18-16,1 10 16,-10 9-1,0 19-15,0 0 16,-9 9-1,0 9 1,0 1-16,0 0 16,-10 9-1,1 0-15,-1 0 16,0 9 0,1 0-16,-1 1 15,1-1 1,-1 1-16,0-1 15,1 0 1,-10 10-16,0-10 16,9 1-1,-9 9-15,0-10 16,0 10 0,0-10-16,0 1 15,0 8 1,0-8-16,0-1 15,0 0 1,0 1 0,-9-1-16</inkml:trace>
  <inkml:trace contextRef="#ctx0" brushRef="#br0" timeOffset="45344.51">13396 14197 0,'10'0'0,"8"-19"16,29-9-16,29-9 15,18-20 1,19 10-1,0 1-15,37-1 16,38 9-16,19 29 16,10 27-1,-11 20-15,-17 28 16,-20 9 0,-19 9-16,-18 29 15,-10 28 1,-18 9-16,-19 37 15,-20 10 1,-36 19-16,-39-9 16,-27-20-1,-29-9-15,-38-18 16,-18-38 0,-47-19-16,-57-37 15,-75-38 1,-19-66-1,28-27-15,20-38 16,46-29 0,38-18-16,28 0 15,47 0 1,38 9-16,18 10 16,29 9-1,19 9-15,18 1 16,19 8-1,10 1-15,9 19 16,19 9 0,-10 9-16,1 19 15,-1 0 1,0 19-16,-9 0 16,-9 0-1,0 18 1,-1 1-16,-18 0 15,0-1 1,0 10-16,0 0 16,-10 0-1,0 0-15,1 0 16,-1 0 0,1 0-16,-10 0 15,0 0 1,0 0-16,9 0 15,-9 0 1,0 0-16,0 0 16,0 0-1,0 0-15,0 0 16,0 0 0,0 0-16,9 0 15,-9 0 1,0 0-1,0 0-15,0-9 16</inkml:trace>
  <inkml:trace contextRef="#ctx0" brushRef="#br0" timeOffset="46566.82">7394 6166 0,'0'0'0,"10"-38"16,37-46-16,47-57 15,94-37 1,56 9-16,29 28 16,19 47-1,18 57-15,-9 46 16,0 48 0,-18 46-16,-39 28 15,-37 38 1,-66 9-16,-47 10 15,-47 28 1,-75 18-16,-75 10 16,-104 0-1,-66-19-15,-66-56 16,-28-37 0,19-57-16,19-38 15,19-46 1,37-38-16,47-28 15,47-28 1,38-38 0,28-19-16,38-37 15,37-9 1,38-1-16,38 1 16,18 9-1,29 19-15,19 28 16,9 37-1,9 10-15,0 28 16,0 18 0,-18 20-16,-19 18 15,-10 10 1,-19-1-16,1 20 16,-20 9-1,1-1-15,-19 10 16,0 1-1,-1 8 1,-8 1-16,-1-1 16,-9 1-1,0-1-15,0 1 16,0-1 0,0 1-16,0-10 15,0-9 1,0 0-16,0-10 15,0-9 1,0 0-16,0 0 16,0 0-1,0 0-15,0 0 16,0 0 0,0 0-16,0 0 15,0 0 1,0 0-16,0 0 15,0 0 1,0 0-16,0 0 16,0 0-1,0 0-15,0 0 16,0 0 0,0 9-1,0 10-15,-9-10 16</inkml:trace>
  <inkml:trace contextRef="#ctx0" brushRef="#br0" timeOffset="47556.97">17827 14178 0,'0'0'0,"0"0"0,0 0 15</inkml:trace>
  <inkml:trace contextRef="#ctx0" brushRef="#br0" timeOffset="51017.28">22154 8305 0,'0'0'0,"0"0"15,0 0-15,0 0 16,-9 0-16,-19-9 16,-38-10-1,-47 0 1,-28 0-16,-19 1 16,28 8-1,48 1-15,27-1 16,29 20-1,0-1-15,9 10 16,-9 18 0,-10 67-16,10 83 15,0 76 1,-1 56-16,11 28 16,-11 57-1,1 18-15,-9 28 16,-1 38-1,0 9-15,1 10 16,18-19 0,9-57-16,20-37 15,18-37 1,0-38-16,10-56 16,0-47-1,-1-29-15,1-46 16,-10-38-1,-9-28 1,9-28-16,19-28 16,122-57-1,198-74-15</inkml:trace>
  <inkml:trace contextRef="#ctx0" brushRef="#br0" timeOffset="51766.78">26576 8502 0,'9'0'0,"10"-9"0,19-10 16,37 0-1,85-9-15,103 9 16,85 19-1,29 19-15,-48 9 16,-75 0 0,-56 0-16,-48-9 15,-37 0 1,-47 0-16,-19-10 16,-28 0-1,-1 10-15,1 19 16,-19 37-1,-19-920-15,-18 1999 16,-10-966 0,9 28-16,10 28 15,0 9 1,18 29 0,10 37-16,10 37 15,9 29 1,9 28-16,0 9 15,19 9 1,-9-8-16,-20-39 16,-27-18-1,-19-19-15,-19-37 16,-10-29 0,-27-37-16,-10-28 15,-19-19 1,0-19-16,-19-27 15,0-20 1,-27-18-16,-39-29 16,-75-28-1,-122-28-15</inkml:trace>
  <inkml:trace contextRef="#ctx0" brushRef="#br0" timeOffset="52833.28">23020 8699 0,'0'0'0,"0"0"16,0 0-16,0 9 16,-9 29-1,-10 56-15,0 65 16,0 85-1,10 38-15,9 27 16,9 29 0,0 28-16,20 28 15,-1 9 1,-9 1-16,-10 18 16,1-9-1,-10-10-15,-19-18 16,-9-10-1,-10-18-15,10-29 16,-10-18 0,-9-19-1,9-47-15,10-38 16,0-46-16,19-38 16,-1-38-1,1-18 1,9-29-16,0-9 15,0-9-15,0 0 16,0-19 0,0 0-1,0 0-15,0 0 16,9 0 0,1 0-16,-1-19 15,10-9 1,18-85-16,39-206 15</inkml:trace>
  <inkml:trace contextRef="#ctx0" brushRef="#br0" timeOffset="53132.75">22145 14995 0,'0'0'0,"0"9"0,0 29 15,9 27 1,1 38 0,18 19-16,19 0 15,19 0 1,0-28-16,-10-28 16,1-19-1,9-19-15,-1-28 16,20-28-1,0-19-15,-10-9 16,-9-20 0,9-27-16,-37 38 15</inkml:trace>
  <inkml:trace contextRef="#ctx0" brushRef="#br0" timeOffset="53983.8">21628 16646 0,'0'0'0,"0"9"0,0 10 15,0 28 1,0 19-16,0-1 16,0 1-1,0-19 1,0-10-16,0-18 16,0-9-16,0-10 15,0-10 1,0-37-16,0-56 15,9-19 1,0 28 0,1 29-16,-1 18 15,10 19 1,-10-1-16,10 20 16,0 0-1,0-1-15,-10 20 16,10-1-1,9 19-15,-9 19 16,0 0 0,0-9-16,-10-1 15,1-18 1,-10 0-16,0-19 16,9 0-1,10-38-15,18-28 16,1-9-1,0 19-15,-19 18 16,-1 10 0,1 19-1,0 0-15,-10 18 16,20 10 0,-1 37-16,9 47 15,1 38 1,-10 18-16,-9-27 15,0-10 1,-10-66-16</inkml:trace>
  <inkml:trace contextRef="#ctx0" brushRef="#br0" timeOffset="54183.1">22399 16824 0,'0'0'0,"0"10"0,9 8 15,20 39 1,18 36-16,28 29 16,57 19-1,112 94-15</inkml:trace>
  <inkml:trace contextRef="#ctx0" brushRef="#br0" timeOffset="54399.59">22851 16899 0,'0'0'0,"0"0"15,-10 10-15,-27 27 16,-39 57-1,-18 47 1,10-1-16,8 1 16,29-9-16,28-11 15,19-55 1</inkml:trace>
  <inkml:trace contextRef="#ctx0" brushRef="#br0" timeOffset="54605.46">23011 16993 0,'0'0'0,"0"9"16,0 20-16,-10 55 15,1 29 1,9-1-16,9-18 15,1-28 1,-1-48-16</inkml:trace>
  <inkml:trace contextRef="#ctx0" brushRef="#br0" timeOffset="55087.18">25315 9862 0,'0'0'0,"0"0"16,0-9-16,0 9 15,0 28 1,0 122-16,-9 160 16,-10 103-1,0 18-15,10 1 16,-1 9-1,1-9 1,-10-1-16,-9-46 16,0-29-16,0-46 15,-1-47 1,1-57-16,0-56 16,19-37-1,-1-38 1,1-28-16,9-38 15,0-9 1</inkml:trace>
  <inkml:trace contextRef="#ctx0" brushRef="#br0" timeOffset="55350.4">24516 14798 0,'0'0'0,"0"18"16,9 39-16,10 46 15,19 47 1,18-9-16,10-19 16,0-19-1,9-28-15,-9-9 16,-10-29 0,-18-18-16,9-19 15,9-19 1,38-65-16,1-57 15,-58 66 1</inkml:trace>
  <inkml:trace contextRef="#ctx0" brushRef="#br0" timeOffset="56016.6">24139 16580 0,'0'0'0,"0"10"16,0 8-1,-9 20-15,-10 37 16,10 9-1,-10 10 1,10-9-16,-1-20 16,1-18-16,9-19 15,0-18 1,0-10-16,0-10 16,0-74-1,-10-76 1,20-27-16,-1 46 15,1 57 1,-1 46-16,0 19 16,-9 10-1,10 18-15,-1 19 16,19 48 0,-9 27-16,0-9 15,-10-10 1,-9-18-16,10-19 15,-10-29 1,9-18-16,10 0 16,28-37-1,28-38-15,10-10 16,-19 20 0,-28 27-16,-1 19 15,-18 10 1,0 18-1,9 20-15,0 36 16,10 38 0,-1 48-16,11 17 15,36 142 1</inkml:trace>
  <inkml:trace contextRef="#ctx0" brushRef="#br0" timeOffset="56203.6">24807 16899 0,'0'10'0,"10"18"16,27 56-1,20 19-15,46 29 16,114 130-1</inkml:trace>
  <inkml:trace contextRef="#ctx0" brushRef="#br0" timeOffset="56405.42">25099 16956 0,'0'9'0,"-19"19"16,-37 47-16,-20 66 16,-8 28-1,27-10-15,29 1 16,19 159 0</inkml:trace>
  <inkml:trace contextRef="#ctx0" brushRef="#br0" timeOffset="56600.04">25278 17115 0,'0'0'0,"0"0"16,0 9-16,0 38 15,-10 57 1,1 46-16,18 47 15,29 150 1</inkml:trace>
  <inkml:trace contextRef="#ctx0" brushRef="#br0" timeOffset="57066.62">27329 10500 0,'9'-9'0,"0"-38"15,10-9 1,0 18-16,-19 20 16,9 36-1,20 142-15,-11 206 16,-8 103 0,-10 0-16,0-9 15,-10-57 1,1-46-16,-10 18 15,0 28 1,1-18-16,-1-66 16,0-56-1,-9-47-15,9-57 16,0-37 0,10-66-16,-1-46 15,10-10 1</inkml:trace>
  <inkml:trace contextRef="#ctx0" brushRef="#br0" timeOffset="57316.37">26905 14995 0,'0'0'0,"10"9"0,-1 29 16,19 37-1,0 28-15,19 0 16,-9-19 0,9-27-16,10-1 15,-10-18 1,18-20-16,20-8 16,84-48-1,38-65-15,85-85 16</inkml:trace>
  <inkml:trace contextRef="#ctx0" brushRef="#br0" timeOffset="58049.78">26397 16880 0,'0'0'0,"0"10"16,0 18-16,0 28 15,-9 19 1,9 10-16,0-10 15,0-19 1,0-18-16,0-20 16,0-8-1,0-10-15,0-19 16,0-56 0,0-56-16,0-38 15,9 19 1,1 37-16,-1 47 15,0 38 1,-9 19-16,10 18 16,9 19-1,9 29 1,9 36-16,-8 1 16,-10-9-1,-1-20-15,1-18 16,-9-9-1,-1-19-15,10-10 16,0-9 0,18-28-16,20-47 15,9-38 1,9 1-16,-28 27 16,-10 38-1,-18 19-15,0 19 16,-10 18-1,10 19-15,10 47 16,-1 47 0,-9 28-16,9 10 15,-9-10 1,-1-37 0,11-1-16,-20-46 15</inkml:trace>
  <inkml:trace contextRef="#ctx0" brushRef="#br0" timeOffset="58299.97">27479 16693 0,'0'0'0,"0"9"0,9 10 16,1 28-16,18 47 16,19 28-1,0 9 1,10-9-16,8-9 16,-36-67-1</inkml:trace>
  <inkml:trace contextRef="#ctx0" brushRef="#br0" timeOffset="58532.91">27865 16862 0,'0'0'0,"-10"18"15,-37 58-15,-9 45 16,-1 20 0,1 9-16,18 0 15,20 19 1,-11 169-16</inkml:trace>
  <inkml:trace contextRef="#ctx0" brushRef="#br0" timeOffset="58716.35">28345 16862 0,'0'0'0,"0"37"15,0 95 1,9 149-16,66 188 15,10-28 1</inkml:trace>
  <inkml:trace contextRef="#ctx0" brushRef="#br0" timeOffset="60500.2">21637 16965 0,'0'0'0,"9"-9"15,29-20-15,28-36 16,66-29 0,112-19-1,133 10-15,74 19 16,19 27-16,29 20 15,18 9 1,1 18 0,9 1-16,18 9 15,-18 9 1,-75 10-16,-57 9 16,-38 19-1,-56 0-15,-56 0 16,-66 0-1,-38 0-15,-38 9 16,-18 0 0,-29 1-16,-9 8 15,-37 20 1,-38 27-16,-76 29 16,-112 9-1,-161-18-15,-121-57 16,-85-57-1,-38-36-15,-19-20 16,-9 1 0,9-20-16,47 1 15,67-19 1,36-10 0,86 1-16,103 0 15,85 9 1,84 9-16,47 0 15,48 19 1,18 19-16,28 0 16,10 9-1</inkml:trace>
  <inkml:trace contextRef="#ctx0" brushRef="#br0" timeOffset="61317.06">29925 15783 0,'0'0'0,"0"0"16,0 18-1,-28 48-15,-10 56 16,-9 28-1,0 0-15,19-18 16,9-29 0,10-37-16,-1-19 15,1-29 1,9-18-16,0-18 16,-10-58-1,10-55-15,29-38 16,18 19-1,9 28-15,-18 47 16,-1 38 0,-8 18-1,-1 9-15,19 29 16,0 19 0,19 37-16,-10 28 15,-18-9 1,-1 0-16,-18-19 15,0-19 1,-10-19-16,-9-18 16,10 0-1,-1 0-15,1-19 16,18-10 0,47-46-16,29-28 15,-20 9 1,-18 28-16,-19 19 15,-19 18 1,-9 1-16,9 28 16,1 27-1,-1 67 1,10 56-16,-1 0 16,-9 9-16,10-18 15,-19-95 1</inkml:trace>
  <inkml:trace contextRef="#ctx0" brushRef="#br0" timeOffset="61539.08">31515 16186 0,'0'0'0,"0"0"0,9 10 16,29 18 0,28 37-16,28 67 15,47 46 1,38 47-16,75 75 16</inkml:trace>
  <inkml:trace contextRef="#ctx0" brushRef="#br0" timeOffset="61834.58">32042 16167 0,'0'0'0,"0"10"16,-38 46-16,-65 66 15,-39 75 1,-8 9-16,28-8 16,18-20-1,19-19-15,29-37 16,18-37 0,10-29-16,19-18 15,-1-29 1,20-9-16,-10 0 15</inkml:trace>
  <inkml:trace contextRef="#ctx0" brushRef="#br0" timeOffset="62366.21">32681 16421 0,'0'0'0,"19"0"16,9-10-16,1 1 15,8 18 1,10 19-16,19 38 16,9 47-1,-18 27-15,-29-8 16,-19-10-1,-27-19-15,-20-19 16,-9-18 0,-9-28-16,8-20 15,1 1 1,19-19-16,9 0 16,10 0-1,0-9-15,9 9 16,9 0-1,0-10-15,20 1 16,18 18 0,19 29-1,9 28-15,0 27 16,-19 20 0,-27 0-16,-20-1 15,-18-18 1,-48-10-16,-74-8 15,-170-48 1,-132-94-16,9-56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1T14:50:50.8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2060 2647 0,'0'0'0,"0"0"0,0 0 0,10-28 16,-1-19-1,0-37-15,10-38 16,9-28 0,1-10-16,8 10 15,-8 19 1,8 28-16,-18 18 15,0 19 1,0 29-16,-1 9 16,-8 9-1,9 10-15,-19-1 16,28 29 0,19 37-16,19 76 15,9 27 1,-19-9-16,1-9 15,-19-19 1,-20-28-16,1-19 16,0-19-1,-10-18-15,-9-1 16,0-18 0,0-19-16</inkml:trace>
  <inkml:trace contextRef="#ctx0" brushRef="#br0" timeOffset="269.99">1656 2244 0,'0'0'0,"19"0"16,37 9-1,85 19-15,28 10 16,10-10 0,-19-9-16,-19-10 15,10-18 1,-10-29-16,-28-9 16,-19-9-1,-28 9-15,-38 19 16</inkml:trace>
  <inkml:trace contextRef="#ctx0" brushRef="#br0" timeOffset="893.36">3142 1850 0,'0'0'0,"0"0"0,0 0 16,0 0 0,0 0-16,0 0 15,0 9 1,9 29-16,1 27 15,9 39 1,0 8-16,-1-18 16,-8-28-1,-1-19-15,1-10 16,-10-18 0,0 0-16,0-19 15,0 0 1,0-19-16,0-47 15,-19-37 1,0-19-16,10 28 16,-1 29-1,10 18 1,0 19-16,10 18 16,-1 1-1,0-1-15,10 20 16,38 27-1,18 48-15,10 46 16,-10 0 0,-19-27-16,-9-39 15,-9-8 1,0-20-16,-20-18 16,1 0-1,0-19-15,0 0 16,-10-19-1,10-28-15,0-47 16,-19-28 0,0 0-1,-10 28-15,1 29 16,0 8 0,-1 29-16,10 19 15,0 0 1,0 9-16</inkml:trace>
  <inkml:trace contextRef="#ctx0" brushRef="#br0" timeOffset="1521.3">4205 1953 0,'0'0'0,"0"0"15,0 0 1,0 0 0,0 9-16,-9 20 15,-1 18-15,10 46 16,10 11 0,-1 8-16,10-18 15,-10-28 1,1-19-1,-1-10-15,-9-18 16,0-19 0,0 0-16,0-10 15,0-27 1,0-57-16,0-47 16,0-9-1,-9 38-15,-1 37 16,10 37-1,0 10-15,10 19 16,-1-1 0,10 20-16,28 36 15,19 30 1,-10 17-16,1 1 16,-10-19-1,-10-18-15,1-20 16,-19-18-1,0 0-15,-1-19 16,-8 0 0,-1-19-1,1-37-15,-1-57 16,-9-18 0,0 9-16,-19 28 15,0 28 1,10 29-16</inkml:trace>
  <inkml:trace contextRef="#ctx0" brushRef="#br0" timeOffset="1933.05">1646 3145 0,'0'0'0,"0"0"15,10 0-15,9 0 16,84-10 0,113-18-16,95 0 15,84 0 1,19 18-16,-38 10 16,-47 10-1,-56-10-15,-47-10 16,-47-8-1,-48-1-15,-46 0 16,-47 10 0</inkml:trace>
  <inkml:trace contextRef="#ctx0" brushRef="#br0" timeOffset="3853.07">3208 6100 0,'0'0'0,"9"9"15,10 29-15,38 75 16,37 74-1,9 1-15,1-10 16,-1-9 0,1-28-16,-20-38 15,-8-28 1,-39-37 0</inkml:trace>
  <inkml:trace contextRef="#ctx0" brushRef="#br0" timeOffset="4119.51">3707 6428 0,'0'10'0,"-29"27"0,-27 85 16,-10 47 0,10-9-16,18-29 15,10-46 1,-1-20-16,20-18 16,0-28-16</inkml:trace>
  <inkml:trace contextRef="#ctx0" brushRef="#br0" timeOffset="4415.7">4469 6888 0,'0'0'0,"0"0"16,0 10 0,0 18-1,-10 47-15,1 37 16,-1 20 0,10 18-16,10 9 15,9-9-15,9-9 16,-9-75-1</inkml:trace>
  <inkml:trace contextRef="#ctx0" brushRef="#br0" timeOffset="4998.2">3951 10285 0,'0'0'0,"0"0"0,0 0 15,0 0 1,0 9-16,-9 0 16,-1 1-1,1 9-15,9 9 16,9 0 0,1 0-1,-1-9-15,1 0 16,-1-1-1,-9 1-15,0-10 16,0-9 0,0 0-16,0 0 15,0 0 1,0 0-16,0 0 16,0 0-1,0 0-15,0 0 16,0 0-1,0 0-15,0 0 16,0 0 0,0 0-16,0 0 15,0 0 1,0 0-16,9 10 16,-9-10-1</inkml:trace>
  <inkml:trace contextRef="#ctx0" brushRef="#br0" timeOffset="5516.44">3735 11401 0,'0'0'0,"0"0"15,0 0-15,0 0 16,0 0-1,0 10-15,9 18 16,38 65 0,28 58-16,20 17 15,-1 1 1,9-9-16,1-10 16,-1-9-1,-56-85-15</inkml:trace>
  <inkml:trace contextRef="#ctx0" brushRef="#br0" timeOffset="5782.88">4252 11608 0,'0'0'0,"0"9"16,-28 10-1,-29 56-15,-46 65 16,0 11 0,8-1-16,30-19 15,18-18 1,18-10-16,20-56 15</inkml:trace>
  <inkml:trace contextRef="#ctx0" brushRef="#br0" timeOffset="6303.32">4619 12405 0,'0'0'0,"0"0"15,9 0-15,1 0 16,-1-9-1,19-1-15,1 1 16,-1 18 0,19 1-16,-9 18 15,-1 9 1,-9 10-16,-18 19 16,-20 18-1,-46 10-15,-19 0 16,-10-19-1,19-9-15,19-29 16,19-18 0,19 0-16,-1-10 15,10-9 1,19 10 0,28-1-16,56-9 15,48-9 1,18-20-16,29-36 15,18-38 1,114-57-16</inkml:trace>
  <inkml:trace contextRef="#ctx0" brushRef="#br0" timeOffset="7532.93">9389 4074 0,'9'-10'0,"38"-18"15,47-28 1,38-10-16,9 28 16,9 20-1,-8 18-15,17 37 16,11 38-1,-20 19-15,-27 19 16,-10 27 0,-29 11-16,-18 36 15,-38 20 1,-47 8-16,-28 1 16,-37-28-1,-20-29-15,-9-37 16,-18-37-1,-20-38-15,1-19 16,-1-38 0,29-18-16,9-9 15,9-29 1,10-28-16,10-37 16,8-29-1,11-27 1,8 18-16,10 9 15,19 38 1,18 29-16,1 8 16,18 10-1,1 0-15,18-9 16,0-10 0,19 0-16,-9 10 15,0-1 1,-20 38-16</inkml:trace>
  <inkml:trace contextRef="#ctx0" brushRef="#br0" timeOffset="9834.33">10151 10998 0,'0'0'0,"0"0"15,0-19 1,0 0-16,0-9 16,0-10-1,0 10-15,0 0 16,9 0 0,0 0-16,10-10 15,9 1 1,19-1-1,10 1-15,37-1 16,28 1 0,1 9-16,8 9 15,-8 19 1,-11 19-16,-8 46 16,9 38-1,0 48-15,-10 46 16,-28 28-1,-27 28-15,-39 10 16,-37-29 0,-29-8-16,-18-20 15,-28-37 1,-20-28-16,-8-38 16,-39-38-1,-18-27-15,9-47 16,1-38-1,27-19 1,29-47-16,9-18 16,19-28-16,19-29 15,27-28 1,30-37 0,18-38-16,18 9 15,11 48 1,-10 46-16,9 57 15,0 18 1,10 29-16,27 9 16,58 0-1,168-75-15</inkml:trace>
  <inkml:trace contextRef="#ctx0" brushRef="#br0" timeOffset="11449.51">18410 2544 0,'10'0'0,"37"10"16,47 8-16,28 20 15,-9 18 1,9 19-16,10 19 16,0 47-1,-19 28 1,-10 9-16,-28 0 16,-28 0-16,-37-9 15,-20 0 1,-18-19-16,-28-9 15,-29-19 1,-28-28 0,-28-28-16,-19-38 15,-9-28 1,-1-28-16,-8-38 16,27-19-1,38-8-15,19-1 16,19-19-1,28 1-15,19-1 16,18-18 0,20-10-16,27-9 15,10-10 1,0 10-16,19 9 16,0 10-1,-9 28-15,-1 18 16,0 20-1,-18 18-15,9 0 16,0 19 0,-19 18-1</inkml:trace>
  <inkml:trace contextRef="#ctx0" brushRef="#br0" timeOffset="12633.1">19153 8540 0,'10'0'0,"18"0"16,57-10-16,56 10 15,28 28 1,-18 29-16,-10 8 15,-19 29 1,-18 19 0,-20 18-16,-27 47 15,-38 19 1,-38 10-16,-38 18 16,-56-9-16,-47-19 15,-28-38 1,0-37-1,0-37-15,9-48 16,29-27 0,18-20-16,19-9 15,19-28 1,9-18-16,20-38 16,8-19-1,20-38-15,18-18 16,38-10-1,18 1-15,20 8 16,8 29 0,20 19-16,-10 28 15,10 18 1,19 10 0,18 9-16,0 20 15,-65 27-15</inkml:trace>
  <inkml:trace contextRef="#ctx0" brushRef="#br0" timeOffset="13633.2">18843 14450 0,'0'0'0,"0"0"16,9 0-1,1-9-15,18 0 16,29-1 0,27 1-16,38 18 15,1 10 1,18 19-16,-9 27 16,-1 29-1,-18 28 1,-9 28-16,-20 19 15,-27 19 1,-29 18-16,-37 10 16,-29-19-1,-28 0-15,-37-28 16,-20-10 0,-8-27-16,-10-29 15,-10-37 1,0-38-16,1-28 15,-1-38 1,20-37-16,27-9 16,20-10-1,27-19-15,20-18 16,18-19 0,9-38-16,20-28 15,9 1 1,9 8-16,0 10 15,0 19 1,0 18 0,10 29-16,0 18 15,9 10 1,19 19-16,18-10 16,48 0-1,160-75-15</inkml:trace>
  <inkml:trace contextRef="#ctx0" brushRef="#br0" timeOffset="15432.91">27234 8333 0,'0'0'0,"10"0"16,-1-19-16,19 1 16,10-1-1,28-19 1,56 10-16,38 9 15,38 19 1,-1 38-16,-18 37 16,-10 28-1,-18 29-15,-19 46 16,-20 19 0,-27 9-16,-38-28 15,-19-9 1,-28-19-16,-18-18 15,-29-10 1,-19-10-16,-38-18 16,-37-9-1,-38-29-15,-28-37 16,-9-38 0,18-37-16,10-29 15,38-27 1,18-20-16,19-8 15,10-1 1,18-9 0,19 9-16,19 19 15,19 0 1,19 19-16,9 0 16,18 9-1,11-9-15,18 18 16,0 29-1,37 18-15,-37 20 16</inkml:trace>
  <inkml:trace contextRef="#ctx0" brushRef="#br0" timeOffset="18921.62">5635 6325 0,'19'0'0,"56"0"15,94 0-15,38 0 16,10-9 0,-1-10-16,19 0 15,19-9 1,0 0-1,-18 0-15,-20 9 16,-37 0 0,-29 1-16,-18-1 15,-19 9-15,-19-8 16,-19-1 0,0 0-16,-9 0 15,-9 1 1,-1-1-16,1 0 15,-1 0 1,0 1 0,-18 8-16,0 1 15,-20-1 1,1 10-16,-9 0 16,-10 0-1,0 0-15,0 0 16,0 0-1,0 0-15,0 0 16</inkml:trace>
  <inkml:trace contextRef="#ctx0" brushRef="#br0" timeOffset="19231.39">8645 5687 0,'0'0'0,"0"0"16,10 10-1,-1 18-15,19 19 16,19 0 0,19 9-16,0 0 15,9-18 1,1-1-16,-20-9 15,-18-9 1,-19 0-16,-10-10 16,-18 19-1,-57 38-15,-122 47 16,-160 56 0</inkml:trace>
  <inkml:trace contextRef="#ctx0" brushRef="#br0" timeOffset="20070.06">5296 6428 0,'0'0'0,"0"0"0,0 0 16,0 0-1,10 10-15,-1 9 16,19 18 0,29 19-16,28 48 15,27 27 1,39 38-16,37 28 15,19 47 1,19 19-16,18 18 16,20 38-1,-10-9-15,0-19 16,9 9 0,-37-19-16,-28-9 15,-20-9 1,-37-10-16,-28-27 15,-9-11 1,-20-46-16,-18-37 16,-9-29-1,-20-38 1,-18-18-16,0-19 16,-10-9-1,1 0-15,-10 0 16,0-19-1,0 0-15,0 0 16,0 0 0,0 0-16</inkml:trace>
  <inkml:trace contextRef="#ctx0" brushRef="#br0" timeOffset="20420.68">8993 10585 0,'0'0'0,"0"0"15,0 9 1,0 29-16,10 27 15,-1 11 1,10-1-16,9 0 16,1-19-1,-11 0-15,1 1 16,-19-20 0,0 1-16,-28 8 15,-38 20 1,-94 9-16,-84-9 15,-123 9 1</inkml:trace>
  <inkml:trace contextRef="#ctx0" brushRef="#br0" timeOffset="30833.09">9906 4055 0,'0'0'0,"0"0"0,0 0 15,0 0 1,9 0-16,1 0 15,-10-10 1,0 10-16,0 0 16,0 0-1,0 0-15,9 0 16,1 0 0,-10 0-16,0 0 15,0 0 1,0 0-16,0 0 15,0 0 1,0 0 0,0 0-16,0 0 15,0 0-15,0 0 16,0 0 0,0 0-16,0 0 15,9 0 1,-9 0-1,9 0-15,-9 0 16,10 10 0,-1-1-16,1 19 15,-1 0 1,0 29-16,10 18 16,0 28-1,0 0-15,0 29 16,0 27-1,-1 10-15,-18 19 16,0-1 0,-9-9-16,9 1 15,0-29 1,9-19-16,-9-9 16,0-37-1,0-20-15,0-18 16,0-9-1,0-19 1,0-1-16,0-18 16,0 0-1,0 0-15</inkml:trace>
  <inkml:trace contextRef="#ctx0" brushRef="#br0" timeOffset="32181.35">9342 4402 0,'0'0'0,"0"0"16,0 0-16,0 0 15,0 0 1,9 9-16,0-9 16,10 10-1,19-1-15,9 0 16,9 1-1,1-1-15,-10 1 16,-10-1 0,-18 0-1,0 10-15,-19 9 16,0 0 0,-19 1-16,0 8 15,-18 1 1,-20 9-16,1-10 15,-1 1 1,1-1-16,9-18 16,19 0-1,9-10-15,10 0 16,-1-9 0,10 10-16,19-1 15,19 10 1,56-10-16,84-9 15,161-28 1</inkml:trace>
  <inkml:trace contextRef="#ctx0" brushRef="#br0" timeOffset="32987.37">10734 4618 0,'0'0'0,"0"0"16,0 0-16,0 0 15,-19 0 1,0 0-16,0 0 16,1 0-1,-1-10-15,0 10 16,-19 10 0,1-1-16,-1 29 15,0 18 1,10 28-1,19-9-15,9 0 16,9-28-16,1-9 16,-1-19-1,10-19 1,9 0-16,19-28 16,0-19-1,-9-19-15,-1-9 16,-18 9-1,-9 19-15,-10 0 16,0 19 0,0 19-16,0 9 15,0 19 1,-10 65-16,10-18 16</inkml:trace>
  <inkml:trace contextRef="#ctx0" brushRef="#br0" timeOffset="34036.12">10602 4702 0,'0'0'0,"0"0"15,0 0 1,0 0 0,0 0-16,0 0 15,0 0-15,10 10 16,8 18 0,20 75-16,9 75 15,0 57 1,0 27-1,28 104-15</inkml:trace>
  <inkml:trace contextRef="#ctx0" brushRef="#br0" timeOffset="35132.94">10734 10810 0,'0'0'0,"0"0"0,0 0 15,0-19 1,9 1-16,-9 8 16,0 1-1,0-1 1,0 1-16,0 0 15,0 9 1,0 0-16,0 18 16,0 29-1,-9 47-15,-1 66 16,1 18 0,0 10-16,9 9 15,0 0 1,0-10-16,-19-18 15,-9 9 1,-10-18-16,10-19 16,18-38-1,10-9-15,19-19 16,9-10 0,1-27-16,-20-29 15</inkml:trace>
  <inkml:trace contextRef="#ctx0" brushRef="#br0" timeOffset="35786.06">9652 11626 0,'0'0'0,"0"0"0,0 0 16,9 0-16,10 0 16,9 0-1,19 0 1,19 0-16,0 0 15,9 0 1,-9 10-16,-19-1 16,-9 0-1,-19 1-15,0-1 16,-19 19 0,-19 19-16,-9 19 15,-10 9 1,-9-9-16,0-10 15,9-18 1,10-1-16,19-18 16,-1 0-1,1-1-15,18-8 16,10 8 0,56 1-16,57-19 15,56 0 1,10-9-16,122-1 15</inkml:trace>
  <inkml:trace contextRef="#ctx0" brushRef="#br0" timeOffset="36465.51">11167 11532 0,'0'0'0,"0"0"16,0 0-16,0 0 15,-10-18 1,-9-1-16,1 10 16,-20-1-1,0 1-15,1 18 16,-10 10 0,9 9-16,10 10 15,9 9 1,10-10-1,18-9-15,0-9 16,10 0-16,19-10 16,9-9-1,9-19 1,-18 1-16,0-20 16,-1-9-1,-18 0-15,0 10 16,-10 9-1,-9 18-15,0 10 16,0 19 0,-19 37-16,19 57 15,10-47 1</inkml:trace>
  <inkml:trace contextRef="#ctx0" brushRef="#br0" timeOffset="37620.25">18702 2638 0,'0'0'0,"0"0"15,0 9 1,0 20-16,-9-1 15,-1 9 1,1 10-16,-1-9 16,1-1-1,-1-18-15,1 0 16,0-1 0,-1 11-1,-9 18-15,-9 37 16,-9 38-16,-10 37 15,18 1 1,1-10 0,19-19-16,9-9 15,9-18 1,1-1-16,18 28 16,-9-65-1</inkml:trace>
  <inkml:trace contextRef="#ctx0" brushRef="#br0" timeOffset="38515.78">18730 2281 0,'0'0'0,"0"0"15,0 0-15,0 10 16,-9-1 0,-10 19-16,0 10 15,0 18 1,-9 19-16,9 28 16,-9 38-1,19 56 1,-10 38-16,9 27 15,1-8 1,0-20-16,9-27 16,0-29-1,9-28-15,0-18 16,20-10 0,-1-10-16,0-9 15,-9-56 1</inkml:trace>
  <inkml:trace contextRef="#ctx0" brushRef="#br0" timeOffset="39165.8">17893 3314 0,'0'0'0,"0"0"0,0 0 16,0 0-1,0 0-15,9 9 16,1 0-1,18 1-15,10-1 16,9 0 0,-10 10-1,1-9-15,-19-1 16,-1 0-16,-18 1 16,0 18-1,0 0 1,-18 10-16,-1-1 15,0 1 1,10-1-16,-1-9 16,1 0-1,-1 1-15,10-1 16,10 0 0,9 0-16,28 0 15,47 0 1,56-9-16,170 9 15</inkml:trace>
  <inkml:trace contextRef="#ctx0" brushRef="#br0" timeOffset="39715.51">19398 3867 0,'0'0'0,"-9"0"16,-20-19-1,-8-18-15,9-1 16,-1 1 0,1-1-16,9 10 15,1 0 1,8 19-16,1-1 16,-10 10-1,0 10-15,0 18 16,0 9-1,10 10-15,0 0 16,18-9 0,19-1-16,0-9 15,20-9 1,-1-19-16,9-19 16,-9 0-1,-9-9 1,-20 0-16,1 19 15,-19-1 1,0 20-16,-9 46 16,-38 104-1,-38 187-15</inkml:trace>
  <inkml:trace contextRef="#ctx0" brushRef="#br0" timeOffset="40531.54">19201 8464 0,'0'0'0,"0"0"16,0 10-1,0 9-15,0 18 16,-10 19 0,1 38-16,-1 28 15,20 28 1,9 47-16,18 19 15,10 9 1,-9 19-16,-10-9 16,-19-29-1,-9-9 1,-9-18-16,-10-20 16,10-37-16,-1-28 15,1-38 1,0-37-1</inkml:trace>
  <inkml:trace contextRef="#ctx0" brushRef="#br0" timeOffset="41200.48">18542 9778 0,'0'0'0,"0"0"0,0 0 16,0 0 0,0 0-16,0 0 15,0 0 1,9 0-16,20 0 15,27 0 1,1-9-16,-1 9 16,-18 0-1,-20 9-15,1 0 16,-9 1 0,-10-1-16,0 10 15,-10-967 1,-9 1952-16,1-976 15,8 0 1,-9 1 0,10-1-16,0 0 15,-1 0 1,10 0-16,0-9 16,10 0-1,-1 0-15,19-10 16,10-9-1,28 0-15,56-19 16,47-9 0,170-19-16</inkml:trace>
  <inkml:trace contextRef="#ctx0" brushRef="#br0" timeOffset="41819.44">19784 9515 0,'0'0'0,"0"0"0,0 0 15,0 0 1,0 0-16,0 0 15,-19-9 1,0 0-16,0 9 16,-9 0-1,9 9-15,10 0 16,-1 1 0,1-1-16,0 10 15,18 0 1,0-1-16,1 1 15,-1 0 1,1-10 0,-1-9-16,1 0 15,-1 0 1,0 0-16,1-9 16,-1-1-1,1 1-15,-10 0 16,0 9-1,9 9-15,10 38 16,37 56 0,-18-37-16</inkml:trace>
  <inkml:trace contextRef="#ctx0" brushRef="#br0" timeOffset="42698.57">19144 14422 0,'0'0'0,"0"0"16,0 0-16,0 0 15,0 0 1,0 0-16,0 0 16,0 0-1,9 10-15,1 8 16,9 48-1,9 56 1,-9 94-16,0 47 16,-10 27-1,0-8-15,1-48 16,9-27 0,9-29-16,-9-37 15,-1-29 1,1-18-16,-19-9 15,0-10 1,0-19-16,-9 0 16,-1-37-1</inkml:trace>
  <inkml:trace contextRef="#ctx0" brushRef="#br0" timeOffset="43336.01">18373 15539 0,'0'0'0,"0"0"0,0 0 16,9 0-1,10-10-15,19 1 16,18 9 0,10 0-16,-10 0 15,-9 9 1,-9 1 0,-19-1-16,0 1 15,-1 18-15,-8 19 16,-10 18-1,-19 29 1,-19 0-16,1-19 16,-1-19-1,10-18-15,18-19 16,1-1 0,0 1-16,-1-10 15,20 1 1,18-10-16,38 0 15,56-19 1,19 0-16,-19 10 16,-28 18-1,-46-9-15</inkml:trace>
  <inkml:trace contextRef="#ctx0" brushRef="#br0" timeOffset="43885.99">19549 15511 0,'0'0'0,"0"0"16,0 0-16,0 0 16,-10-10-1,1 1-15,-1-1 16,1 20-1,0-1-15,-1 19 16,1 10 0,18-1-1,1-8-15,18-11 16,0 1 0,-9 0-16,0-19 15,-1 0 1,1-19-16,0-9 15,0-10 1,-10 10-16,-9 0 16,0 0-1,0 19-15,0 9 16,0 28 0,10 56-16,18 48 15,-9-57 1</inkml:trace>
  <inkml:trace contextRef="#ctx0" brushRef="#br0" timeOffset="44831.66">27987 8239 0,'0'0'0,"0"0"16,0 0-16,0 0 15,0 0 1,0 0-1,0 10-15,0-1 16,9 29 0,1 18-16,-1 47 15,10 28 1,0 29-16,0 18 16,0 10-1,9-19-15,-9-19 16,-1-28-1,11-10-15,8-18 16,1-9 0,-1-10-16,-18-38 15</inkml:trace>
  <inkml:trace contextRef="#ctx0" brushRef="#br0" timeOffset="45403.92">27140 7761 0,'0'985'0,"0"-985"16,0 0-16,0 0 15,19 9 1,9 1-16,19 18 15,-9-9 1,0-1-16,-10 1 16,-9-9-1,0 8 1,-19 10-16,-10 10 16,-18 9-1,-10 19-15,-9-10 16,0-9-1,19-10-15,19-18 16,-1 0 0,1-10-16,18 1 15,38-1 1,47-9-16,38 0 16,-19 0-1,-38 0-15,-18 0 16,-39 0-1</inkml:trace>
  <inkml:trace contextRef="#ctx0" brushRef="#br0" timeOffset="45965.27">28429 9074 0,'0'0'0,"0"0"15,0 0 1,0-9 0,0-10-16,0 10 15,0-1-15,0 1 16,-9 0 0,-10 9-16,-9 9 15,0 0 1,9 10-16,9 9 15,10 0 1,10 1 0,18 8-16,0 1 15,10-20 1,-1-18-16,-8 0 16,-1-18-1,0-20-15,-9-9 16,0 19-1,0 0-15,-19 19 16,0 9 0,0 18-16,9 48 15,-9-10 1</inkml:trace>
  <inkml:trace contextRef="#ctx0" brushRef="#br0" timeOffset="86617.6">29219 9459 0,'0'0'0,"0"0"16,0 0 0,0 0-16,10 0 15,-1-9 1,10-1-16,28 1 15,47-1 1,66 1-16,56-10 16,29 1-1,-19-1-15,-47 9 16,-48 1 0,-27 9-16,-20 9 15,-18 1 1,-28-1-16,0 1 15,-20-1 1,11-9-16,-1 0 16,19 0-1,0 0-15,9 0 16,-37 0 0</inkml:trace>
  <inkml:trace contextRef="#ctx0" brushRef="#br0" timeOffset="87320.46">30988 9168 0,'0'0'0,"0"0"16,0 0 0,0 0-16,0 0 15,0 0 1,0 0-16,0 0 16,0 0-1,9 10-15,1 18 16,-10 9-1,0 29-15,0 9 16,0 0 0,0-19-1,0-18-15,0-10 16,0-9 0,0-1-16,0-18 15,0 0 1,0 0-16,9 0 15,1-18 1,-1-10-16,10-29 16,-10-8-1,1-1-15,-1 0 16,0 19 0,1 19-16,-1 9 15,1 10 1,-1 0-16,10 18 15,19 10 1,9 18 0,9 10-16,0 10 15,-18-11 1,-10-8-16,-9-10 16,-9 0-1,-10 0-15,-10 1 16,-27-1-1,-29 9-15,-38 1 16,-9-1 0,47-18-16</inkml:trace>
  <inkml:trace contextRef="#ctx0" brushRef="#br0" timeOffset="88971.29">10847 4683 0,'0'0'0,"0"0"15,-19 0 1,0 10-16,10-10 16,-1 0-1,1 0-15,9 0 16,9-10 0,38-18-16,66-37 15,66-20 1,28 1-16,38-1 15,-1 1 1,-9-1-16,19 10 16,10 0-1,-10 0-15,28 0 16,10-9 0,9-1-1,9 1-15,-9 9 16,-19 9-1,-9 19-15,-19 10 16,-9-1 0,-29 10-16,-47 0 15,-9 9 1,-28 0-16,-28 0 16,-10 1-1,-10-1-15,-18 0 16,-9 0-1,-20 10-15,1 0 16,-10-1 0,-9 1-16,0 9 15,-1 0 1,-8 0 0,-1 0-16,10 0 15,-9 0-15,-1 0 16,10 0-1,0 0-15,-10 0 16,10 0 0,-10 0-1,1 0-15,8 0 16,11 0 0,8-10-16,10 1 15,10-10 1,-1 1-16,1 8 15,-1 1 1,-9-1-16,-9 1 16,-1 0-1,-18-1-15,0 1 16,0 9 0,9-9-16,0-1 15,0 10 1,1-9-16,-1-1 15,-9 10 1,0 0 0,-10 0-16,-9 0 15,0 0 1,0 0-16</inkml:trace>
  <inkml:trace contextRef="#ctx0" brushRef="#br0" timeOffset="89398.02">17319 2422 0,'0'0'0,"0"0"16,9 10-1,29 27-15,19 19 16,18 19 0,19 10-1,0-10-15,0-19 16,-19 1 0,1-11-16,-20-8 15,-18-19-15,-10 0 16,-9-1-1,-19 10 1,-10 10-16,-46 18 16,-48 38-1,-46 0-15,-10 0 16,9-19 0,1 0-16,-20 0 15,-131 37 1</inkml:trace>
  <inkml:trace contextRef="#ctx0" brushRef="#br0" timeOffset="90948.77">11214 5087 0,'0'0'0,"9"9"15,29 19-15,46 57 16,57 37 0,48 37-16,36 38 15,29 28 1,47 10-16,29 9 15,37 9 1,28 1 0,0-1-16,-10 28 15,1 10 1,0-9-16,0-1 16,-38-9-1,-10-18-15,-8-10 16,-29-29-1,-29-36-15,-18-20 16,-47-28 0,-47-18-16,-28-29 15,-38-27 1,-19-20-16,-18-9 16,-20-9-1,1 0-15,-10-19 16,1 0-1,-1 0-15,-9-9 16,-1-10 0,-8 0-16</inkml:trace>
  <inkml:trace contextRef="#ctx0" brushRef="#br0" timeOffset="91234.21">18081 9487 0,'0'0'0,"9"0"16,10 10 0,28 18-16,19 28 15,9 28 1,-18 10-16,-10-9 15,-19-20 1,-18-8-16,-10-20 16,-29-9-1,-65 10-15,-113-10 16,-169-19 0</inkml:trace>
  <inkml:trace contextRef="#ctx0" brushRef="#br0" timeOffset="92018.05">10828 5031 0,'0'0'0,"0"0"0,9 9 16,20 28 0,36 20-16,29 27 15,19 29 1,28 27-16,48 58 16,18 45-1,9 48 1,10 47-16,28 47 15,9 18 1,10 29-16,37 37 16,29 0-1,0-9-15,18 28 16,20 9 0,8 0-16,-18-18 15,-47-20 1,-28-27-16,-38-29 15,-38-37 1,-37-56-16,-1-29 16,-18-37-1,-9-18-15,-1-39 16,-18-18 0,-10-19-1,-18-28-15,-29-28 16,-9-10-1,-10-18-15,-18-10 16,-10-18 0,-9-1-16,0-18 15,0 0 1,-10 0-16,1-10 16,-10-9-1,0 0-15,0 0 16</inkml:trace>
  <inkml:trace contextRef="#ctx0" brushRef="#br0" timeOffset="92381.49">17761 13972 0,'0'0'0,"10"9"15,27 29-15,38 37 16,10 37 0,9 20-16,-28-20 15,-9-18 1,-20-9-16,1-10 15,-19 0 1,-19-10-16,-29 20 16,-18 18-1,-47 19-15,-66 9 16,-47-27 0,-37-29-16,-114 9 15</inkml:trace>
  <inkml:trace contextRef="#ctx0" brushRef="#br0" timeOffset="93185.19">19520 3933 0,'0'0'0,"19"0"16,56 19-1,95 56-15,84 47 16,56 37 0,19 10-16,20 19 15,17 9 1,20 9-16,9 0 15,29 10 1,-20 0-16,-28-10 16,-28 1-1,-9-10 1,-19 28-16,-10-9 16,-18 0-16,-19-1 15,-10-18 1,-28-18-16,-18-39 15,-29-18 1,-9-9 0,-38-19-16,-9-10 15,-20-9 1,-17-9-16,-11-10 16,-18-9-1,-10-9-15,-18-19 16,-19-1-1,0-18-15,-10-9 16,-9 0 0</inkml:trace>
  <inkml:trace contextRef="#ctx0" brushRef="#br0" timeOffset="93501.95">26755 7385 0,'0'0'0,"9"0"16,10 10 0,28 27-16,28 57 15,19 38 1,-18 8-16,-1-8 15,-19-1 1,-18-9-16,-29-28 16,-9-10-1,-28-18-15,-28 0 16,-95-1 0,-122-18-16,-122 0 15</inkml:trace>
  <inkml:trace contextRef="#ctx0" brushRef="#br0" timeOffset="94149.05">20235 9440 0,'0'0'0,"0"0"16,10 0-16,-1-9 15,19-1 1,29-8-16,46-1 16,67 0-1,65-9-15,66 0 16,47 0-1,9 9-15,39-9 16,8 9 0,10 10-16,-10-1 15,-8 10 1,-11-18 0,-37-11-16,-47-8 15,-37-10 1,-29-9-16,-37 9 15,-20 0 1,-27 19-16,-19 0 16,-1-1-1,-8 1-15,-20 9 16,-18 1 0,-10-10-16,-19 9 15,-18 0 1,-29 10-16</inkml:trace>
  <inkml:trace contextRef="#ctx0" brushRef="#br0" timeOffset="94467.33">26011 8333 0,'0'0'0,"0"0"16,10 0-1,-1 9-15,38 10 16,66 38 0,38 36-16,18 11 15,-28-11 1,-19-18-16,-37-9 16,-19-19-1,-28-28-15,-20 0 16,-18 9-1,-18 9-15,-76 29 16,-85 56 0,-47 19-16,0 18 15,-94 48 1</inkml:trace>
  <inkml:trace contextRef="#ctx0" brushRef="#br0" timeOffset="95297.97">20311 15811 0,'0'0'0,"0"0"15,0 0-15,-10-19 16,1 0 0,-1-18-1,20-1-15,9-9 16,28-37-1,37-38-15,48-28 16,47-19 0,9 0-16,28 0 15,19-9 1,29-10-16,27-9 16,20-9-1,18-29-15,0-9 16,-18-9-1,18 0-15,10-1 16,-10 10 0,-18 29-16,8 8 15,-8 10 1,-29 0 0,0 9-16,-18 1 15,-39 27 1,-27 20-16,-38 27 15,-38 19 1,-18 29-16,-38 8 16,-10 10-1,-18 19-15,-1 0 16,-9 9 0,-9 10-16,0-1 15,0 1 1,0 0-16,-10-1 15,-9 1 1</inkml:trace>
  <inkml:trace contextRef="#ctx0" brushRef="#br0" timeOffset="95718.46">26378 9994 0,'0'0'0,"10"0"16,-1-10-16,19 1 15,38 9 1,57 9-16,36-9 16,1 0-1,10 0-15,-29-9 16,-19 9-1,-18-9-15,-29 9 16,-19 0 0,-18 0-16,0 0 15,-20 9 1,1 0-16,-9 1 16,-1-1-1,-9 19-15,-9 29 16,-20 27-1,-36 29-15,-30 27 16,-17 20 0,-1 28-1,-10-1-15,-46 113 16</inkml:trace>
  <inkml:trace contextRef="#ctx0" brushRef="#br0" timeOffset="96735.66">11543 11908 0,'0'0'0,"0"0"16,0 0-16,0 0 16,0 0-1,0 0-15,0 0 16,9 0 0,1-10-16,-1-8 15,1-1 1,-1 0-16,19-18 15,10-1 1,28-18-16,56-10 16,47-28-1,48-18-15,37-20 16,9 10 0,57-9-16,28-10 15,0 10 1,19 9-16,9 9 15,19 10 1,-18 9-16,-39 0 16,-46 10-1,-38 0 1,-28 9-16,-38-1 16,-28 11-1,-19 9-15,-28 9 16,0 0-1,-19 19-15,-19-1 16,-19 1 0,-18 9-1,0 10-15,-19 0 16,-1-1-16,-18 1 16</inkml:trace>
  <inkml:trace contextRef="#ctx0" brushRef="#br0" timeOffset="97148.1">16171 9102 0,'0'0'0,"0"0"16,10 10-16,9 9 15,28 18 1,56 29-16,29-1 16,18-8-1,29-1-15,9-18 16,0 9 0,-9-1-16,-28 1 15,-10-9 1,-38-1-16,-18 1 15,-38-10 1,-9-9-16,-20 0 16,1-1-1,-19 1-15,-9 19 16,-38 27 0,-66 48-16,-75 37 15,-123 66 1</inkml:trace>
  <inkml:trace contextRef="#ctx0" brushRef="#br0" timeOffset="98400.46">11261 12321 0,'0'0'16,"0"0"-16,0 0 16,9 0-16,0-19 15,20 0 1,18-28 0,28-19-16,19-37 15,38-56 1,37-38-16,29-28 15,9-1 1,0-8-16,9-1 16,10-9-1,0-28-15,18-9 16,10-10 0,-9 0-16,-1-9 15,-9-10 1,10-9-16,0 0 15,-1 19 1,-18 19-16,0 8 16,-10 11-1,1 8-15,8-27 16,-8 18 0,-20 29-1,-9 27-15,-9 29 16,-19 28-1,-19 19-15,-19 27 16,-37 20 0,-10-1-16,-18 20 15,-10 18 1,-9 0-16,-20 19 16,1 0-1,0 18-15,-10 1 16,-9-1-1,0 10-15,0 0 16,0 0 0,0-9-16,-9-10 15,-10 1 1,0-1-16,1 9 16,-1 1-1,0 0-15,0-1 16,0 1-1,-28 18 1,-19 1-16,-18 18 16,-20 0-16,1 19 15,-1 0 1,1 0 0,9 0-16,9 0 15,0-1 1,20 1-16,-1-9 15,28-19 1,10-1-16,18-18 16,20-9-1,46-38 1,104-75-16,38-19 16,-48 38-16,-46 28 15,-20 28 1,-8 19-16,-20 19 15,1-1 1,-10 20 0,0-1-16,18 19 15,1 19 1,10 28-16,-11 28 16,-8 10-1,-29 18-15,-18 19 16,-10-74-1</inkml:trace>
  <inkml:trace contextRef="#ctx0" brushRef="#br0" timeOffset="99331.98">11458 12696 0,'0'0'0,"0"0"15,0-19 1,0 0 0,0-9-16,10 0 15,8 0 1,11 0-16,18 0 16,47 0-1,66 9-15,75 28 16,66 57-1,56 65-15,67 47 16,27 48 0,29 36-16,-10 10 15,-46-18 1,-39 8-16,-36-27 16,-20-29-1,-38-27-15,-27-29 16,-48-47-1,-56-19-15,-28-18 16,-38-28 0,-9-1-16,-20-18 15,-8 0 1,-10-1 0,-9-8-16,-1-1 15,1-9 1,-19 0-16,-1 0 15,-8 0 1,-10 0-16,0-9 16,-10-1-1</inkml:trace>
  <inkml:trace contextRef="#ctx0" brushRef="#br0" timeOffset="99614.57">16820 14619 0,'0'0'0,"10"10"16,9 8-1,28 58-15,19 36 16,9 29-1,-9 0-15,-19-19 16,-28-38 0,-10-9-16,-9 0 15,-28-9 1,-76 28-16,-169 103 16</inkml:trace>
  <inkml:trace contextRef="#ctx0" brushRef="#br0" timeOffset="100997.98">5052 11561 0,'0'0'0,"0"0"0,0 0 16,0 0 0,0 0-16,0 0 15,19-29 1,28-46-16,56-75 16,48-65-1,27-48-15,29-37 16,19-29-1,9 10-15,-9 0 16,-10 28 0,-9 10-16,-9-10 15,9 0 1,0 10 0,-19 18-16,-19 0 15,-18 19 1,-29 29-16,-18 27 15,-10 19 1,-10 28-16,-27 38 16,-20 19-1,1 27-15,-10 10 16,1 19 0,-11 0-16,1 9 15,0 10 1,-10 0-16,1-1 15,-10 1 1,0 9-16,0 0 16,-10 9-1,-18 1-15,-47 27 16,-29 10 0,-8 19-16,-1-1 15,-10 1 1,10-10-16,19-9 15,10-9 1,-1-1-16,19 1 16,19-19-1,10-1 1,8-8-16,20-10 16,0 0-1,9 0-15,18-10 16,58-46-1,55-28-15,10-10 16,-18 28 0,-10 10-16,-19 9 15,-10 9 1,-8 10-16,-20 0 16,-18 19-1,-10-1-15,-9 10 16,0 10-1,-1 37-15,11 56 16,-11 47 0,1-9-16,0-10 15,0 0 1,-19-9 0,0-65-16</inkml:trace>
  <inkml:trace contextRef="#ctx0" brushRef="#br0" timeOffset="101835.85">5155 12030 0,'0'0'0,"0"0"16,0 0-1,-9-10-15,-1 1 16,1 0 0,9 9-16,0-10 15,9-9 1,29-27 0,28-30-16,19-8 15,-1 9 1,1 9-16,9 10 15,-9 9 1,18 19-16,29 0 16,18 18-1,20 1-15,18 0 16,19-1 0,19 1-16,18 0 15,10 18 1,28 19-16,10 10 15,-19 8 1,0 11-16,-1-10 16,-36-10-1,-48-9-15,-56-9 16,-29-9 0,-28-1-16,-28-9 15,-9 0 1,-19 0-16,0 0 15,-10 0 1,-9 0-16,0 0 16,0 0-1,0-9-15</inkml:trace>
  <inkml:trace contextRef="#ctx0" brushRef="#br0" timeOffset="102214.4">8514 11251 0,'0'0'0,"0"0"15,0 0-15,9 9 16,19 20-1,19 17-15,19 11 16,0-1 0,19 0-1,-10-9-15,10-9 16,-10-1-16,-19-9 16,-9-9-1,-28 9 1,0 1-16,-28 8 15,-38 57 1,-113 65-16,-104 48 16,-37-10-1,-47 9-15</inkml:trace>
  <inkml:trace contextRef="#ctx0" brushRef="#br0" timeOffset="109331.05">30687 10360 0,'0'0'0,"0"0"16,0 0-16,0 9 15,0 10 1,-9 28-16,-1 18 16,10 20-1,10 9-15,18 0 16,19-1 0,19-27-1,0-19-15,9-10 16,0-18-1,0-19-15,-9 0 16,-9-19 0,-1 1-16,-18-10 15,-1-10 1,1 0-16,-19-8 16,0 17-1,-10 1-15,0 10 16,-9 8-1,0 10-15,0 0 16,0 10 0,0 18-16,-18 47 15,-1 37 1,-9 20 0,-1-1-16,1-18 15,0-10 1,0-19-16,-1-18 15,-8-19 1,-1-10-16,-18-8 16,-1-11-1,-27 1-15,-10-19 16,-10-19 0,19 1-16,10-11 15,19 1 1,27 9-16,1 1 15,19-1 1,-1 0-16,1 10 16,0-1-1</inkml:trace>
  <inkml:trace contextRef="#ctx0" brushRef="#br0" timeOffset="109773.15">31590 12002 0,'0'0'0,"0"0"0,0-19 16,0 0 0,0 10-16,0-1 15,0 1 1,0 9 0,0 0-16,9 28 15,-9 47-15,-18 75 16,-11 66-1,-8 19-15,-1-10 16,1-38 0,-1-18-1,10-28-15,-1-38 16,1-18-16,19-20 16,-1-27-1,1-19 1,9-19-16</inkml:trace>
  <inkml:trace contextRef="#ctx0" brushRef="#br0" timeOffset="110114.06">31599 11955 0,'0'0'0,"10"0"0,9 0 15,37 9-15,29 10 16,18 28 0,1 9-1,-20-9-15,-27 0 16,-19 0-16,-20 0 15,-8 0 1,-38 9 0,-57 19-16,-66-9 15,-56-38 1,-37-38-16,-123-55 16</inkml:trace>
  <inkml:trace contextRef="#ctx0" brushRef="#br1" timeOffset="138447.62">6425 4496 0,'0'0'0,"0"0"0,0 9 16,0 19-1,-19 38-15,1 37 16,-11 38-1,1 9-15,19 28 16,-1 1 0,1-11-16,9-8 15,0-19 1,0-19 0,0-19-16,0-19 15,0-27 1,0-20-16,0-9 15,0-9 1,0-19-16,0 0 16,0 0-1</inkml:trace>
  <inkml:trace contextRef="#ctx0" brushRef="#br1" timeOffset="139086.23">6218 4618 0,'0'0'0,"0"0"15,10 0-15,27-19 16,20 0 0,37 0-16,19-9 15,-10 19 1,-9 9-16,-9 9 16,-19 1-1,-19 8-15,-19 11 16,-9-1-1,-19 0-15,-19 19 16,-19 0 0,-18-10-16,-19 1 15,-1-20 1,1 1-16,9-19 16,19 0-1,10 0-15,8 0 16,20 0-1,0 0-15,9 0 16,9 0 0,10 10-1,19 18-15,18 0 16,0 19 0,1 9-16,-20-9 15,-8-9 1,-10-1-16,-19-9 15,0 0 1,-29 1-16,-55 8 16,-57-28-1,-189-9-15</inkml:trace>
  <inkml:trace contextRef="#ctx0" brushRef="#br1" timeOffset="142501.49">6867 5556 0,'0'0'0,"0"0"0,0 0 16,0 0-1,0 0-15,0 0 16,0 0-1,0 0-15,0 0 16,0 9 0,0 10-16,0 19 15,0 9 1,10 18-16,-1-9 16,1-27-1</inkml:trace>
  <inkml:trace contextRef="#ctx0" brushRef="#br1" timeOffset="142818.04">7281 5443 0,'0'0'0,"0"0"16,0 0-16,0 19 15,0 28 1,10 37-1,-10 29-15,0 9 16,0 19 0,0-66-16</inkml:trace>
  <inkml:trace contextRef="#ctx0" brushRef="#br1" timeOffset="144048.26">7150 9525 0,'0'0'0,"0"0"0,0 0 15,0 9 1,-19 29-16,-19 27 15,-9 48 1,19 9 0,0 19-16,18-1 15,10 20 1,0-1-16,10 1 16,-1-48-1,-9-27-15,0-20 16,0-27-1,-9-19-15,9-19 16</inkml:trace>
  <inkml:trace contextRef="#ctx0" brushRef="#br1" timeOffset="144680.14">7131 9600 0,'0'0'0,"0"0"16,9 0-16,1 0 15,18 0 1,0 0-16,0 9 16,1 0-1,-11 1-15,1-1 16,0 1 0,-19-1-16,0 0 15,0 1 1,-9-1-16,-1 1 15,1-1 1,-1 0-16,1 1 16,0-10-1,9 0-15,9 9 16,0 19 0,29 0-16,9 10 15,9-1 1,-18 1-1,-19-10-15,0-9 16,-19 9 0,-10 0-16,-18 0 15,-19 0 1,-9-9-16,-10 0 16,0-19-1,9 0-15,10 0 16,0 0-1,19 9-15,9-9 16</inkml:trace>
  <inkml:trace contextRef="#ctx0" brushRef="#br1" timeOffset="144981.37">7554 10266 0,'0'0'0,"0"0"0,0 0 16,0 0 0,0 0-16,0 0 15,0 0 1,0 9-16,-19 19 15,1 19 1,-11 19-16,1 18 16,0-9-1,0-18-15,18-20 16,1-27 0</inkml:trace>
  <inkml:trace contextRef="#ctx0" brushRef="#br1" timeOffset="145415.67">7517 10172 0,'0'0'0,"0"0"15,0 0-15,9 9 16,0 1 0,10-1-16,0 10 15,0-10 1,0 10-16,-10 0 16,0 9-1,1 0-15,-1 0 16,-9 19-1,0 0-15,0 0 16,0 0 0,-19 0-16,10-10 15,0-8 1,-1-11-16,10 1 16,10-10-1,55-9 1,114-28-16,75-19 15,113-28-15</inkml:trace>
  <inkml:trace contextRef="#ctx0" brushRef="#br1" timeOffset="146130.6">7742 7479 0,'0'0'0,"0"0"16,0 10 0,0 8-1,-19 39-15,1 37 16,-1 28 0,0 18-16,10 20 15,-1 9 1,1 0-16,-1-19 15,10-10 1,0-27-16,10-10 16,-10-28-1,0-28-15,0-28 16,0-19 0,19-28-16,-10 0 15</inkml:trace>
  <inkml:trace contextRef="#ctx0" brushRef="#br1" timeOffset="146666.68">7808 7789 0,'0'0'0,"0"0"0,0 0 15,10 0 1,-1 0 0,0 0-16,20 0 15,-1 9 1,9 1-16,-8-1 16,-11 0-1,1 1-15,-9 9 16,-10-1-1,-19 11-15,-28-1 16,-10 0 0,10-9-16,19-10 15,0 0 1,19-9-16,-1 0 16,10 0-1,10 10-15,8-1 16,11 10-1,18 9-15,0 0 16,0 0 0,-10 10-1,-18-10-15,0 0 16,0 10 0,-19-20-16,-10 1 15,-37 9 1,-56-18-16,-19-20 15,56-8 1</inkml:trace>
  <inkml:trace contextRef="#ctx0" brushRef="#br1" timeOffset="147164.01">8194 8680 0,'0'0'0,"0"0"16,0 0-1,0 0-15,9-9 16,1-1 0,-1-8-16,19 8 15,1 1 1,8 0-16,-18 9 16,0 9-1,-10 0-15,-9 10 16,0 9-1,-19 19-15,-9 9 16,0-9 0,9-9-16,10-10 15,-1-9 1,10 0-16,10-1 16,-1 1-1,19 0 1,19-19-16,-28-10 15</inkml:trace>
  <inkml:trace contextRef="#ctx0" brushRef="#br1" timeOffset="147397.71">8627 8568 0,'0'0'0,"0"0"15,0 0 1,0 9-16,0 10 16,9 18-1,-9 20-15,0 36 16,0 11 0,-9 8-16,-1 10 15,1-56 1</inkml:trace>
  <inkml:trace contextRef="#ctx0" brushRef="#br1" timeOffset="148002.81">7366 12630 0,'0'0'0,"0"0"15,0 0 1,0 0-16,0 0 16,0 0-1,0 0-15,0 0 16,0 0 0,0 28-16,-9 85 15,-10 84 1,0 38-16,-9-20 15,9-46 1,0-19-16,10-37 16,-1-29-1,20-27-15,-1-20 16,1-9 0,-1-9-16,-9-19 15</inkml:trace>
  <inkml:trace contextRef="#ctx0" brushRef="#br1" timeOffset="148565.84">7281 12790 0,'0'0'0,"0"0"0,10 0 16,-1-19 0,19 0-16,19 0 15,19 10 1,10 0-16,-20 18 16,-9 0-1,-9 1-15,-20 9 16,1-1-1,-19 11-15,-19-1 16,-9 19 0,-19-10-16,0-18 15,0 0 1,19-10 0,9-9-16,10 0 15,-1 0 1,10 0-16,19 9 15,19 20 1,28 8-16,-10 10 16,0-9-1,-18-1-15,-19-9 16,0 0 0,-19 0-16,-10 1 15,-27-1 1,-29 0-16,-28-9 15,-19-10 1,56-9-16</inkml:trace>
  <inkml:trace contextRef="#ctx0" brushRef="#br1" timeOffset="149030.7">7949 13850 0,'0'0'0,"0"0"15,0 0-15,0 0 16,10 0 0,-1 0-16,0-9 15,1 9 1,9 0-16,-10 0 16,1 9-1,-10 0-15,-10 29 16,-37 9-1,-19 9-15,0-9 16,10-9 0,18-20-1,10 1-15,19 0 16,-1-19 0,29 9-16,56-9 15,57-19 1,169-18-16</inkml:trace>
  <inkml:trace contextRef="#ctx0" brushRef="#br1" timeOffset="149414.09">8476 13681 0,'0'0'0,"0"0"16,0 0-16,0 0 16,9 9-1,1 1-15,-1-1 16,10 19 0,-9 1-1,-10 17-15,0 1 16,-19 0-1,0 10-15,-9-20 16,-1 1 0,1-1-16,0-9 15,19-9 1,-1 0-16,20 0 16,18-10-1,56 0-15,67-18 16,9-10-1,-85 10-15</inkml:trace>
  <inkml:trace contextRef="#ctx0" brushRef="#br1" timeOffset="149869.28">7893 12264 0,'0'0'0,"0"0"15,0 0 1,0 0-16,0 0 15,0 0 1,0 0-16,0 0 16,0 0-1,0 0 1,0 10-16,0 27 16,0-9-1</inkml:trace>
  <inkml:trace contextRef="#ctx0" brushRef="#br1" timeOffset="150868.39">7310 9271 0,'0'0'0,"0"0"16,0 0-16,0 0 15,0 0 1,0 0-16,0 0 16,0 0-1,0 10-15,0 18 16,0 0 0,0-9-16</inkml:trace>
  <inkml:trace contextRef="#ctx0" brushRef="#br1" timeOffset="151609.15">8504 7526 0,'0'0'0,"0"0"16,0 10-1,-9 18-15,-1 0 16,1 0-16,0 10 16,-1-1-1,1-9 1,9-9-16,-10-10 16</inkml:trace>
  <inkml:trace contextRef="#ctx0" brushRef="#br1" timeOffset="152380.59">7319 3679 0,'0'0'0,"0"0"16,0 0 0,0 19-16,0 28 15,0 47 1,-19 65 0,-9 67-16,-19 140 15</inkml:trace>
  <inkml:trace contextRef="#ctx0" brushRef="#br1" timeOffset="174913.24">13001 2113 0,'0'0'0,"0"0"0,0-19 16,0 0-1,0-18-15,0-1 16,0 10 0,0 0-1,0 18-15,0 1 16,0 9 0,0 19-16,0 56 15,-19 56 1,0 47-16,10 10 15,0 0 1,-1-1-16,10-18 16,0-19-1,0-18-15,0-10 16,0-19 0,0-37-16,-9-20 15,9-8 1,-10-19-16,1-10 15</inkml:trace>
  <inkml:trace contextRef="#ctx0" brushRef="#br1" timeOffset="175534.02">13001 2178 0,'0'0'0,"0"0"16,0-9-16,9-10 16,1 0-1,9 1-15,18-1 16,10-9-1,10 0-15,-1 18 16,-9 1 0,-9-1-16,0 10 15,-20 10 1,1-1-16,-19 1 16,0 18-1,0 0-15,-19 0 16,1 0-1,-11-9 1,1 0-16,0-1 16,9-8-1,10-10-15,-1 0 16,10 0 0,0 0-16,10 9 15,18 1 1,19 18-16,0 0 15,0 9 1,-9 1-16,-20-1 16,1 1-1,-19 9-15,-9 0 16,-48 18 0,-37 11-16,-56-11 15,-29-18 1,0-19-16,-150-9 15</inkml:trace>
  <inkml:trace contextRef="#ctx0" brushRef="#br1" timeOffset="176013.71">13613 2638 0,'0'0'0,"0"0"15,0 9 1,0 1-16,9 27 15,0 20 1,1 36-16,9 20 16,-1 9-1,-18 9-15,0-9 16,0-9 0,0-29-16,0-18 15,0-47 1</inkml:trace>
  <inkml:trace contextRef="#ctx0" brushRef="#br1" timeOffset="176330.12">14158 2685 0,'0'0'0,"0"0"16,0 9-1,0 38-15,-19 47 16,-18 75-1,-20 56-15,1 19 16,18 0 0,1 103-16</inkml:trace>
  <inkml:trace contextRef="#ctx0" brushRef="#br1" timeOffset="177964.23">13518 1043 0,'0'0'0,"0"0"15,10 0-15,-1 0 16,19-9 0,1 9-16,8 9 15,1 0 1,-10 20-16,-9-1 15,0 0 1,-19 0-16,0 9 16,-19 10-1,-9 0-15,0-9 16,-1-1 0,11-18-16,8 0 15,1 0 1,-1-10-1,10-9-15,19 9 16,66 1 0,178 9-16,189-1 15,-10 1 1</inkml:trace>
  <inkml:trace contextRef="#ctx0" brushRef="#br2" timeOffset="-139416.65">32164 13240 0,'0'0'0,"0"0"16,-9 9-1,-48 20-15,-46 27 16,-20 19 0,57-37-16</inkml:trace>
  <inkml:trace contextRef="#ctx0" brushRef="#br2" timeOffset="-138313.52">32296 10857 0,'0'0'0,"0"0"16,0 0-1,0 9-15,9 1 16,0-1 0,1 19-16,-10 0 15,0 19 1,0 10-16,0-1 16,0 0-1,9-18 1,1-1-16,18 1 15,0-1-15,10-18 16,9 0 0,-10-10-16,1-9 15,0-9 1,-1-10 0,-8 0-16,-11 1 15,1-11 1,0 11-16,0-1 15,-10 9 1,1 1-16,-1 0 16,-9-1-1,0 10-15,9 10 16,1 8 0,9 29-16,-1 38 15,-18 27 1,0 1-16,-18 0 15,-1-20 1,-9-18-16,-1-18 16,1-20-1,9-9-15,1-9 16,-1 0 0,-10-19-1,-8 0-15,-20-19 16,-18-18-1,-10-20-15,1 1 16,37 19 0</inkml:trace>
  <inkml:trace contextRef="#ctx0" brushRef="#br2" timeOffset="-137796.45">32935 11758 0,'0'0'0,"0"0"16,0 0-16,10 18 15,-10 20 1,0 28-16,0-10 16,0 0-1,-19-9-15,0 9 16,0 10 0,-18 19-16,8-10 15,1 0 1,9-10-16,10-18 15,0-9 1,-1-19-16,10-19 16,0 0-1</inkml:trace>
  <inkml:trace contextRef="#ctx0" brushRef="#br2" timeOffset="-137384.48">33095 11795 0,'0'0'0,"0"0"15,0 0-15,10 0 16,-1 0-1,0 0-15,1 0 16,-1 0 0,1 0-16,9 0 15,-10 10 1,10 8 0,9 48-16,-9 37 15,0 38 1,-10 28-16,-9-28 15,0-19 1,0-19-16,0-28 16,0-28-1,-9-10-15,9-18 16,-10-10 0</inkml:trace>
  <inkml:trace contextRef="#ctx0" brushRef="#br2" timeOffset="-137192.25">32597 12039 0,'0'0'0,"9"0"16,10 10-16,75 8 15,85 29 1,159 38 0</inkml:trace>
  <inkml:trace contextRef="#ctx0" brushRef="#br2" timeOffset="39895.29">27056 7498 0,'0'0'0,"0"0"16,0 0-1,0 0-15,0 0 16,0 0 0,0 0-16,0 0 15,0 0 1,0 0-16,0 0 16,0 0-1,0 0-15,-19 0 16,0-9-1,-19-10-15,1 0 16,-29-9 0,-9-10-16,-19-18 15,-19-9 1,-28-29-16,-10-10 16,-18-8-1,-19-10-15,9 9 16,-9-9-1,0 10-15,-10-10 16,19 9 0,1 1-1,-11-10-15,1 0 16,-28-28 0,9-1-16,0 1 15,-9 0 1,9 9-16,0 10 15,-10 9 1,-18 0-16,-9 10 16,-1-10-1,10-10-15,-10-8 16,19 18 0,19 0-16,19 9 15,19 19 1,18 10-16,10 9 15,19 9 1,9 0-16,19 1 16,19-1-1,9 19-15,19 10 16,19 8 0,-1 11-1,11 8-15,8 1 16,1-1-16,-1 1 15,10 9 1,0 0 0,0 0-16,0 0 15,0 0 1,0 0-16,0 0 16,0 0-1,0 0-15,0 0 16</inkml:trace>
  <inkml:trace contextRef="#ctx0" brushRef="#br2" timeOffset="40580.47">20461 2976 0,'0'0'0,"0"0"0,0 0 15,0 0 1,0 0-1,0 0-15,0 0 16,0 0 0,0 9-16,-19 1 15,0-1 1,-18 0-16,-20 1 16,-18 8-1,0-8-15,9-1 16,0-9-1,19 10-15,19-10 16,9 0 0,10 0-16,-1 0 15,1 9 1,-1 0-16,10 1 16,10 8-1,9 11-15,37 36 16,57 48-1,66 75-15,28 46 16,-10 10 0,38 66-16</inkml:trace>
  <inkml:trace contextRef="#ctx0" brushRef="#br2" timeOffset="41845.88">25776 8249 0,'0'0'0,"10"0"0,-10-10 15,9 10 1,-9-9-16,0 0 16,0 9-1,0 0-15,0 0 16,0 0 0,0 0-16,-9 0 15,-38 9 1,-19 19-16,-28 0 15,-29 10 1,-27-1-16,-19 1 16,-1-19-1,-18-19-15,-9 0 16,8 0 0,1 0-1,0 0-15,9 0 16,-9 9-1,0 0-15,9 1 16,1-1 0,-1 0-16,19 1 15,0-1 1,9 10-16,10 0 16,10 0-1,-10-1-15,-1 1 16,1 0-1,-19-10-15,19 1 16,10-10 0,8 9-16,1 0 15,19 1 1,18-1-16,0 0 16,19 1-1,10-10 1,9 9-16,0-9 15,19 10 1,-1-10-16,11 0 16,8 0-1,1 0-15,9 0 16</inkml:trace>
  <inkml:trace contextRef="#ctx0" brushRef="#br2" timeOffset="42246.46">20546 8061 0,'0'0'0,"0"9"0,-19 20 16,0 17-1,-18 1 1,-1 10-16,10-1 16,-1-9-1,-8 0-15,9-10 16,-1 1-1,1-10-15,19-9 16,-1 9 0,20 9-16,37 29 15,66 56 1,65 0-16,114 47 16</inkml:trace>
  <inkml:trace contextRef="#ctx0" brushRef="#br2" timeOffset="43342.71">26576 10219 0,'0'0'0,"9"0"15,1-9 1,-10-1-16,0 1 16,0 9-1,0 0 1,0 0-16,0 0 16,0 9-1,-19 1-15,-9 18 16,-29 9-1,-18 10-15,-28 19 16,-39 28 0,-27 18-16,-28 10 15,-10 19 1,-10 0-16,1-1 16,18-8-1,-9-10-15,10-10 16,9 1-1,-10 0-15,0 8 16,-8 11 0,-1-1-16,-10 10 15,10 9 1,10 10-16,9-10 16,28-10-1,9 1 1,19-9-16,10-11 15,9 1 1,10-9-16,-1 0 16,1-10-1,18 9-15,0-18 16,20 0 0,-1-19-16,19-19 15,0 1 1,9-10-16,0-10 15,1 1 1,9-1-16,-1-9 16,1 1-1,0-11-15,0 1 16,-1 0 0,11 0-1,8-1-15,1-8 16,-1-1-1,1-9-15,9 0 16,0 0 0,0 0-16,0 0 15,0 0 1</inkml:trace>
  <inkml:trace contextRef="#ctx0" brushRef="#br2" timeOffset="43767.01">20979 13766 0,'0'0'0,"0"0"0,0 0 16,0 9-1,-10 10-15,-9 9 16,-18 19 0,-1 9-1,-9 0-15,0 1 16,0-1 0,-10 10-16,1-1 15,0 10 1,-10 10-16,9 9 15,10-10 1,19-18-16,9-29 16,10-18-1,9 0-15,9-10 16,57-9 0,122-19-16,170-28 15,56-18 1</inkml:trace>
  <inkml:trace contextRef="#ctx0" brushRef="#br2" timeOffset="45220.13">17225 3905 0,'0'0'0,"0"0"16,0 0-16,0 0 15,0 0 1,-19 0-16,-9 9 16,-29-9-1,-18 9-15,-28 1 16,-29-1 0,-28 1-16,-37-1 15,-20 10 1,-18-1-16,-28 11 15,-10 8 1,0-9-16,-9 10 16,9-10-1,10 0-15,-1-9 16,20 0 0,8-1-1,20-8-15,9 18 16,9 0-1,20-9-15,-1 9 16,19-9 0,19 9-16,9-9 15,10-1 1,28 1-16,9 0 16,19 0-1,10-1-15,9-8 16,19-1-1,9 1-15,9-1 16,1-9 0,9 0-16,0 0 15,0 0 1</inkml:trace>
  <inkml:trace contextRef="#ctx0" brushRef="#br2" timeOffset="45663.6">12230 4299 0,'0'0'0,"0"0"0,0 0 16,0 0 0,0 0-16,0 9 15,-19 0 1,-28 10-16,-19 9 15,-28 19 1,-10 10 0,20-1-16,8 0 15,20-9-15,18 0 16,20 0 0,18 9-1,65 38-15,105 37 16,150 66-1</inkml:trace>
  <inkml:trace contextRef="#ctx0" brushRef="#br2" timeOffset="46617.4">12220 5556 0,'0'0'0,"0"0"15,0 0 1,0 0-16,0 0 16,0 0-1,10 9-15,8 19 16,48 10-1,57 37-15,84 38 16,75 27 0,56 20-16,20 37 15,-10 28 1,0 19-16,0 0 16,-19 19-1,1-1-15,-20-18 16,-18-9-1,18-10-15,1-19 16,-39-37 0,-36-28-16,-29-28 15,-47-29 1,-29-18 0,-27-10-16,-10 0 15,-19-18 1,-19-1-16,1 1 15,-1-10 1,1-9-16,-20 0 16,1-10-1,-19-9-15,0 0 16,-19 0 0,0 0-16</inkml:trace>
  <inkml:trace contextRef="#ctx0" brushRef="#br2" timeOffset="47118.37">12907 5547 0,'0'0'0,"0"0"0,0 0 16,0 0 0,-9 0-16,-10 0 15,-19-10 1,-28-9-16,-37-9 16,-29-9-1,0-1-15,10 1 16,28 9-1,28 18-15,29 1 16,8 18 0,20 1-16,37 46 15,85 85 1,132 84-16,74 37 16</inkml:trace>
  <inkml:trace contextRef="#ctx0" brushRef="#br2" timeOffset="49089.14">10734 6222 0,'0'0'0,"0"0"16,0 0-16,0 0 16,9 9-1,1 1-15,18 18 16,19 10-1,19 18-15,18 28 16,39 48 0,37 46-16,47 56 15,18 29 1,1 19-16,19 27 16,-1 20-1,10 8-15,-9 11 16,0-1-1,9 0-15,9 19 16,0 0 0,10-10-16,9 1 15,-28-10 1,0-28-16,-9-19 16,-19-28-1,-10 0 1,10 10-16,0-10 15,-29-19 1,-27-9-16,-29-19 16,-28-9-1,-1 9-15,-8-18 16,-10-10 0,0-38-16,-9-18 15,-10-28 1,-9-29-16,-19-18 15,-9-19 1,-20-10-16,1-18 16,-19-10-1,0-9-15</inkml:trace>
  <inkml:trace contextRef="#ctx0" brushRef="#br2" timeOffset="49680.1">10790 6710 0,'0'0'0,"0"0"0,0 0 15,0 0 1,0 0-16,0 0 15,-9 9 1,-10 10-16,-28 19 16,-9 37-1,9 28-15,9 0 16,10-9 0,18-19-16,20-19 15,-1-9 1,10-9-16,9-20 15,-9-18 1</inkml:trace>
  <inkml:trace contextRef="#ctx0" brushRef="#br2" timeOffset="49930.25">10875 6532 0,'0'0'0,"9"9"16,20 10-16,36 56 16,39 28-1,18 19-15,19 0 16,-9-19-1,0-28-15,-66-37 16</inkml:trace>
  <inkml:trace contextRef="#ctx0" brushRef="#br2" timeOffset="50900.39">17347 5556 0,'0'0'0,"0"0"16,0 9-16,0 10 16,0 28-1,-19 37-15,-18 29 16,-20 37-1,-18 10-15,-19 9 16,-19-1 0,0-17-16,0 8 15,-18 1 1,-10-1-16,-1 10 16,-27 28-1,0 19-15,-19 0 16,-10 18-1,-9 19-15,0 1 16,10 18 0,-1 9-16,10-9 15,0 10 1,18 9-16,29-10 16,0-9-1,-9-9 1,9-19-16,-10 0 15,10-28 1,19-19-16,9-28 16,9-19-1,1-10-15,28-18 16,9-28 0,9 0-16,10 0 15,0-19 1,10 0-16,-1-9 15,10-10 1,-1 0-16,11-9 16,8-9-1,1-10-15,-1-9 16,10-1 0,0-8-16,0-10 15,0 0 1,0 0-1</inkml:trace>
  <inkml:trace contextRef="#ctx0" brushRef="#br2" timeOffset="51213.13">12455 12461 0,'0'0'0,"0"0"0,0 0 15,0 10 1,-18 9-16,-1 27 16,-9 11-1,9-1-15,9-9 16,1-10-1,28 1 1,28 0-16,84-1 16,105-37-16,149-28 15</inkml:trace>
  <inkml:trace contextRef="#ctx0" brushRef="#br2" timeOffset="51863.36">17131 10350 0,'0'0'0,"9"-18"15,1-11-15,-1 1 16,-9 0-16,0 9 15,0 10 1,-28 0 0,-38-1-16,-47 29 15,-75 18 1,-28 20-16,-10 8 16,-38 29-1,1 9-15,-10 19 16,0 0-1,-18 10-15,9 9 16,9-1 0,19 1-16,9 9 15,10-9 1,19-19-16,27-19 16,11-9-1,18-28-15,28-10 16,19-9-1,29-10-15,18 1 16,19-19 0,18-1-1,1-8-15,19-10 16,-1 0 0</inkml:trace>
  <inkml:trace contextRef="#ctx0" brushRef="#br2" timeOffset="52135.21">12399 11908 0,'0'0'0,"0"0"0,0 0 15,0 9 1,-9 10-16,-10 18 15,0 20 1,-9-1-16,18-9 16,1-10-1,18 1-15,10-10 16,47 0 0,94-18-1,188-10-15</inkml:trace>
  <inkml:trace contextRef="#ctx0" brushRef="#br2" timeOffset="52978.66">9652 6579 0,'0'0'0,"0"0"15,-9 9-15,-29 0 16,-47 1-16,-37-1 16,-38 1-1,-19 8 1,-9 10-16,0 1 16,-19 8-1,-9 1-15,-29-1 16,-18 1-1,-10-10-15,9-9 16,20-1 0,28-8-16,37 9 15,28-1 1,29-8-16,18-1 16,29 0-1,9-9-15,19 0 16,0 0-1,19 0-15,9 0 16,10 0 0,-1 0-16,10 0 15,0 0 1,0 0 0</inkml:trace>
  <inkml:trace contextRef="#ctx0" brushRef="#br2" timeOffset="53280.15">5851 6729 0,'0'0'0,"0"0"16,0 0 0,0 0-16,0 0 15,-18 9 1,-1 29-16,-19 18 15,1 28 1,-1 1-16,10-10 16,-1-19-1,20-9-15,9-9 16,28 9 0,76-1-16,93 1 15,76-19 1,103-18-1</inkml:trace>
  <inkml:trace contextRef="#ctx0" brushRef="#br2" timeOffset="54220.16">8871 6963 0,'0'0'0,"0"0"0,0 0 16,0 10-1,-9 18-15,-19 28 16,-19 38 0,-38 28-16,-9 37 15,0 29 1,-10 18-1,1 38-15,-20 19 16,-27 9 0,-29 19-16,-37 0 15,-1 9 1,1-9-16,19 0 16,18-28-1,19-10-15,19-9 16,18-19-1,20-19-15,9-27 16,9-29 0,1-9-16,18-20 15,9-27 1,10-19-16,10 0 16,8-18-1,11-10-15,8-10 16,1-18-1,-1 0 1,10-19-16,0 0 16,0 0-1,0 0-15,0-10 16</inkml:trace>
  <inkml:trace contextRef="#ctx0" brushRef="#br2" timeOffset="54513.6">5522 11861 0,'0'0'0,"0"9"0,-9 10 16,-10 19 0,10 27-16,-1 1 15,10 9 1,10-19-1,18 1-15,9-20 16,39 1 0,84-10-16,94-38 15,47-18-15,-38-9 16,-65-10 0,-57-10-1,-75 29-15</inkml:trace>
  <inkml:trace contextRef="#ctx0" brushRef="#br2" timeOffset="55663.49">5419 7695 0,'0'0'0,"0"0"16,0 0-16,9 0 15,0 0 1,10 0 0,10 9-16,27 29 15,38 37 1,47 47-16,57 56 15,18 47 1,19 29-16,10 37 16,-19 18-1,-1 29-15,1 0 16,9 0 0,1-1-16,-20-27 15,-19-38 1,-18-28-16,-9-38 15,-29-37 1,-38-28-16,-37-38 16,-19-37-1,-19-19-15,-9-28 16,-19-1 0,0-18-16,-9 0 15,-57-37 1,19 9-1</inkml:trace>
  <inkml:trace contextRef="#ctx0" brushRef="#br2" timeOffset="56173.04">5814 8164 0,'0'0'0,"0"0"0,0-19 16,-10 1-1,-8-1-15,-1-9 16,9 9 0,1 0-16,0 10 15,-10-1 1,0 20-16,-19 9 15,1 28 1,-10 28-16,0 28 16,18 9-1,20 1-15,9-10 16,9-18 0,1-20-16,-1-8 15,10-20 1,-10-18-16,1 0 15,-10-19 1</inkml:trace>
  <inkml:trace contextRef="#ctx0" brushRef="#br2" timeOffset="56380.21">5550 7939 0,'0'0'0,"19"0"16,28-9 0,47 18-16,66 38 15,47 47 1,19 37-16,0 29 16,65 74-1</inkml:trace>
  <inkml:trace contextRef="#ctx0" brushRef="#br2" timeOffset="56999.4">9360 12424 0,'0'0'0,"0"-10"15,-18-8 1,-29-20-1,-38-18-15,-56 0 16,-38-10 0,-28 19-16,-19 9 15,-47 10 1,-28 10-16,-9 8 16,0 1-1,-29-1-15,28 10 16,39-9-1,46 0-15,66 9 16,56 0 0,48 0-16,18 0 15,10 0 1,19 0-16,9 0 16,0 0-1</inkml:trace>
  <inkml:trace contextRef="#ctx0" brushRef="#br2" timeOffset="57230.02">6181 11786 0,'0'0'0,"-10"0"15,-37 19 1,-56 37-16,-29 38 16,47 28-1,85 18-15,104 161 16</inkml:trace>
  <inkml:trace contextRef="#ctx0" brushRef="#br2" timeOffset="60871.24">22239 2403 0,'0'0'0,"0"0"16,0 10-16,-19-1 15,-9 19 1,-19 29-16,-9 27 16,-10 47-1,0 20-15,9 17 16,10 20 0,0-10-16,0 1 15,0-11 1,0-8-16,0-19 15,0-29 1,0-27-16,0-20 16,19-18-1,0-18-15,18-11 16,1-18 0,9 0-16</inkml:trace>
  <inkml:trace contextRef="#ctx0" brushRef="#br2" timeOffset="61513.98">21976 2779 0,'0'0'0,"19"0"0,18 9 15,38 0 1,29 10-16,-1-9 16,1-1-1,-10 0-15,-9 20 16,-20-1-1,-27 9-15,0 10 16,-29 19 0,-28 9-16,-47 0 15,-46 0 1,-20-19 0,10-28-16,18-28 15,29 0 1,37 0-16,10-9 15,19 0 1,-1-1-16,20 10 16,8-9-1,20 0-15,28-1 16,19 20 0,-1 18-16,-9 19 15,-18-1 1,-10 11-16,-19-1 15,-9-18 1,-19-1-16,-19 1 16,-47-20-1,-75-18-15,-85-37 16,-28-38 0,38-10-1,-104-46-15</inkml:trace>
  <inkml:trace contextRef="#ctx0" brushRef="#br2" timeOffset="62146.68">22521 4055 0,'0'0'0,"0"0"15,0 0 1,0 0-16,0 0 15,0 0 1,0 0-16,0 9 16,-18 10-1,-1 37 1,-10 38-16,1 0 16,19-10-1,-1-27-15,1-39 16</inkml:trace>
  <inkml:trace contextRef="#ctx0" brushRef="#br2" timeOffset="62480.55">22691 3830 0,'0'0'15,"9"18"-15,19 29 16,10 19-16,0 9 16,-10-28-1,-9-10 1,-10-8-16,-9-1 15,0 28-15,-19 19 16,0 38 0,-18 27-1,9-8-15,9-76 16</inkml:trace>
  <inkml:trace contextRef="#ctx0" brushRef="#br2" timeOffset="63129.67">22785 1953 0,'9'0'0,"1"-9"16,18-1-1,0 20-15,19-1 16,19 29 0,-10 9-16,1 9 15,-20-9 1,1-10-16,-19 1 16,-19-10-1,0 0-15,-19 0 16,-19 0-1,-18-9 1,9 0-16,19-10 16,-1-9-16,20 0 15,0 0 1,9 0-16,9 0 16,19-9-1,1 18 1,18 10-16,9 37 15,-18 10 1,-20 9-16,-18 0 16,-18-19-1,-20-9-15,-18-9 16,-67-38 0,-93-56-16,-132-85 15</inkml:trace>
  <inkml:trace contextRef="#ctx0" brushRef="#br2" timeOffset="127276.7">20226 3201 0,'0'0'0,"0"0"0,0 0 15,0 0 1,0 0-16,0 9 16,0 1-1,9 8 1,20 11-16,8 18 16,38 18-16,20 20 15,8 8 1,10 11-1,28 18-15,10 0 16,18 0 0,28 9-16,20 0 15,18 10 1,19 0-16,9-10 16,1 0-1,-10 1-15,0 18 16,19 9-1,-10-8-15,-18-1 16,-1-10 0,1-8-16,-10-20 15,0-8 1,-9-1-16,-10 0 16,-18 0-1,-10 0-15,0 10 16,-19-10-1,1 0-15,-10 1 16,-10-11 0,-9 11-1,0-20-15,-28-9 16,-9 0 0,-19-19-16,-10 1 15,-19-20 1,-18 1-16,-19-10 15,-1-9 1,-8 0-16,-10-10 16,0 0-1,0 1-15,0-1 16,0 0 0,-10-9-16,-8 10 15,-20-10 1,-9 0-16,-19 0 15,-9-19 1,-19 0 0,-10-18-16,-9-10 15,-9-19 1,-10-28-16,1-18 16,-29-20-1,-19-18-15,-9-9 16,0 18-1,-19 0-15,-10 1 16,-8 8 0,-1 1-16,-9-10 15,9 10 1,10-1-16,9 1 16,0-10-1,-10-9-15,1-9 16,9 9-1,0 9-15,19 10 16,28 9 0,9 18-16,10 11 15,-9-1 1,18 9 0,10 10-16,-1 0 15,11 9 1,8 1-16,19 18 15,10 0 1,9 0-16,-9 0 16,9 0-1,-9 10-15,0-1 16,-1 10 0,1 0-16,9 0 15,19 18 1,0 1-16,19 0 15,9-1 1,10 10-16,-1 0 16,1 0-1,0 0-15,-1 0 16,1 0 0,9 0-16,0 0 15,0 0 1,0 0-1</inkml:trace>
  <inkml:trace contextRef="#ctx0" brushRef="#br2" timeOffset="127732.53">20837 2835 0,'0'0'0,"0"9"0,-18 1 16,-20 18-1,-18 0-15,-1 10 16,10-20-1,-9 1 1,-1 0-16,-9-10 16,-9 1-1,-10 8-15,1 1 16,-1 9 0,10 0-16,9-9 15,19 0 1,9 0-16,10 0 15,19-10 1,-1 0-16,20 19 16,37 19-1,66 38-15,122 65 16,103 66 0</inkml:trace>
  <inkml:trace contextRef="#ctx0" brushRef="#br3" timeOffset="153829.81">11665 1362 0,'0'0'0,"10"-19"0,37-28 16,47-28 0,47-9-1,9-1-15,-18 20 16,9-1-16,28 0 15,38 10 1,38 0 0,9 18-16,19 10 15,9 28 1,-28 19-16,-47 18 16,-38 20-1,-9 18-15,-9 19 16,-19 37-1,-1 19-15,-8 10 16,-29-1 0,-10 10-16,-18 0 15,-9 0 1,-29 0-16,-19 9 16,-9 28-1,-28 1-15,-19 8 16,-10-18-1,-8-28-15,-39 0 16,1-9 0,-20-29-1,-18 0-15,-19-18 16,-28-10 0,0-9-16,-19-9 15,-9-20 1,-10-37-16,-19-28 15,-9-28 1,19-37-16,38-20 16,-1-18-1,29-19-15,9-9 16,19-20 0,18 1-16,-8-28 15,-1-19 1,10 0-16,28 19 15,28-1 1,19 20-16,18-1 16,20 10-1,18 0-15,10 0 16,10 19 0,18-10-1,9 0-15,19 1 16,10 8-1,37 10-15,57 0 16,47 28 0,122-18-16</inkml:trace>
  <inkml:trace contextRef="#ctx0" brushRef="#br3" timeOffset="157412.17">26454 8183 0,'0'0'0,"0"0"16,0 0 0,0 0-16,0-9 15,0 9 1,0-10-16,0 10 15,-10-9 1,-9-1-16,1-8 16,-29-10-1,-29-29-15,-27-27 16,-29-29 0,0 1-16,1-20 15,-10 10 1,9 10-16,0 9 15,-18-10 1,-29-9-16,-19 0 16,-18-28-1,-10 0-15,10-10 16,-10 10 0,10-9-16,-19 9 15,-10 9 1,-9 0-16,-9 0 15,9 10 1,28 0 0,9-20-16,20 11 15,9-10 1,9 9-16,10 10 16,9 9-1,9 9-15,19 10 16,-9 18-1,19 1-15,9 9 16,28 19 0,10 9-16,19 18 15,18 1 1,19 19-16,10 0 16,0-1-1,-1 10-15,10 0 16,0 0-1,0 0-15,0 0 16,10 10 0,18 18-1,28 19-15,38 18 16,19 20 0,-9-10-16,-1-10 15,19 20 1,1-10-16,8 9 15,29 20 1,10-11-16,8 11 16,11-1-1,18 28-15,28 10 16,9 0 0,10 9-16,29 0 15,-11-9 1,-18-1-16,-9-8 15,-19-20 1,-1 1-16,-8 9 16,-1 0-1,-18-10-15,-10 1 16,-19-19 0,1-10-1,-20 10-15,10-9 16,-9 8-1,-10 1-15,0-9 16,-10-1 0,-27-18-16,-38-19 15,-19-10 1,-10-18-16,-18 0 16,-9-10-1,-10-9-15,0 0 16,0 0-1,0 0-15,-47-28 16,-85-47 0,-103-66-16,-66-37 15,0-10 1,-47-18 0,-57-38-16,-9-19 15,10 1-15,-1-11 16,10 11-1,9 8 1,29 29-16,28 9 16,28 19-1,47 29-15,18 27 16,48 28 0,38 19-16,37 29 15,38 18 1,18 9-16,19 10 15,10 19 1,19-1-16,-1 1 16,1 0-1,9 9-15,0 0 16,19 9 0,56 28-16,57 29 15,65 28 1,48 37-16,18 19 15,20 19 1,46 19 0,38 28-16,-10 9 15,1 0 1,-10-9-16,-19-10 16,-19-18-1,-8-10-15,-20-28 16,-47-9-1,-28-10-15,-10-18 16,-18-10 0,-19-9-16,-19-19 15,-28-19 1,-9 1-16,-20-20 16,-18-9-1,-9-9-15,-20 0 16,-9-10-1,-9 1-15,0-10 16,-19 0 0,0 0-1,0 0-15,0 0 16,0 0 0,-19-10-16,-65-37 15,-76-46 1,-47-20-16,-19-28 15,-28-9 1,-28 0-16,-19-9 16,0-10-1,-10 0-15,1-19 16,-1-9 0,-18-9-16,-19-20 15,0 1 1,28 19-16,0 9 15,0 0 1,19 19-16,10 18 16,46 29-1,38 9-15,47 28 16,47 19 0,19 9-16,19 19 15,28 19 1,19 19-1,18-1-15,1 1 16,-1 0 0,10 9-16,0 0 15,0 0 1,0 0-16,0 0 16,0 0-1,10 0-15,27 0 16,-18-10-1</inkml:trace>
  <inkml:trace contextRef="#ctx0" brushRef="#br3" timeOffset="157862.58">21026 2572 0,'0'0'0,"0"0"15,-19 10-15,-47 18 16,-38 0 0,-18-9-16,19 9 15,9-9 1,-1 9-16,-17 0 15,-1 19 1,0 0-16,0 0 16,9 0-1,10 0-15,19-1 16,28 1 0,19 0-16,18 0 15,29 19 1,38 18-16,46 10 15,57 9 1,38 1 0,27-1-16,39-9 15,-20-1 1,-65-18-16,-104-37 16</inkml:trace>
  <inkml:trace contextRef="#ctx0" brushRef="#br3" timeOffset="159443.45">17319 2694 0,'0'0'0,"0"0"0,0 0 15,0 0 1,0 0-16,9 0 16,1 0-1,-10 0-15,0 0 16,0 0 0,0 0-16,0 0 15,0 0 1,0 0-16,0 0 15,0 0 1,0 0-16,0 0 16</inkml:trace>
  <inkml:trace contextRef="#ctx0" brushRef="#br3" timeOffset="160333.43">17470 4008 0,'0'0'0,"0"0"15,0 0 1,0 0-16,0 0 16,0 0-1,0 0-15,0 0 16,0-10-1,0 1-15,-10 0 16,-9-10 0,1 0-16,-20 0 15,-19 1 1,-27-1 0,-39 9-16,-27 1 15,-19 0-15,-10-1 16,0-8-1,-28 8 1,-9 1-16,-19 9 16,-10 9-1,0 10-15,20 9 16,-1 0 0,0 10-16,10-1 15,-1 1 1,1-1-16,9 1 15,0-1 1,10 1-16,8 9 16,1 0-1,9 0 1,-9 9-16,10-9 16,18 9-16,19 0 15,9-9 1,19-9-1,19-1-15,9-8 16,1-1 0,18-9-16,0-1 15,19 1 1,9-10-16,10 1 16,9-1-1,10-9-15,-1 0 16,1 0-1,9 0-15,0 0 16,0 0 0,9-19-16,1 1 15</inkml:trace>
  <inkml:trace contextRef="#ctx0" brushRef="#br3" timeOffset="160746.16">11778 4074 0,'0'0'0,"0"0"0,0 9 15,-19 28 1,-9 20-16,-10 18 15,-9 0 1,0 0-16,-9-9 16,9-10-1,9 0-15,1 0 16,-1 10 0,0 0-16,1 9 15,8-9 1,20-10-16,18-9 15,10-10 1,38 10-16,103-9 16,122-29-1,141-28-15,66-28 16,-56 10 0</inkml:trace>
  <inkml:trace contextRef="#ctx0" brushRef="#br3" timeOffset="162196.46">18410 2366 0,'0'0'0,"0"0"15,10 0 1,9 0 0,18 9-16,20 1 15,27 18-15,39 28 16,36 19-1,1 19-15,-28 9 16,-10 19 0,-28 10-1,-18 8-15,-1 10 16,0 0 0,-18-9-16,-20 0 15,1-10 1,-19-18-1,-19 0-15,-10-1 16,-18 1-16,-9-1 16,-20-18-1,-18 0-15,0-19 16,-10 0 0,-9-19-16,-10-18 15,-9-10 1,-18-19-16,-10-18 15,0-19 1,-10-38-16,0-18 16,20-10-1,-1-28 1,10-9-16,18-1 16,10 1-1,19 0-15,19-10 16,18 0-1,19-9-15,19-10 16,19 10 0,19-9-16,18 9 15,19 9 1,10 19-16,0 28 16,37 19-1,28 19-15,20 37 16,-1 19-1,-28 9-15,-19 29 16,-56-19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1T14:55:02.3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5409 2863 0,'0'0'0,"0"0"16,10 10-16,8 27 15,11 29 1,18 46-16,19 38 16,-10 47-1,0 29-15,-8 18 16,-11 18 0,10 10-1,0 1-15,19 8 16,28 0-16,10 10 15,18 0 1,0 28 0,10 10-16,9 8 15,0 1 1,19 0-16,19-10 16,9-28-1,10-27-15,-1-39 16,-9-37-1,0-19-15,1-18 16,27-1 0,10 1-16,37 9 15,10 0 1,-10-38-16,20-9 16,-11-38-1,-8-27-15,9-29 16,9-28-1,19-19-15,0 0 16,0-28 0,38-28-1,9-18-15,28-39 16,-9-18 0,-10-38-16,1-18 15,-29-19 1,-19-10-16,-18 1 15,-19-20 1,-38 1-16,-37-10 16,-1-37-1,-9-28-15,-9-1 16,9-18 0,-9 0-16,-28 28 15,-1 9 1,-18 10-16,-29 47 15,-28 37 1,10 19-16,-10 38 16,1 8-1,-20-8-15,1 18 16,-20 29 0,1 8-1,-19 29-15,-1 19 16,-8 19-1,-1 8-15,-9 20 16,0 0 0,0-1-16,0 10 15,0 0 1,0 10-16,-19-1 16,-9 29-1,0-10-15</inkml:trace>
  <inkml:trace contextRef="#ctx0" brushRef="#br0" timeOffset="1383.51">5437 3876 0,'0'0'0,"0"0"16,0 0 0,0 0-16,0 10 15,0-1 1,10 1-16,-1 8 16,20 1-1,-1 0-15,19-19 16,9 0-1,-18 0-15,-10-19 16,-9 0 0,-19 1-16,-10-20 15,-18 1 1,-28 18-16,-10 19 16,19 19-1,9 18-15,10 10 16,19 9-1,18 1 1,19-10-16,19-10 16,0-18-16,0-10 15,-9-18 1,-19-10 0,-10-28-16,-37-28 15,-10 19 1</inkml:trace>
  <inkml:trace contextRef="#ctx0" brushRef="#br0" timeOffset="3037.4">5485 4027 0,'0'0'0,"0"0"16,0 0-1,0 0-15,0 0 16,-10-10 0,10 1-16,0-10 15,0 0 1,10 1-16,18-11 15,19-8 1,19-1-16,18 10 16,1 0-1,-10 19-15,0-1 16,-18 20 0,-10-1-16,0 19 15,0 19 1,-9 19-16,-1-1 15,1 11 1,-10 8 0,0 0-16,-9-9 15,0 1 1,-10-1-16,-9-19 16,-9 0-1,-10 0-15,-9 1 16,-10-1-1,1-9-15,-10-10 16,0 1 0,9-10-16,10-9 15,0 0 1,9-1-16,0 1 16,0-9-1,0-1-15,10 0 16,-1-9-1,10 0-15,0 0 16</inkml:trace>
  <inkml:trace contextRef="#ctx0" brushRef="#br0" timeOffset="3450.32">5898 4627 0,'0'0'0,"0"0"16,-9 9 0,-10 1-16,-9 18 15,0 19 1,9 0-16,10 0 15,9 0 1,9-10-16,0 1 16,1-10-1,18 0-15,19 0 16,28 0 0,10-9-16,9 0 15,10-19 1,-1-10-1,0-8-15,-37 8 16,-19 1 0,-18 0-16,-20-1 15</inkml:trace>
  <inkml:trace contextRef="#ctx0" brushRef="#br0" timeOffset="3950.17">5945 4909 0,'0'0'0,"0"0"15,10 9-15,28 0 16,27 1-1,29-10-15,10 0 16,9-10 0,0 1-1,0 0-15,-1 9 16,-27 9 0,-28 0-16,-1 19 15,-9 10 1,-9 9-16,-10 28 15,-19 9 1,-9 20-16,-18-1 16,-11-9-1,-8-1-15,-1-8 16,-9-10 0,-9 9-16,-20 10 15,10-19 1,1 0-16,18-18 15,9-10 1,10-10 0,-1 1-16,11-20 15,8-8-15</inkml:trace>
  <inkml:trace contextRef="#ctx0" brushRef="#br0" timeOffset="4288.88">6397 5819 0,'0'0'0,"0"0"16,0 0-1,0 0-15,0 9 16,-19 19-1,-9 19-15,-10 28 16,1 19 0,9 0-16,18 0 15,1-19 1,18 0-16,19-19 16,10 0-1,18-18-15,29-29 16,28-37-1,9-47 1,-56 28-16</inkml:trace>
  <inkml:trace contextRef="#ctx0" brushRef="#br0" timeOffset="4732.87">6312 6335 0,'0'0'0,"0"0"16,10 0 0,27 0-16,39 0 15,27 0 1,10 0-1,0-10-15,9 10 16,1 0 0,-29 10-16,-19-1 15,-19 10 1,-18 9-16,0 28 16,-29 38-1,-18 28-15,-20 28 16,-8 0-1,-10-28-15,9-28 16,0-28 0,1-10-16,-1 0 15,1-18 1,-1-1-16,10-18 16,9-9-1</inkml:trace>
  <inkml:trace contextRef="#ctx0" brushRef="#br0" timeOffset="5020.81">6773 7217 0,'0'0'0,"0"0"15,0 0-15,0 9 16,0 19-1,10 19 1,-1 0-16,10 9 16,9 1-1,19-1-15,10-19 16,-1 1 0,1-19-16,-1-19 15,0 0 1,1-19-16,-29 0 15</inkml:trace>
  <inkml:trace contextRef="#ctx0" brushRef="#br0" timeOffset="5518.75">6961 7704 0,'0'0'0,"0"0"15,0 0 1,10 0 0,9-18-16,18-10 15,20-19 1,18-10-16,19-18 16,10 10-1,8-1-15,-8 19 16,-10 19-1,-9 19-15,-10 18 16,-19 10 0,-9 18-16,10 19 15,-19 20 1,-10 27-16,-19 19 16,-18 18-1,-19-8-15,-20-1 16,-17-18-1,-11-10-15,1-28 16,9-9 0,10-10-1,9-18-15,19-10 16,18-10 0,1 1-16,9-19 15,0 0 1,0 0-16,0 0 15</inkml:trace>
  <inkml:trace contextRef="#ctx0" brushRef="#br0" timeOffset="6166.63">7319 8324 0,'0'0'0,"0"0"0,0 0 15,0 9 1,0 0-16,0 20 15,0 8 1,9 10 0,20 9-16,18 10 15,28-10 1,19-9-16,19-19 16,0-18-1,0-29-15,0-19 16,-19 1-1,-10-1-15,-18-8 16,-19 17 0,-19 11-16,-9 8 15,-9 1 1,-10-1-16,0 10 16,0 0-1,0 0-15,0 0 16,0 0-1,0 0-15,9 0 16,0 0 0,1 0-16,18-9 15,0 0 1,19-1 0,10 1-16,-1 18 15,-18 10-15,9 19 16,-10 37-1,-18 37 1,-28 38-16,-19 10 16,-19-10-1,0-28-15,0-38 16,0-27 0,-1-10-16,11-19 15,-1-9 1,1-19-16,-1 0 15,0-19 1,20 0-16</inkml:trace>
  <inkml:trace contextRef="#ctx0" brushRef="#br0" timeOffset="6834.1">7902 9243 0,'0'0'0,"0"0"0,0 0 16,10 10 0,-1-1-16,19 19 15,10 10 1,18 9-16,20-1 16,18 11-1,0-20-15,-19-18 16,-9 0-1,-10-19-15,1 0 16,-20-10 0,1 1-16,-10 0 15,-9 9 1,0 0-16,-10 0 16,1 0-1,-1 0-15,0 0 16,1 0-1,18-19-15,10-9 16,28-38 0,9-9-16,10-9 15,-10-1 1,0 19-16,-19 10 16,1 9-1,-10 10 1,0 9-16,0-1 15,0 1 1,10 10-16,-1 8 16,-18 10-1,-1 10-15,1 27 16,-1 29 0,-18 37-16,-9 28 15,-29 10 1,-19 0-16,-9-19 15,-9-28 1,-10-29-16,19-18 16,0-19-1,0-18 1,28-10-16</inkml:trace>
  <inkml:trace contextRef="#ctx0" brushRef="#br0" timeOffset="7500.92">9116 9572 0,'0'0'0,"0"0"15,0 9 1,9 10-16,1 18 16,18 10-1,0 0-15,19 0 16,0-9-1,10-1-15,8 1 16,11-20 0,8-18-16,-8-18 15,-11-1 1,-8 0-16,-19 10 16,-20-1-1,1 10-15,-9 0 16,-1 0-1,-9 0-15,9 0 16,1 0 0,-1-18-1,19-11-15,10-18 16,28-28 0,19-28-16,18-9 15,1-1 1,-1 19-16,-9 19 15,-9 19 1,-10 28-16,-19 9 16,1 10-1,-10 18-15,9 19 16,-9 10 0,-9 27-16,0 38 15,-10 38 1,-19 28-16,-9 0 15,-19 0 1,1-28-16,-11-29 16,11-37-1,-1 0-15,0-18 16,10-1 0,-1-9-1,10-10-15,0-27 16</inkml:trace>
  <inkml:trace contextRef="#ctx0" brushRef="#br0" timeOffset="7800.12">10602 10088 0,'0'0'0,"10"9"15,8 38-15,39 28 16,27 19 0,-18-19-16,-9-28 15,-38-38 1,319-140-16,-319 103 16,28-113-1,28-84-15,1 9 16,-20 47-1,-9 47-15,-19 47 16,-18 56 0</inkml:trace>
  <inkml:trace contextRef="#ctx0" brushRef="#br0" timeOffset="8866.86">5955 10923 0,'0'0'0,"9"0"16,1-10-1,9-9-15,37-18 16,38-19 0,66-10-16,66-18 15,75-1 1,103-9-16,29 19 16,-10 38-1,38 27 1,66 29-16,9 28 15,57 28 1,9 9-16,-28 10 16,-10-9-1,-46-20-15,-20-27 16,-55-29 0,-67-9-16,-66-18 15,-37-1 1,-57-9-16,-37 9 15,-28 0 1,-48 0-16,-37 1 16,-19 8-1,-28 1-15,-10-1 16,-18-8 0,-85-10-16,-132-10 15,-122 10 1,-57 9-16,-27 10 15,-29-1 1,9 1 0,1 9-16,-39 0 15,-18 9 1,-18 19-16,8 19 16,48 10-1,0-1-15,37-18 16,47-20-1,38-18-15,47-9 16,56-29 0,76 1-16,56-10 15,57 19 1,37 0-16,47-1 16,10 1-1</inkml:trace>
  <inkml:trace contextRef="#ctx0" brushRef="#br1" timeOffset="62415.57">8043 1043 0,'0'0'0,"0"0"15,-9-9 1,0-1-16,-1 1 15,20 9 1,8-10-16,48-8 16,56 8-1,29 10 1,28 10-16,-10-1 16,0 0-16,-27-9 15,-20 10 1,-28-1-16,-19 1 15,-37-10 1</inkml:trace>
  <inkml:trace contextRef="#ctx0" brushRef="#br1" timeOffset="63032.68">10282 518 0,'0'0'0,"0"0"16,0 0-16,0 9 16,0 10-1,0 9-15,10 28 16,-1 10-1,10 18-15,9-9 16,19 0 0,10-9-16,8-10 15,11-18 1,-20-19 0,1-10-16,-20-9 15,1-19 1,0 1-16,-20-20 15,1 0 1,-9 1-16,-10 9 16,0 0-1,0 9-15,0 9 16,0 1 0,0 18-16,9 20 15,19 64 1,0 58-16,10 8 15,-19 1 1,-19-29-16,-28-18 16,-19-10-1,-38-19 1,-9-28-16,-19-9 16,9-37-1,1-20-15,9-18 16,9-9-1,1-20-15,46 29 16</inkml:trace>
  <inkml:trace contextRef="#ctx0" brushRef="#br1" timeOffset="63648.66">11477 1972 0,'0'0'0,"0"0"16,0 0-16,9 0 16,-9-10-1,10 10-15,-10-9 16,0 9-1,0 0 1,0 9-16,9 10 16,1 28-16,-1 28 15,0 0 1,-9 0 0,0-18-16,0-20 15,0-18 1,0 0-16,0-19 15,0 0 1,0-10-16,0-27 16,0-38-1,0-38-15,10-9 16,-1 28 0,1 38-16,-1 18 15,1 10 1,-1 19-16,19 9 15,0 9 1,29 38-16,18 38 16,0 18-1,-18 0-15,-10 10 16,-10-19 0,-8-10-16,-11-9 15,-18-19 1,0-9-1,-9-37-15</inkml:trace>
  <inkml:trace contextRef="#ctx0" brushRef="#br1" timeOffset="63866.04">11787 2159 0,'29'0'0,"55"10"0,67 9 15,-1-1 1,-27 1-16,-29-9 16,-57-20-1</inkml:trace>
  <inkml:trace contextRef="#ctx0" brushRef="#br1" timeOffset="64189.32">12822 630 0,'0'0'0,"0"0"16,0 19-16,0 37 16,-9 94-1,18 57 1,10 18-16,9-9 16,10-29-16,0-18 15,-1-56 1,-9-29-16,-9-27 15,0-20 1,-10-18-16,-9-19 16,0 0-1</inkml:trace>
  <inkml:trace contextRef="#ctx0" brushRef="#br1" timeOffset="64566.14">13208 1362 0,'0'0'0,"0"0"15,0 9 1,0 10-16,0 37 16,9 19-1,20 19-15,18-9 16,0-20-1,19-18-15,-1-19 16,-8-9 0,-1-19-16,-18-9 15,-10-19 1,-18-19 0,-29-28-16,-57-47 15,-18 9 1,0 38-16,28 19 15,1 28 1,18 28-16,9 9 16,19 0-1</inkml:trace>
  <inkml:trace contextRef="#ctx0" brushRef="#br1" timeOffset="65216.4">14516 1484 0,'0'0'0,"0"-9"16,-29-10 0,-18-19-1,-28 10-15,9 0 16,0 19-1,1 18-15,18 0 16,-1 20 0,20 8-16,19-9 15,-1 0 1,20 0-16,27 1 16,11 8-1,8-18-15,0-19 16,-18 0-1,0 0-15,-20-19 16,1 0 0,0-18-16,-9-19 15,-10-10 1,0 19-16,0 19 16,0 9-1,0 10-15,0 9 16,0 18-1,-10 39-15,1 65 16,18 56 0,10 19-16,9-28 15,-9-28 1,0-19 0,-19-29-16,-10-18 15,-18-18 1,-28-1-16,-38-18 15,-29-20 1,20-27-16,9-19 16,19-28-1,18-38-15,38 28 16</inkml:trace>
  <inkml:trace contextRef="#ctx0" brushRef="#br1" timeOffset="65815.53">15118 1118 0,'0'0'0,"0"0"0,0 9 16,9 20-1,19 36-15,19 48 16,0 18 0,0 10-16,10-28 15,-10-48 1,-9-27-16,-1-20 16,1 1-1,-1-19-15,10-19 16,-9-9-1,0-9-15,-1-19 16,-8-10 0,-11 0-16,-18 10 15,0 18 1,0 10-16,0 19 16,0-1-1,0 20-15,-18 18 16,-20 38-1,0 84-15,-9 28 16,19-9 0,0-10-1,0-18-15,-10-38 16,0 1 0,-18-11-16,-29-18 15,-9-18 1,-9-29-16,-1-19 15,10-18 1,0-38-16,0-28 16,38 28-1</inkml:trace>
  <inkml:trace contextRef="#ctx0" brushRef="#br1" timeOffset="66232.24">15946 2432 0,'0'0'0,"0"0"0,0 0 16,0 9 0,0 19-16,0 0 15,0 29 1,0 18-16,-10 28 16,-9 28-1,1 19-15,-1-9 16,0-10-1,-9-18-15,9-29 16,9-18 0,1-28-16,0-10 15,-1-19 1,20-18 0,-10-10-16</inkml:trace>
  <inkml:trace contextRef="#ctx0" brushRef="#br1" timeOffset="66516.46">16040 2328 0,'0'0'0,"18"0"0,20-9 15,9 18 1,10 10-16,-1 9 15,0 19 1,-9 0-16,-9 0 16,-19 9-1,-19 1-15,-9-10 16,-39 9 0,-46 0-16,-47-18 15,-19-29 1,-150-18-16</inkml:trace>
  <inkml:trace contextRef="#ctx0" brushRef="#br1" timeOffset="66820">16820 2272 0,'0'0'0,"10"0"0,-1-9 15,1-1 1,27-8-16,29-1 16,47-19-1,75 1 1,29-20-16,18 11 15,-28 17-15,-29 1 16,-36 9 0,-39 10-16,-65 0 15</inkml:trace>
  <inkml:trace contextRef="#ctx0" brushRef="#br1" timeOffset="67166.3">18956 902 0,'0'0'0,"0"10"15,-38 27 1,-37 57-16,-28 65 16,-10 29-1,37 9-15,29 0 16,38-47 0,28-9-16,37 0 15,48-10 1,56-18-1,37-38-15,142 9 16</inkml:trace>
  <inkml:trace contextRef="#ctx0" brushRef="#br1" timeOffset="67449">19502 1259 0,'0'0'0,"0"0"0,-10 28 15,-37 56 1,-9 95-16,-1 36 16,38-27-1,10-10-15,18-46 16,1-38-1,-1-38-15,1-28 16,-10-19 0,9-9-16,-9-9 15</inkml:trace>
  <inkml:trace contextRef="#ctx0" brushRef="#br1" timeOffset="67648.92">19859 1756 0,'9'9'0,"48"29"15,56 9-15,18 9 16,20-28 0,-10-28-16,-19-37 15,-18-20 1,-29 1-16,-37 28 15</inkml:trace>
  <inkml:trace contextRef="#ctx0" brushRef="#br1" timeOffset="68101.02">21035 1643 0,'0'0'0,"0"19"0,0 38 16,9 8-16,1-9 15,-1-18 1,1-19 0,-1 0-16,0-10 15,10-9 1,9-9-16,10-38 16,19-28-1,-10 0-15,-10-10 16,1 10-1,-19 19-15,-1 28 16,1-1 0,-9 20-16,-10 9 15,9 19 1,10 28-16,0 65 16,-10 57-1,-18 0-15,-29-9 16,-18-38-1,-20-10 1,-8-9-16,-20-28 16,-18-9-1,-10-28-15,1-29 16,-1-37 0,66 0-16</inkml:trace>
  <inkml:trace contextRef="#ctx0" brushRef="#br1" timeOffset="68666.42">21693 2197 0,'0'0'0,"0"0"16,10 19-16,-1 28 16,-9 47-1,0 9 1,-9 9-16,-1-18 16,1-28-1,9-19-15,0-19 16,0-9-1,0-10-15,0-9 16,0 0 0,0 0-16,0-38 15,9-37 1,1-28-16,-1-9 16,10 27-1,0 29-15,-10 28 16,1 18-1,-1 1-15,19 18 16,1 10 0,18 19-16,0 27 15,9 39 1,-18 18-16,-1-10 16,-18-18-1,-9-28 1,-10-19-16,0-10 15,0-18-15,-10-19 16</inkml:trace>
  <inkml:trace contextRef="#ctx0" brushRef="#br1" timeOffset="68854.2">21383 2713 0,'0'0'0,"19"9"16,37 10-16,48 9 16,46-18-1,10-20-15,-19-18 16,-18-19 0,-76 19-16</inkml:trace>
  <inkml:trace contextRef="#ctx0" brushRef="#br1" timeOffset="69149.3">22192 1259 0,'9'9'0,"10"19"16,47 76-1,47 102-15,-9 28 16,-29-27 0,-9-19-16,-38-20 15,-19-27 1,-18-19-16,-38 0 16,-38 0-1,-56 0-15,-57-19 16,-131 19-1</inkml:trace>
  <inkml:trace contextRef="#ctx0" brushRef="#br1" timeOffset="69532.61">23415 996 0,'0'0'0,"0"0"0,0 9 15,-9 10 1,-10 47-16,0 56 16,10 47-1,-1 47-15,20 9 16,-1-56 0,0-38-16,10-47 15,0-37 1,0-9-16,9-19 15,-9-19 1</inkml:trace>
  <inkml:trace contextRef="#ctx0" brushRef="#br1" timeOffset="69904.2">24130 1887 0,'0'0'0,"0"0"15,0 0-15,-9 10 16,-20 27 0,-8 29-16,9 47 15,9 9 1,28-19-16,19-19 16,19-18-1,10-19-15,27-19 16,11-19-1,-30-27-15,-18-20 16,-18-28 0,-29-27-16,-38-29 15,-47-19 1,-9-9-16,10 37 16,27 47-1,29 29 1,9 28-16,19 18 15,0 0 1</inkml:trace>
  <inkml:trace contextRef="#ctx0" brushRef="#br1" timeOffset="70499.11">25626 2253 0,'0'0'0,"0"0"0,-38-28 16,-37-9-1,-29-10-15,1 19 16,9 18 0,19 20-1,9 18-15,19 19 16,28 18-1,28 10-15,29 10 16,28-1 0,9-37-16,-9-19 15,-10-18 1,1-29-16,-20-19 16,1-18-1,-19-10-15,0-9 16,-19 10-1,0 8-15,0 29 16,0 9 0,0 10-16,0 9 15,0 9 1,-10 38-16,1 75 16,9 57-1,0 27-15,0-9 16,-10-47-1,-8-28 1,-20-19-16,-28-28 16,-28-9-16,-47-19 15,-28-28 1,9-38 0,19-37-16,18-66 15,67 47 1</inkml:trace>
  <inkml:trace contextRef="#ctx0" brushRef="#br1" timeOffset="70815.75">26284 1202 0,'0'0'0,"-9"10"0,-57 18 15,-56 38 1,-10 28-16,29 27 16,27 39-1,29 9-15,38 9 16,37 0-1,38-18-15,28-10 16,38-19 0,-57-74-16</inkml:trace>
  <inkml:trace contextRef="#ctx0" brushRef="#br1" timeOffset="71102.59">26632 1249 0,'0'0'0,"0"10"0,-9 18 16,-29 66-1,-9 93 1,10 29-16,27-19 15,20 0 1,-1-37-16,10-38 16,-10-38-1,-9-37 1,0-28-16,10-19 16,-10-10-16</inkml:trace>
  <inkml:trace contextRef="#ctx0" brushRef="#br1" timeOffset="71282.57">26933 1831 0,'10'0'0,"27"9"0,48 1 16,47 9 0,9-1-1,-19-18-15,-18-9 16,-10-10-16,-19-9 15,-47 0 1</inkml:trace>
  <inkml:trace contextRef="#ctx0" brushRef="#br1" timeOffset="71833.05">28222 1296 0,'0'0'0,"0"10"16,-19 37-16,-9 56 15,0 38 1,19-10 0,18-37-16,0-38 15,20-18-15,-1-20 16,9 1-1,1-19-15,0-19 16,-1-18 0,1-20-16,-19-8 15,0-1 1,-1 10-16,-8 18 16,-1 10-1,-9 19 1,0-1-16,0 10 15,10 10 1,-1 37-16,0 47 16,-9 27-1,0 48-15,-18-9 16,-1-38 0,-9-19-16,-10-9 15,-9-19 1,-19-19-16,-19-9 15,-9-28 1,-9-28-16,18-20 16,19-8-1,0-19-15,29 18 16</inkml:trace>
  <inkml:trace contextRef="#ctx0" brushRef="#br1" timeOffset="72200.17">29022 2610 0,'0'0'0,"0"9"0,0 1 16,0 18 0,0 0-16,-10 0 15,1 10 1,9 37-16,0 56 16,9 47-1,1 1-15,-1-1 16,-9-37-1,0-38-15,0-38 16,0-36 0,0-20-16,0-9 15</inkml:trace>
  <inkml:trace contextRef="#ctx0" brushRef="#br1" timeOffset="72465.61">29088 2694 0,'9'0'0,"10"-18"16,28 8 0,19 20-16,9 27 15,0 19 1,-18 10-1,-20 0-15,-8 9 16,-39-10-16,-27-8 16,-48-20-1,-56-37 1,-188-37-16</inkml:trace>
  <inkml:trace contextRef="#ctx0" brushRef="#br1" timeOffset="72786.94">29709 1437 0,'18'9'0,"39"29"16,56 84 0,9 75-1,-18 47-15,-20 37 16,-46 1-16,-38-10 16,-28 0-1,-48-28 1,-74-19-16,-95-18 15,-112-20 1,-48-46-16</inkml:trace>
  <inkml:trace contextRef="#ctx0" brushRef="#br1" timeOffset="73465.82">5447 1521 0,'0'0'0,"9"0"16,10 0-16,28-9 15,28-10-15,38 1 16,10-1 0,8 0-1,10 0-15,-65 10 16</inkml:trace>
  <inkml:trace contextRef="#ctx0" brushRef="#br1" timeOffset="73646.97">6275 1625 0,'0'0'0,"37"18"16,67 29-16,-29-18 15</inkml:trace>
  <inkml:trace contextRef="#ctx0" brushRef="#br1" timeOffset="74303.12">5870 1531 0,'0'0'0,"10"0"16,37 0-16,56-10 15,48-8 1,-1-1-1,-18 0-15,-38 10 16,-38-1 0,-37 10-16</inkml:trace>
  <inkml:trace contextRef="#ctx0" brushRef="#br1" timeOffset="74443.66">6256 1615 0,'0'0'0</inkml:trace>
  <inkml:trace contextRef="#ctx0" brushRef="#br1" timeOffset="76755.28">696 1784 0,'10'0'0,"18"0"0,66 19 15,75 18 1,38 20-16,-9-20 16,9-27-1,-10-20-15,132-18 16</inkml:trace>
  <inkml:trace contextRef="#ctx0" brushRef="#br1" timeOffset="77081.91">2531 1052 0,'0'0'0,"0"29"15,-19 83 1,-9 76-16,-10 65 15,10 29 1,-1-20-16,29-27 16,19-57-1,19-56-15,-19-84 16</inkml:trace>
  <inkml:trace contextRef="#ctx0" brushRef="#br1" timeOffset="77420.73">2785 1737 0,'0'0'0,"-10"10"15,-9 37-15,-9 56 16,28 28 0,19-18-16,19-38 15,9-28 1,18-19-16,20-47 16,9-47-1,-9-9-15,-38-9 16,-28 9-1,-38 9-15,-47-9 16,10 38 0</inkml:trace>
  <inkml:trace contextRef="#ctx0" brushRef="#br1" timeOffset="78132.55">3340 1850 0,'0'0'0,"0"0"15,0 0-15,0 0 16,0 9 0,-19 1-16,0 27 15,-9 19 1,18 20-1,10 8-15,19-9 16,9-9 0,19-19-16,0-19 15,10-28 1,-1-19-16,-9-19 16,-18 1-1,-11-29-15,-27-9 16,-10-9-1,-9 27-15,9 29 16,0 0 0,1 19-16,-1-1 15,0 1 1,-9 9-16,9 9 16,0 10-1,-9 47-15,0 65 16,18 76-1,1 27-15,-1-37 16,-8-37 0,-20-20-16,0-36 15,-9-29 1,-47 0-16,-56-10 16,-57-36-1,9-39 1,-122-55-16</inkml:trace>
  <inkml:trace contextRef="#ctx0" brushRef="#br1" timeOffset="78601.12">3932 1540 0,'0'0'0,"0"0"16,0 0 0,0 19-16,0 19 15,-28 46 1,-19 47-16,0 1 16,0-1-1,19-18-15,9-29 16,10-18-1,18-19-15,10-10 16,18 1 0,29-10-16,57-19 15,27-28 1,1-27-16,-86 17 16</inkml:trace>
  <inkml:trace contextRef="#ctx0" brushRef="#br1" timeOffset="78885.74">4534 1503 0,'0'0'0,"0"18"0,-9 48 15,-29 94 1,-9 37-16,10-28 16,8-29-1,20-46-15,0-28 16,18-29 0,38 1-16,151-19 15,310-29 1,-47-27-16</inkml:trace>
  <inkml:trace contextRef="#ctx0" brushRef="#br1" timeOffset="89407.38">22192 6325 0,'0'0'0,"0"10"16,0 27-1,0 76-15,0 93 16,-19 66-1,0 57-15,1 55 16,-11 39 0,11 18-16,8 56 15,-9 9 1,-18 1-16,-1 9 16,0-19-1,-18 1 1,0-39-16,9-36 15,9-29 1,38-28-16,9-29 16,20-18-1,-1-28-15,-9-47 16,-1-56 0,1-38-16,-19-66 15,0-37 1,0-28-16,0-19 15,0 0 1</inkml:trace>
  <inkml:trace contextRef="#ctx0" brushRef="#br1" timeOffset="91132.35">22136 6391 0,'0'0'0,"9"0"16,0 0-16,29 0 15,28 0 1,19-9-16,18-10 16,29 0-1,18 10-15,20 9 16,37 9 0,37 19-16,1 0 15,18 10 1,-9-1-16,-56-8 15,-38-11 1,-38 1-16,0 9 16,10 0-1,18 10-15,1-1 16,9-8 0,9-11-1,10-18-15,0 0 16,-29 0-1,-27 0-15,-29 0 16,0 10 0,-19-1-16,-9 0 15,-10-9 1,-18 0-16,0 0 16,-20 0-1,1 0-15,0 0 16,-10 0-1,1-9-15,-1 9 16,-9-9 0,0 9-16,0 0 15,0 0 1,0 0-16,0 0 16,0 18-1,0 29 1,0 47-16,-9 56 15,-10 47 1,-9 38-16,-10 37 16,0 19-1,-18 37-15,0 29 16,9-1 0,0 20-16,-1 18 15,20 0 1,0 9-16,19 10 15,-1 0 1,1-10-16,-1-18 16,1-29-16,9-18 15,-9-19 1,9-9 0,-10-29-16,1 1 15,-1-19 1,1-38-16,-10-10 15,0-27 1,1-10 0,8-18-16,1-29 15,-1-9-15,1-37 16,9-20 0,0-18-1,0-9-15,0-10 16,0-9-1,0-1-15,0-8 16,0 9 0,0-10-16,0 0 15,0 1 1,0-10-16,0 0 16,0 0-1,-10 0-15,-37 0 16,-47-19-1,-56 0-15,-38-18 16,-47-10 0,-48-10-16,-18 1 15,-28-9 1,-10-1 0,19 0-16,-9 0 15,0 1 1,47 18-16,37 0 15,29 9 1,28 1-16,9 9 16,19 0-1,9 9-15,1 0 16,28 0 0,9 1-16,47-1 15,38 9 1</inkml:trace>
  <inkml:trace contextRef="#ctx0" brushRef="#br1" timeOffset="91832.39">24450 6241 0,'0'0'0,"9"0"0,1-10 16,-1 1-1,0 9-15,20 19 16,-1 65-1,-9 113 1,0 113-16,-10 84 16,0 28-16,10 19 15,-9 28 1,-39 10 0,-18-1-16,-19 20 15,-9 8 1,9 1-16,-9 9 15,9 0 1,-9-19-16,0-28 16,9-46-1,9-39-15,10-27 16,19-29 0,0-18-16,19-1 15,18 1 1,0-38-16,10-37 15,-9-67 1,8-55-16,-8-38 16,-1-47-1,1-18-15,-10-10 16</inkml:trace>
  <inkml:trace contextRef="#ctx0" brushRef="#br1" timeOffset="92682.23">23086 4805 0,'0'0'0,"0"10"0,0 8 15,0 48 1,-10 37-16,20-9 16,-1-9-1,19-20-15,1-8 16,18-10 0,0-10-16,-10-18 15,10-19 1,-9 0-1,0-19-15,-1-9 16,1-10-16,-19-18 16,0 0-1,-10-1 1,-9 11-16,0 8 16,0 10-1,0 19-15,-9-1 16,9 20-1,-19 8-15,-19 48 16,-9 37 0,-9 19-16,-10 0 15,0-37 1,0-20-16,0-18 16,-9-9-1,-19-20 1,9-8-16,1-10 15,8-19-15,10-18 16,38 18 0</inkml:trace>
  <inkml:trace contextRef="#ctx0" brushRef="#br1" timeOffset="93320.27">23584 5800 0,'0'0'0,"0"0"0,0 0 16,0 0-1,-9 9-15,-10 29 16,-9 18 0,0 29-1,-1-1-15,11-18 16,8-19-16,1-10 15,9-18 1,0-19 0,0 0-16,0 0 15,9-10 1,1-18-16,18-37 16,0-29-1,10-28-15,-1-19 16,-18 38-1,0 28-15,-10 37 16,1 20 0,-10 8-16,9 20 15,19 18 1,1 47-16,8 28 16,1 10-1,0-1-15,-1-18 16,1 0-1,-1-10 1,1-18-16,-19-19 16,-19-19-1,0-19-15</inkml:trace>
  <inkml:trace contextRef="#ctx0" brushRef="#br1" timeOffset="93501.6">23217 6025 0,'0'0'0,"19"0"15,28 9-15,47 1 16,66 9 0,38-19-16,28-29 15,122-27 1</inkml:trace>
  <inkml:trace contextRef="#ctx0" brushRef="#br1" timeOffset="94148.38">25297 4777 0,'0'0'0,"0"0"16,0 10-16,0 8 16,0 20-1,-19 18-15,9 10 16,1 0-1,-1 9 1,20-19-16,18 0 16,10 0-16,18-18 15,10-10 1,-10-28-16,1-9 16,-19-10-1,-1-19 1,1-18-16,-19 0 15,-1 0-15,-8 9 16,-10 19 0,0 9-1,0 9-15,0 10 16,9 29 0,1 46-16,-10 47 15,-10 37 1,-9-18-16,-9-10 15,-9-28 1,-1-18-16,-18-29 16,-1 0-1,1-18-15,-20-1 16,-18-18 0,0-19-16,-9-9 15,18-10 1,0-9-16,48 9 15</inkml:trace>
  <inkml:trace contextRef="#ctx0" brushRef="#br1" timeOffset="94571.02">26049 5687 0,'0'0'0,"0"0"0,0 0 16,0 10 0,0 8-16,-19 39 15,0 46 1,10 47 0,0 19-16,-1-10 15,1-18 1,-1-9-16,10-29 15,0-19 1,0-18-16,0-29 16,0-18-1,-9-19-15</inkml:trace>
  <inkml:trace contextRef="#ctx0" brushRef="#br1" timeOffset="94865.54">26134 5781 0,'0'0'0,"9"0"16,1-9 0,18-1-1,9 10-15,20 19 16,18 19-16,0 27 15,-9 1 1,-19-10 0,-18 1-16,-20-1 15,-18-9 1,-57 18-16,-75 20 16,-179 56-1</inkml:trace>
  <inkml:trace contextRef="#ctx0" brushRef="#br1" timeOffset="95333.58">21947 7958 0,'0'0'0,"10"0"0,-1-19 15,38-9 1,85-19-16,122-9 16,75 9-1,1 28-15,8 10 16,10 18 0,10 0-16,9 10 15,-10-9 1,-46-10-16,-48 0 15,-28-10 1,-47-9-16,-47 1 16,-37 8-1,-29 1-15,-56 9 16</inkml:trace>
  <inkml:trace contextRef="#ctx0" brushRef="#br1" timeOffset="95732.47">21900 8783 0,'0'0'0,"0"0"0,0 0 16,10 10 0,37-1-16,113 10 15,197-10 1,123-9-16,56-9 16,10 18-1,-47 1-15,-48-1 16,-46 19-1,-29 0-15,-47 19 16,-65-9 0,-67-10-1,-46 0-15,-67-9 16,-65-19 0,-19 0-16</inkml:trace>
  <inkml:trace contextRef="#ctx0" brushRef="#br1" timeOffset="96066.26">22164 9497 0,'0'0'0,"0"0"0,-10 0 15,10 0 1,19 9-16,113 0 16,216 10-1,94-19 1,10-9-16,18 18 16,-9 10-1,0 9-15,-38 9 16,-46 29-1,-48 19-15,-94-10 16,-103-28 0,-85-29-16</inkml:trace>
  <inkml:trace contextRef="#ctx0" brushRef="#br1" timeOffset="96382.58">21891 10613 0,'0'0'0,"28"0"0,151-28 15,263-19 1,132 0-16,56 19 16,-9 37-1,-113 29-15,-94 18 16,-56 10 0,-48 18-16,-56 1 15,75 37 1</inkml:trace>
  <inkml:trace contextRef="#ctx0" brushRef="#br1" timeOffset="96703.94">21355 11392 0,'9'0'0,"57"-10"0,235-8 16,264-1-1,84 28-15,9 1 16,20 8-1,-76 11-15,-76 27 16,-74 19 0,-95 19-16,-84-10 15,66 38 1</inkml:trace>
  <inkml:trace contextRef="#ctx0" brushRef="#br1" timeOffset="97000.25">22173 12536 0,'0'0'0,"0"0"0,10 0 16,56 10-1,197-1-15,264-9 16,188-19 0,113 1-16,-19 36 15,-348 11 1</inkml:trace>
  <inkml:trace contextRef="#ctx0" brushRef="#br1" timeOffset="97383.53">21515 13081 0,'0'0'0,"9"0"16,19-19-1,132-19-15,254 10 16,169 47 0,57 37-16,38 38 15,-20 9 1,-103-9-16,-103 0 16,-76-10-1,-84-18-15,56 9 16</inkml:trace>
  <inkml:trace contextRef="#ctx0" brushRef="#br1" timeOffset="97732.4">22051 13934 0,'0'0'0,"0"0"15,0 0 1,38 10-16,159 9 16,302-19-1,150-38-15,122-46 16,67-1 0,-378 48-1</inkml:trace>
  <inkml:trace contextRef="#ctx0" brushRef="#br1" timeOffset="98116.06">21759 14901 0,'0'0'0,"19"0"0,94-28 16,310-29-1,292 1-15,141 56 16,85 56 0,9 66-16,-479-47 15</inkml:trace>
  <inkml:trace contextRef="#ctx0" brushRef="#br1" timeOffset="100216.27">22446 7245 0,'0'0'0,"-28"0"0,-19 0 16,-38-19-1,0 0-15,10 0 16,9 1 0,10-10-1,-1-1-15,-8-8 16,-11-1-1,-27-9-15,-38-37 16,-38-29-16,-47-46 16,-37-29-1,-19 1 1,-19-20-16,0-18 16,0-10-1,18-8-15,48-1 16,38 9-1,18 10-15,28 9 16,29 0 0,0 10-16,18 28 15,10 18 1,9 29-16,1 18 16,18 29-1,0 18-15,19 28 16,0 10-1,9 19-15,10 0 16,0 18 0,9 0-1,10 1-15,-1 18 16,1 0 0,9 10-16,9-1 15,1-9 1,-1-9-16,1 0 15,-1-1 1,-9-8-16,0-10 16,0 0-1,0 0-15,0 0 16,0 0 0,0 0-16,0 0 15,9 0 1,1-10-16,-1-8 15,1-1 1,-10 0 0,0 0-16,0 1 15,0 8 1,0 1-16,-19 0 16,0-1-1,-9 29-15,-10 18 16,-9 38-1,0 38-15,9 9 16,20-9 0,8-10-16,10-28 15,0-28 1,0-38-16</inkml:trace>
  <inkml:trace contextRef="#ctx0" brushRef="#br1" timeOffset="100398.84">17761 3482 0,'10'0'0,"8"-18"16,29-1-16,57 0 16,65 38-1,66 56 1,38 56-16,75 48 15</inkml:trace>
  <inkml:trace contextRef="#ctx0" brushRef="#br1" timeOffset="131981.6">27413 7226 0,'10'9'0,"46"20"15,48 27 1,-1 9-16,-37-8 16,-19-10-1,-19 18-15,-18 1 16,-39 18 0,-18 10-16,-28-9 15,-19-20 1,-10-27-16,1-19 15,18-19 1,19-10-16,19 1 16,19 0-1,9 9 1,10 0-16,0 0 16,-1 0-1,-9 9-15,1 0 16,-1 10-1,-19 19-15,0 18 16,-9 28 0,19 1-16,19-10 15,-1 0 1,20-19-16,18 1 16,19-1-1,19 0-15,0-18 16,9-10-1,0-19-15,-18-9 16,-1-9 0,-18-1-16,-1-8 15,1 8 1,-10 1 0,-9-1-16,9 1 15,1 18 1,8 10-16,10 38 15,10 18 1,-1 9-16,-18 0 16,-19 1-1,-19 9-15,-19 0 16,-19-19 0,-18-19-16,-10 0 15,-9-18 1,-10-19-16,0-1 15,10-18 1,18 0-16,29 0 16,0 0-1,19 0-15,9 0 16,0 0 0,18 10-1,39-1-15,18 19 16,19 19-1,0 19-15,0 9 16,-18 9 0,-29 1-16,-19 9 15,-9-10 1,-19-9-16,-19-19 16,-28 1-1,-19-10-15,-19-10 16,-28-9-1,1-9-15,17 0 16,30-19 0,18 0-16,9 0 15,10 0 1,18 0-16,1 0 16,18 9-1,20 19-15,46 66 16,28 37-1,1 1-15,-20-1 16,-18-18 0,-9-1-1,-29 1-15,-19-10 16,-18-18 0,-19-10-16,-19-19 15,-38-9 1,-18-19-16,-29-28 15,19-19 1,38 10-16,18-1 16,29 1-1,9 9-15,10 0 16,18 19 0,48 37-16,37 57 15,9 18 1,-18-18-16,-19-20 15,-29-8 1,-18-10-16,-28-19 16,-10-9-1,-28-9-15,-28-19 16,-10-19 0,10-10-16,28 1 15,18 9 1,20 0-1,18 19-15,20 46 16,27 57 0,10 19-16,9-10 15,-18 1 1,-20-10-16,-18-29 16,-19-8-1,-28 9-15,-19 18 16,-19 38-1,-19 66-15,1 66 16,-1 74 0,10 57-16,-132 131 15,188-544 1,-132-37 0,-206-85-16</inkml:trace>
  <inkml:trace contextRef="#ctx0" brushRef="#br1" timeOffset="202481.09">913 874 0,'0'0'0,"0"0"0,9-9 16,10-19-1,37-19-15,48-47 16,65-19 0,57-18-16,56 0 15,28 37 1,10 28-16,28 57 16,0 46-1,-9 38-15,-28 19 16,-29 9-1,-28 0-15,-19 10 16,-9 9 0,-10 9-16,-37 1 15,-29 8 1,-37 11 0,-37 17-16,-39 30 15,-46 27 1,-38 0-16,-38 0 15,-37-9 1,-29-38-16,-46-9 16,-86-28-1,-55-29-15,-86-46 16,-55-28 0,-39-57-16,29-47 15,38-56 1,46-56-16,38-47 15,28-57 1,76-27-16,103 18 16,66 9-1,47-27-15,56-10 16,67-150 0</inkml:trace>
  <inkml:trace contextRef="#ctx0" brushRef="#br1" timeOffset="-169099.02">903 3586 0,'0'0'0,"10"-10"0,18-37 16,66-37 0,94-19-1,113 9-15,66 19 16,56 37 0,29 19-16,-1 10 15,1 18 1,-38-9-16,-47 0 15,-29 10 1,-55-1-16,-48-9 16,-56 10-1,-57-1-15,-56-9 16,-29 0 0,-18 0-16,-19 0 15,-38 0 1,-131 0-1,-113-9-15,-57-1 16,-37 1-16,-29-1 16,-8 1-1,-20 0 1,9 9-16,29 18 16,10 11-1,37-1-15,56 0 16,66-9-1,47-1-15,48-18 16,65 0 0,38 0-16,18 0 15,38 0 1,132 0-16,160 0 16,85-9-1,-20 0-15,48-1 16,19 10-1,9 10-15,-10-1 16,1 0 0,-10 1-1,-56-1-15,-57 1 16,-47 8-16,-47-18 16,-56 0-1,-47 0-15,-38 0 16,-28 0-1,-29 0 1,-18-9-16,0-10 16,0 0-1,-19-27-15,-28-39 16,-19-18 0,-19-28-16,-10-10 15,-8 0 1,-1 10-16,0-1 15,1 1 1,8-10-16,-8-9 16,-10 9-1,-19-9-15,0 10 16,-9 8 0,-29 20-16,-9 18 15,-28 9 1,-28 10-16,-10 19 15,-28 9 1,-19 19-16,-28 0 16,9 0-1,-9 0-15,10 18 16,27 1 0,20 18-1,27 1-15,48 8 16,9-8-1,38 8-15,18 11 16,20-1 0,-10 19-16,9 9 15,0 28 1,10 38-16,-10 38 16,29 37-1,28 28-15,28-9 16,28 9-1,28-19-15,29-9 16,-10-18 0,29-10-16,27-19 15,20 0 1,0 0-16,18-9 16,28-19-1,29-19 1,66-37-16,103-1 15</inkml:trace>
  <inkml:trace contextRef="#ctx0" brushRef="#br1" timeOffset="-168446.5">2606 11626 0,'0'0'0,"0"0"16,0 0-1,0 0-15,0 0 16,0 0 0,9 0-16,10-18 15,38-11 1,74-18 0,104-28-16,57 0 15,-10 19 1,-37 28-16,-48 19 15,-27 9 1,-1 9-16,132 19 16</inkml:trace>
  <inkml:trace contextRef="#ctx0" brushRef="#br1" timeOffset="-168130.37">4911 10294 0,'0'0'0,"0"9"0,0 38 16,0 113-1,-10 93-15,1 57 16,18-1 0,1-27-16,-1-48 15,0-46 1,10-57-16,10-27 16,-1-20-1,-9-56-15</inkml:trace>
  <inkml:trace contextRef="#ctx0" brushRef="#br1" timeOffset="-167776.36">5466 12030 0,'0'0'0,"0"0"15,0 0 1,0 9-16,-10 19 16,20 0-16,-1 10 15,10-10 1,19 0 0,46-18-16,39-20 15,8-37 1,-27 0-16,-48 1 15,-28-11 1,-18 10-16,-20 0 16,-18 0-1,-19 1-15,-19 17 16,29 11 0</inkml:trace>
  <inkml:trace contextRef="#ctx0" brushRef="#br1" timeOffset="-167200.02">6858 11805 0,'0'0'0,"0"0"16,0 0-1,-19-10-15,-18 20 16,-29 8 0,-10 20-16,1 18 15,19 0 1,28 1-16,18-1 16,20-18-1,-1-1-15,19-18 16,10 0-1,9-19-15,-10-10 16,1-18 0,0-19-16,-10-28 15,-9 0 1,-10 19-16,-9 28 16,0 9-1,0 9-15,0 20 16,10 46-1,-10 66-15,0 56 16,-19 10 0,-19-28-1,-28-10-15,-18-10 16,-29-36 0,-19-20-16,0-28 15,10-27 1,0-20-16,18-28 15,29-28 1,37 10-16</inkml:trace>
  <inkml:trace contextRef="#ctx0" brushRef="#br1" timeOffset="-166850">7413 11420 0,'0'0'0,"0"19"15,0 37-15,-19 75 16,-9 48-1,-10-11-15,10-17 16,0-39 0,0-27-16,18-20 15,1-27 1,9-1-16,9-18 16,20 0-1,55 0-15,104-38 16,170-28-1</inkml:trace>
  <inkml:trace contextRef="#ctx0" brushRef="#br1" timeOffset="-166461.27">8147 11645 0,'0'0'16,"0"0"-16,0 0 15,-10 19-15,-18 47 16,-28 65 0,-10 57-16,9-10 15,29-28 1,19-37-16,-1-38 15,1-29 1,18-17-16,1-11 16,37 1-1,94-38 1,94-37-16,10-19 16,-48 9-16,-56 10 15,-47 9 1,-56 19-16,-28 0 15,-20 9 1</inkml:trace>
  <inkml:trace contextRef="#ctx0" brushRef="#br1" timeOffset="-166166.39">4440 13203 0,'0'0'16,"29"9"-16,130 10 15,199-1 1,103-36-16,0-20 15,-28 1-15,-76 9 16,-75 9 0,-56-9-16,-57 18 15,-93 1 1</inkml:trace>
  <inkml:trace contextRef="#ctx0" brushRef="#br1" timeOffset="-165482.95">6548 13550 0,'0'0'0,"0"9"15,-29 38 1,-18 94-16,-9 75 15,9-10 1,19-56-16,-1-37 16,11-29-1,-1-18-15,9-29 16,1-18 0,0-10-16,-1-9 15,10-18 1,19-95-1,9-65-15,10 0 16,-10 46 0,0 38-16,-9 38 15,0 28 1,9 9-16,0 10 16,29 28-1,9 37-15,9 28 16,-19 10-1,1-19-15,-20-9 16,-18-29 0,0-18-16,0 0 15,9-19 1,38-56-16,66-94 16,37-76-1,-9 20-15,-57 75 16,-46 65-1,-20 28 1,-18 29-16,0 9 16,-10 38-1,10 74-15,-19 85 16,-19 38 0,-9-38-16,0-47 15,19-28 1,-1-66-16</inkml:trace>
  <inkml:trace contextRef="#ctx0" brushRef="#br1" timeOffset="-164716.52">3142 11411 0,'-9'-19'0,"-10"-75"15,9-84-15,57-66 16,113-28 0,94 0-1,76 37-15,46 38 16,57 37-1,37 48-15,0 56 16,-9 74 0,19 67-16,0 84 15,-47 75 1,-57 37-16,-66 38 16,-74 28-1,-58 0-15,-37 10 16,-56-29-1,-75 10-15,-67 19 16,-84 9 0,-85-1-16,-103-17 15,-57-20 1,-46-37-16,-39-47 16,20-38-1,27-56-15,-18-65 16,0-57-1,19-66 1,9-74-16,19-57 16,37-47-1,38-47-15,66-46 16,57-48 0,56-18-16,65-10 15,48 1 1,38 55-16,27 48 15,29 27 1,28 20-16,47 18 16,38 19-1,9 37-15,-9 48 16,-10 37 0,-9 37-16,9 20 15,-18 27 1,9 19-16,160 38 15</inkml:trace>
  <inkml:trace contextRef="#ctx0" brushRef="#br1" timeOffset="-163899.35">6152 10444 0,'0'0'0,"10"-9"15,-1-38-15,19-47 16,29-75-1,18-75-15,38-28 16,19-38 0,18-37-16,29-37 15,37-20 1,38-9 0,10 1-16,-20 18 15,-18 18 1,-19-8-16,-9 18 15,-10 18 1,0 20-16,-37 37 16,-10 38-1,-38 47-15,-28 37 16,-28 37 0,-28 38-16,-9 38 15,-10 19 1,0 8-16,-29 20 15,-74 47 1,-104 102-16,-75 114 16,0 37-1,9-10-15,28-37 16,48-66 0,55-56-16,58-47 15,27-37 1,29-19-16,19-19 15,-1 0 1,29-10 0,47-65-16,103-94 15,76-65 1,9-10-16,-28 9 16,-10 38-1,-28 38-15,-28 46 16,0 38-1,0 47-15,19 56 16,46 75 0,39 113-16,46 112 15,38 85 1,-65-75-16</inkml:trace>
  <inkml:trace contextRef="#ctx0" brushRef="#br1" timeOffset="-162175.02">4723 10904 0,'0'0'0,"0"0"0,9 0 15,0-10 1,-9 1-16,0 0 16,0-1-1,0-8-15,-9-1 16,0 9 0,-10 1-16,0 0 15,-9 9 1,-10 9-16,-18 19 15,-1 10 1,-9 9-16,0 18 16,19 1-1,19 18-15,28 10 16,19 9 0,28-9-1,19-19-15,9-9 16,-18-28-1,-20-20-15,-18-18 16,-19 0 0,-9 0-16,-48-9 15,-75 0 1,-27 27-16,-11 20 16,-9 28-1,38 18-15,38-9 16,46 0-1,29-9-15,56 37 16,161 38 0,272-1-16,-19-55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1T14:59:10.70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05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6-01T15:33:18.055"/>
    </inkml:context>
  </inkml:definitions>
  <inkml:trace contextRef="#ctx0" brushRef="#br0">3951 3754 0,'0'0'0,"0"29"0,0 55 16,-19 66 0,-9 47-16,0 28 15,-10 29 1,1-1-16,-1 10 15,10-29 1,18-8-16,1-20 16,9-28-1,0-9-15,0-9 16,0-29 0,-9-9-16,-1-38 15,1-27 1,9-10-16,0-29 15,0-8 1,9-10 0,-9-10-16</inkml:trace>
  <inkml:trace contextRef="#ctx0" brushRef="#br0" timeOffset="733.29">4186 4092 0,'0'0'0,"0"-9"0,-9 0 16,-1-1 0,10 1-16,0 9 15,10 0 1,9 0-16,18 0 15,10 9 1,10 1-16,-1 8 16,-18 1-1,0 0-15,-20 0 16,1-1 0,-9 1-16,-10 9 15,-10 0 1,-18 1-16,-38 8 15,-9 1 1,9-20-16,28 1 16,10-19-1,19 0-15,-1 0 16,10 0 0,19 0-16,28 0 15,28 10 1,10-1-1,-10 19-15,-18 0 16,-10 10 0,-19-10-16,-9 0 15,-19 0 1,0 10-16,-19-1 16,-9 1-1,-57 9-15,-56-10 16,-28-9-1,-10-18-15,28-20 16,86-8 0</inkml:trace>
  <inkml:trace contextRef="#ctx0" brushRef="#br0" timeOffset="1149.9">4901 5002 0,'0'0'0,"0"0"0,0 0 16,0 0 0,0 10-16,-19 27 15,-9 38 1,0 19-16,19 0 15,9 0 1,9-29 0,0-18-16,1-18 15,-1-11-15,1-18 16</inkml:trace>
  <inkml:trace contextRef="#ctx0" brushRef="#br0" timeOffset="1449.62">5221 5040 0,'0'0'0,"0"0"0,0 9 16,0 38-1,0 38-15,10 18 16,-1 9 0,10-18-16,0-28 15,-10-19 1,0-10-16,1 1 16,-10-1-1,0 10-15,-10-28 16</inkml:trace>
  <inkml:trace contextRef="#ctx0" brushRef="#br0" timeOffset="2100.12">5136 3220 0,'0'0'0,"19"9"16,47 0-16,38 20 15,18-1 1,-19-9-16,-27-10 16,-29 0-1,-10 1-15,-18-1 16,0 19-1,-28 10-15,-20 27 16,-27 1 0,-10-10-16,19-18 15,19-19 1,0-1-16,18-18 16,1 0-1,9 0-15,9 0 16,1-9-1,18 0-15,9-1 16,10 20 0,0-1-16,10 10 15,-19 0 1,-1-1-16,-18 1 16,-19 0-1,0 9 1,-38 10-16,-56 8 15,-56 11 1,-151 37-16</inkml:trace>
  <inkml:trace contextRef="#ctx0" brushRef="#br0" timeOffset="2566.39">6858 4449 0,'0'0'0,"0"0"15,0 0-15,0 0 16,0 0 0,0 0-16,19 0 15,47-19 1,37-9 0,48 0-16,9 9 15,-19 10-15,-75 9 16</inkml:trace>
  <inkml:trace contextRef="#ctx0" brushRef="#br0" timeOffset="2749.41">6783 4815 0,'0'0'0,"19"9"0,65 10 16,-27-10-1</inkml:trace>
  <inkml:trace contextRef="#ctx0" brushRef="#br0" timeOffset="3329.14">8946 3736 0,'0'0'0,"0"0"0,0 0 16,0 9 0,0 10-16,-9 37 15,-10 38 1,0 28-16,1 19 16,-1 9-1,-9 9-15,-1 20 16,1 18-1,0 18-15,0 1 16,9-9 0,9-38-1,1-38-15,0-37 16,-1-38 0,10-18-16,-9-20 15,9-18 1,0 0-16,0 0 15</inkml:trace>
  <inkml:trace contextRef="#ctx0" brushRef="#br0" timeOffset="3983.19">8946 3820 0,'10'0'0,"-1"-9"0,19-1 16,29 1-16,18 9 15,10 9 1,18 1-1,-9 18-15,-9-9 16,-19-1 0,-19 1-16,-19-9 15,-9-1 1,-19 19-16,-19 10 16,-37 18-1,-38 0-15,-10-9 16,29-19-1,28-9-15,9-19 16,10 0 0,19 0-16,-1 0 15,10 0 1,10 0-16,27 0 16,57-9-1,29 9 1,-1 9-16,-9 19 15,-29 0-15,-27 10 16,-19 9 0,-20 0-1,-18 0-15,-18 0 16,-29-1 0,-38 11-16,-37-20 15,-20-9 1,11-28-16,27-18 15,20-1 1,46 10-16</inkml:trace>
  <inkml:trace contextRef="#ctx0" brushRef="#br0" timeOffset="4325.38">10151 4749 0,'0'0'0,"0"0"15,0 9-15,0 20 16,0 27-1,0 10-15,-10 18 16,10 0 0,-9-9-16,-1 1 15,1-11 1,0-8-16,-1-11 16,1-8-1,-1-1-15,1-18 16,9-19-1</inkml:trace>
  <inkml:trace contextRef="#ctx0" brushRef="#br0" timeOffset="4649.87">10348 4796 0,'0'0'0,"10"9"0,-1 10 16,19 37 0,10 29-16,-1-10 15,-18 9 1,0 1-16,-19-1 15,-9-9 1,-10 0 0,0 10-16,0 9 15,-18-1-15,18-46 16</inkml:trace>
  <inkml:trace contextRef="#ctx0" brushRef="#br0" timeOffset="5354.7">10009 2938 0,'0'0'0,"10"0"0,28 10 15,18 8-15,19 11 16,-9 17 0,-9 1-1,-10 10-15,-10-10 16,-18-1 0,-19-8-16,-9 9 15,-20 0 1,-8 0-16,-10-10 15,18 1 1,1-19-16,19-1 16,-1-18-1,1 0-15,18 0 16,10 0 0,28 0-16,19-9 15,19 18 1,-10 1-16,0 18 15,-9 0 1,-28 0-16,-1-9 16,-18 9-1,-9 0-15,-20 0 16,-18 0 0,-47 10-1,-29 0-15,-27-20 16,-1-8-1,28-10-15,39 0 16,36-10 0</inkml:trace>
  <inkml:trace contextRef="#ctx0" brushRef="#br0" timeOffset="5716.53">11176 4608 0,'0'0'0,"0"0"16,0 0-16,9 0 16,1 0-1,27 0-15,29-9 16,38-10 0,46-9-16,1 9 15,-38-9 1,-38 19-16,-47-1 15</inkml:trace>
  <inkml:trace contextRef="#ctx0" brushRef="#br0" timeOffset="6416.14">13707 3989 0,'0'0'0,"0"0"16,0 0-16,0 0 15,0 19 1,-19 37-16,-28 38 16,-29 9-1,-8 0-15,-10-18 16,-10-20-1,1-18-15,-1-28 16,10 0 0,10-19-16,8 0 15,10-19 1,19 0-16,0-18 16,19-10-1,0-19-15,19-9 16,18-9-1,10 27 1,9 20-16,0 9 16,10 18-1,28 29-15,28 47 16,9 37 0,10 19-16,-9 0 15,8-9 1,1-1-16,-9 10 15,-10-9 1,0-19-16,-19-10 16,-18-18-1,-1-10-15,1-28 16,-20-18 0,-18-20-16</inkml:trace>
  <inkml:trace contextRef="#ctx0" brushRef="#br0" timeOffset="6748.39">6030 5256 0,'0'0'0,"-9"0"16,-1-10-16</inkml:trace>
  <inkml:trace contextRef="#ctx0" brushRef="#br0" timeOffset="7067.59">6491 5012 0,'0'0'0,"10"0"15,18 0-15,28 9 16,10 1 0,9-10-16,1 0 15,-11-10 1,1 1-16,10-10 15,8 0 1,1-9-16,9 0 16,0 0-1,-9 18-15,-19 1 16,-10 0 0,-18-1-16,-20 10 15,-18 0 1</inkml:trace>
  <inkml:trace contextRef="#ctx0" brushRef="#br0" timeOffset="8218.01">16021 4083 0,'0'0'0,"0"0"15,0 0-15,0 0 16,0 0 0,-19 0-16,-19 0 15,-18 9 1,-10 1-16,-9 18 16,-10 0-1,19 19 1,19 0-16,10 18 15,18 11 1,38-1-16,9 0 16,19-19-1,0-19-15,19-8 16,18-20 0,11-18-16,8-20 15,-9-27 1,-19-10-16,-9-18 15,-19-19 1,-28-29-16,-28-8 16,-38-1-1,-29 10-15,-18 18 16,-19 29 0,-18 18-16,-29 10 15,0 9 1,38 19-16,27 9 15,58 9 1</inkml:trace>
  <inkml:trace contextRef="#ctx0" brushRef="#br0" timeOffset="8834.95">17281 3830 0,'0'0'0,"0"0"15,0 0 1,-9 0-16,0 0 15,-10 9 1,0 0-16,0 1 16,0 18-1,10 19-15,0 9 16,-1 10 0,-9 9-16,0 28 15,-9 10 1,-9-1-16,-10-9 15,0-18 1,0-19-16,-10-10 16,1-19-1,-20 1-15,-8-19 16,-1-19 0,19 0-16,19-19 15,10 0 1,8-9-16,10 9 15</inkml:trace>
  <inkml:trace contextRef="#ctx0" brushRef="#br0" timeOffset="9132.95">16745 3689 0,'19'9'16,"37"19"-16,67 38 15,27 9 1,1-28-16,-1-38 15,20-18-15,18-29 16,-19-8 0,-56 17-1,-75 11-15</inkml:trace>
  <inkml:trace contextRef="#ctx0" brushRef="#br0" timeOffset="29504.92">14948 5218 0,'0'0'0,"0"0"16,0 0-16,0 0 15,0 0 1,10 10-16,-1-10 15,10 0 1,28 0-16,19 0 16,9 0-1,19 0-15,19 0 16,28-10 0,10-9-16,37 1 15,19-1 1,9-9-16,1 9 15,-10 10 1,-19-1 0,-28 1-16,-19-1 15,-19 10 1,-9 10-16,-10-1 16,-18 1-1,-10-1-15,-18 0 16,-20 1-1,-8-1-15,-11-9 16,-8 0 0,-10 0-16,0 0 15</inkml:trace>
  <inkml:trace contextRef="#ctx0" brushRef="#br0" timeOffset="30670.05">15767 6522 0,'0'0'0,"0"0"0,0 0 15,0 0 1,-19-9-16,0 0 15,-18-10 1,-1 9-16,-9 1 16,0 0-1,0 18-15,0 10 16,9 18 0,10 10-16,28 19 15,19 9 1,28-19-16,19-9 15,9-19 1,19-18 0,9-38-16,10-29 15,-19-8-15,-9-20 16,-19-27 0,-19-1-1,-19-9-15,-18-9 16,-29 9-1,-28 0-15,-29 18 16,-18 11 0,0 18-16,0 9 15,-19 19 1,10 19-16,-10 9 16,57 19-1</inkml:trace>
  <inkml:trace contextRef="#ctx0" brushRef="#br0" timeOffset="31366.37">16896 5875 0,'0'0'0,"0"0"0,0 0 15,0 9 1,-19 1-16,0-1 16,-9 29-1,-10 37-15,10 56 16,0 85-1,18 37-15,1 19 16,9-18 0,-9-20-16,9-46 15,0-38 1,-10-47-16,10-37 16,0-29-1,0-9-15,0-9 16,0-19-1,0 0-15,10-19 16,-10 1 0</inkml:trace>
  <inkml:trace contextRef="#ctx0" brushRef="#br0" timeOffset="32016.21">16905 5856 0,'0'0'0,"10"0"0,27 10 15,20-1 1,18-9-16,0 0 15,-18 0 1,-1 9 0,0 1-16,-9 8 15,-9 11-15,-10-1 16,-9 19 0,-28 9-1,-38 28-15,-38 1 16,-18-10-16,8-9 15,20-29 1,19-18 0,28-10-16,-1 1 15,20-10 1,0 9-16,-1-9 16,10 0-1,0 0-15,0 0 16,10 9-1,8 1-15,20 18 16,0 0 0,-1 0-16,1 0 15,-19 1 1,-1-1-16,-18 0 16,-9 9-1,-10 1-15,-18-10 16,-29 0-1,-28-9 1,0 0-16,-19-29 16,0-18-16,47 9 15</inkml:trace>
  <inkml:trace contextRef="#ctx0" brushRef="#br0" timeOffset="32571.77">17742 7038 0,'0'0'0,"0"0"15,0 0-15,0 19 16,-9 28-1,-10 37-15,0 20 16,10 8 0,0 1-16,-1-29 15,1-18 1,9-19-16,0-10 16,9-18-1,1-19-15,-10 0 16</inkml:trace>
  <inkml:trace contextRef="#ctx0" brushRef="#br0" timeOffset="32917.76">18053 6982 0,'0'0'0,"0"0"15,9 9-15,1 20 16,-1 27 0,-9 10-16,0-1 15,-9-8 1,9-1-1,-10 9-15,1 1 16,-1-10 0,10 1-16,0-1 15,0-9 1,0 0-16,-18 19 16,8-38-1</inkml:trace>
  <inkml:trace contextRef="#ctx0" brushRef="#br0" timeOffset="33932.36">17724 5434 0,'0'0'0,"0"0"16,9 0-16,10 0 15,9 0 1,19 9-16,19 1 16,-10-1-1,1 0-15,-10 1 16,-10 9-1,1-1-15,-19 1 16,0 0 0,-19 9-16,0-9 15,-10 9 1,-9-9 0,1 0-16,8-10 15,1 0-15,-1-9 16,1 0-1,0 0 1,9 0-16,0 0 16,0 0-1,0 0-15,0 0 16,9 10 0,29-1-16,9 10 15,9 9 1,-9 9-16,-9 1 15,-19 0 1,-1-1-16,-18 1 16,-18-1-1,-20 1-15,-28-1 16,-19-18 0,-27-28-16,46-10 15</inkml:trace>
  <inkml:trace contextRef="#ctx0" brushRef="#br0" timeOffset="37999.42">3735 10097 0,'0'0'0,"0"0"15,0 0 1,0 9-16,0 20 16,-19 64-1,-9 48-15,-1 65 16,11 20-1,8 18 1,10-10-16,10 1 16,8-10-1,-18-19-15,0-9 16,-28-9 0,0-10-16,0-37 15,0-28 1,-1-10-16,20-28 15,0-28 1,9-10-16,0-18 16,0-19-1</inkml:trace>
  <inkml:trace contextRef="#ctx0" brushRef="#br0" timeOffset="38750.49">3199 10735 0,'0'0'0,"0"0"15,0 0-15,9-19 16,0-9 0,20-38-16,8-18 15,29-10 1,0 10-16,-10 18 16,10 19-1,19 10-15,18 18 16,-9 19-1,0 19-15,-18 9 16,-10 19 0,-19 0-16,-19-1 15,-9 11 1,-19-1 0,-19 10-16,-19 9 15,-28 0 1,-28 0-16,0-28 15,10-10 1,27-18-16,19 0 16,10-19-1,19 0-15,9 0 16,9 0 0,19 0-16,57-10 15,19 20 1,9-1-16,-19 19 15,0 1 1,-28 8 0,-10 1-16,-18-1 15,-20-9-15,-8 10 16,-20-1 0,-27 20-1,-57-1-15,-29 0 16,-8-18-16,18-19 15,9-10 1,20-9 0,8-9-16,39 9 15</inkml:trace>
  <inkml:trace contextRef="#ctx0" brushRef="#br0" timeOffset="39149.07">4497 11720 0,'0'0'0,"0"0"0,0 0 16,0 0 0,0 10-16,-10 8 15,1 29 1,0 28-16,-1 28 15,1-9 1,9-9-16,9-10 16,1-28-1,-1-19-15,0-19 16</inkml:trace>
  <inkml:trace contextRef="#ctx0" brushRef="#br0" timeOffset="39466.11">4864 11570 0,'0'0'0,"0"9"0,0 20 16,0 46 0,9 47-16,-9 9 15,0-18 1,0-1-16,-9-27 16,-1-10-1,1-19-15,9-9 16,0-10-1,0-27-15</inkml:trace>
  <inkml:trace contextRef="#ctx0" brushRef="#br0" timeOffset="40016.11">4318 9750 0,'0'0'0,"0"0"15,0 0-15,9 0 16,20 0 0,8-10-16,1 10 15,-10 0 1,-9 10-16,0-1 15,0 10 1,-10 28 0,-9 28-16,-19 28 15,-9 0 1,0-18-16,18-38 16,1-19-1,-1-9-15,10-19 16,10 0-1,28-10-15,56-37 16,37-37 0,20-10-16,-10 0 15,-75 47 1</inkml:trace>
  <inkml:trace contextRef="#ctx0" brushRef="#br0" timeOffset="40554.18">5870 10941 0,'0'0'0,"0"0"16,0 0-16,10 0 15,8-9 1,20-10 0,37-9-16,19-9 15,0 8 1,1 1-16,-1 0 16,-19 9-1,-47 10-15</inkml:trace>
  <inkml:trace contextRef="#ctx0" brushRef="#br0" timeOffset="40749.57">5880 11279 0,'0'0'0,"0"0"16,18 0-1,58-9-15,131-29 16,65-27 0,86-29-16</inkml:trace>
  <inkml:trace contextRef="#ctx0" brushRef="#br0" timeOffset="41222.14">8025 10200 0,'0'0'0,"0"0"15,0 0-15,0 19 16,-10 37 0,-9 85-16,0 75 15,1 65 1,-1 10-16,0 0 15,0-10 1,10-37-16,-10-56 16,0-28-1,0-20 1,1-37-16,-1-27 16,9-20-1,1-19-15,0-18 16,9-19-1,0 0-15,0 0 16</inkml:trace>
  <inkml:trace contextRef="#ctx0" brushRef="#br0" timeOffset="41849.12">7977 10519 0,'0'0'0,"10"-9"0,18-29 15,29-9 1,37 0 0,0 29-16,-19 8 15,-19 20 1,1-1-16,-20 10 15,1 0 1,-19 9-16,-10 9 16,-18 10-1,-19 28-15,-38 10 16,-9-10 0,-10-19-16,19-18 15,19-20 1,19 1-16,9-19 15,10 0 1,9 0-16,9-9 16,38-19-1,47-19-15,19 19 16,9 18 0,1 20-16,-20 18 15,-18 19 1,-29-1-1,-9 20-15,-28 0 16,-28 9 0,-38 9-16,-47 10 15,-29-28 1,-8-19-16,-11-19 16,20-19-1,0-9-15,28-9 16,18-10-1,20 10-15,37-1 16</inkml:trace>
  <inkml:trace contextRef="#ctx0" brushRef="#br0" timeOffset="42191.47">9276 11486 0,'0'0'0,"0"0"16,0 9-16,-10 10 15,-9 28 1,1 37-16,-1 47 16,9 1-1,1-20-15,0-8 16,-1-20 0,1-28-1,-1-9-15,10-37 16</inkml:trace>
  <inkml:trace contextRef="#ctx0" brushRef="#br0" timeOffset="42482.39">9690 11692 0,'0'0'0,"0"9"0,-10 29 15,-9 56 1,-9 75-16,0 9 16,9-37-1,10-10-15,-1-28 16,1-37-1,0-19-15,-1-28 16,10-19 0</inkml:trace>
  <inkml:trace contextRef="#ctx0" brushRef="#br0" timeOffset="43033.28">8551 9572 0,'0'0'0,"0"0"0,10 0 16,-1 0-1,29-19-15,18 0 16,1 10 0,-10-1-16,-10 1 15,-8 18 1,-1 1-16,-9 18 15,-1 28 1,-18 38-16,-28 28 16,-9 0-1,-10-19-15,-1-28 16,20-28 0,19-28-1,-1 0-15,1-19 16,18 0-1,20-10-15,74-27 16,104-48 0,75-37-16,19-28 15,0 19 1,57-19-16</inkml:trace>
  <inkml:trace contextRef="#ctx0" brushRef="#br0" timeOffset="43583.59">10405 10998 0,'0'0'0,"0"0"15,0 0-15,0 0 16,9 0 0,10 0-16,47-10 15,47 1 1,56-10-16,28 0 16,-27-9-1,-20 0-15,-37 0 16,-75 9-1</inkml:trace>
  <inkml:trace contextRef="#ctx0" brushRef="#br0" timeOffset="44233.04">13189 10200 0,'0'0'0,"0"0"15,0 10 1,-28 27-16,-19 57 16,-38 65-1,-9 10-15,-9-28 16,-1-38 0,-9-18-16,10-38 15,9-19 1,19-28-16,9-19 15,9-28 1,10-19-16,19-37 16,19-9-1,18-10-15,19 18 16,0 29 0,1 19-16,8 9 15,10 10 1,0 18-1,10 19-15,9 19 16,28 56 0,19 75-16,28 56 15,-19 10 1,-19-19-16,-18-28 16,-19-38-1,-10-37-15,-18-38 16,-19-27-1,0-20-15,-10-9 16</inkml:trace>
  <inkml:trace contextRef="#ctx0" brushRef="#br0" timeOffset="44836.74">15391 10594 0,'0'0'0,"0"0"15,-10 0-15,-18-9 16,-38-1 0,-9 20-16,0 9 15,9 18 1,0 10-16,19 9 15,19-9 1,18 0 0,20 0-16,27 0 15,38-9-15,67-29 16,27-28 0,0-28-1,-18-9-15,-29-19 16,-37 0-1,-29-19-15,-18-19 16,-29-18 0,-37 0-16,-38-1 15,-9 1 1,-19 9-16,-10 28 16,20 19-1,8 19-15,20 28 16,9 9-1,28 10-15</inkml:trace>
  <inkml:trace contextRef="#ctx0" brushRef="#br0" timeOffset="45333.12">16708 10444 0,'0'0'0,"0"0"0,0 0 15,0-9 1,0-1-16,0 1 16,0 9-1,0 0-15,0 0 16,0 9 0,0 29-16,-10 46 15,10 48 1,0 37-1,0 28-15,0-10 16,-19-46-16,-18-19 16,-20-38-1,-9-27 1,-18-29-16,-20-19 16,-9-37-1,0-19-15,10-28 16,0-19-1,55 38-15</inkml:trace>
  <inkml:trace contextRef="#ctx0" brushRef="#br0" timeOffset="45619.19">16284 10135 0,'0'0'0,"10"0"16,18 0-16,47 0 15,47 0 1,10 0 0,-10 0-16,-28-10 15,-18 1-15,-1 9 16,-19-10-1,-18 10 1,-19 0-16,-10 0 16,-9 0-1</inkml:trace>
  <inkml:trace contextRef="#ctx0" brushRef="#br0" timeOffset="46055.5">14610 11889 0,'0'0'0,"19"0"0,56 0 16,132 0-1,131-9-15,20-20 16,-57-8-1,-47 9-15,-28 0 16,-38 18 0,-28 20-16,-38-1 15,-28 10 1,-37-10-16,-20 1 16,-18-1-1,-19-9-15</inkml:trace>
  <inkml:trace contextRef="#ctx0" brushRef="#br0" timeOffset="46632.58">15080 13644 0,'0'0'15,"0"0"-15,0 0 16,-19 9 0,-18 28-16,-10 20 15,0 27-15,18 10 16,20-19 0,18-19-16,10-18 15,19-1 1,46-37-1,58-46-15,8-48 16,-37-38 0,-47-18-16,-19-28 15,-38-19 1,-37 19-16,-19-1 16,-19 20-1,-9 9-15,-19 37 16,-10 38-1,1 19-15,9 18 16,9 20 0,19 8-16,29 10 15</inkml:trace>
  <inkml:trace contextRef="#ctx0" brushRef="#br0" timeOffset="47083.92">16002 12846 0,'0'0'0,"0"0"16,0 9 0,0 29-16,-19 75 15,0 65 1,-9 38-1,-9 18-15,8 1 16,10-10-16,10-37 16,0-20-1,-1-27-15,1-38 16,-1-37 0,1-19-16,0-19 15,-1-19 1,10-9-1,0 0-15</inkml:trace>
  <inkml:trace contextRef="#ctx0" brushRef="#br0" timeOffset="47683.11">16040 12921 0,'0'0'0,"9"0"0,10 0 15,18-9 1,39 18-16,18 0 16,-19 20-1,-28-1 1,-9 0-16,-19 0 15,-1 0-15,-18 0 16,-37 19 0,-39 10-1,-27-1-15,-10-9 16,19-28 0,19-1-16,28-18 15,19 0 1,18 0-16,1 0 15,18 0 1,19-18-16,48-11 16,46 11-1,0 8-15,-18 20 16,-10 8 0,-19 11-16,-9 17 15,-19 1 1,-19 10-16,-18 8 15,-20-8 1,-28 8 0,-46-8-16,-38-10 15,-20-19 1,11-19-16,37-9 16,37-9-1,29-1-15</inkml:trace>
  <inkml:trace contextRef="#ctx0" brushRef="#br0" timeOffset="48032.77">16858 13906 0,'0'0'0,"0"0"0,0 0 15,0 19 1,-9 28-16,-10 19 15,0 18 1,-9 10-16,0-10 16,9-27-1,9-10-15,1-10 16,9-18 0</inkml:trace>
  <inkml:trace contextRef="#ctx0" brushRef="#br0" timeOffset="48316.23">16858 13944 0,'0'0'0,"0"0"0,0 9 15,0 10 1,0 28 0,0 28-16,-9 37 15,-1 1 1,1 0-16,-1-1 16,1-18-1,9-38-15,0-37 16</inkml:trace>
  <inkml:trace contextRef="#ctx0" brushRef="#br0" timeOffset="48816.08">16811 12377 0,'0'0'0,"9"0"15,1 0 1,9 0-16,9 9 16,19 29-1,0 37-15,-9 28 16,-10-18 0,-19-10-16,-9-19 15,0-9 1,-9-10-16,-1-18 15,1 0 1,0 0-16,9-10 16,0-9-1,0 0-15,9 9 16,29-9 0,103-9-1,207-57-15,75-37 16</inkml:trace>
  <inkml:trace contextRef="#ctx0" brushRef="#br0" timeOffset="49749.4">17121 14347 0,'0'0'0,"0"-9"16,0-29-1,10 1-15,-1-1 16,1 10-1,-1 0-15,1 9 16,-1 0 0,0 1-16,1-1 15,9 0 1,-10 10-16,0-1 16,-9 1-1,0 9 1,0 19-16,-9 75 15,-19 84 1,-10 28-16,10 1 16,0 112-1</inkml:trace>
  <inkml:trace contextRef="#ctx0" brushRef="#br0" timeOffset="61132.9">15033 9299 0,'0'0'0,"9"-9"16,20-28 0,8-1-16,39-18 15,18-10 1,37-9-16,29 9 15,19 10 1,9 19-16,0 18 16,10 28-1,9 38-15,-10 28 16,-18 47 0,9 38-16,-9 37 15,-28 18 1,-20 20-16,-18 9 15,-9 19 1,-10 18 0,0 10-16,-19 19 15,-9 18 1,-19 0-16,-38 1 16,-37 8-1,-19-18-15,-19-28 16,-18-37-1,-20-29-15,-9-28 16,0-9 0,-9-20-16,0 1 15,-10-9 1,-19-1-16,-8 1 16,-30-10-1,-8-19-15,-10-37 16,9-38-1,1-56 1,-20-47-16,1-37 16,0-38-16,18-19 15,19-9 1,29 9 0,28-9-16,18-9 15,19-38 1,1-47-16,18-38 15,9-27 1,20 9-16,18 9 16,19 19-1,19 18-15,9 10 16,10 19 0,9-19-16,9 0 15,-9-9 1,10-19-16,-1-10 15,0 29 1,1 28-16,-1 37 16,-9 29-1,-9 27 1,0 10-16,-1 19 16,1 9-16,-10 19 15,10 10 1,-1 18-1,-8 19-15,-1 9 16,9 9 0,29 29-16,-28-9 15</inkml:trace>
  <inkml:trace contextRef="#ctx0" brushRef="#br0" timeOffset="61649.96">18843 11579 0,'0'0'0,"0"0"15,0 0 1,0 0-16,0 0 16,9 0-1,29 0-15,56-18 16,66-1 0,56-9-16,1 0 15,-38 9 1,-20-9-16,-36 18 15,-20 1 1,-27 0 0,-1-1-16,-19 1 15,-18 9 1,-19 0-16</inkml:trace>
  <inkml:trace contextRef="#ctx0" brushRef="#br0" timeOffset="62304.02">20405 11120 0,'0'0'0,"0"0"0,0 0 16,-19 9 0,-9 29-16,-10 18 15,-9 28 1,0 10 0,19 0-16,-1-10 15,20-27-15,0-20 16,-1-18-1,10 0 1,0-10-16,0-9 16,0 0-1,19-19-15,9-37 16,19-28 0,-9-20-16,0 20 15,-1 9 1,-18 19-1,0 27-15,-10 1 16,1 19-16,-1 0 16,0-1-1,1 1-15,9 9 16,9 0 0,0 9-16,0 1 15,-9-1 1,0 10-1,0 9-15,-10 0 16,-9 10 0,-19 8-16,-9 11 15,-28 8-15,-29 10 16,-18-9 0,-20-10-1,57-27-15</inkml:trace>
  <inkml:trace contextRef="#ctx0" brushRef="#br0" timeOffset="63048.58">22916 10547 0,'0'0'0,"0"0"0,0-9 15,-18-10 1,-11-18-16,-27-10 15,-19 9 1,-19-9 0,0 19-16,9 19 15,0 18-15,19 19 16,1 29 0,17 18-1,30 18-15,18 1 16,18-9-1,30-10-15,27-19 16,28-18 0,38-29-16,19-18 15,-28-20 1,-19-8-16,-19-19 16,-28-19-1,-19-38-15,-19-37 16,-37-47-1,-20-10-15,-18 48 16,0 46 0,-9 20-16,-38 27 15,-38 10 1,-28 37-16,10 19 16,74 9-1</inkml:trace>
  <inkml:trace contextRef="#ctx0" brushRef="#br0" timeOffset="63532.33">23707 10210 0,'0'0'0,"0"0"0,0 0 15,0 0 1,0 0-16,0 0 15,0 0 1,0 18 0,0 48-16,-19 37 15,0 57 1,-9 37-16,0 0 16,9-28-1,0-29-15,-9-36 16,9-29-1,-19-19-15,-9-19 16,-37-18 0,-29-28-16,0-38 15,9-28 1,57 28-16</inkml:trace>
  <inkml:trace contextRef="#ctx0" brushRef="#br0" timeOffset="63832.66">23660 10097 0,'0'0'0,"9"0"0,0-9 16,10-1-1,19 1 1,47 9-16,37 0 16,0 0-1,0-19-15,1 0 16,-20 1 0,-28 8-16,-46 1 15,-20 9 1,-18 9-16,-10-9 15</inkml:trace>
  <inkml:trace contextRef="#ctx0" brushRef="#br0" timeOffset="64179.91">21853 11720 0,'0'0'0,"10"0"16,37-9-16,75-1 16,123-8-1,84-1-15,19 9 16,-19 20-1,-18 9-15,-38-1 16,-57 1 0,-84-9-16,-57-10 15,-28 0 1,-9 0-16,-29 0 16,-9 0-1,0 0-15</inkml:trace>
  <inkml:trace contextRef="#ctx0" brushRef="#br0" timeOffset="64736.44">22559 13231 0,'0'0'0,"0"0"16,0 9-16,-19 0 15,-28 20 1,-19 8-16,0 1 15,1 9 1,18-10-16,18 1 16,10-1-1,19 1-15,29 9 16,65 18 0,85-27-16,27-38 15,-8-56 1,-38-29-1,-38-27-15,-28-48 16,-37-18 0,-38 9-16,-38 0 15,-28 0 1,-29 28-16,-18 29 16,0 9-1,0 27-15,19 30 16,28 17-1,0 20-15,19 9 16,18 0 0</inkml:trace>
  <inkml:trace contextRef="#ctx0" brushRef="#br0" timeOffset="65186.52">23707 12809 0,'0'0'0,"0"0"16,0 0-16,0 9 16,0 19-1,-19 38-15,0 46 16,0 48 0,-9 56-16,0 28 15,0 28 1,9 0-16,-9-10 15,9-55 1,-10-57-16,20-56 16,0-38-1,-1-18-15,1-29 16,9-9 0,0-9-1,9-29-15,1 1 16</inkml:trace>
  <inkml:trace contextRef="#ctx0" brushRef="#br0" timeOffset="65815.48">23688 12818 0,'0'0'0,"19"-9"16,18-10-16,20 9 15,9 1 1,9 0-16,-19 9 16,-9 9-1,-9 0-15,0 1 16,-1 18-1,-9 9 1,-9 29-16,-19-10 16,-19 10-1,-18-10-15,-10-18 16,-10-10 0,10-9-16,10 0 15,8-19 1,20 0-16,0 0 15,9 0 1,18 0-16,39 9 16,28 10-1,9 9-15,-19 19 16,0 0 0,-28 0-16,-9 0 15,-29-10 1,-9 1-16,-19-1 15,-28 1 1,-18-10 0,-11-19-16,-8-18 15,-10-10 1,-1-19-16,11 1 16,9 9-1,18 9-15,29 10 16</inkml:trace>
  <inkml:trace contextRef="#ctx0" brushRef="#br0" timeOffset="66149.74">24676 13803 0,'0'0'0,"0"0"16,0 0 0,0 19-16,0 28 15,-19 28 1,0 28-16,0-9 15,10 0 1,-1-10-16,1-18 16,9-19-1,9-10-15,-9-27 16</inkml:trace>
  <inkml:trace contextRef="#ctx0" brushRef="#br0" timeOffset="66449.8">24986 13803 0,'0'0'0,"0"0"16,0 9-1,0 29-15,-19 37 16,0 28 0,10 10-16,-10-1 15,0 1 1,10-10-16,0-28 16,-1 0-1,10-28-15,0-28 16</inkml:trace>
  <inkml:trace contextRef="#ctx0" brushRef="#br0" timeOffset="67034.32">24582 12161 0,'9'0'0,"10"0"15,18-9 1,29 9-16,-9 9 15,-1 19 1,-18 10-16,-1 18 16,-18 19-1,-19 10-15,-19-10 16,1-19 0,-1-19-16,-9 1 15,-1-19 1,11 0-16,8-19 15,1 0 1,9 0-16,0 0 16,9 0-1,29 0-15,18 9 16,10 0 0,-10 1-1,1 18-15,-19 0 16,-20 0-1,1 19-15,-19-9 16,-9-1 0,-29 1-16,-56-10 15,-66-28 1,-9-38-16,-142-56 16</inkml:trace>
  <inkml:trace contextRef="#ctx0" brushRef="#br0" timeOffset="67587.53">26360 11307 0,'0'0'0,"0"0"16,28 19 0,47 47-16,47 74 15,29 39-15,-19-1 16,-20-9 0,-8-10-16,-10-18 15,-28-38 1,-10-37-1,-37-38-15</inkml:trace>
  <inkml:trace contextRef="#ctx0" brushRef="#br0" timeOffset="67883.47">27065 11185 0,'0'0'0,"0"0"15,0 10 1,-28 18-16,-29 47 16,-46 47-1,-10 37 1,-9 10-16,18-19 15,1 1 1,18-11-16,29-18 16,27-19-1,20-56-15</inkml:trace>
  <inkml:trace contextRef="#ctx0" brushRef="#br0" timeOffset="68599.28">28862 10979 0,'0'0'0,"0"0"0,0 0 16,0 0 0,-19-19-16,-19 0 15,-18 1 1,-19 8-16,0 1 16,-20 9-1,1 28-15,0 28 16,10 29-1,27 37-15,29 9 16,37 0 0,29-9-16,28-28 15,9-28 1,19-19 0,10-38-16,9-18 15,-10-38-15,-9-28 16,-9-66-1,-19-56 1,-38-37-16,-19-1 16,-28 0-1,-28 20-15,-28 18 16,-10 9 0,1 47-16,-1 47 15,19 38 1,10 28-16,9 28 15,19 0 1</inkml:trace>
  <inkml:trace contextRef="#ctx0" brushRef="#br0" timeOffset="69092.44">29615 10697 0,'0'0'0,"0"0"0,0 0 15,0 0 1,0 0-16,0 0 16,0 10-1,-10 27-15,-9 48 16,0 37-1,1 28 1,-11 19-16,20-10 16,-10-27-1,10-10-15,-10-19 16,0-19 0,10-27-16,-1-11 15,1-17 1,9-20-16,0-9 15,0 0 1</inkml:trace>
  <inkml:trace contextRef="#ctx0" brushRef="#br0" timeOffset="69716.06">29737 10819 0,'0'0'0,"9"0"15,1-9 1,-1-10 0,10 1-16,9-1 15,10 0-15,18 10 16,10 18 0,0 19-1,-10 0 1,-18 0-16,-10 10 15,-9 9-15,-19 0 16,-19 0 0,-18 0-16,-1-10 15,-19 1 1,10-20-16,19 1 16,0-9-1,9-10-15,10 0 16,-1 0-1,10 0-15,0 0 16,10 9 0,18 0-16,19 10 15,19 9 1,0 0-16,-10 10 16,-18-1-1,-19 1-15,-1 0 16,-18-1-1,0 1-15,-28-1 16,-38 10 0,-28-9-1,-28-20-15,-10-8 16,1-20 0,18-8-16,37-11 15,20 11 1,18-11-16,29 11 15</inkml:trace>
  <inkml:trace contextRef="#ctx0" brushRef="#br0" timeOffset="70099.39">30311 11889 0,'0'0'0,"0"0"15,0 0-15,0 0 16,0 0 0,0 0-16,0 9 15,0 10 1,-10 37-16,-9 38 16,1 19-1,-1 9-15,9-10 16,20-27-1,-1-38-15,-9-28 16</inkml:trace>
  <inkml:trace contextRef="#ctx0" brushRef="#br0" timeOffset="70383.21">30753 11842 0,'0'0'0,"0"0"16,0 28-16,-19 47 15,0 57 1,10 8-16,-1-18 15,10-37 1,-9-19-16,9-29 16,0 1-1,0-29-15</inkml:trace>
  <inkml:trace contextRef="#ctx0" brushRef="#br0" timeOffset="70967.64">30414 9694 0,'10'0'0,"-1"-19"0,19 0 16,19 10 0,10-1-16,9 29 15,9 19 1,-9 18-16,-10 19 16,-9 19-1,-19 0-15,-28-1 16,-18-8-1,-11-29-15,1-9 16,0-19 0,0-9-1,-1 0-15,20-19 16,0 0-16,9 0 16,0 0-1,9 0 1,10 0-16,28 9 15,0 0 1,0 20-16,-9 18 16,-1 9-1,-18 9-15,-19-8 16,-19-1 0,-28-18-16,-38-10 15,-37-28 1,-19-28-1,9-19-15,67 19 16</inkml:trace>
  <inkml:trace contextRef="#ctx0" brushRef="#br0" timeOffset="71496.11">27912 12696 0,'9'0'0,"29"9"0,56 19 16,56 19-1,48-9 1,56-19-16,56-19 16,57-28-16,0-10 15,-19 19 1,-75 29-16,-66 18 16,-38-9-1,-56 9 1,-37-10-16,-29-8 15,-29-10 1,-18 0-16,0 0 16,0 0-1</inkml:trace>
  <inkml:trace contextRef="#ctx0" brushRef="#br0" timeOffset="72082.89">28796 14169 0,'0'0'0,"0"0"16,-19-19-16,-18-18 15,-20 9 1,10-1-16,0 11 16,0 8-1,0 20-15,9 18 16,10 28-1,19 38-15,37 9 16,28-9 0,29-10-16,0-18 15,18-38 1,-9-37 0,0-29-16,0-37 15,-18-56-15,-10-47 16,-38-38-1,-28 19 1,-19 18-16,-28 20 16,-19 18-1,-28 10-15,-9 28 16,-10 28 0,9 37-16,1 19 15,18 19 1,29 19-16,27 0 15</inkml:trace>
  <inkml:trace contextRef="#ctx0" brushRef="#br0" timeOffset="72524.98">29709 13728 0,'0'0'0,"0"0"16,0 0 0,0 0-16,0 9 15,-19 29 1,-19 84-16,1 66 16,-11 55-1,1 1-15,19-9 16,9-19-1,-9-29-15,9-55 16,1-38 0,8-38-16,1-28 15,-1-19 1,10-9-16</inkml:trace>
  <inkml:trace contextRef="#ctx0" brushRef="#br0" timeOffset="73099.39">29709 13625 0,'0'0'0,"9"0"16,29 0-16,27 9 15,20 19 1,-10 19-16,-18 0 16,-20-9-1,-18-1-15,-19 1 16,-9-1 0,-19 10-16,-19 0 15,-29-9 1,1-10-16,9-9 15,29-19 1,8 0-16,11 0 16,8 0-1,10 0 1,10 9-16,18 0 16,47 19-1,29 10-15,-20 9 16,-9 0-1,-27 0-15,-11 0 16,-18-10 0,-19 1-16,-28-1 15,-29 1 1,-37-20-16,-28-18 16,0-18-1,28-10-15,18 9 16,39 9-1,8 1-15,20 0 16</inkml:trace>
  <inkml:trace contextRef="#ctx0" brushRef="#br0" timeOffset="73435.41">30461 14507 0,'0'0'0,"0"0"16,0 0-16,0 9 15,0 19 1,-19 29-16,-9 46 15,-9 19 1,8-10-16,10 1 16,10-29-1,0-27-15,9-20 16,0-18 0,0-19-16,0 0 15,0 0 1</inkml:trace>
  <inkml:trace contextRef="#ctx0" brushRef="#br0" timeOffset="73671.53">30687 14582 0,'0'0'0,"0"0"0,0 9 16,9 10-1,1 18-15,-10 39 16,0 27 0,-19 37-16,-9 29 15,0-9 1,18-19-16,10-48 16,-9-55-1</inkml:trace>
  <inkml:trace contextRef="#ctx0" brushRef="#br0" timeOffset="74118.39">30264 13156 0,'0'0'0,"9"0"0,19-10 16,0 1 0,10 0-16,0 9 15,-19 9 1,-1 0-1,1 19-15,-19 1 16,-9 27-16,-10 10 16,-19-10-1,10 0-15,19-18 16,-1-20 0,1 1-16,9-9 15,9-1 1,48-9-1,93-9-15,76-20 16,9 1 0,113-9-16</inkml:trace>
  <inkml:trace contextRef="#ctx0" brushRef="#br1" timeOffset="115232.18">21298 10059 0,'0'0'0,"-9"10"16,-38-1 0,-38 19-16,-18 1 15,28-1 1,18 0-16,19 0 15,29 0 1,9 28-16,38 38 16,9 28-1,9 0-15,-9 10 16,-19-20 0,-18-9-1,-10-18-15,-19-10 16,-19-19-1,1 0-15,9-18 16,-1-1 0,10-18-16,10 0 15,0-10 1,-1 1-16,1-10 16,9 9-1,0 10-15,0 18 16,-10 29-1,-8 37-15,-11 38 16,-8 19 0,-20 8-16,-9 1 15,-9-9 1,38-29-16,18-9 16,38 19-1,37 9 1,76 28-16,94 29 15,122 37 1,28-19-16</inkml:trace>
  <inkml:trace contextRef="#ctx0" brushRef="#br1" timeOffset="141283.1">3377 15407 0,'0'0'0,"0"0"16,0 0-16,0-9 15,0 9 1,0 0-16,0 0 15,0 0 1,10 9-16,-1 48 16,0 102-1,10 76 1,-19 37-16,0 9 16,0-18-16,-9 0 15,9-10 1,9-37-1,1-28-15,9-57 16,-10-37 0,0-29-16,10-27 15,-9-19 1,-1-19-16,0-10 16</inkml:trace>
  <inkml:trace contextRef="#ctx0" brushRef="#br1" timeOffset="141948.79">3236 15473 0,'0'0'0,"0"0"0,10 0 16,8-19-1,39 1-15,9-11 16,18 20 0,1 9-16,9 19 15,0 18 1,-9 1-16,-29 9 15,-9 9 1,-18-9-16,-20 28 16,-37 9-1,-48 20-15,-18-20 16,-9-18 0,9-29-16,37-18 15,29-10 1,9-9-16,10 0 15,18 0 1,10-9 0,56-10-16,57 1 15,9 8 1,-9 10-16,-19 10 16,-29 8-1,-27 1-15,-29 9 16,-9 0-1,-28 10-15,-29 9 16,-47 19 0,-37 9-16,-10-10 15,29-27 1,-1-19-16,10-1 16,10-8-1,8-1-15,39-9 16</inkml:trace>
  <inkml:trace contextRef="#ctx0" brushRef="#br1" timeOffset="142281.75">4751 16308 0,'0'0'0,"0"0"16,0 0 0,0 0-16,-10 19 15,-8 28 1,-20 47-16,10 28 15,9-10 1,9 1-16,1-19 16,18-10-1,1-9-15,18-9 16,-19-47 0</inkml:trace>
  <inkml:trace contextRef="#ctx0" brushRef="#br1" timeOffset="142565.18">5071 16421 0,'0'0'0,"0"0"15,0 0-15,0 0 16,0 28-1,9 38-15,0 37 16,1 19 0,-1 9-16,-9-9 15,0-9 1,0-20-16,0-17 16,10-11-1,-10-37-15</inkml:trace>
  <inkml:trace contextRef="#ctx0" brushRef="#br1" timeOffset="142915.4">4723 14347 0,'0'0'0,"0"0"0,0 0 15,9 28 1,0 47-16,1 38 15,9 18 1,-1 10 0,1 0-16,-9-29 15,-1-8 1,10-11-16,-10-17 16,-9-39-16</inkml:trace>
  <inkml:trace contextRef="#ctx0" brushRef="#br1" timeOffset="143352.74">6237 16139 0,'0'0'0,"0"0"0,0 0 16,0 0 0,0 0-16,10 0 15,27-19 1,57-9 0,29-9-16,18-10 15,9 19 1,-9 0-16,-18 18 15,-20 10 1,-56 0-16</inkml:trace>
  <inkml:trace contextRef="#ctx0" brushRef="#br1" timeOffset="143615.47">6040 16618 0,'0'0'0,"0"0"15,0 0-15,18 0 16,39 9 0,112-18-1,76-19-15,37-10 16,-28 1-1,-56-10-15,-57 0 16,-85 28 0</inkml:trace>
  <inkml:trace contextRef="#ctx0" brushRef="#br1" timeOffset="143975">8147 15567 0,'0'0'0,"0"9"0,0 19 15,0 57 1,-19 56-16,0 46 15,-9 1-15,9 28 16,0-19 0,10-19-1,0 0-15,-1-18 16,1-19 0,9-20-16,0-27 15,0-28 1,0-28-16,0-20 15,0-18 1,0 0-16</inkml:trace>
  <inkml:trace contextRef="#ctx0" brushRef="#br1" timeOffset="144581.51">8062 15867 0,'0'0'0,"0"-9"16,0-29-16,10-18 16,-1 9-1,19 0 1,10 10-16,37-10 16,29 28-1,8 10-15,-8 18 16,-10 19-1,-28 0-15,-29-9 16,-18 9 0,-28 0-16,-38 19 15,-47 0 1,-19 9-16,9-18 16,29-19-1,9-1-15,29-8 16,8-10-1,20 0-15,0 0 16,9 0 0,18 0-1,48-10-15,38 10 16,-10 10-16,-19 18 16,0 10-1,-28 27 1,-18 1-16,-20 9 15,-18 9 1,-38 1-16,-29 9 16,-46-10-1,0-37-15,-1-19 16,20-18 0,9-20-16,19 1 15,28-10 1,28 10-16</inkml:trace>
  <inkml:trace contextRef="#ctx0" brushRef="#br1" timeOffset="144881.46">9031 16524 0,'0'0'0,"0"0"15,0 0 1,0 9-16,0 29 16,-9 37-1,9 37-15,-10 10 16,1-9-1,9-10-15,0-37 16,-10-10 0,1-18-16,0-29 15</inkml:trace>
  <inkml:trace contextRef="#ctx0" brushRef="#br1" timeOffset="145152.75">9389 16646 0,'0'0'0,"0"0"16,0 0 0,0 0-16,0 0 15,0 9 1,0 10-16,9 37 15,-9 19 1,0 38-16,-9 9 16,-10 0-1,0 0-15,10-19 16,-1-56 0</inkml:trace>
  <inkml:trace contextRef="#ctx0" brushRef="#br1" timeOffset="145682.22">9182 14375 0,'0'0'0,"0"0"0,0 10 16,0 37-1,-19 46-15,0 58 16,0 8 0,10-18-1,-1-10-15,20-18 16,-1-38 0,10-28-16,-10-28 15</inkml:trace>
  <inkml:trace contextRef="#ctx0" brushRef="#br1" timeOffset="146066.54">10122 16167 0,'0'0'0,"0"0"15,0 0-15,0 0 16,0 0-1,19 0-15,47-9 16,66 18 0,46 10-16,11 0 15,-20 0 1,-19-10-16,-46-9 16,-19 0-1,-20 0-15,-36-9 16</inkml:trace>
  <inkml:trace contextRef="#ctx0" brushRef="#br1" timeOffset="146665.12">12700 15670 0,'0'0'0,"0"0"15,0 0-15,0 0 16,0 0 0,0 0-16,0 10 15,-9 36 1,-20 39-16,-46 46 15,-38 1 1,-28-20-16,0-27 16,19-38-1,18-19-15,20-19 16,-1-28 0,19-18-16,19-10 15,19-28 1,28-28-16,28-29 15,28-9 1,10 29 0,10 27-16,-11 29 15,1 37 1,0 19-16,28 47 16,19 57-1,9 36-15,-9 20 16,-19-10-1,-9 0-15,9-9 16,-19-19 0,1-19-16,-1-19 15,-9-18 1,-10-19-16,-28-28 16</inkml:trace>
  <inkml:trace contextRef="#ctx0" brushRef="#br1" timeOffset="147231.53">14440 15867 0,'0'0'0,"0"0"15,0 0-15,-28 0 16,-47 10 0,-19 8-16,9 10 15,0 19 1,20 0-16,8 10 15,10-1 1,19 0-16,19-9 16,18-9-1,19-1-15,10-18 16,18-10 0,29-37-1,0-38-15,-10-46 16,-19-38-16,-28-19 15,-18 9 1,-38 1 0,-19 28-16,-10 9 15,-18 18 1,-10 11-16,1 27 16,-1 10-1,0 18-15,19 10 16,19 18-1,19 10-15,0 19 16,19-9 0</inkml:trace>
  <inkml:trace contextRef="#ctx0" brushRef="#br1" timeOffset="147665.04">15155 15651 0,'0'0'0,"0"0"0,0 0 15,0 0 1,0 0-16,0 0 15,0 0 1,10 10-16,-1-1 16,19 29-1,1 46-15,8 47 16,-27 48 0,-20 8-16,-27-18 15,-29-28 1,-10-19-16,-18-28 15,-18-29 1,-20-27-16,10-38 16,-1-38-1,10-27-15,29-20 16,46 29 0</inkml:trace>
  <inkml:trace contextRef="#ctx0" brushRef="#br1" timeOffset="147931.82">14770 15257 0,'0'0'0,"0"0"15,9 0-15,29 10 16,46-1-1,48 19-15,9-9 16,10 0 0,-1-19-16,-28 9 15,-18 1 1,-19-1-16,-38 0 16,-19 10-1,-19-10 1</inkml:trace>
  <inkml:trace contextRef="#ctx0" brushRef="#br1" timeOffset="148326.65">13340 17143 0,'0'0'0,"19"0"16,46-19 0,133 1-16,112-20 15,29 1 1,-10 8-16,1 1 15,-20 19 1,-37 9 0,-47 19-16,-57 9 15,-47 0-15,-37-9 16,-19-1 0,-38 1-1,-9-19-15,-19 0 16,0 0-1</inkml:trace>
  <inkml:trace contextRef="#ctx0" brushRef="#br1" timeOffset="148864.29">13961 18110 0,'0'0'0,"0"0"16,-19 0-16,-28 0 15,-19 9 1,0 0-16,10 1 16,27-1-1,1 0-15,19 1 16,18-1 0,19 19-16,57 1 15,37-11 1,10-18-16,-19-18 15,-28-1 1,-29-9-16,-9-10 16,-19-28-1,-18-27-15,-29-20 16,-28 10 0,-28 0-1,-19 18-15,-10 19 16,-9 10-16,10 19 15,18 8 1,47 20-16</inkml:trace>
  <inkml:trace contextRef="#ctx0" brushRef="#br1" timeOffset="149299.31">14798 17678 0,'0'0'0,"0"0"0,0 0 16,0 0-1,0 0-15,9 19 16,1 46 0,-1 67-16,-18 46 15,-20 28 1,-8-18-16,-10-28 15,0-20 1,19-36-16,-1-29 16,20-29-1,-1-17-15,1-20 16,9-9 0,0-9-16,0-10 15</inkml:trace>
  <inkml:trace contextRef="#ctx0" brushRef="#br1" timeOffset="149883.07">14534 17669 0,'0'0'0,"10"-10"16,9-18-16,18-9 15,20-10 1,27 9-1,10 29-15,10 18 16,-10 19 0,-9 10-16,-29-1 15,-18 1 1,-19-1-16,-19 10 16,-10 0-1,-37 19-15,-38 0 16,-9-10-1,0-19-15,0-9 16,28-9 0,19-9-16,19-10 15,0 0 1,19 0-16,9 0 16,9-10-1,29-9-15,18 1 16,10 8-1,9 10-15,-9 10 16,-10-1 0,-18 10-1,0 0-15,-20 9 16,1 0 0,-9 0-16,-10 0 15,-19 10 1,-9-1-16,-29 1 15,-46-1 1,-57-9-16,-10-28 16,20-18-1,84 8-15</inkml:trace>
  <inkml:trace contextRef="#ctx0" brushRef="#br1" timeOffset="150297.87">15522 18119 0,'0'0'0,"0"0"15,0 0-15,0 9 16,-19 38-1,1 56-15,-11 19 16,1-9 0,19-10-16,-1-37 15,1-19 1,0-10-16,9-18 16,0-19-1</inkml:trace>
  <inkml:trace contextRef="#ctx0" brushRef="#br1" timeOffset="150582.21">15739 18063 0,'0'0'0,"0"0"16,0 9-16,0 19 16,0 57-1,-10 37-15,-9 0 16,-9 9 0,0-9-16,19-19 15,9 0 1,9-9-16,0-47 15</inkml:trace>
  <inkml:trace contextRef="#ctx0" brushRef="#br1" timeOffset="150934.74">15823 17143 0,'0'0'16,"0"0"-16,0 0 16,0 0-16,0 0 15,0 28 1,-19 85 0,-9 65-16,0 38 15,9 140 1</inkml:trace>
  <inkml:trace contextRef="#ctx0" brushRef="#br1" timeOffset="153515.1">17611 16646 0,'0'0'0,"0"0"15,0 0-15,-29-19 16,-8 0 0,-20-18-16,-8 9 15,-1 0 1,0-1-16,19 1 15,19 9 1,-1 10-16,20 0 16,0-1-1,27-8-15,39-11 16,65 1 0,38 19-16,19 18 15,-48 10 1,-18 0-16,-19 0 15,-28-1 1,-19-8 0,-18-10-16,-11 0 15,-18 0-15</inkml:trace>
  <inkml:trace contextRef="#ctx1" brushRef="#br1">18203 16416 0</inkml:trace>
  <inkml:trace contextRef="#ctx0" brushRef="#br1" timeOffset="153658.19">18391 15736 0,'0'0'0,"0"0"15,0 0-15,0 9 16,0 19-1,0 57-15,0 46 16,0 19 0,0-18-16,10-20 15,-1-27 1,1-20-16,-1-18 16,1-19-1,-1-9 1,0-19-16,10-9 15,0-10-15</inkml:trace>
  <inkml:trace contextRef="#ctx0" brushRef="#br1" timeOffset="154181.37">18580 15830 0,'0'0'15,"0"0"-15,0 0 16,0 0-16,9 9 16,0 0-1,20 20-15,18 17 16,0 20 0,9 0-16,-9-1 15,-9-8 1,-19-10-16,-10-10 15,-9 1 1,-28 9 0,-29 0-16,-46 9 15,-29 0 1,10-18-16,18-20 16,48 1-1,28-19-15</inkml:trace>
  <inkml:trace contextRef="#ctx0" brushRef="#br1" timeOffset="154931.44">20179 15848 0,'0'0'0,"-10"10"16,-18 9 0,-28 27-16,9 11 15,0-1 1,19-18-16,18-10 15,1-10 1,18 1 0,29 0-16,56-19 15,56-19-15,1-28 16,-38-18 0,-38-20-1,-28-9-15,-19-18 16,-37-10-1,-29-10-15,-18 11 16,-19 17 0,-10 10-16,-9 10 15,0 9 1,9 19-16,19 18 16,29 29-1,18 9-15</inkml:trace>
  <inkml:trace contextRef="#ctx0" brushRef="#br1" timeOffset="155431.29">21364 15239 0,'0'0'0,"0"0"15,0 0 1,0 0-16,0 0 15,0 0 1,0 0-16,0 9 16,-9 10-1,-1 37-15,1 19 16,18 28 0,1 19-1,-10-9-15,0-1 16,0-18-1,-19 0-15,0-19 16,-9-9 0,-10-19-16,-28-10 15,-28-9 1,10-18-16,18-20 16,0-37-1,38 10-15</inkml:trace>
  <inkml:trace contextRef="#ctx0" brushRef="#br1" timeOffset="155702.87">20884 15135 0,'0'0'0,"0"0"0,10 0 15,9 0-15,18 10 16,29-1 0,19 0-1,56 10-15,19-9 16,-10-10 0,-27 0-16,-29 0 15,-47 0 1,-38 0-16,-9 0 15</inkml:trace>
  <inkml:trace contextRef="#ctx0" brushRef="#br1" timeOffset="156087.54">19586 16346 0,'0'0'0,"19"0"0,37-19 15,123-9 1,85 0-1,27-10-15,1 10 16,-57 9 0,-47 19-16,-18 10 15,-39-1 1,-27 10-16,-38-1 16,-19-8-1,-10-1-15,-18 1 16,-10-10-1,-9 0-15</inkml:trace>
  <inkml:trace contextRef="#ctx0" brushRef="#br1" timeOffset="156631.1">20104 17762 0,'0'0'0,"-10"0"0,-18 0 15,-10 0 1,-9 0-16,0 10 16,10-1-1,-10 10-15,18 0 16,11 9 0,8 0-16,29-9 15,28 0 1,75-10-16,38-18 15,-9-29 1,-38-9-16,-47-9 16,-10-29-1,-18-46 1,-29-10-16,-18-9 16,-29 19-1,-9 9-15,0 28 16,0 28-1,0 10-15,0 28 16,19 0 0,-1 18-16,20 1 15</inkml:trace>
  <inkml:trace contextRef="#ctx0" brushRef="#br1" timeOffset="157027.31">20941 17096 0,'0'0'0,"0"0"15,0 0 1,0 0-16,0 10 16,0 8-1,0 48-15,-19 28 16,0 47 0,0 28-16,10 18 15,0 10 1,9-28-16,-19-19 15,0-37 1,0-29-16,10-18 16,-1-19-1,1-38-15,9-9 16,0 0 0</inkml:trace>
  <inkml:trace contextRef="#ctx0" brushRef="#br1" timeOffset="157581.46">21063 17002 0,'0'0'0,"10"0"15,-1-9-15,10 0 16,47 9-1,37 18-15,1 29 16,-20 10 0,-37-1-16,-18-19 15,-11 1 1,-18-10-16,-28 19 16,-28 0-1,-20-10-15,20 1 16,9-19-1,19 0-15,0-10 16,18-9 0,1 0-16,-1 0 15,10 0 1,0 0-16,10 9 16,27 10-1,20 9 1,-1 10-16,-18-10 15,-10 0 1,-9-9-16,0 0 16,-19-1-1,-19 10-15,-28 1 16,-19-11 0,-28 1-16,-19-19 15,19-19 1,28 1-16,28-1 15</inkml:trace>
  <inkml:trace contextRef="#ctx0" brushRef="#br1" timeOffset="157948.6">21778 17800 0,'0'0'0,"0"0"16,0 0-1,0 9-15,0 19 16,0 10 0,-19 18-16,1 10 15,8 18 1,1 10-16,-1-19 16,10-18-1,0-11-15,0-27 16</inkml:trace>
  <inkml:trace contextRef="#ctx0" brushRef="#br1" timeOffset="158498.2">22042 17725 0,'0'0'0,"0"0"15,0 0 1,0 19-16,-19 28 16,0 46-1,10 11-15,18 18 16,0 0-1,1-29-15,-1-46 16,1-9 0,-10-29-16</inkml:trace>
  <inkml:trace contextRef="#ctx0" brushRef="#br1" timeOffset="159121.25">21722 16749 0,'0'0'0,"0"0"16,9-9-1,1-1-15,18 1 16,19 0 0,0 18-16,-10 0 15,1 1 1,-19-1-1,0 0-15,-10 1 16,-9-1-16,0 1 16,0 18-1,-19 0 1,0 0-16,1-9 16,8 0-16,1-10 15,-1 0 1,1-9-1,9 0-15,9 10 16,20-1 0,-1 1-16,0 8 15,-9 1 1,0 0-16,-10 0 16,-9-1-1,0 10-15,-19-9 16,-9 0-1,-19 0-15,-38-19 16,-18-10 0,46 1-16</inkml:trace>
  <inkml:trace contextRef="#ctx0" brushRef="#br1" timeOffset="159798.15">22757 16017 0,'0'0'0,"0"0"16,0 0-1,9 0-15,10 10 16,28 18-1,28 66-15,19 37 16,10 28 0,-1 1-16,-18-29 15,-19-27 1,-19-29 0,-19-47-16,-19-19 15</inkml:trace>
  <inkml:trace contextRef="#ctx0" brushRef="#br1" timeOffset="160053.17">23330 16036 0,'0'0'0,"0"0"0,-9 9 15,-38 29 1,-38 46-16,-18 20 16,9-1-1,18-9-15,20-19 16,28-19 0,18-18-16,1-29 15</inkml:trace>
  <inkml:trace contextRef="#ctx0" brushRef="#br1" timeOffset="160681.67">24563 16355 0,'0'0'0,"0"0"16,0 0-16,-19-9 16,-19-10-16,-28 0 15,-37-9 1,-10 0 0,10 0-16,27 18 15,20 20 1,9 8-16,19 29 15,28 19 1,28 18-16,28-8 16,20-11-1,8-18-15,1-37 16,-10-29 0,-18-28-16,-1-28 15,-9-38 1,-19-28-16,-18-27 15,-20-11 1,-27 20-16,-1 27 16,0 39-1,-18 27-15,-19 28 16,-10 38 0,10 19-16,37 0 15</inkml:trace>
  <inkml:trace contextRef="#ctx0" brushRef="#br1" timeOffset="161236.94">25090 15576 0,'0'0'0,"0"0"16,0 0-1,0 0-15,0 0 16,0 0 0,0 0-16,0 0 15,0 0 1,0 10-16,0 18 15,-10 56 1,1 66-16,-1 47 16,10-18-1,0-10-15,0-29 16,0-27 0,0-19-16,-9-10 15,0-28 1,-1-18-16,1-10 15,-1-9 1,10-10-16,0-9 16</inkml:trace>
  <inkml:trace contextRef="#ctx0" brushRef="#br1" timeOffset="161864.99">24930 15436 0,'0'0'0,"0"0"0,9 0 16,29 9-1,18 0-15,19 10 16,-18 0 0,-1-10-16,-18 10 15,0 0 1,-1 0 0,-18 9-16,0 19 15,-19 9 1,-19 10-16,-19-10 15,1-19 1,-10-8-16,18-11 16,1 1-1,19-19-15,-1 0 16,10 0 0,10 0-16,9 9 15,28 1 1,9 18-16,1 0 15,-10 19 1,-10 0-16,-18 0 16,0-10-1,-19 1-15,0-1 16,-19-8 0,-19-1-16,-27-9 15,-30-10 1,-17-18-1,18-10-15,37 0 16,29 10 0</inkml:trace>
  <inkml:trace contextRef="#ctx0" brushRef="#br1" timeOffset="162164.49">25823 16186 0,'0'0'0,"0"0"15,0 0-15,0 10 16,0 27-1,0 19 1,0 38-16,0 9 16,0-9-1,-9-19-15,0-28 16,-1-19 0,1-18-16</inkml:trace>
  <inkml:trace contextRef="#ctx0" brushRef="#br1" timeOffset="162431.04">25936 16120 0,'0'0'0,"0"0"0,0 10 15,0 18 1,0 56-16,0 38 16,10-9-1,-1-10 1,-9-18-16,0-29 16,0-19-1,0-18-15</inkml:trace>
  <inkml:trace contextRef="#ctx0" brushRef="#br1" timeOffset="162947.65">25964 14769 0,'0'0'0,"19"0"16,19-9-16,18 9 16,10 19-1,-9 18-15,-10 10 16,-19 0-1,-9 9-15,-19-18 16,-19 0 0,0-20-1,-9 1-15,9 0 16,0-10 0,10 1-16,-1-10 15,1 0 1,9 9-16,9 0 15,20 29 1,18 18-16,0 10 16,-10 0-1,-18-1-15,-28 10 16,-19-9 0,-48 18-16,-46-18 15,-19-10 1,66-37-16</inkml:trace>
  <inkml:trace contextRef="#ctx0" brushRef="#br1" timeOffset="163414.5">23603 17134 0,'0'0'0,"0"0"0,0 0 16,19-10-16,47-8 15,94-20 1,122-9 0,75 0-16,1 19 15,-66 28 1,-48 19-16,-46 9 15,-57 0 1,-19-9-16,-37 0 16,-19-1-1,-19-8-15,-19-1 16,-19-9 0,-9 0-16</inkml:trace>
  <inkml:trace contextRef="#ctx0" brushRef="#br1" timeOffset="163947.71">23829 17819 0,'0'0'0,"0"0"0,-9 9 16,-20 10-1,-18 18-15,0 10 16,0 10-1,19-1-15,19 10 16,9-1 0,37 1-16,48 0 15,37-20 1,29-36-16,-1-20 16,-27-27-1,-39-29-15,-18-28 16,-19-37-1,-38-47 1,-37 0-16,-9 18 16,-20 19-1,1 29-15,-10 27 16,0 29 0,0 18-16,19 29 15,10 18 1,18 1-16</inkml:trace>
  <inkml:trace contextRef="#ctx0" brushRef="#br1" timeOffset="164358.43">24883 17612 0,'0'0'0,"0"0"16,0 0-16,0 0 15,0 0 1,0 0-1,0 0-15,0 0 16,0 10 0,0 27-16,0 48 15,-10 46 1,-9 19-16,1 10 16,-11-29-1,1-28-15,0-37 16,0-19-1,9-19-15,0-19 16,10-9 0</inkml:trace>
  <inkml:trace contextRef="#ctx0" brushRef="#br1" timeOffset="164888.03">25014 17293 0,'0'0'0,"10"0"0,27 10 16,29 18 0,19 28-16,-19 10 15,-19-1 1,-28-8-16,-19-1 15,0-18 1,-19-1-16,0 1 16,-19-1-1,10-18-15,0 0 16,9-10 0,10 0-16,-1-9 15,10 0 1,0 0-16,0 0 15,10 0 1,-1 0-16,19 10 16,19 18-1,0 0-15,0 10 16,-9-1 0,-19 1-1,-19-10-15,0 9 16,-28-8-1,-19-1-15,-19-10 16,-19-18 0,-9 0-16,19 0 15,37-9 1</inkml:trace>
  <inkml:trace contextRef="#ctx0" brushRef="#br1" timeOffset="165219.93">25682 18072 0,'0'0'0,"0"0"0,0 9 16,10 10-1,-1 28-15,-9 38 16,0 8 0,-9 1-16,-1-19 15,10-18 1,10-11-16,-10-8 15,0-29 1</inkml:trace>
  <inkml:trace contextRef="#ctx0" brushRef="#br1" timeOffset="165481.53">25936 18175 0,'0'0'0,"0"0"0,0 0 15,0 0 1,10 19-16,-1 28 16,0 28-1,-9 19-15,0 0 16,-9-10-1,0-18-15,-10-10 16,9-37 0</inkml:trace>
  <inkml:trace contextRef="#ctx0" brushRef="#br1" timeOffset="165936.17">25663 17303 0,'0'0'0,"0"0"0,10 0 16,9-19-1,9 10 1,0-1-16,0 1 16,10 18-1,-10 1-15,-9 18 16,0 0 0,0 0-16,-19 9 15,-10 1 1,-9-10-16,10 0 15,0-9 1,-1 0-16,1-19 16,9 0-1,19 0-15,18 0 16,20 0 0,8-10-16,1 1 15,-37 9 1</inkml:trace>
  <inkml:trace contextRef="#ctx0" brushRef="#br1" timeOffset="166466.51">26924 16486 0,'0'0'0,"0"0"16,0 0-16,9 10 16,10 27-1,19 38-15,9 47 16,0 38 0,9 18-16,1-28 15,-10-18 1,9-29-16,-18-47 15,-29-37 1</inkml:trace>
  <inkml:trace contextRef="#ctx0" brushRef="#br1" timeOffset="166732.56">27300 16477 0,'0'0'0,"0"0"15,-9 9 1,-38 38-16,-57 75 16,-27 47-1,-1 19-15,38-38 16,28-28-1,19-38-15,28-27 16,10-48 0</inkml:trace>
  <inkml:trace contextRef="#ctx0" brushRef="#br1" timeOffset="167381.57">28345 16496 0,'0'0'0,"0"0"0,0 0 16,0 0 0,0-10-16,-10-8 15,-37-20 1,-19 1-16,-9 8 15,-10 20 1,19 0 0,10 18-16,9 0 15,19 20-15,0 8 16,18 10 0,10 19-1,19-10-15,9-9 16,0-10-1,19-18-15,0-19 16,10 0 0,-1-28-16,1-19 15,-1-19 1,-18-37-16,-1-37 16,-27-20-1,-29-18-15,-19-1 16,-18 39-1,0 27-15,-10 29 16,9 37 0,1 28-1,28 10-15</inkml:trace>
  <inkml:trace contextRef="#ctx0" brushRef="#br1" timeOffset="167814.3">28862 16027 0,'0'0'0,"0"0"0,0 0 16,0 0 0,0 9-16,0 19 15,-9 47 1,-10 66-16,-10 47 15,1-1 1,19 1-16,-1-29 16,1-37-1,0-28 1,9-47-16,0-19 16,0-18-1,0-10-15,0-10 16</inkml:trace>
  <inkml:trace contextRef="#ctx0" brushRef="#br1" timeOffset="168348.41">28749 15923 0,'0'0'0,"9"0"0,20-9 16,27 0-1,19 9-15,19 9 16,-18 19 0,-1 10-16,-19 9 15,-18 0 1,-10 9-16,-18 0 16,-10-18-1,-19-1 1,-19 1-16,-18-10 15,-1-9-15,1-19 16,9 0 0,9 0-1,10 0-15,19 0 16,-1 0 0,10 0-16,19 0 15,37 9 1,20 0-16,-20 20 15,1-1 1,-10 0-16,-10 9 16,-18 10-1,-10-9-15,-9-1 16,-18 1 0,-29-10-16,-19-9 15,-28-19 1,-10-10-16,-9-18 15,57 10 1</inkml:trace>
  <inkml:trace contextRef="#ctx0" brushRef="#br1" timeOffset="168664.62">29558 16561 0,'0'0'0,"0"0"0,0 0 16,0 10-1,0 9-15,0 37 16,0 28 0,0 1-1,0-10-15,9-19 16,1-18 0,-10-29-16</inkml:trace>
  <inkml:trace contextRef="#ctx0" brushRef="#br1" timeOffset="168931.41">29784 16646 0,'0'0'0,"0"0"0,0 9 15,0 19 1,-19 47-16,0 29 16,-9-10-1,9-10 1,0-18-16,10-19 16,0-19-1,9-19-15</inkml:trace>
  <inkml:trace contextRef="#ctx0" brushRef="#br1" timeOffset="169248.58">29774 15285 0,'0'0'0,"0"0"0,0 0 15,10 19-15,-1 47 16,10 65-1,0 48 1,-10-1-16,-9-19 16,-9-84-1</inkml:trace>
  <inkml:trace contextRef="#ctx0" brushRef="#br1" timeOffset="169732.08">27611 17275 0,'0'0'0,"0"0"0,9-10 16,10-9-1,19-9 1,18-9-16,10 9 16,0-1-1,18 1-15,58 0 16,27 19-1,19-1-15,19 10 16,19 10 0,9 8-16,-19 20 15,-18 9 1,-19 19-16,-29-10 16,-37-9-1,-47-19-15,-29-9 16,-18-10-1,-9-9-15,-10 0 16,0 0 0</inkml:trace>
  <inkml:trace contextRef="#ctx0" brushRef="#br1" timeOffset="170348.84">29163 15342 0,'0'0'0,"9"-10"0,1-18 15,-1-9 1,19-10-16,1 0 15,18 0 1,9 19 0,1 0-16,8 18 15,1 20 1,0 18-16,-9 28 16,-10 10-1,-19 18-15,-19 19 16,-18 1-1,-29-11-15,10-17 16,0-20 0,0-19-16,18-9 15,1-9 1,9-9-16,9-1 16,29-9-1,75-9-15,84-20 16,48-17-1,-1-1-15,104-19 16</inkml:trace>
  <inkml:trace contextRef="#ctx0" brushRef="#br1" timeOffset="171098.14">28495 17640 0,'0'0'0,"0"0"16,-28-9-1,-47 9-15,-38 19 16,-10 28 0,29 18-16,28 1 15,29-10 1,18 1-16,47-1 16,38 0-1,56-28-15,10-18 16,-19-29-1,-19-28-15,-19-28 16,-9-47 0,-19-28-1,-28-28-15,-28-1 16,-20 20 0,-8 37-16,-10 38 15,-10 46 1,-9 29-16,-28 65 15,47-19 1</inkml:trace>
  <inkml:trace contextRef="#ctx0" brushRef="#br1" timeOffset="171449.1">29031 17603 0,'0'0'0,"0"0"0,0 0 16,0 0-1,10 19-15,-1 28 16,10 46 0,0 29-16,-19 28 15,-10 10 1,-9-19-16,-9-1 16,-9 1-1,-10-38-15,0-18 16,18-57-1</inkml:trace>
  <inkml:trace contextRef="#ctx0" brushRef="#br1" timeOffset="171998.16">28918 17500 0,'0'0'0,"19"0"16,38 9-1,27 0-15,10 20 16,-9 8 0,-29 10-16,-18 0 15,-19-10 1,-19 10-16,0-9 15,-19-1 1,0 1-16,-18-10 16,8-9-1,1 0-15,9-10 16,10-9 0,0 0-16,9 0 15,0 0 1,9 0-16,10 0 15,18 9 1,10 20-16,1-1 16,-11 9-1,-18 1 1,-10-19-16,-9-1 16,-18 1-1,-11 0-15,-27 0 16,-10-19-1,-19-10-15,-18-9 16,18-9 0,38 10-16</inkml:trace>
  <inkml:trace contextRef="#ctx0" brushRef="#br1" timeOffset="172298">29615 18091 0,'0'0'0,"0"9"0,9 10 15,0 37 1,-9 29-16,0-1 16,-18-9-1,-1-19-15,9 1 16,1-20 0,-1-18-16</inkml:trace>
  <inkml:trace contextRef="#ctx0" brushRef="#br1" timeOffset="172566.13">29953 18166 0,'0'0'0,"0"0"16,0 19 0,0 46-16,-9 48 15,-10 18 1,-9-9-16,9-19 16,-9-18-1,18-57-15</inkml:trace>
  <inkml:trace contextRef="#ctx0" brushRef="#br1" timeOffset="172880.87">30198 17612 0,'0'0'0,"0"0"0,0 0 15,0 0 1,0 0-16,0 19 15,0 28 1,-19 37-16,0 38 16,-9 0-1,9-65-15</inkml:trace>
  <inkml:trace contextRef="#ctx0" brushRef="#br1" timeOffset="174499.45">19793 15013 0,'0'0'0,"0"0"0,-19-9 15,-28 0 1,-37-1-16,-29 29 16,-19 28-1,0 37-15,10 57 16,28 47 0,47 18-16,38 29 15,27-1 1,29-37-16,-9-47 15,-19-28 1,-19-28-16,-28-38 16,-48 1-1,-65-20-15,-19-37 16,19-28 0,38-9-1,37-10-15,28 19 16,19-1-1,10 20-15,18 0 16,20 18 0,18 10-16,-10 37 15,1 57 1,-38 46-16,-28 29 16,-10-10-1,0-18-15,10-29 16,19 0-1,37 19-15,94 47 16,170 57 0,65-10-16</inkml:trace>
  <inkml:trace contextRef="#ctx0" brushRef="#br1" timeOffset="175418.15">31091 16045 0,'0'0'0,"0"0"16,10 0-16,-1 0 16,1 0-1,-1 10-15,10-1 16,9 19-1,10 29-15,-1 46 16,-27 28 0,-20 29-1,-18-1-15,-19-9 16,0-28 0,19-47-16,0-28 15,18-19 1,1-9-16,9-19 15,0 0 1,9 0-16,10-9 16,0-1-1,-19 1-15,0 9 16,-10 9 0,-37 20-16,-9 27 15,9 28 1,9 19-16,20 19 15,27 10 1,19-1-16,-9-18 16,0-19-1,-19-10 1,-19-9-16,-9 0 16,9-47-16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1T15:02:31.66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74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6-01T15:33:18.075"/>
    </inkml:context>
  </inkml:definitions>
  <inkml:trace contextRef="#ctx0" brushRef="#br0">3942 2028 0,'0'10'0,"-29"18"16,-27 47-16,-29 28 16,20 10-1,8-10-15,29-9 16,18-19 0,10 0-16,10-19 15,-1-19 1,-9-27-16,0-10 15</inkml:trace>
  <inkml:trace contextRef="#ctx0" brushRef="#br0" timeOffset="275.2">3368 1606 0,'0'0'0,"9"0"0,29 9 16,28 1-1,18-10 1,1-10-16,-19-8 16,-19-11-1,-28 11-15,0-20 16,-19 1-1,-29-1-15,-27 10 16,18 9 0</inkml:trace>
  <inkml:trace contextRef="#ctx0" brushRef="#br0" timeOffset="1090.92">4158 2197 0,'0'0'0,"0"9"16,0 20-16,9 46 15,1 28 1,9-9 0,-10-19-16,1-28 15,-10-10 1,0-18-16,0 0 16,0-19-1,0 0-15,9 0 16,0-28-1,20-29-15,8-37 16,10-9 0,-9 28-1,-10 28-15,0 19 16,10 19-16,9 9 16,9 18-1,1 11-15,-20 18 16,1-1-1,-19 20 1,-10 0-16,-9 9 16,0 0-1,0-19-15,0-18 16,10-10 0,-1-9-16,1-10 15</inkml:trace>
  <inkml:trace contextRef="#ctx0" brushRef="#br0" timeOffset="1324.45">5306 2375 0,'0'0'0,"0"0"15,0 19 1,-10 37-16,1 10 15,0 0 1,9-19-16,0-10 16,0-18-1,0-19-15,9-19 16,0 0 0</inkml:trace>
  <inkml:trace contextRef="#ctx0" brushRef="#br0" timeOffset="1547.29">5278 1850 0,'0'0'0,"0"0"16,9 0-16,0 0 16,1 0-1,-1 0-15,1-10 16,-10 1-1,0 9-15,-10 0 16,-18-9 0,-28-1-16,27 10 15</inkml:trace>
  <inkml:trace contextRef="#ctx0" brushRef="#br0" timeOffset="1939.87">5776 1137 0,'0'0'0,"0"0"15,10 9 1,-1 38-16,0 28 15,10 28 1,0 1-16,-10-1 16,-9 0-1,0 10-15,0 9 16,0 28 0,0 9-16,0 19 15,-18-9 1,8-19-1,-9-28-15,10-37 16,0-19-16,-1-29 16,10-18-1,0-19 1,0 0-16</inkml:trace>
  <inkml:trace contextRef="#ctx0" brushRef="#br0" timeOffset="2163.23">5343 2272 0,'0'0'0,"10"0"16,9 0-16,56-19 16,66-9-1,19-9-15,-19-1 16,-19 10-1,-28 0-15,-28 9 16,-9 0 0,-38 10-16</inkml:trace>
  <inkml:trace contextRef="#ctx0" brushRef="#br0" timeOffset="2607.38">7648 1428 0,'0'0'0,"0"0"15,0 0 1,0 0-16,0 9 16,-9 29-1,-10 37-15,10 56 16,9 47 0,9 29-16,10 8 15,0-18 1,-1-18-16,-18-29 15,0-19 1,0-9 0,-9-19-16,0-18 15,-1-38 1,1-10-16,-1-18 16,10-19-1,0 0-15,-9-9 16</inkml:trace>
  <inkml:trace contextRef="#ctx0" brushRef="#br0" timeOffset="3157.78">7676 1306 0,'10'0'0,"-1"-19"16,29-9 0,18 18-1,29 10-15,9 29 16,-19 17 0,-18 1-16,-10 10 15,-19-20-15,-9 1 16,-19-1-1,-10-9 1,-18 1-16,-28-1 16,-19 9-1,9-18-15,19-19 16,18 0 0,1 0-16,19 0 15,-1 0 1,10 0-16,10 0 15,9-9 1,18 18-16,10 10 16,19 9-1,0 28-15,-19 10 16,-19 0 0,-18-10-16,-10 10 15,-29-1 1,-65 10-1,-103 19-15,-76-38 16,-113-9 0</inkml:trace>
  <inkml:trace contextRef="#ctx0" brushRef="#br0" timeOffset="7711.28">3838 4271 0,'0'0'0,"0"0"16,0 0-1,0 0-15,10 0 16,-1 0 0,0 0-16,1 0 15,-10 0 1,9 0-16,-9 0 15,0 0 1,0 0-16,0 0 16,0 0-1,0 0-15,0 0 16,0 0 0,0 0-16</inkml:trace>
  <inkml:trace contextRef="#ctx0" brushRef="#br0" timeOffset="8842.11">3801 4374 0,'0'0'0,"0"0"15,0 0-15,0 0 16,0 0 0,0 0-16,-10 0 15,1-10 1,-1 1-16,1 0 15,9 9 1,0 0-16,9 0 16,1-10-1,18 1 1,19-1-16,19-8 16,19-1-1,-1 0-15,-9 0 16,-18 1-1,-10-11-15,-9 1 16,-20 0 0,1-9-16,-19-1 15,-19-9 1,-9 0-16,-9 0 16,-1 19-1,0 19-15,-9-1 16,-19 29-1,-18 28-15,-1 28 16,0 38 0,20 9-16,18 28 15,28 9 1,19 20 0,19-1-16,18-19 15,10-8 1,-9-11-16,-10-27 15,-9-19 1,-19-10-16,0-18 16,-10-19-1,10-10-15,-9-18 16,0 0 0,9-19-16,0 0 15</inkml:trace>
  <inkml:trace contextRef="#ctx0" brushRef="#br0" timeOffset="9840.66">3340 5021 0,'0'0'0,"18"0"0,39-9 15,93-1 1,29 10 0,-19-9-16,-28 0 15,-38 9 1,-19 0-16,-9-10 16,-28 1-1,-10 9-15,-9 0 16,-1 0-1,-18 0-15,0 0 16,0 9 0,0 10-16,0 19 15,-9 8 1,0 20 0,18-10-16,19 1 15,0-20-15,10 1 16,0-19-1,-10-1 1,-9-18-16,0-9 16,-10-10-1,-9-9-15,-9-19 16,-38-9 0,-10-10-16,10 10 15,9 18 1,10 29-16,19 0 15,-1-1 1,10 10-16,0 0 16,10 0-1,27-9-15,20-10 16,37-19 0,28-8-16,10-11 15,-19-8 1,-28-1-16,-29 10 15,-28 9 1,-18 19 0,-20-10-16,-37-9 15,-66 0 1,-18 10-16,8 27 16,29 10-1,19 10-15,18 8 16,29 1-1,19 9-15,9 0 16,19 29 0,37 8-16,38 20 15,10-1 1,-10-9-16,-19-9 16,-19 0-1,-9-10-15,-9 10 16,-19 9-1,0 0-15,-19-19 16,0 0 0,9-18-16,1-1 15,-1-8 1,19-11-16,29-18 16,-29-9-1</inkml:trace>
  <inkml:trace contextRef="#ctx0" brushRef="#br0" timeOffset="10435.04">6510 4965 0,'0'0'0,"0"0"15,0 0 1,0 9-16,-9 19 16,-1 29-1,20 36-15,-1 29 16,10-9-1,0-29-15,-10-18 16,-9-38 0,0-9-1,0-19-15,0 0 16</inkml:trace>
  <inkml:trace contextRef="#ctx0" brushRef="#br0" timeOffset="10774.89">6369 4599 0,'0'0'0,"0"0"15,0 0 1,9 9-16,19 1 15,10 18 1,19 0-16,8 0 16,11-9-1,-20-19 1,-18-9-16,-19-10 16,-10-9-1,-18-19-15,-48-10 16,-46 1-16,-29 37 15,0 47 1,57-9 0</inkml:trace>
  <inkml:trace contextRef="#ctx0" brushRef="#br0" timeOffset="12459.17">8213 4571 0,'0'0'0,"0"0"16,0 9 0,0 1-16,0-1 15,0 10 1,0-10-16,0 0 15,9 1 1,0 18-16,1 10 16,-1 37-1,1 37-15,-1 20 16,1-11 0,8-8-16,-8-28 15,-1-20 1,1-9-16,-10 1 15,9-1 1,-9 10-16,0 18 16,0 10-1,-9-19-15,-1-28 16,10-19 0,0-28-1</inkml:trace>
  <inkml:trace contextRef="#ctx0" brushRef="#br0" timeOffset="12804.93">9285 4984 0,'0'0'0,"0"0"0,0 9 15,0 0-15,0 1 16,0-1-1,0-9 1,0 0-16,0 0 16,0 0-1,0 0-15</inkml:trace>
  <inkml:trace contextRef="#ctx0" brushRef="#br0" timeOffset="12969.89">9088 5800 0,'0'0'0,"0"0"16,0 0 0,0 0-16,0 0 15</inkml:trace>
  <inkml:trace contextRef="#ctx0" brushRef="#br0" timeOffset="14444.34">9012 5040 0,'0'0'0,"0"0"16,0 0-1,10 0-15,18 0 16,19 9-1,9 1-15,-9-10 16,-9 0 0,-10 0-16,-9 0 15,0-10 1,-19 1-16</inkml:trace>
  <inkml:trace contextRef="#ctx0" brushRef="#br0" timeOffset="14775.05">8956 5912 0,'0'0'0,"0"0"0,9 0 15,10-18 1,19-1-16,9-19 16,0-9-1,-10 1-15,-8 17 16,-11 1 0,-8 0-16,-10 19 15,0-1 1,0 10-16,0 0 15,-19 10 1,0-10-16</inkml:trace>
  <inkml:trace contextRef="#ctx0" brushRef="#br0" timeOffset="15491.8">10057 4740 0,'0'0'0,"0"37"16,0 76-16,0 56 16,0-10-1,0-18-15,-10-38 16,20-9 0,-1-19-1,0-19-15,10-9 16,-9-37-1</inkml:trace>
  <inkml:trace contextRef="#ctx0" brushRef="#br0" timeOffset="16107.55">10706 5106 0,'0'0'0,"0"9"0,-29 19 16,-27 28 0,-10 19-16,19 19 15,19-19 1,18-18-16,20-1 16,18-19-1,0 1 1,10-19-16,0-19 15,-1-19 1,1-28-16,-1-19 16,-8-18-1,-11 0-15,1 8 16,0 20 0,0 9-16,0 19 15,9 0 1,0 9-16,19 10 15,0 18 1,10 19-16,-1 38 16,1 28-1,-20 18-15,-9-27 16,-9-19 0,0-20-1,0-17-15,0-11 16,0 1-1,9-19-15,0-9 16,-9-10 0,-10-28-16,-28-28 15,-46-56 1,-67-19-16,-9 37 16,47 47-1,56 38-15</inkml:trace>
  <inkml:trace contextRef="#ctx0" brushRef="#br0" timeOffset="16373.63">12183 5274 0,'0'0'0,"0"0"15,0 0-15,0 0 16,0 0 0,0 0-16,0 0 15,0 0 1,0 0-16,0 0 15</inkml:trace>
  <inkml:trace contextRef="#ctx0" brushRef="#br0" timeOffset="16542.18">12211 5697 0,'0'0'15,"0"0"-15,0 0 16,0 0-16,0 0 16,0 0-1</inkml:trace>
  <inkml:trace contextRef="#ctx0" brushRef="#br0" timeOffset="17874">10339 4130 0,'0'0'0,"0"0"0,0 9 16,-19 10-1,-19 28-15,-18 28 16,-19 47 0,-1 37-16,29 10 15,28 19 1,19 0-16,19-10 15,10-19 1,-1-18 0,-9-38-16,-1-18 15,-8-29 1,-1-9-16,1-10 16,-1-18-1,0 0-15,20-19 16,-20 0-1</inkml:trace>
  <inkml:trace contextRef="#ctx0" brushRef="#br0" timeOffset="18424.33">11458 4693 0,'0'0'0,"0"0"16,0 9 0,-19 10-1,-9 18-15,-19 20 16,-47 8-16,-28 10 16,-19-9-1,-10-19-15,19-9 16,10-10-1,9-10 1,10 1-16,18-9 16,29-10-1,18 0-15,10 0 16,18 0 0,1 0-16,9 0 15,19 9 1,28 10-16,47 37 15,38 29 1,18 36-16,-18 1 16,9 10-1,9-1-15,-8-18 16,8-1 0,1-8-16,-29-39 15,-28-18 1,-28-9-16,-19-20 15,-9-8 1,-20-10 0,1-10-16,-19 1 15</inkml:trace>
  <inkml:trace contextRef="#ctx0" brushRef="#br0" timeOffset="18824.59">10235 4271 0,'0'0'0,"0"0"0,0 0 15,0 0-15,10 9 16,-1 28 0,19 39-16,1 64 15,-1 20 1,0 18 0,-9 0-16,-10-18 15,1-19 1,-1-20-16,0-36 15,-9-10 1,10-9-16,-1-19 16,1-19-1,-10-10-15,9-18 16,-9 0 0</inkml:trace>
  <inkml:trace contextRef="#ctx0" brushRef="#br0" timeOffset="19395.59">11562 4561 0,'0'0'0,"0"0"15,0 10-15,-29-1 16,-36 19 0,-20 19-16,-19 19 15,-18 18 1,9 10-16,10-9 16,-1-10-1,10-10-15,10-18 16,18-9-1,19-19-15,18-1 16,11-18 0,8 0-16,1 0 15,9 0 1,0 0-16,9 10 16,10 8-1,38 39 1,37 37-16,28 18 15,19 10 1,10 0-16,-10-9 16,-10-10-1,-8-9-15,-29-19 16,-28-19 0,-10-9-16,-18-19 15,-20-9 1,1-10-16,-19-9 15,0-9 1,0-10-16</inkml:trace>
  <inkml:trace contextRef="#ctx0" brushRef="#br0" timeOffset="19774.89">9962 4252 0,'0'0'0,"0"0"0,0 0 16,0 9 0,10 1-1,-1 27-15,1 57 16,-10 75-1,-10 65-15,1 10 16,-1-19 0,20-18-16,18-38 15,-9-19 1,0-38-16,0-27 16,-1-19-1,1-20-15,-9-8 16,8-19-1,11 0-15,-11-19 16</inkml:trace>
  <inkml:trace contextRef="#ctx0" brushRef="#br0" timeOffset="20294.59">11439 4674 0,'0'0'0,"0"0"0,0 9 16,-28 10 0,-19 19-16,-47 37 15,-28 37 1,-10 10-16,10-9 15,18-19 1,1-10-16,18-18 16,0-19-1,10-10-15,9-18 16,19 0 0,19-10-16,9 1 15,10-10 1,9 0-16,9 0 15,20 0 1,27-10-16,29 1 16,-10-1-1,0 20 1,10 18-16,18 19 16,10 19-1,0 18-15,0 10 16,-10-10-1,-8-9-15,-1 0 16,-19-9 0,19 9-16,-47-37 15</inkml:trace>
  <inkml:trace contextRef="#ctx0" brushRef="#br0" timeOffset="22724.44">6792 7292 0,'0'0'0,"0"0"0,0 0 16,0 0 0,0 9-16,0 38 15,0 66 1,-9 84-16,-10 47 16,0-1-1,10-27-15,-1-28 16,10-19-1,10-19-15,-1-9 16,1-29 0,-1-18-16,10-28 15,0-19 1,-1-19-16,1-19 16,-9-9-1</inkml:trace>
  <inkml:trace contextRef="#ctx0" brushRef="#br0" timeOffset="22977.29">6820 7695 0,'0'0'0,"0"0"0,10 0 15,9-9 1,18-1-16,20 1 16,27 0-1,20 9 1,-1 9-16,10 0 16,-28 1-16,-19-1 15,-38 0 1</inkml:trace>
  <inkml:trace contextRef="#ctx0" brushRef="#br0" timeOffset="23174.57">6698 8249 0,'0'0'0,"0"0"0,19 9 16,47 0-16,47 10 15,28-9 1,0-29 0,0-19-16,-66 10 15</inkml:trace>
  <inkml:trace contextRef="#ctx0" brushRef="#br0" timeOffset="23509.98">7930 8061 0,'0'0'0,"0"0"0,-9 9 15,-10 10 1,-18 37-16,8 29 16,11-10-1,8-9 1,20-10-16,-1-19 15,0 1-15,10-19 16,9-10 0,1-9-16,-1-19 15,-9 1 1,-10-20 0,-18-28-16,-20-9 15,-18 10 1,-9 8-16,0 10 15,27 29 1</inkml:trace>
  <inkml:trace contextRef="#ctx0" brushRef="#br0" timeOffset="23975.3">8175 8117 0,'0'0'0,"0"0"16,0 0-1,0 0-15,9-975 16,10 1960 0,9-976-1,20 19-15,8 19 16,0-9-1,-18 9-15,0-1 16,-10 11 0,-9-20-16,-19 10 15,-19-9 1,0-1-16,-19-18 16,10-10-1,0-9-15,0-18 16,9-10-1,10-38-15,27-28 16,20-28 0,0 28-16,-1 29 15,1 27 1,18 10-16,48 28 16,-48 0-1</inkml:trace>
  <inkml:trace contextRef="#ctx0" brushRef="#br0" timeOffset="24540.9">9069 8089 0,'0'0'0,"0"0"15,-10 19 1,-8 37-16,-11 57 15,1-1 1,19-8 0,-1-20-16,20-18 15,-1-19-15,0-10 16,10-18 0,19-10-16,18-18 15,20-19 1,-1-29-1,0-8-15,-28-1 16,-9 19-16,-19 10 16,-1 18-1,-18 10 1,0 9-16,10 9 16,9 28-1,18 29-15,10 9 16,10 0-1,-1-18-15,1-20 16,-1-9 0,1-9-16,-10-19 15,-10-19 1,1-9-16,-10-38 16,-19-37-1,-18-19-15,-29-19 16,-18 10-1,9 47-15,19 37 16,9 28 0,10 10-1</inkml:trace>
  <inkml:trace contextRef="#ctx0" brushRef="#br0" timeOffset="24835.39">10386 8493 0,'0'0'0,"0"0"16,0 0-16,0 0 16,0 0-1,0 0-15,0 0 16,-19 9 0,0 0-16,0 1 15,10-1 1,0 10-16,-1 9 15,20 0 1,18 0-16,19 10 16,0-10-1,19-9-15,0-29 16,-1-18 0,-36 0-16</inkml:trace>
  <inkml:trace contextRef="#ctx0" brushRef="#br0" timeOffset="25227.06">10668 8052 0,'0'0'0,"0"0"15,0 0 1,9 9-16,20 0 16,8 29-1,29 9-15,19 19 16,-10-1-1,-19 1-15,-8 0 16,-11-10 0,-18-9-16,-19-10 15,0-9 1,-19 1-16,0-11 16,-9 1-1,0-19-15,9 0 16,10-19-1,-1-9-15,20-19 16,27-28 0,20-9-16,9-1 15,9 20 1,-19 27 0,1 10-16,-10 19 15,-19-1 1</inkml:trace>
  <inkml:trace contextRef="#ctx0" brushRef="#br0" timeOffset="25726.07">11891 7423 0,'0'0'15,"0"0"-15,9 19 16,1 37-16,18 57 16,0 46-1,-9 1-15,0-20 16,-10-8 0,-9-20-16,0-27 15,0-20 1,0-18-1,0-9-15,0-19 16,0-10 0,0-9-16,0 0 15,0-9 1,-19-19-16,-18-19 16,-1 0-1,10 19-15,0 18 16,-10 10-1,0 19-15,-9 37 16,0 10 0,19 9-16,9 0 15,10-19 1,18 1-16,20-20 16,74 10-1,198 28-15</inkml:trace>
  <inkml:trace contextRef="#ctx0" brushRef="#br0" timeOffset="26074.49">12775 7564 0,'0'0'0,"0"9"0,-37 19 16,-39 66 0,-8 47-16,8 0 15,20 9 1,28 9-16,28-9 15,28-9 1,19-28-16,28-10 16,29-37-1,18-20 1,-56-36-16</inkml:trace>
  <inkml:trace contextRef="#ctx0" brushRef="#br0" timeOffset="26674.01">13208 7742 0,'0'0'0,"-9"28"16,-10 57-1,-9 46-15,18 0 16,10-27-1,10-20-15,18-28 16,19 1 0,0-20-16,0-18 15,0-10 1,-9-9-16,-1-9 16,-9-19-1,1-19 1,-11-10-16,1-8 15,0 9 1,-10 9-16,-9 18 16,0 11-1,0 8-15,0 1 16,0 9 0,0 0-16,10 9 15,-1 38 1,10 56-16,9 48 15,-9 8 1,0-28-16,-19-18 16,0-29-1,-19-9-15,0-18 16,-9-10 0,-19-10-16,-28-18 15,-29-10 1,10-18-16,19-10 15,9-18 1,19-1-16,19 1 16,9 8-1</inkml:trace>
  <inkml:trace contextRef="#ctx0" brushRef="#br0" timeOffset="27024.08">14092 8887 0,'0'0'0,"0"0"15,0 0-15,0 0 16,0 9-1,0 19-15,-9 10 16,-1 37 0,1 28-16,0 19 15,9 0 1,0-9 0,0-1-16,0-18 15,-10-10 1,1-18-16,9-28 15,-10-20 1,10-18-16</inkml:trace>
  <inkml:trace contextRef="#ctx0" brushRef="#br0" timeOffset="27324.24">13876 8868 0,'0'0'0,"0"0"16,0 0-16,9 0 16,29 9-1,47 10-15,9 9 16,0 0 0,-28 0-16,-10 1 15,-18-1 1,-19 0-1,-1 0-15,-18 0 16,-9 19 0,-48 19-16,-55 18 15,-77-18 1,-149 0-16</inkml:trace>
  <inkml:trace contextRef="#ctx0" brushRef="#br0" timeOffset="27674.83">14676 7733 0,'0'0'0,"18"18"16,39 29-1,37 66-15,19 65 16,-10 19 0,-18 0-16,-38-19 15,-28-9 1,-19-28-16,-19-10 15,-28-9 1,-38 10-16,-93 18 16,-133 66-1</inkml:trace>
  <inkml:trace contextRef="#ctx0" brushRef="#br0" timeOffset="28840.94">7601 10360 0,'0'0'0,"0"0"15,0-10-15,0-8 16,0 8 0,0 1-16,0-1 15,0 10 1,0 10-16,10 18 16,-1 56-1,-9 38-15,0 19 16,-19-10-1,-18 1-15,-1-20 16,-9-18 0,0-9-16,19-38 15,18-10 1,1-9-16,18-9 16,10 9-1,28 0-15,28 10 16,38-1-1,19 1 1,-10-1-16,-18-18 16,-20 0-1,-27-19-15,-20 0 16,1-9 0,-19-10-16</inkml:trace>
  <inkml:trace contextRef="#ctx0" brushRef="#br0" timeOffset="29958.07">8617 10904 0,'0'0'0,"0"0"0,0 0 15,-9 9 1,-10 19-16,-19 10 15,-9 28 1,0 9 0,19 0-16,19 0 15,18-19 1,0 0-16,20-9 16,-1-9-1,0-19-15,0-19 16,1-10-1,-1-18-15,-9-38 16,-19-18 0,-10 9-16,-9 9 15,1 1 1,8 18-16,1 18 16,-1 1-1,10 19-15,10 0 16,-1-1-1,19 1-15,29-1 16,9 1 0,9-986-1,0 1952-15,-9-975 16,-19-1 0,-9 0-16,-19 10 15,-1-1 1,1-8-16,-9 8 15,-10 1 1,0 0-16,0 9 16,0 0-1,0 18-15,-10 29 16,20 28 0,-1 28-16,19 10 15,0-10 1,-9-37-16,0-10 15,0-9 1,-19-9-16,0-10 16,-10 0-1,1-9-15,-10-1 16,10-18 0,-1 0-16,10 0 15,10-9 1,27-19-1,48-38-15,37-9 16,38-19 0,-28 10-16,-28 9 15,-20 0 1,-27 9-16,-20 19 16,-18 0-1,-19 19-15,0 0 16,-9 0-1,-1 19-15,-9-1 16,1 20 0,-11-1-16,1 19 15,9 10 1,10 37-16,18 28 16,10 19-1,28 0-15,-9-19 16,-1-9-1,1 0-15,-19-19 16,-19-19 0,-28 0-1,-38 1-15,-47-11 16,-9-36 0,65-10-16</inkml:trace>
  <inkml:trace contextRef="#ctx0" brushRef="#br0" timeOffset="30358.08">11185 10651 0,'0'0'0,"0"0"16,0 0-1,-18 18-15,-29 20 16,-10 37-1,1 37-15,9 10 16,28 0 0,19 10-16,47 18 15,47-9 1,38-19-16,9-29 16,-19-27-1,-66-47-15</inkml:trace>
  <inkml:trace contextRef="#ctx0" brushRef="#br0" timeOffset="30924.08">11863 10791 0,'0'0'0,"0"0"0,0 0 15,0 10 1,0 18-16,0 0 16,9 19-1,10 9-15,9 0 16,10 1 0,-1-20-16,1-9 15,-10-9 1,-9-9-16,0-10 15,0 0 1,0-10-16,-1-9 16,1 1-1,0-10-15,-10-1 16,1 1 0,-1 19-16,-9-1 15,0 1 1,0 9-16,10 9 15,-1 10 1,0 28 0,10 38-16,0 8 15,-19-8 1,0-10-16,-19-19 16,0 0-1,-18-9-15,-29 0 16,-9-9-1,-10-19-15,10-19 16,28 0 0,9-19-16,19 9 15</inkml:trace>
  <inkml:trace contextRef="#ctx0" brushRef="#br0" timeOffset="31291.37">12662 11467 0,'0'0'0,"0"0"15,0 0 1,0 0-16,0 9 16,0 19-1,0 10-15,0 28 16,-9 27 0,-10 29-16,0 10 15,1-1 1,-1 0-16,0-18 15,9-38 1,1-47-16,9-28 16,0 0-1</inkml:trace>
  <inkml:trace contextRef="#ctx0" brushRef="#br0" timeOffset="31574.22">12352 11476 0,'0'0'0,"0"0"16,9 0 0,1-9-16,9-1 15,18 1 1,10 9-16,10 9 16,-1 1-1,1-1-15,-20 10 16,-18 0-1,0-1-15,-10 1 16,-9 9 0,-9 1-16,-48 17 15,-65-8 1,47-19-16</inkml:trace>
  <inkml:trace contextRef="#ctx0" brushRef="#br0" timeOffset="31846.12">13340 11880 0,'0'0'0,"0"0"16,0 9-16,-19 19 16,-19 19-1,1 9-15,-10 1 16,18-20 0,11 1-16,8-29 15</inkml:trace>
  <inkml:trace contextRef="#ctx0" brushRef="#br0" timeOffset="32460.07">13622 10575 0,'0'0'0,"0"0"16,9 19-16,1 28 15,18 47 1,19 0-16,19 0 16,0-19-1,9-10-15,0-18 16,0-19-1,-18-9-15,-1-19 16,-18 0 0,0-19-16,-10-9 15,9-19 1,-18-28-16,0-9 16,-9 18-1,-10 10-15,0 18 16,0 20-1,0 8 1,0 10-16,0 0 16,9 28-1,0 38-15,1 47 16,9 18 0,-1 0-16,1 1 15,-19-10 1,-9-29-16,-10-8 15,-28-10 1,-19 0-16,-28 0 16,-19-19-1,10-18-15,9-19 16,28-10 0,37-9-16</inkml:trace>
  <inkml:trace contextRef="#ctx0" brushRef="#br0" timeOffset="32807.9">14751 11711 0,'0'0'0,"0"0"15,0 19 1,-10 18-16,-8 38 16,-1 38-1,-9-1-15,9 1 16,-9-19-1,9 0-15,0-19 16,9-28 0,1-29-1,0-18-15,9 0 16</inkml:trace>
  <inkml:trace contextRef="#ctx0" brushRef="#br0" timeOffset="33074.51">14723 11570 0,'0'0'0,"0"0"15,0 0-15,9 9 16,10 1 0,18 27-16,10 38 15,1 19 1,8 9-1,0-9-15,1 0 16,-20-19 0,-8-9-16,-10-19 15,-10-10-15,-9 1 16,-9-19 0</inkml:trace>
  <inkml:trace contextRef="#ctx0" brushRef="#br0" timeOffset="33274.08">14224 12124 0,'0'0'0,"9"0"0,10 9 16,28 0-1,38 10-15,37-10 16,10-9-1,9-37-15,160-66 16</inkml:trace>
  <inkml:trace contextRef="#ctx0" brushRef="#br0" timeOffset="33540.76">15475 10726 0,'0'0'0,"0"0"16,10 9-16,8 19 15,20 66 1,18 28 0,-8 19-16,-11-1 15,-18 1 1,-10 19-16,-37-1 15,-28 10 1,-85 19-16,-113 84 16</inkml:trace>
  <inkml:trace contextRef="#ctx0" brushRef="#br0" timeOffset="34558.67">7244 13362 0,'0'0'0,"0"0"16,0 0-1,0 0-15,0 0 16,0 9 0,-10 10-16,1 47 15,-1 56 1,1 47-16,9 9 15,0-18 1,0-20-16,0-27 16,0-29-1,0-27-15,0-20 16,0 1 0,0-20-16,0 1 15,0 0 1,0 0-16,0-10 15,0-9 1,0 0 0,0 0-16,9 0 15,1-9 1,18-10-16,0-9 16,19 0-16,0-1 15,10 1 1,9 19-1,0 0-15,-10 18 16,0 0 0,-9 1-16,-9 18 15,0 0 1,-19 0-16,-10 0 16,-28 19-1,-47 0-15,-75-9 16,-47-20-1,-19-27 1,47-19-16,38 0 16,37 0-1,38-10-15,28 19 16</inkml:trace>
  <inkml:trace contextRef="#ctx0" brushRef="#br0" timeOffset="35056.92">8627 14432 0,'0'0'0,"0"0"16,0 0-16,-19 0 16,0-10-1,-19 1-15,-18 18 16,-19 1 0,9 18-16,19 0 15,9 9 1,10 1-16,18 0 15,1-10 1,9-10 0,9-8-16,1-10 15,-1 0 1,20 0-16,-1-10 16,0 1-1,0 18-15,0 1 16,19 18-1,0 10-15,1 8 16,-1 1 0,9-9-16,10-1 15,-29-27 1</inkml:trace>
  <inkml:trace contextRef="#ctx0" brushRef="#br0" timeOffset="35374.39">9059 13850 0,'0'0'0,"0"0"16,-9 9-16,-19 19 15,-29 29 1,1 27-16,9 1 15,19-10 1,-1 0-16,20 0 16,9 0-1,19-9-15,28-1 16,28 1 0,47-19-16,38-28 15,0-38 1,-85 0-16</inkml:trace>
  <inkml:trace contextRef="#ctx0" brushRef="#br0" timeOffset="35640.58">9511 13747 0,'0'0'0,"0"0"0,0 0 16,0 9 0,-10 38-16,-8 56 15,8 47 1,1 29-16,-1-29 16,20-28-1,-1-19-15,1-19 16,-1-18-1,0-28-15,1-29 16</inkml:trace>
  <inkml:trace contextRef="#ctx0" brushRef="#br0" timeOffset="35957.51">9765 14019 0,'0'0'0,"-10"9"15,-18 10-15,-19 19 16,-9 8-16,9 20 16,9 0-1,10-10 1,18 10-16,1-1 15,18 1 1,20 0-16,8 9 16,20 0-1,18 0-15,19-19 16,-47-37 0</inkml:trace>
  <inkml:trace contextRef="#ctx0" brushRef="#br0" timeOffset="36474.75">10348 14244 0,'0'0'0,"0"0"16,0 9-16,-9 20 15,-10 46 1,10 28-1,-1-9-15,20-19 16,8-19 0,1-9-16,9-10 15,1-18 1,8 0-16,1-19 16,-1-9-1,11-20-15,-11-8 16,-9 9-1,-9 0-15,-9 18 16,-1 1 0,0-1-16,1 20 15,18 9 1,0 9-16,19 9 16,0 1-1,-9-10-15,9-9 16,-9-10-1,9-18-15,-10-10 16,1-19 0,0-27-1,-20-20-15,-18-9 16,0 10 0,-18 0-16,8 37 15</inkml:trace>
  <inkml:trace contextRef="#ctx0" brushRef="#br0" timeOffset="36795.12">11712 14525 0,'0'0'0,"0"0"16,0 0-16,-28 0 15,-10 10 1,-18-1-16,9 19 16,9 19-1,19 0 1,19 19-16,38 0 16,19-1-1,8-18-15,1-9 16,-9-20-16,-1-18 15,-18 0 1,-1-18 0,-8-20-16,-20 19 15</inkml:trace>
  <inkml:trace contextRef="#ctx0" brushRef="#br0" timeOffset="37208.47">12023 14235 0,'0'0'0,"0"0"16,9 0-16,10 9 15,37 29 1,48 18-16,9 10 16,-10 9-1,-18-19 1,-29 0-16,-9 0 15,-18-18 1,-20 9-16,-18 0 16,-38 9-1,-29-9-15,1-38 16,9-18 0,10-19-16,27-19 15,11-9 1,18-10-16,37 0 15,20 1 1,18 8-16,10 10 16,18 19-1,10 0-15,-9 19 16,-10-1 0,-47 10-16</inkml:trace>
  <inkml:trace contextRef="#ctx0" brushRef="#br0" timeOffset="37678.07">13377 13672 0,'0'0'0,"0"9"15,0 10-15,0 65 16,10 95-1,-1 55-15,10-18 16,0-38 0,0-28-16,-10-37 15,0-29 1,-9-37-16,0-19 16,0-18-1,0-10-15,0-10 16,0-18-1,-9-28-15,-10 0 16,-9 9 0,-10 0-16,1 19 15,-1 18 1,0 10 0,1 19-16,9 9 15,-1 10 1,20 9-16,9 0 15,9-1 1,29 1-16,56-9 16,66-10-1,169 0-15</inkml:trace>
  <inkml:trace contextRef="#ctx0" brushRef="#br0" timeOffset="37993.67">14534 13756 0,'0'0'0,"0"0"0,0 0 15,0 10 1,-28 27-1,-28 38-15,-29 66 16,-9 28 0,19 9-16,37 0 15,48-9 1,37 0-16,37-9 16,39-20-1,46-18-15,66-37 16,132-29-1</inkml:trace>
  <inkml:trace contextRef="#ctx0" brushRef="#br0" timeOffset="39090.97">15541 14197 0,'0'0'0,"0"0"16,0 0-1,0 19-15,-19 37 16,-9 57 0,0 46-1,0 38-15,9 0 16,9-28-16,1-19 15,0-28 1,9-19-16,0-37 16,0-19-1,0-19 1,0-18-16,9-10 16,-9-10-1</inkml:trace>
  <inkml:trace contextRef="#ctx0" brushRef="#br0" timeOffset="39606.99">15485 14141 0,'0'0'0,"0"0"15,0 0-15,9 0 16,0 0-1,20 0-15,-1 9 16,9 1 0,-8-1-1,-10 0-15,-1 1 16,1 8-16,-19 11 16,-9-1-1,-10 9-15,-19 1 16,1-19-1,8-1 1,20-8-16,0-1 16,-1 1-1,20-1-15,8 19 16,29 19 0,1 0-16,-11 0 15,1-10 1,-19 1-16,-1-10 15,-18 0 1,0 0-16,-28 0 16,-19 10-1,-28-1-15,-10-8 16,19-11 0,19-18-16,19 0 15,19 0 1</inkml:trace>
  <inkml:trace contextRef="#ctx0" brushRef="#br0" timeOffset="39892.69">16294 14704 0,'0'0'0,"0"0"15,9 0 1,10 0-16,9-10 16,19 1-1,19 0-15,0-1 16,0 1-1,-10 9-15,-28 0 16</inkml:trace>
  <inkml:trace contextRef="#ctx0" brushRef="#br0" timeOffset="40075.47">16162 15023 0,'0'0'0,"0"0"0,19 0 16,47 0-1,56 0-15,38-19 16,169-9 0</inkml:trace>
  <inkml:trace contextRef="#ctx0" brushRef="#br0" timeOffset="40432.05">17592 14338 0,'0'0'0,"0"0"0,0 0 16,0 9 0,0 10-16,-10 47 15,-8 56 1,-1 37-16,0 10 16,-9 0-1,9-10-15,0-18 16,0-10-1,1-27-15,8-39 16,1-18 0,9-19-16,0-28 15,0 0 1</inkml:trace>
  <inkml:trace contextRef="#ctx0" brushRef="#br0" timeOffset="40940.26">17404 14375 0,'0'0'0,"0"0"0,9 0 16,1-9 0,18 0-16,19-1 15,19 10 1,9 10-16,0-1 15,-28 10 1,-9-10-16,-19 1 16,-1-1-1,-18-9-15,0 9 16,0 1 0,-9-1-16,0 0 15,-1 1 1,10-1-16,0 1 15,10 18 1,18 0-16,0 19 16,0 0-1,1 0 1,-11-10-16,1 1 16,-19-1-1,0 1-15,-28-10 16,-38 19-1,-28-10-15,-9-9 16,27-9 0,20-19-16,28 0 15,18 0 1</inkml:trace>
  <inkml:trace contextRef="#ctx0" brushRef="#br0" timeOffset="41177.98">18344 14807 0,'0'0'0,"0"0"15,10 0 1,9 9-16,18 1 15,39-1 1,18 10-16,19 0 16,18-19-1,-56 0-15</inkml:trace>
  <inkml:trace contextRef="#ctx0" brushRef="#br0" timeOffset="41731.49">20066 14375 0,'0'0'0,"0"0"15,0 0 1,-9 10-16,-20 27 15,-18 10 1,-9 19-16,-19 0 16,-1-10-1,1-9 1,-10-10-16,20-18 16,8-19-1,10 0-15,9-19 16,10 1-1,9-11-15,10-8 16,0-1 0,18 1-16,0 9 15,1-1 1,-1 1-16,10 19 16,9 0-1,10 18-15,37 28 16,29 29-1,9 37-15,-19 1 16,0-11 0,-19 1-16,-19-28 15,-18-10 1,0 0-16,-1-18 16,-8-19-1,-20-10 1</inkml:trace>
  <inkml:trace contextRef="#ctx0" brushRef="#br0" timeOffset="42457.64">21214 14751 0,'0'0'0,"0"0"15,0 0-15,0 0 16,0 0-1,0 0-15,0 0 16,0 0 0,-19-10-16,-19 1 15,-18 0 1,-10 18-16,0 0 16,10 19-1,9 10 1,18-1-16,20 10 15,18 0-15,20 0 16,18-9 0,9-19-16,38-29 15,10-18 1,-10-19 0,-10-28-16,-27-19 15,-20-28 1,-8-9-16,-29 9 15,-19 19 1,0 18-16,-9 20 16,0 27-1,-1 10-15,-8 19 16,-1 27 0,10-8-16</inkml:trace>
  <inkml:trace contextRef="#ctx1" brushRef="#br0">21249 14111 0</inkml:trace>
  <inkml:trace contextRef="#ctx0" brushRef="#br0" timeOffset="42638.87">22220 14479 0,'0'0'0,"0"0"0,0 0 15,0 0 1,0 0-16,0 0 16,0 0-1,0 9-15,0 28 16,10 20-1,-1 37-15,-9 18 16,0 1 0,0-1-16,-19 1 15,0-19 1,-9-19-16,-9-9 16,-1-10-1,-18-19-15,-20-18 16,-18-28-1,-19-38 1,57 9-16</inkml:trace>
  <inkml:trace contextRef="#ctx0" brushRef="#br0" timeOffset="43173.38">21693 14150 0,'0'0'0,"10"0"15,18 10-15,47 18 16,38 0 0,10 9-16,8-8 15,-18-11 1,-9 10-16,-10 1 15,0-1 1,-19-9 0,-28-1-16,-38-18 15</inkml:trace>
  <inkml:trace contextRef="#ctx0" brushRef="#br0" timeOffset="43507.79">20668 15717 0,'0'0'0,"0"0"0,19 0 16,37-19-1,57-18-15,47 9 16,19-1 0,0 20-16,9 18 15,9 10 1,-18 9-16,-28 10 16,-57-19-1,-28-1-15,-19 1 16,-38-19-1</inkml:trace>
  <inkml:trace contextRef="#ctx0" brushRef="#br0" timeOffset="43991.42">21167 16177 0,'0'0'0,"0"0"0,-19 0 16,-19 9-16,-18 10 15,-1 18 1,10 10-16,19 0 15,19 19 1,27 9 0,20-9-16,28-19 15,19-10 1,-10-18-16,0-19 16,-18-28-1,-1-29-15,-18-46 16,-10-66-1,-38-18-15,-18-1 16,-9 29 0,-20 27-16,10 29 15,0 28 1,0 19-16,-9 18 16,-1 29-1,1 9-15,28 0 16</inkml:trace>
  <inkml:trace contextRef="#ctx0" brushRef="#br0" timeOffset="44356.98">21872 15989 0,'0'0'0,"0"0"16,0 0-16,0 0 15,0 10 1,0 27-16,0 19 15,0 38 1,-9 19-16,-1 18 16,-8 10-1,-11 0-15,-8-19 16,-1-29 0,10-27-16,9-38 15,10-18 1</inkml:trace>
  <inkml:trace contextRef="#ctx0" brushRef="#br0" timeOffset="44907.21">21759 15848 0,'0'0'0,"0"0"0,10 0 16,-1 0 0,19 10-16,19-1 15,0 1 1,10 18-16,-19 0 16,-1 0-1,-18 0-15,0 0 16,-19 10-1,-28-1-15,-19 1 16,-10-19 0,1-1-16,9-8 15,18-10 1,20 0 0,0 0-16,9 0 15,9 9 1,10 1-16,9-1 15,0 10 1,0-1-16,-9 1 16,0-9-1,0-1-15,-10 10 16,-9 9 0,0 0-16,-19 19 15,-18-10 1,-1-8-16,-9-20 15,-19-18 1,19-10-16</inkml:trace>
  <inkml:trace contextRef="#ctx0" brushRef="#br0" timeOffset="45342.29">22493 13963 0,'0'0'0,"0"0"0,10 0 16,27 9 0,48 19-16,47 47 15,9 28 1,0 29-16,-10 27 16,-27 10-1,-19 28-15,-38 28 16,-47 19-1,-29 10-15,-46-11 16,-28 1 0,-20-18-16,-37-20 15,-75-18 1,-38-57 0,-18-56-16,-95-9 15</inkml:trace>
  <inkml:trace contextRef="#ctx0" brushRef="#br0" timeOffset="85112.54">2060 2563 0,'0'0'0,"0"9"15,-9 10-15,-1 28 16,10 37-1,0 67-15,29 36 16,-1 38 0,0 10-16,10-1 15,-1 10 1,1 0-16,-10 10 16,-18-1-1,-10-18 1,-29-10-16,-8-9 15,-1-29 1,-9-9-16,0-37 16,9-38-1,1-18-15,18-38 16,10-10 0,-1-18-16,1 0 15,9-19 1,0 0-16,0 0 15,9 0 1,1-19-16,18-9 16,9 0-1,-18 0-15,9 18 16,1 10 0,27 38-16,19 65 15,10 94 1,0 66-16,-29 28 15,-9 46 1,-19 29 0,-28 10-16,-18 27 15,-29 19 1,-29 10-16,1 18 16,0-28-1,18-9-15,-18 0 16,28-10-1,19 1-15,28 18 16,28 19 0,47 9-16,38-18 15,47-10 1,38-37-16,46-29 16,86-18-1,102-28-15,-46-85 16</inkml:trace>
  <inkml:trace contextRef="#ctx0" brushRef="#br0" timeOffset="87540.19">11882 2432 0,'0'0'0,"0"0"15,9 0-15,38-19 16,56-9 0,114-29-1,93-18-15,10 19 16,-19 18-16,-47 38 16,-19 10-1,-28-1 1,-28 10-16,-28-19 15,-29 0-15,-9-19 16,-57 0 0</inkml:trace>
  <inkml:trace contextRef="#ctx0" brushRef="#br0" timeOffset="87873.04">14600 1437 0,'0'0'0,"0"9"16,0 20-16,0 36 15,10 67 1,-1 27-1,10-9-15,9-9 16,-9-10 0,0-27-16,0-20 15,-10-28 1,0-18-16,-9-10 16,0-19-1,0-9-15,10-28 16,-10 0-1</inkml:trace>
  <inkml:trace contextRef="#ctx0" brushRef="#br0" timeOffset="88223.99">14779 1484 0,'0'0'0,"0"0"0,9 9 16,10 29-1,28 18-15,29 38 16,8 9 0,1-9-16,0-10 15,-10-8 1,0-20-16,-28-9 16,-9-10-1,-19-9-15,-19-9 16,0 0-1,-29 9 1,-65 28-16,-56 1 16,-48-1-1,10 0-15,28-18 16,28-1 0,20 10-16,55-19 15</inkml:trace>
  <inkml:trace contextRef="#ctx0" brushRef="#br0" timeOffset="89374.53">16924 1390 0,'0'0'0,"0"0"16,0 0-16,0 0 15,0 0 1,0 0-16,0 0 16,0 19-1,0 28-15,-9 65 16,9 48 0,0 9-1,-10-19-15,1-28 16,-1-19-1,1-18-15,-1-10 16,1-19 0,9 0-16,0-18 15,0-20 1,0 1-16,0-9 16,0-10-1,0 0-15,0 0 16,9-10-1,29-18-15,19-38 16,27-9 0,1 0-16,-10 19 15,0 18 1,1 20-16,8 18 16,1 37-1,0 20 1,-10 18-16,-28 9 15,-9-9 1,-20 0-16,-18 0 16,-28 10-1,-19-10-15,-19 0 16,-37-19 0,-10 0-16,0-28 15,-37-18 1,-29-29-16,-150-56 15</inkml:trace>
  <inkml:trace contextRef="#ctx0" brushRef="#br0" timeOffset="91414.8">17074 1672 0,'0'0'0,"10"0"0,-1 0 16,19-19 0,20-9-16,17-10 15,20 1 1,0-10-16,-10 19 15,0-1 1,0 11-16,-9 8 16,-9 1-1,-20 0-15,1-1 16,-19 1 0,-10-1-1,-9 10-15,-28-9 16,-66-10-1,-75 10-15,-20 28 16,11 37 0,-1 28-16,19 29 15,19 28 1,9 28-16,29 9 16,28 0-1,37-9-15,38 0 16,38-10-1,37-27-15,38-10 16,28-19 0,9-28-16,-9-28 15,-28-28 1,-19-19-16,-18-19 16,-20-9-1,-9-19 1,-19-19-16,-18-37 15,-29-10-15,-28 10 16,-10 19 0,1 27-16,9 20 15,19 27 1,0 1 0,18 9-16,1 0 15,18 9 1,10 20-16,28 8 15,38 1 1,18-1-16,-9-9 16,-19-9-1,1-19-15,-20 0 16,-9 0 0,-9 0-1,-19 9-15,-1 1 16,-8 9-16,9 18 15,-19 38 1,0 47-16,-10 38 16,1 9-1,-1-10 1,20-18-16,-1-19 16,1-19-1,8-19-15,1-18 16,0-10-1,0-18-15,0-10 16,0-9 0,-10-19-16</inkml:trace>
  <inkml:trace contextRef="#ctx0" brushRef="#br0" timeOffset="91907.08">18043 2225 0,'0'0'0,"0"0"16,0 0-1,0 0 1,10 10-16,9 18 15,18 9 1,39 38-16,27 10 16,-9 18-1,0-9-15,-19 0 16,-28-19 0,-9-19-16,-19 0 15,-19-18 1,-19-1-16,0-9 15,0-9 1,-9 0-16,9-19 16,1 0-1,-1-9-15,9-10 16,1-37 0,28-48-16,65-74 15,67-38 1,9 29-16,-47 65 15,-47 65 1,-29 39 0,-27 8-16</inkml:trace>
  <inkml:trace contextRef="#ctx0" brushRef="#br0" timeOffset="92309.14">19577 2844 0,'0'0'0,"0"0"16,0 0-16,-28 0 15,-10 0 1,-18 0-16,-20 0 16,1 10-1,9-1-15,10 10 16,27 0-1,1-1-15,19 1 16,-1-9 0,20-1-16,9 0 15,9-9 1,19 0 0,0 10-16,0-1 15,0 1 1,9-1-16,1 19 15,-1 0 1,1 10-16,-1-1 16,1 1-1,-1-19-15,-37-19 16</inkml:trace>
  <inkml:trace contextRef="#ctx0" brushRef="#br0" timeOffset="93044.11">20743 1531 0,'0'0'0,"0"19"0,0 65 15,-18 85 1,-20 56-1,10 0-15,-1-28 16,20-18 0,0-48-16,9-28 15,0-37 1,9-19-16,-9-19 16,0-9-1,0-19-15,0 0 16,0 0-1,-9-10-15,-20-18 16,-36-38 0,-1 10-16,19 19 15,0 18 1,0 28-16,0 19 16,18 10-1,11 28-15,18 18 16,18 0-1,39-8-15,37-11 16,19-18 0,-10-19-1,-9-18-15,-9-20 16,-10-8 0,-18-20-16,-1-18 15,-9-19 1,-28 9-16,0 10 15,-19 18 1,0 10-16,0 19 16,0 9-1,0 9-15,0 29 16,9 27 0,19 10-16,1 0 15,-1-18 1,9-20-16,1-9 15,0-9 1,-1-19-16,10-19 16,-18 1-1</inkml:trace>
  <inkml:trace contextRef="#ctx0" brushRef="#br0" timeOffset="93234.85">21016 2497 0,'0'0'0,"0"0"0,10 10 15,-1-1 1,0 19-16,20-9 16,8 0-1,38-1-15,-27-18 16</inkml:trace>
  <inkml:trace contextRef="#ctx0" brushRef="#br0" timeOffset="94023.95">21722 3023 0,'0'9'0,"9"0"16,1 10-16,18 0 16,-9 0-1,-1-10-15,11-9 16,-11 0-1,1-19-15,0-9 16,0-9 0,-19-10-1,-10 0-15,-8 19 16,-1 18 0,-19 10-16,-9 28 15,-9 38 1,-1 37-16,20-9 15,27-19 1,10-9-16,10-10 16,18-18-1,19-1-15,0-18 16,19-19 0,-10-19-16,1-18 15,-1-20 1,-9-8-16,-9-1 15,-19 10 1,-1 28-16,-8-1 16,-10 20-1,0 0 1,9 18-16,1 10 16,8 18-1,1 20-15,0-1 16,0-18-1,-10-20-15,1 1 16,-1 0 0,1-19-16,8-10 15,39-27 1,27-29-16,1-9 16,0 0-1,-19 19-15,-19 28 16,-10 18-1,-8 10-15,-1 19 16,0 19 0,-9 37-16,0 18 15,-19 1 1,0-9 0,-10-10-16,1-28 15,-1-19 1,10-19-16,10-9 15,18-19 1,-9-9-16</inkml:trace>
  <inkml:trace contextRef="#ctx0" brushRef="#br0" timeOffset="94374">23490 1400 0,'0'0'0,"0"0"0,0 9 16,0 28-1,0 48-15,0 65 16,0 66 0,-9 28-1,-1 0-15,1 0 16,0-19-1,9-9-15,0-19 16,0-10 0,-10-37-16,1-28 15,-1-28 1,1-28-16,0-19 16,-1-28-1,1-10-15,-10-28 16,0 0-1</inkml:trace>
  <inkml:trace contextRef="#ctx0" brushRef="#br0" timeOffset="94606.95">22314 2441 0,'0'0'0,"10"0"0,27 9 15,76 19-15,85 10 16,56-10 0,9-9-16,19-10 15,-28-9 1,-47 0 0,-65-9-16,-48 0 15,-66-1 1</inkml:trace>
  <inkml:trace contextRef="#ctx0" brushRef="#br0" timeOffset="96456.53">26519 1765 0,'0'0'0,"0"0"16,0 0-16,0 10 15,0 18 1,0 47-16,-9 56 16,0 57-1,-1 18-15,1-9 16,18-46 0,1-39-1,-1-27-15,0-38 16,-9-10-1,0-18-15,0-19 16,0 0 0,-9-10-16,-47-65 15,-76-75 1,-66-47-16,1 28 16,18 47-1,29 57-15,27 55 16,10 38-1,10 66-15,9 38 16,37 27 0,39-9-16,36-9 15,20-19 1,18-9-16,29-1 16,37-18-1,20-19 1,8-28-16,10-28 15,19-29 1,18-37-16,10-18 16,-19-29-1,-18 0-15,-29-9 16,-28 9 0,-38 19-16,-28 28 15,-28 19 1,-19 0-16,-10 18 15,-8 1 1,-20 9-16,-18 19 16,8 37-1,11 19-15,18 19 16,19 0 0,28-10-16,10-9 15,18-9 1,10-19-1,9-19-15,1-19 16,8-18 0,1-38-16,19-28 15,-1-47 1,-9-37-16,-19-10 16,-28 19-1,-28 46-15,-19 29 16,-28 28-1,-28 19-15,-48 28 16,-18 28 0,18 19-16,29 10 15,37-1 1,20-9-16,18 0 16,18 18-1,29 1-15,29 0 16,18-10-1,0-18-15,-19-20 16,0 1 0,-18 0-1,-20 0-15,1-10 16,-19 0 0,0 10-16,-19 9 15,0 19 1,-19 19-16,-19 18 15,-18 1 1,-10-10-16,-9-9 16,-10-20-1,-9-27-15,-10-9 16,48-20 0</inkml:trace>
  <inkml:trace contextRef="#ctx0" brushRef="#br0" timeOffset="96840.16">28730 2948 0,'0'0'0,"0"0"0,-19 0 15,-28 9 1,-18 10-16,-30 37 16,-8 19-1,9 10-15,19 8 16,18 1-1,29-9-15,19-10 16,18-10 0,29 1-16,18-10 15,19-18 1,29-19-16,9-29 16,-66-9-1</inkml:trace>
  <inkml:trace contextRef="#ctx0" brushRef="#br0" timeOffset="97856.42">28900 3210 0,'0'0'0,"0"0"16,0 0-16,0 10 15,9 8 1,0 11-16,20 18 15,18-10 1,0 1-16,9-10 16,1-10-1,-10-18 1,-10 0-16,1-18 16,-10-10-1,-9-10-15,-19 1 16,-10-10-1,-8 9-15,-20 10 16,-28 28 0,-18 28-16,-1 28 15,10 38 1,18 9-16,29 1 16,28-11-1,19-8-15,18-10 16,39-19-1,18-9-15,0-28 16,0-28 0,-9-20-16,-1-18 15,-9-18 1,10-38 0,-19-1-16,-19 11 15,-9 17 1,-20 39-16,-8 9 15,-10 18 1,0 10-16,0 10 16,-19 9-1,0 27-15,0 20 16,1-10 0,8-9-16,1-9 15,9-10 1,0-9-16,0-10 15,0-9 1,9 0-16,1 0 16,27-28-1,20-19-15,27-28 16,1 0 0,-38 19-16,-9 28 15,-20 18 1,1 1-1,-9 18-15,9 29 16,-1 18 0,-8 38-16,-10 9 15,0-9 1,9 0-16,-9-29 16,10-27-1,-1-19-15,-9-19 16</inkml:trace>
  <inkml:trace contextRef="#ctx0" brushRef="#br0" timeOffset="98229.84">30960 1775 0,'0'0'0,"0"0"0,9 28 16,1 66-1,8 84-15,1 66 16,0 28 0,-19-19-16,0-18 15,0-19 1,-9-19-16,-10-19 15,-19 0 1,10-18-16,0-38 16,0-28-1,-1-19-15,1-10 16,19-18 0,-1-28-16,1-10 15,9-9 1</inkml:trace>
  <inkml:trace contextRef="#ctx0" brushRef="#br0" timeOffset="98506.95">30170 3135 0,'0'0'0,"9"0"15,10 0-15,65 10 16,67-1 0,84 19-16,19 10 15,10 9 1,8 0-16,-46-1 16,-57-17-1,-46-20-15,-48-9 16,-47 0-1,-28 0-15</inkml:trace>
  <inkml:trace contextRef="#ctx0" brushRef="#br0" timeOffset="99523.72">17978 4299 0,'0'0'0,"-29"9"16,-46 19-16,-47 47 15,-1 57 1,1 46-16,28 28 16,28-9-1,47-18 1,48-1-16,37-28 16,56-19-16,57-18 15,65-19 1,38-47-1,-28-47-15,94-47 16</inkml:trace>
  <inkml:trace contextRef="#ctx0" brushRef="#br0" timeOffset="100123.46">18796 4364 0,'0'0'0,"0"0"16,0 10-16,-19 37 16,-9 65-1,0 67 1,0 27-16,-1 19 15,1-18-15,19-29 16,-1-37 0,1-48-1,9-27-15,0-28 16,0-20 0,0-8-16,0-10 15,0 0 1,19-19-16,18-47 15,29-37 1,9-19-16,-18 38 16,-20 37-1,1 19-15,0 18 16,18 10 0,10 38-16,0 18 15,-10 10 1,-18 9-16,-19 0 15,-19 0 1,-38 0-16,-56 9 16,-66 10-1,-9-28-15,37-38 16,38-9 0,28-19-16,10-19 15,9-19 1,18 10-16</inkml:trace>
  <inkml:trace contextRef="#ctx0" brushRef="#br0" timeOffset="100640.48">20254 5969 0,'0'0'0,"0"0"16,0 0-16,0 0 15,0 0 1,0 0-16,-19-19 16,-9 0-1,-19 10-15,-9 9 16,-20 9-1,1 19-15,9 19 16,19 10 0,10-1-1,18 0-15,9-18 16,20-1 0,-1-18-16,10 0 15,19-10 1,27-18-16,20-19 15,-10-19 1,-9 0-16,-19 0 16,-9 19-1,-19 0-15,0 18 16,-10 1 0,0 18-16,20 1 15,8 27 1,20 19-16,9 1 15,-38-29 1</inkml:trace>
  <inkml:trace contextRef="#ctx0" brushRef="#br0" timeOffset="100996.8">21054 4336 0,'0'0'0,"0"0"16,0 10-16,-19 8 16,0 39-1,-9 46-15,9 56 16,19 29-1,19 28-15,28 9 16,-9-19 0,-1-27-16,-18-1 15,-10-19 1,-9-37-16,0-28 16,0-28-1,-9-29-15,0-18 16,-1-19-1</inkml:trace>
  <inkml:trace contextRef="#ctx0" brushRef="#br0" timeOffset="101223.76">20104 5228 0,'0'0'15,"18"0"-15,39 9 16,103 28-16,47 10 16,0 0-1,9-9-15,19-1 16,-9-9 0,-38-28-16,132 10 15</inkml:trace>
  <inkml:trace contextRef="#ctx0" brushRef="#br0" timeOffset="101990.64">21797 5284 0,'0'0'0,"0"0"0,-9 9 16,-20 48-1,-27 46-15,-1 66 16,20 18 0,18-8-16,28-29 15,20-38 1,-1-37-16,0-18 16,19-29-1,0-19-15,28-28 16,38-56-1,28-75-15,10-66 16,-19-46 0,-48 18-16,-46 75 15,-19 56 1,-19 29-16,0 28 16,-10 27-1,1 20 1,0 0-16,-10 18 15,-28 38 1,-38 94-16,-9 84 16,19 28-1,28-28-15,18-65 16,20-29 0,0-37-16,-1-38 15,10-18 1,0-19-16,0-19 15,0 0 1,10-10-16,27-27 16,29-38-1,19-38-15,-10 0 16,-9 29 0,-29 37-16,-8 19 15,-10 19 1,-1-1-16,1 1 15,9 18 1,1 29 0,-1 18-16,-9 38 15,-1 9 1,-18 10-16,0-20 16,0-8-1,-9-38-15,0-28 16</inkml:trace>
  <inkml:trace contextRef="#ctx0" brushRef="#br0" timeOffset="102257.46">23415 4486 0,'9'10'0,"10"27"0,57 123 16,27 84 0,0 56-16,-27-19 15,-48-27 1,-19-20 0,-27-9-16,-39-9 15,-65 9 1,-151 38-16,-66 9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1T15:07:08.97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2352 865 0,'0'0'0,"0"0"0,0 0 16,0 9-1,0 29-15,0 37 16,-10 47 0,1 37-16,0 1 15,-10-20 1,9 1-16,1-28 16,0-19-1,9-19-15,0-19 16,0-9-1,0-10-15,0-18 16,0 0 0,0-10-16,0-9 15</inkml:trace>
  <inkml:trace contextRef="#ctx0" brushRef="#br0" timeOffset="533.66">2625 1024 0,'0'0'0,"0"0"15,0 0-15,9 0 16,0-9 0,10-1-16,0 10 15,0 0 1,0 0-1,0 0-15,-1 10 16,11-1 0,-1 19-16,0 19 15,0 19 1,0 18-16,-9 10 16,-19 0-1,0-19-15,-9-19 16,-10 1-1,-9-10-15,-10 0 16,-9-1 0,-28-8-16,-19-1 15,-19-8 1,0-11 0,0-18-16,57 0 15</inkml:trace>
  <inkml:trace contextRef="#ctx0" brushRef="#br0" timeOffset="1127.26">3565 1174 0,'0'0'0,"0"0"16,0 0-16,0 0 15,0 10 1,0 8-16,0 20 16,0 37-1,-9 28-15,0 0 16,-10-9 0,9-9-1,1-10-15,0-19 16,9-18-1,0-20-15,0 1 16,0 0 0,9-10-16,0-9 15,10 0 1,47-18-16,38-20 16,18 10-1,-9 0-15,-29 18 16,-8 1-1,-20 0-15,-18 9 16,-19 0 0,-10 0-16,-9 0 15,0 0 1</inkml:trace>
  <inkml:trace contextRef="#ctx0" brushRef="#br0" timeOffset="1500.45">1834 2394 0,'0'0'0,"0"0"0,10 9 15,37 10 1,56 9-16,67-9 16,55-28-1,48-19-15,-9-19 16,-29 0 0,-38 19-16,-37-1 15,-28 11 1,-10-1-16,-28 10 15,-18-1 1,-10 1 0,-10-10-16,-37 10 15</inkml:trace>
  <inkml:trace contextRef="#ctx0" brushRef="#br0" timeOffset="2059.77">1769 855 0,'0'0'0,"0"0"15,9 0-15,19 10 16,47 18-1,76-9-15,37-10 16,47-28 0,38-28-16,9-9 15,-28 0 1,-47 9 0,-28 19-16,-28 9 15,-48 10 1,-9 9-16,-9 9 15,-1 0 1,-8 19-16,-1 1 16,0 8-1,-9 19-15,-9 19 16,-1 38 0,-18 18-16,-10 38 15,-19 0 1,-9 9-16,0-9 15,-19-19 1,10-18-16,0-10 16,-1-19-1,1-19-15,-1-9 16,1-18 0,9-20-16,0-18 15,0-19 1,0 0-1</inkml:trace>
  <inkml:trace contextRef="#ctx0" brushRef="#br0" timeOffset="2365.88">1806 771 0,'0'0'0,"0"9"15,-28 29 1,-19 74-16,-19 95 16,28 18-1,38 0-15,29-9 16,37-28-1,75 9-15,94 18 16,188-8 0,-9-48-16</inkml:trace>
  <inkml:trace contextRef="#ctx0" brushRef="#br0" timeOffset="-209159.68">5851 4111 0,'0'9'0,"10"29"0,-1 65 16,10 75-1,0 19-15,9 0 16,0-18 0,-9-29-16,0-28 15,0-19 1,-10-19-16,1-27 16,-1-20-1,-9 1-15,0-19 16,0-1-1,0-8 1,0-10-16</inkml:trace>
  <inkml:trace contextRef="#ctx0" brushRef="#br0" timeOffset="-207103.37">6679 5434 0,'0'0'0,"0"0"16,0 0-16,0 0 16,0 0-1,0 0-15,10 0 16,-10 0 0</inkml:trace>
  <inkml:trace contextRef="#ctx0" brushRef="#br0" timeOffset="-206910.7">7479 5659 0,'0'0'0,"0"0"0,0 0 16,0 0-1,9 0-15,1-9 16</inkml:trace>
  <inkml:trace contextRef="#ctx0" brushRef="#br0" timeOffset="-206729.86">8241 5565 0,'0'0'0,"0"0"16,9 0 0,10 0-16,19-18 15,18-29 1,-18 18-16</inkml:trace>
  <inkml:trace contextRef="#ctx0" brushRef="#br0" timeOffset="-206604.07">9012 5406 0,'0'0'0,"0"0"15,0 0-15,10 0 16,-10 0 0</inkml:trace>
  <inkml:trace contextRef="#ctx0" brushRef="#br0" timeOffset="-206246.21">10348 4618 0,'0'0'0,"0"0"0,0 9 15,-19 29 1,1 46-16,-11 29 16,1 9-1,0 0-15,18 9 16,1-28-1,0-9-15,9-28 16,0-19 0,0-10-16,0-18 15,0-19 1</inkml:trace>
  <inkml:trace contextRef="#ctx0" brushRef="#br0" timeOffset="-205849.55">10687 5115 0,'0'0'0,"9"0"16,1-19 0,18-9-16,9-9 15,20-1 1,9 0-16,0 10 15,-10 19 1,1 9-16,-1 37 16,0 20-1,-18 18-15,-19 19 16,-29-1 0,-8-8-16,-20-19 15,-9-20 1,0-27-16,0-9 15,-10-20 1,1-37-16,-10-28 16,19-19-1,9-9-15,29 0 16,9 47 0</inkml:trace>
  <inkml:trace contextRef="#ctx0" brushRef="#br0" timeOffset="-205427.05">11665 5096 0,'0'0'0,"0"0"0,10 0 16,8 0-1,11-9-15,-1-1 16,9 10 0,1 10-16,0-1 15,-1 10 1,1 9-16,-19 19 16,-10 9-1,-18 1-15,-19-1 16,-19-19-1,-19-8-15,-19-20 16,0-28 0,20-9-1,17-9-15,20-20 16,28 1 0,19-10-16,38 1 15,8 8 1,29 10-16,-47 19 15</inkml:trace>
  <inkml:trace contextRef="#ctx0" brushRef="#br0" timeOffset="-205024.33">12333 5265 0,'0'0'0,"0"0"15,10 0 1,-1-9 0,0-1-16,10 1 15,9 0-15,1-1 16,-1 10 0,-9 10-1,9-1-15,-9 0 16,-1 19-1,-18 1-15,-9 8 16,-10 1 0,-18-1-16,-1-18 15,10-19 1,0 0-16,-1 0 16,20-19-1,0 0-15,18-18 16,29-19-1,9 9-15,9 9 16,-28 19 0</inkml:trace>
  <inkml:trace contextRef="#ctx0" brushRef="#br0" timeOffset="-203848.79">13547 4937 0,'0'0'0,"0"0"0,0 0 16,9 18-1,0 29-15,1 28 16,-1 19-1,-9 0-15,0-9 16,0-10 0,0-10-16,10-18 15,-1-19 1,1-9-16,-10-19 16</inkml:trace>
  <inkml:trace contextRef="#ctx0" brushRef="#br0" timeOffset="-203483.64">13951 5124 0,'0'0'0,"10"0"16,18-18 0,9-1-16,10 9 15,1 1 1,-11 0-16,1 18 15,-1 19 1,1 10-16,-19 18 16,-19 10-1,-19-1-15,-19-8 16,1-10 0,-10-19-16,0-19 15,18-9 1,1-19-16,0-18 15,0-19 1,18-10 0,10-9-16,10 9 15,-1 10 1,1 18-16</inkml:trace>
  <inkml:trace contextRef="#ctx0" brushRef="#br0" timeOffset="-203071.96">14638 5143 0,'0'0'0,"0"0"0,9 0 16,10-9-1,9-1-15,1 10 16,-1 0-1,0 0-15,0 10 16,0-1 0,-9 19-16,0 0 15,0 1 1,-19 8-16,-19 1 16,-9-1-1,-19-9 1,-10-9-16,10-19 15,0 0 1,19-19-16,0-9 16,9-19-1,10-9-15,18-10 16,0 19 0,1 10-16,-1 18 15,-9 10 1</inkml:trace>
  <inkml:trace contextRef="#ctx0" brushRef="#br0" timeOffset="-202550.15">15278 5152 0,'0'0'0,"0"0"0,0 0 15,0 0 1,0 0-16,0 0 16,0 0-1,0-9-15,0 0 16,0-1-1,0 1-15,0 0 16,9-1 0,-9 1-16,0-1 15,0 1 1,0 9-16,9 0 16,-9-9-1,0 9-15,0 0 16,0 0-1,0 0-15,0 0 16,10 9 0,-1 29-1,1 46-15,-10 29 16,0 9 0,-10-10-16,1-9 15,9-18 1,0-29-16,0-28 15</inkml:trace>
  <inkml:trace contextRef="#ctx0" brushRef="#br0" timeOffset="-202054.97">15833 5528 0,'0'0'0,"0"0"0,9 0 16,-9 0-1</inkml:trace>
  <inkml:trace contextRef="#ctx0" brushRef="#br0" timeOffset="-201886.88">16642 5603 0,'0'0'0,"0"0"0,0 0 16,0 0-1</inkml:trace>
  <inkml:trace contextRef="#ctx0" brushRef="#br0" timeOffset="-201723.93">17225 5425 0,'0'0'0,"0"0"15,9 0-15,1-10 16,-1 1 0</inkml:trace>
  <inkml:trace contextRef="#ctx0" brushRef="#br0" timeOffset="-201567.22">17902 5321 0,'0'0'0,"0"0"16,0 0-1,0 0-15,0 0 16</inkml:trace>
  <inkml:trace contextRef="#ctx0" brushRef="#br0" timeOffset="-201408.63">18147 5303 0,'0'0'0,"0"0"0,0 0 15,0 0 1,0 0-16</inkml:trace>
  <inkml:trace contextRef="#ctx0" brushRef="#br0" timeOffset="-199800.15">17611 5162 0,'0'0'0,"0"0"0,0 0 15,0 0 1,0 0-16,9 0 15,0-10 1,10 1-16,19-10 16,9 10-1,9 0-15,-9 18 16,-9 19 0,0 0-16,-19 19 15,-29 9 1,-28 10-1,-37 19-15,-19-10 16,9-19 0,29-19-16,18-18 15,20 0 1,8 0-16,29 9 16,56 9-1,85 1-15,47-19 16,132-19-1</inkml:trace>
  <inkml:trace contextRef="#ctx0" brushRef="#br0" timeOffset="-198882.13">18354 5256 0,'0'0'0,"0"0"0,0 0 15,0 9 1,-10 10-16,1 9 16,0 0-1,18 10-15,0-1 16,1-18 0,9 0-16,-1-1 15,1-8 1,0-10-16,-9 0 15,-1 0 1,10-19-16,0 0 16,-1-9-1,-8 9-15,-1 10 16,19 0 0,1 18-16,-1 0 15,0 20 1,-9-1-16,0 19 15,0-10 1,-10 1-16,0-1 16,1-9-1,-1-9 1,1 0-16,8-10 16,1-9-1,0 0-15,0-18 16,0-1-1,-1-19-15,-18 1 16,0-20 0,-18 1-16,-20 9 15,0 0 1,10 19-16,0 0 16,19 19-1,-1-1 1,20 1-16,8-1 15,20 1-15,9 9 16,-9 0 0,-1 0-16,1 0 15,-19 0 1,0 0-16,-1 0 16,-8 9-1,-1 1-15,-9 18 16,0 19-1,0 9 1,0 0-16,0-18 16,0 0-1,10-1-15,-1-18 16,19 0 0,0-1-16,1-18 15,-1 0 1,-9-18-16,-10-29 15,-28-38 1,-28-9-16,-9 19 16,18 38-1</inkml:trace>
  <inkml:trace contextRef="#ctx0" brushRef="#br0" timeOffset="-198249.45">19934 5171 0,'0'0'0,"0"0"16,10 0-16,9 0 16,9 0-1,0 10-15,0-1 16,-9 0-1,0 1 1,-10 18-16,-9 0 16,-19 28-1,-18 10-15,-20 0 16,10 9 0,0-19-16,19 0 15,19-9 1,-1 0-16,29 0 15,19 9 1,46-9-16,29-19 16,19-28-1,-66-9-15</inkml:trace>
  <inkml:trace contextRef="#ctx0" brushRef="#br0" timeOffset="-197733.15">20687 5490 0,'0'0'0,"0"0"16,0 0-16,0 10 15,-19 18 1,0 0-16,10 9 16,-1 1-1,20-10-15,-1-9 16,1 0-1,-1-10-15,-9-9 16,9 0 0,1-28-16,-1-19 15,10 0 1,-9 0-16,8 10 16,-8 8-1,-1 20-15,19 18 16,1 10-1,8 19 1,1 9-16,-1 9 16,1 0-1,-10-18-15,-9-1 16,0-18 0,0 0-16,0-10 15,-10-9 1,0 0-16,1 0 15,-10-19 1,-10-27-16,-46-39 16,-19 10-1,-1 19-15,39 28 16</inkml:trace>
  <inkml:trace contextRef="#ctx0" brushRef="#br0" timeOffset="-197416.09">21364 5171 0,'0'0'0,"0"0"16,0 19 0,-19 37-16,-9 38 15,0 28 1,9 0 0,10 0-16,9-9 15,9-29-15,1-9 16,-1-19-1,-9-37-15</inkml:trace>
  <inkml:trace contextRef="#ctx0" brushRef="#br0" timeOffset="-197197.09">21900 5790 0,'0'0'0,"0"0"0,10 10 16,-1 9 0,19-1-16,10-8 15,-19-10 1</inkml:trace>
  <inkml:trace contextRef="#ctx0" brushRef="#br0" timeOffset="-197038.06">22615 5922 0,'0'0'15,"0"0"-15,0 0 16,0 0-1,0 0-15,0-10 16</inkml:trace>
  <inkml:trace contextRef="#ctx0" brushRef="#br0" timeOffset="-196893.62">22963 5772 0,'0'0'0,"0"0"0,0 0 16,0 0 0,0 0-16</inkml:trace>
  <inkml:trace contextRef="#ctx0" brushRef="#br0" timeOffset="-196733.98">23641 5828 0,'0'0'0,"0"0"16,0 0-16</inkml:trace>
  <inkml:trace contextRef="#ctx0" brushRef="#br0" timeOffset="-196560">24657 5753 0,'0'0'0,"0"0"16,0 0-16</inkml:trace>
  <inkml:trace contextRef="#ctx0" brushRef="#br0" timeOffset="-196396.05">24967 5650 0,'0'0'0,"0"0"0,0 0 16</inkml:trace>
  <inkml:trace contextRef="#ctx0" brushRef="#br0" timeOffset="-195595.21">26030 5950 0,'0'0'0,"0"0"15,10 0 1,9 0-16,-10 0 16</inkml:trace>
  <inkml:trace contextRef="#ctx0" brushRef="#br0" timeOffset="-195418.14">26980 5969 0,'0'0'0,"0"0"0,0 0 15,0 0 1</inkml:trace>
  <inkml:trace contextRef="#ctx0" brushRef="#br0" timeOffset="-195257.99">27987 6100 0,'0'0'16,"0"0"-16,0 0 15</inkml:trace>
  <inkml:trace contextRef="#ctx0" brushRef="#br0" timeOffset="-195078.78">28843 5988 0,'0'0'0,"0"0"0,10 0 16,-1 0-1</inkml:trace>
  <inkml:trace contextRef="#ctx0" brushRef="#br0" timeOffset="-194919.04">29821 5866 0,'0'0'0,"0"0"15,0 0-15</inkml:trace>
  <inkml:trace contextRef="#ctx0" brushRef="#br0" timeOffset="-193404.55">28768 5209 0,'0'0'0,"0"0"0,0 0 15,0 0 1,0 0-16,0 0 16,0 0-1,0 0-15,0 0 16,0 0 0,0 0-16,0 0 15,0 0 1,0 0-16,0 0 15,0 0 1,0 0-16</inkml:trace>
  <inkml:trace contextRef="#ctx0" brushRef="#br0" timeOffset="-191931.18">30612 5152 0,'0'0'0,"0"0"16,0 0-16,0 0 16,0 0-1,0 0-15,0 0 16,0 19-1,0 38-15,0 65 16,-10 37 0,1 10-16,-1-19 15,20-19 1,-1-18-16,1-10 16,9-9-1,-1 9-15,1 10 16,-9-66-1</inkml:trace>
  <inkml:trace contextRef="#ctx0" brushRef="#br0" timeOffset="-191399.49">31251 5387 0,'0'0'0,"0"0"0,0 0 16,0 9 0,0 10-16,0 47 15,0 37 1,-18 19-1,-1 0-15,9-19 16,1-18-16,0-38 16,9-10-1,0-18-15,9 0 16,0-10 0,10-9-1,9 0-15,19-19 16,-9-9-1,0 9-15,-1 10 16,-18 0 0,0-1-16,-10 20 15,1 8 1,-10 10-16,-19 19 16,-28 0-1,-28 10-15,-10-20 16,-9-18-1,9-28-15,10-20 16,37 1 0</inkml:trace>
  <inkml:trace contextRef="#ctx0" brushRef="#br0" timeOffset="-190911.63">31741 5800 0,'0'0'0,"0"0"0,0 9 15,0 29 1,-19 27-16,9 11 15,1-1 1,0-19-16,9-19 16,0 1-1,0-19-15,0-1 16,0-18 0,0 0-16,0 0 15,0 0 1,0 0-16,9-18 15,10-10 1,9-10-16,0 10 16,10 9-1,-10 10-15,0 18 16,10 29 0,0 18-1,-1 28-15,-9 10 16,-18 9-1,-20 10-15,-8-57 16</inkml:trace>
  <inkml:trace contextRef="#ctx0" brushRef="#br1" timeOffset="-156383.64">5475 5866 0,'0'0'0,"0"0"0,0 0 15,0 0 1,0 9 0,0 0-16,0 10 15,0 9 1,-9 0-16,9 10 16,0-10-1,0 10-15,0-10 16,0 9-1,-10-9-15,1 10 16,9-19 0,0-1-16,0 1 15,0-9 1,0-10-16,0 0 16,0 0-1,0 0-15,9 9 16,1-9-1,18 9-15,10-9 16,18 10 0,10-1-16,28 1 15,19 8 1,9 1 0,0 0-16,1 0 15,18-10 1,9 10-16,1-10 15,9 0 1,-10 1-16,10-10 16,0 0-1,-19 9-15,0 1 16,0-1 0,-9 19-16,-19 0 15,0 0 1,9 1-16,-9-1 15,0-9 1,9-1-16,10 1 16,0-10-1,9-9-15,9 0 16,-9 0 0,1 0-1,-1-9-15,0 9 16,0 0-1,9 0-15,1 0 16,-19 0 0,9 0-16,-10 0 15,1 0 1,-10 0-16,10-9 16,-19-1-1,-19 10-15,0-9 16,-19 9-1,1 0-15,-1-9 16,-19 9 0,-18 0-16,0-10 15,-10 1 1,0-1-16,-9 1 16,0 0-1,0-10 1,-1 0-16,1 0 15,9-9-15,1-9 16,-1-1 0,0-9-1,-9-9-15,0 0 16,9-1 0,-9 1-16,0 0 15,-1-1 1,1 1-16,0 9 15,0 0 1,-10 0-16,-9 0 16,0 19-1</inkml:trace>
  <inkml:trace contextRef="#ctx0" brushRef="#br1" timeOffset="-155196.9">13208 5800 0,'0'0'0,"0"0"16,0 0 0,0 0-16,0 0 15,0 0 1,0 0-16,0 0 16,0 0-1,0 9-15,9 19 16,-9 19-1,10 0 1,-1 10-16,1-1 16,-1-19-1,0 1-15,1-1 16,-1 1 0,1-19-16,-1-1 15,0 1 1,1 0-16,9 0 15,0 0 1,9-1-16,0-8 16,19-1-1,19 0-15,28-9 16,19 0 0,19 0-16,18 10 15,19-1 1,1 1-16,18-1 15,9 19 1,10 0 0,-9 0-16,18 1 15,-9 8 1,-9 1-16,-10-1 16,-9-18-1,-1 0-15,-8-1 16,-20 1-1,10-9-15,-19-10 16,-9 9 0,0-9-16,-19 0 15,-10 9 1,-9-9-16,0 0 16,10 0-1,-10-9-15,0 0 16,9-1-1,1 1 1,-10-1-16,0 1 16,-19 9-16,1 0 15,-11-9 1,-8-1-16,-1 1 16,-18-10-1,0 0 1,-1 1-16,-9-20 15,10 1 1,-10-1-16,10-18 16,-10-1-1,0 1-15,-9 0 16,0-19 0,0 0-16,-19 9 15,0 29 1</inkml:trace>
  <inkml:trace contextRef="#ctx0" brushRef="#br1" timeOffset="-154063.52">19614 6194 0,'0'0'0,"0"0"0,0 9 16,10 10 0,-1 19-1,1 9-15,8 9 16,1 9 0,0 1-16,0 0 15,0 0 1,-10-10-16,1-9 15,-1-10 1,10-18-16,0 0 16,9 0-1,0-10-15,19-9 16,19 0 0,9 0-16,10-9 15,9-1 1,9 1-1,20 9-15,-1 0 16,19 9-16,0 1 16,-9-1-1,18 10-15,1-1 16,9-8 0,0 9-1,9-1-15,-18 1 16,9 0-1,-10 0-15,-18-1 16,-19-18 0,0 0-16,-10 0 15,-28-9 1,1-10-16,-11 1 16,11-1-1,-10-9-15,-1-1 16,1 1-1,-9 0-15,-1 9 16,1 10 0,8 0-16,1 9 15,-9 0 1,-1 0-16,1 0 16,-1 0-1,-9-19 1,19-9-16,28-10 15,0-18-15,0 0 16,0-19 0,-18-1-1,-20 1-15,-18-9 16,-10-19 0,-38-29-16,-27-27 15,-29 9 1,28 84-16</inkml:trace>
  <inkml:trace contextRef="#ctx0" brushRef="#br1" timeOffset="-152366.99">28655 6485 0,'0'0'0,"0"0"0,0 0 16,0 0 0,0 0-16,9 9 15,1 1 1,18 18 0,0 19-16,0 9 15,-9 19 1,0-9-16,-10 9 15,1 0 1,-1 0-16,-9-19 16,0 0-1,10-18-15,-1-1 16,-9-18 0,10 0-16,-1 0 15,0 0 1,1-10-16,9 0 15,9 1 1,19-10-16,19 0 16,18-10-1,1 1-15,18 0 16,20 9 0,-1-10-1,10 10-15,9 0 16,9 10-1,10-1-15,-9 10 16,-1-1 0,-9 11-16,-9-1 15,-10-10 1,-9 1-16,-19 0 16,-18-10-1,-10 1-15,-10-10 16,-9 0-1,0 0-15,0 0 16,0-10 0,0-8-16,19-1 15,0-9 1,0-10-16,0 1 16,-1-1-1,-8 1 1,-1-10-16,-9-10 15,0-18-15,19-18 16,10-29 0,8-19-1,-46 66-15</inkml:trace>
  <inkml:trace contextRef="#ctx0" brushRef="#br1" timeOffset="-145534.14">9041 7207 0,'0'0'0,"0"10"16,0 8-16,0 29 15,9 28 1,0 29-16,1 8 16,9 10-1,9 19-15,9 0 16,10-10-1,10 0-15,-29-74 16</inkml:trace>
  <inkml:trace contextRef="#ctx0" brushRef="#br1" timeOffset="-144817.14">15089 7235 0,'0'0'0,"0"0"0,10 0 16,9 0-1,9 0-15,10-9 16,-1 9-1,1 0-15,-1 0 16,-8 9 0,-11 1-16,1-1 15,-9 1 1,-10 18-16,-10 9 16,-18 10-1,-10 19-15,1-10 16,9-18-1,-1-1 1,20-18-16,0 9 16,27 0-16,48 10 15,113 9 1,103 0-16,29-19 16,8-10-1,67-8-15</inkml:trace>
  <inkml:trace contextRef="#ctx0" brushRef="#br1" timeOffset="-144034.25">21618 7676 0,'0'0'0,"10"-9"16,-1-10-1,10-18-15,0 9 16,-1-10-1,11 10-15,-1 0 16,19 0 0,19 18-16,18 1 15,1 18 1,-10 19-16,1 0 16,-20 19-1,-18 0-15,-10 0 16,-19-9-1,-9-1-15,-18 1 16,-1-1 0,-9-9-1,-1-9-15,10 0 16,10 0 0,0 0-16,18 9 15,10 0 1,19 19-16,18 9 15,0 0 1,-9-18-16,-9-1 16,-19-8-1,0-1-15,-19-10 16,-10 11 0,-37-1-16,-37-10 15,-39-8 1,1-10-16,9-19 15,57 0 1</inkml:trace>
  <inkml:trace contextRef="#ctx0" brushRef="#br1" timeOffset="-143752.93">24478 8164 0,'0'0'0,"9"0"16,1 0-1,18 0-15,0 0 16,10-19 0,37-9-16,-28 0 15</inkml:trace>
  <inkml:trace contextRef="#ctx0" brushRef="#br1" timeOffset="-143584.16">25776 8183 0,'0'0'0,"0"0"0,10 0 16,9 0 0,18-9-16,-9-1 15</inkml:trace>
  <inkml:trace contextRef="#ctx0" brushRef="#br1" timeOffset="-143413.46">27281 8352 0,'0'0'0,"10"0"16,-1 0-16,20 0 15,-20 0 1</inkml:trace>
  <inkml:trace contextRef="#ctx0" brushRef="#br1" timeOffset="-142783.91">29492 7892 0,'0'0'0,"0"0"16,0 0-16,0 0 15,10 10 1,-1 27-16,10 29 16,0 37-1,-1 28-15,1 1 16,0-10 0,-19-19-16,0-28 15,0-28 1,10-10-1,-1-9-15,-9-18 16</inkml:trace>
  <inkml:trace contextRef="#ctx0" brushRef="#br1" timeOffset="-142217.22">30141 8239 0,'0'0'0,"0"0"0,0 0 15,0 0 1,0 0 0,0 0-16,0 0 15,0 0 1,0 0-16,0 0 15,0 0 1,0 19-16,10 28 16,-1 28-1,1 9-15,-10-8 16,0-20 0,0 0-16,0-18 15,0-10 1,0-9-16,9-1 15,0 1 1,10-10-16,47 1 16,56-10-1,66 0-15,38 19 16,132 18 0</inkml:trace>
  <inkml:trace contextRef="#ctx0" brushRef="#br1" timeOffset="-132163.52">7968 8905 0,'0'0'0,"0"0"0,0 0 16,0 0 0,0 0-16,0 0 15,0 0 1,0 0-16,0 0 15,0 10 1,0 27-16,0 10 16,-9 19-1,9 0 1,9-1-16,0 10 16,1 0-1,-1-18-15,1-10 16,-1-10-1,10 1-15,-10-20 16</inkml:trace>
  <inkml:trace contextRef="#ctx0" brushRef="#br1" timeOffset="-131800.06">8420 8887 0,'0'0'0,"0"0"0,0 0 16,0 0-1,0 0-15,9 9 16,0 0-1,1 20 1,-1 27-16,1 38 16,8 46-1,1 20-15,0-10 16,-19-9 0,0-29-16,0-27 15,-9-29 1,-1-18-16,10-29 15</inkml:trace>
  <inkml:trace contextRef="#ctx0" brushRef="#br1" timeOffset="-131229.41">7818 9656 0,'0'0'0,"0"0"15,0 0-15,0 0 16,0 0-1,0 0-15,0 0 16,0 0 0,0 0-16,9 9 15,0 1 1,20 18-16,8 28 16,10 29-1,0-1-15,0 1 16,-9-1-1,0-18-15,-1-10 16,1-19 0,-10 1-16,0-19 15,1 0 1,8-19 0,10-19-16,0 0 15,10-19 1,9-18-16,-1-9 15,1-1 1,-9 0-16,-1 10 16,-9 9-1,-9 9-15,-1 10 16,-18 10 0</inkml:trace>
  <inkml:trace contextRef="#ctx0" brushRef="#br1" timeOffset="-130067.11">4469 10697 0,'0'0'0,"0"0"15,0 0-15,0 0 16,9 0-1,19-9-15,10-10 16,9-9 0,-10-9-16,1-1 15,-10 1 1,-9-1-16,-9-9 16,-20-9-1,-37-10-15,-28 0 16,-10 20-1,10 8-15,18 29 16,10 18 0,-9 19-16,0 28 15,8 38 1,1 19-16,10 28 16,9 9-1,-1 0-15,20 9 16,0 1-1,18-10 1,0 0-16,10-19 16,-9-27-1,-1-20-15,-9-18 16,0-19 0,0-10-16,0-18 15,0-19 1</inkml:trace>
  <inkml:trace contextRef="#ctx0" brushRef="#br1" timeOffset="-129183.73">3612 11411 0,'0'0'0,"10"0"0,37 0 16,75 0 0,38 0-16,0-10 15,-38 10 1,-18 0-16,-29 0 16,-18 0-1,-10 0-15,-10 0 16,-18 0-1,0 10-15,-10-1 16,-9 10 0,0 18-16,0 29 15,-9 28 1,18 9-16,10-9 16,9-29-1,0-8-15,10-20 16,0-18-1,-10-10-15,10-9 16,-10-28 0,-9-19-16,-19-28 15,-10-19 1,-18-18 0,0 18-16,0 19 15,9 19 1,9 28-16,1 18 15,9 1 1,9-1-16,10 1 16,47-10-1,47 0-15,9-18 16,-28-1 0,-28 1-16,-19 9 15,-19 0 1,-9-1-1,-19 1-15,-9 0 16,-48-9-16,-18 8 16,9 11-1,0 27-15,10 10 16,18 9 0,10 19-1,28 28-15,19 9 16,37 10-1,20 9-15,18-9 16,-19-9 0,-19-10-16,-18-19 15,0 0 1,-20 1-16,1 8 16,-9 1-1,-1-10-15,-9-37 16</inkml:trace>
  <inkml:trace contextRef="#ctx0" brushRef="#br1" timeOffset="-128615.92">6660 11035 0,'0'0'0,"0"0"16,0 0 0,0 0-16,0 10 15,0 8 1,0 29-16,-9 47 16,0 37-1,-1 20-15,1-11 16,9-18-1,0-28-15,9-19 16,-9-19 0,0-18-16,10-10 15,-10-18 1</inkml:trace>
  <inkml:trace contextRef="#ctx0" brushRef="#br1" timeOffset="-128111.03">7573 11411 0,'0'0'0,"9"9"0,-9-9 16</inkml:trace>
  <inkml:trace contextRef="#ctx0" brushRef="#br1" timeOffset="-127761.18">7752 11457 0,'0'0'0,"0"0"15,0 0-15,0 0 16,0 0-1,0 0-15,0 0 16,0 10 0,0 27-16,9 38 15,1 29 1,-1 8 0,0-9-16,1-18 15,-1-19 1,1-10-16,-10-19 15,0-18 1,0 0-16,0-19 16,0 0-1</inkml:trace>
  <inkml:trace contextRef="#ctx0" brushRef="#br1" timeOffset="-127122.64">6482 10388 0,'0'0'0,"0"0"0,9 9 16,10 1-1,9-1-15,0 0 16,10-9 0,0 0-16,-20 0 15,1-9 1,-19 0-16,0 9 15,-28 0 1,-57 18-16,-46 20 16,-10 37-1,75-38-15</inkml:trace>
  <inkml:trace contextRef="#ctx0" brushRef="#br1" timeOffset="-126214.08">8335 11617 0,'0'0'0,"0"0"0,0 0 16,0 0 0,0 0-16,9 9 15,-9-9 1,0 0-16,0 0 16,0 0-1</inkml:trace>
  <inkml:trace contextRef="#ctx0" brushRef="#br1" timeOffset="-126043.73">8279 12011 0,'0'0'0,"0"0"0,0 0 15,0 0 1,0 0-16,9 9 15,-9-9 1</inkml:trace>
  <inkml:trace contextRef="#ctx0" brushRef="#br1" timeOffset="-125617.79">8805 11354 0,'0'0'0,"0"0"16,0 0-16,0 0 16,0 10-1,0 27-15,10 29 16,-1 46-1,1 20-15,-1-10 16,0-10 0,1-27-16,-10-20 15,0-46 1</inkml:trace>
  <inkml:trace contextRef="#ctx0" brushRef="#br1" timeOffset="-125267.16">9003 11589 0,'0'0'0,"0"0"16,0 0-16,0 0 15,0 9 1,-19 1-16,-19-1 15,1 10 1,9-10-16,-1 0 16,20 1-1,0-1-15,18 19 16,10 29 0,28 27-16,19 10 15,-10-10 1,1-18-16,-1-19 15,-18-19 1,9-19-16,-29-9 16</inkml:trace>
  <inkml:trace contextRef="#ctx0" brushRef="#br1" timeOffset="-125078.83">9840 11664 0,'0'0'0,"0"0"0,0 0 15,10 9 1,-1 1-16,0 8 16,10 1-1,-19-19-15</inkml:trace>
  <inkml:trace contextRef="#ctx0" brushRef="#br1" timeOffset="-124887.8">9680 12086 0,'0'0'0,"0"0"0,0 0 15,0 0 1,10 0-16,-1 0 16,-9 0-16</inkml:trace>
  <inkml:trace contextRef="#ctx0" brushRef="#br1" timeOffset="-124229.7">6566 13090 0,'0'0'0,"0"0"16,0 9-16,0 29 16,0 65-1,-9 57-15,9 37 16,-9-19-1,-1-28-15,1-19 16,-1-27 0,10-39-1,10-18-15,-10-37 16,0-10 0</inkml:trace>
  <inkml:trace contextRef="#ctx0" brushRef="#br1" timeOffset="-124017.74">6538 13137 0,'0'0'16,"0"0"-16,0 0 16,10 0-16,27 9 15,38 1 1,38-1-16,10 0 15,-20 1 1,-18-1 0,-57-9-16</inkml:trace>
  <inkml:trace contextRef="#ctx0" brushRef="#br1" timeOffset="-123817.66">6585 13766 0,'0'0'0,"0"0"0,0 0 16,0 0 0,10 9-16,8 0 15,39 10 1,37 0-16,47-29 16,10-27-1,140-66-15</inkml:trace>
  <inkml:trace contextRef="#ctx0" brushRef="#br1" timeOffset="-123531.27">7714 13362 0,'0'0'0,"0"0"0,0 0 15,0 19 1,0 47-16,0 37 16,-9 9-1,-1-8-15,1-11 16,-1-18 0,1-18-16,0-20 15,-1-18 1,10 0-16,0-19 15,0 0 1,0 0-16</inkml:trace>
  <inkml:trace contextRef="#ctx0" brushRef="#br1" timeOffset="-122979.96">7564 13362 0,'0'0'0,"0"0"0,0 0 16,0-9-1,9-1-15,0-8 16,20 8 0,-1 1-16,28-1 15,29 1 1,18 0 0,-9 18-16,-18 10 15,-10 9 1,-19 9-16,-10 10 15,-18-9 1,-19-1-16,-28 1 16,-57 9-1,-65-10-15,-20-37 16,-159-28 0</inkml:trace>
  <inkml:trace contextRef="#ctx0" brushRef="#br1" timeOffset="-122397.25">7808 13756 0,'0'0'0,"0"0"0,0 0 16,0 0 0,0 10-1,0 27-15,-19 29 16,1 37 0,8 10-16,1-10 15,9-9 1,0-19-16,0-10 15,0-8 1,0-20-16,0-18 16</inkml:trace>
  <inkml:trace contextRef="#ctx0" brushRef="#br1" timeOffset="-121780.16">2277 8558 0,'0'0'0,"-19"-18"0,0-11 16,0 1-1,0 0-15,19 19 16,-28 9 0,9 28-1,-18 66-15,8 75 16,20 28 0,0 0-16,18-38 15,10-37 1,0-37-16,-1-20 15,1-18 1,-19-38-16</inkml:trace>
  <inkml:trace contextRef="#ctx0" brushRef="#br1" timeOffset="-121234.83">2183 8896 0,'0'0'0,"0"-19"16,0-28-16,18-9 16,-18 0-1,29-1 1,-1 11-16,19-1 16,19 19-1,9-1-15,0 20 16,-18 18-1,-1 10-15,-18 9 16,-10 19 0,-19 19-16,-18 0 15,-48 18 1,-27-9-16,-20-9 16,1-19-1,28-19-15,9-9 16,19-19-1,18 0-15,1 0 16,19 0 0,-1 0-16,10 0 15,10 0 1,9 9-16,18 0 16,20 29-1,9 18-15,9 29 16,0-1-1,0 0 1,-18-8-16,-1-11 16,1-9-1,-1 1-15,-28-38 16</inkml:trace>
  <inkml:trace contextRef="#ctx0" brushRef="#br1" timeOffset="-120317.97">3264 9459 0,'0'0'0,"-9"0"16,-10-19-16,-18 10 15,-20-1 1,1 20-16,9 18 15,0 10 1,18 8 0,11 20-16,27-10 15,10 1 1,9-20-16,0-9 16,10-9-1,-1-19-15,-8 0 16,8-19-1,1 1-15,-10-11 16,0-8 0,-9 9-16,0 0 15,-10 18 1,10 1-16,9 9 16,1 9-1,-1 19-15,10 19 16,-1 10-1,-18-1-15,0-19 16,-10-18 0,1 0-16,-10-19 15,0 0 1,0-9 0,0-20-16,9-46 15,0-28 1,20 0-16,-11 28 15,1 19 1,0 27-16,9 20 16,1 0-1,8 18-15,1 0 16,-1 20 0,-8-1-16,-11 0 15,-8 0 1,-10 0-16,0-9 15,0 0 1,0-1 0,0-18-16,0 0 15,0 0-15,9-9 16,29-28 0,28-20-16,-10-8 15,1 18 1,-20 19-1,1 18-15,-10 20 16,0 27 0,10 29-16,-10 28 15,-18 28 1,-20-10-16,-9-18 16,1-19-1,8-47-15</inkml:trace>
  <inkml:trace contextRef="#ctx0" brushRef="#br1" timeOffset="-118967.22">4591 8671 0,'0'0'0,"0"9"16,0 38 0,-10 47-16,1 56 15,9-9 1,0-19-16,0-28 15,0-19 1,9-19-16,1-18 16,-10-1-1,9-18-15,-9 0 16,0-19 0,0 0-16,0 0 15,-19-19 1,1 0-16,-1 0 15,-9 10 1,-10 9-16,0 19 16,-9 37-1,0 28-15,28 10 16,19-9 0,19-10-1,19-19-15,47-9 16,27-38-1,20-18-15,-19-29 16,-28 1 0,-29-1-16,-18 10 15,-19 0 1,-1-9-16,-18 8 16,0 1-1,0 0-15,-9 9 16,0 10-1,-1 0-15,10 18 16,-9 28 0,9 39-16,19 8 15,9-9 1,9-19-16,-18-28 16,0-9-1,0-19 1,-19-19-16,0-27 15,0-20 1,-10-19-16,1 1 16,0 9-1,9 19-15,0 9 16,9 19 0,0 9-16,1 9 15,9 1 1,-1 0-16,11 18 15,-1 0 1,-9 20-16,0 17 16,-1 20-1,-18-10-15,0-9 16,-9-9 0,0-19-16,-1-19 15,10 0 1,0-19-16,10-37 15,-1-29 1,19-9 0,10 10-16,-19 28 15,-1 27 1,1 20-16,0 0 16,0 18-1,0 19-15,0 10 16,-1 18-1,-8 0-15,-10-18 16,0-10 0,0-9-16,0-10 15,0-9 1,9 0-16,10-28 16,28-10-1,-9-8-15,-1 8 16,-9 10-1,-9 19-15,0 9 16,9 18 0,-9 20-1,0 46-15,-10 38 16,-18 10 0,-10-76-16</inkml:trace>
  <inkml:trace contextRef="#ctx0" brushRef="#br1" timeOffset="-118526.18">6247 9478 0,'0'0'0,"9"0"0,0 9 16,20 1-1,18 18-15,-10-10 16,-27-8 0</inkml:trace>
  <inkml:trace contextRef="#ctx0" brushRef="#br1" timeOffset="-118366.68">5861 9825 0,'0'0'0,"0"0"0,9 0 16,29 9-1,84 10-15,198 19 16</inkml:trace>
  <inkml:trace contextRef="#ctx0" brushRef="#br1" timeOffset="-117680.03">6228 8765 0,'0'0'0,"0"0"16,0 0 0,0 0-16,0 0 15,0 0 1,0 0-16,0 0 16,0 9-1,0 47 1,-10 94-16,1 76 15,9 18 1,19-10-16,9-27 16,0-48-1,-9-28-15,0-37 16,-10-28 0,-9-19-16,0-28 15,0-10 1,0-9-16,0 0 15</inkml:trace>
  <inkml:trace contextRef="#ctx0" brushRef="#br1" timeOffset="-117145.29">6124 8774 0,'0'0'0,"10"0"0,-1-19 16,19 1-1,29-1 1,37 9-16,9 20 16,1-1-1,-29 19-15,-19 0 16,-9 19-1,-9 0-15,-19 0 16,-19 0 0,-19 0-16,-19 0 15,-18-10 1,0 1-16,9-19 16,0-19-1,18 0-15,1 0 16,19-10-1,-1 1-15,20 9 16,18 0 0,38 0-16,18 9 15,-8 20 1,-1-1-16,-28 9 16,-19 1-1,-9-1 1,-19-9-16,-28 10 15,-66 9 1,-85 9-16,-169 10 16</inkml:trace>
  <inkml:trace contextRef="#ctx0" brushRef="#br1" timeOffset="-115450.77">8796 13118 0,'0'0'0,"0"0"16,0 0-1,-9 10-15,-20 8 16,-27 48-1,-19 47-15,18 27 16,20 1 0,18-10-1,28-18-15,19-19 16,29-19-16,37-19 16,-47-37-1</inkml:trace>
  <inkml:trace contextRef="#ctx0" brushRef="#br1" timeOffset="-114934.11">9125 12527 0,'0'976'0,"0"-976"0,0 0 16,0 0 0,0-10-16,0 10 15,0 0 1,0 0-16,0 10 15,10 9 1,-1 27-16,19 1 16,0-9-1,10-10-15,-10-9 16,-9 0 0,0-19-16,0 0 15,9-19 1,-9-9-16,0-10 15,-1 10 1,-8 0 0,-1 18-16,-9 1 15,0 0 1,0 9-16,0 0 16,0 9-1,0 10-15,0 47 16,0 37-1,-9 28-15,-1-18 16,-8-19 0,-1-19-16,-19-10 15,-9-8 1,-28-20-16,-57-9 16,-9-37-1,0-19-15,66 0 16</inkml:trace>
  <inkml:trace contextRef="#ctx0" brushRef="#br1" timeOffset="-114563.68">9586 14056 0,'0'0'0,"0"0"16,0 0-16,0 19 15,-19 56 1,1 66-16,-11 28 16,20 0-1,-1-10-15,10-27 16,0-29 0,0-28-16,0-47 15,0-19 1,0-9-16</inkml:trace>
  <inkml:trace contextRef="#ctx0" brushRef="#br1" timeOffset="-114259.72">9567 13803 0,'0'0'0,"0"0"16,19 9-16,19 20 15,9 8 1,9 10-16,-18-9 16,-19-10-1,0 0 1,-19 0-16,-10 10 15,-18 27 1,-38 1-16,-9 9 16,28-47-1</inkml:trace>
  <inkml:trace contextRef="#ctx0" brushRef="#br1" timeOffset="-113966.64">10198 13278 0,'0'0'0,"9"9"0,29 19 15,37 47 1,0 66-16,-9 18 15,-19 10 1,-38-9-16,-18-10 16,-38 0-1,-56 10 1,-57-10-16,-132 65 16</inkml:trace>
  <inkml:trace contextRef="#ctx0" brushRef="#br1" timeOffset="-113000.03">6529 14863 0,'0'0'0,"0"0"0,0 0 16,0 0-1,0 10-15,0 8 16,0 48-1,-10 37-15,-8 38 16,-11-19 0,1-19-16,9-18 15,10-38 1,-1-10-16,1-18 16,9 0-1,9-10 1,10-9-16,38-9 15,46-10 1,48-19-16,-1 1 16,-9 9-1,-84 9-15</inkml:trace>
  <inkml:trace contextRef="#ctx0" brushRef="#br1" timeOffset="-111917.53">7206 15182 0,'0'0'0,"0"0"0,-9 10 16,-38 18 0,-19 37-16,0 29 15,28 0 1,19-9-16,10-10 15,18-28 1,1-10 0,9-18-16,9-19 15,10-28 1,-1-29-16,1 1 16,-19 0-1,-10-1-15,-9 11 16,0 8-1,-9 10-15,-1 0 16,10 18 0,0 1-16,10 9 15,8 9 1,48 20-16,28-11 16,29 1-1,-10-19-15,-10-19 16,-18 1-1,-29-11-15,-18 11 16,-19-1 0,-19 9-16,0 1 15,-19 0 1,-19-1 0,-9 20-16,-9 18 15,9 9 1,18 10-16,11 0 15,18 0 1,9 9-16,19 1 16,0-1-1,1 0-15,-11-18 16,-8-10 0,-10-9-16,0-10 15,0-9 1,0 0-16,0 0 15,0 0 1,0 0-16,9-19 16,29-9-1,37-9-15,38-10 16,47 0 0,19 0-16,-29 9 15,-18 1 1,-47 9-1,-29 0-15,-28-1 16,-9 11 0,-19-1-16,-19-9 15,-9-10 1,-19 10-16,0 19 16,9-1-1,10 20-15,0-1 16,0 0-1,18 20-15,1 8 16,18 29 0,1 18-16,9 10 15,-1 0 1,1-19-16,0 0 16,-19 0-1,-28 10 1,-48-1-16,-36 0 15,46-46 1</inkml:trace>
  <inkml:trace contextRef="#ctx0" brushRef="#br1" timeOffset="-111251.78">6463 15952 0,'0'0'16,"0"0"-16,0 0 15,0 0-15,0 9 16,-10 10-1,-8 56-15,8 37 16,1 29 0,18 0-16,1-19 15,-10-38 1,0-18-16,0-19 16,0-10-1,0-18 1,0 0-16,0-10 15,0-9 1,0 0-16,0 0 16,0 0-1,0-9-15</inkml:trace>
  <inkml:trace contextRef="#ctx0" brushRef="#br1" timeOffset="-110534.18">6190 16214 0,'0'0'0,"0"0"0,0 0 15,9 0 1,1-18-16,-1-1 16,10 0-1,9 0-15,1 0 16,18 1-1,0 8-15,0 1 16,-10 9 0,1 0-16,-19 0 15,0 9 1,-19 1-16,0-1 16,-19 19-1,0 0-15,-9 10 16,-1-10-1,1-9-15,9 0 16,10-10 0,0 0-16,18 1 15,10-1 1,28 19 0,19 0-16,9 10 15,-9-1 1,-10 1-16,-18-19 15,-19 9 1,0 0-16,-19 19 16,-10 9-1,-37 10-15,-38 9 16,-37-9 0,-10-19-16,20-38 15,17-9 1,20-19-16,19 0 15,28 1 1</inkml:trace>
  <inkml:trace contextRef="#ctx0" brushRef="#br1" timeOffset="-110063.54">7093 16336 0,'0'0'0,"0"0"16,0 0-16,0 0 16,0 10-1,10 8-15,-1 57 16,10 76-1,-19 64 1,0 29-16,-10-9 16,1-10-1,0-37-15,-1-48 16,1-64 0,-1-39-16,1-18 15,9-19 1,0 0-16</inkml:trace>
  <inkml:trace contextRef="#ctx0" brushRef="#br1" timeOffset="-109746.68">7009 16271 0,'0'0'0,"0"0"0,9 0 16,29 9-1,18 0-15,19 20 16,1-1 0,-20 9-1,-18 1-15,-10-1 16,-9 1-16,-29 9 15,-27 18 1,-39 1 0,-46 0-16,-19-38 15,66-19 1</inkml:trace>
  <inkml:trace contextRef="#ctx0" brushRef="#br1" timeOffset="-109394.42">7940 16355 0,'0'0'0,"0"0"16,0 0-1,-10 9-15,-18 29 16,-28 46 0,9 48-16,19-1 15,18 0 1,29 1-16,19-20 15,27 1 1,48-29-16,-47-46 16</inkml:trace>
  <inkml:trace contextRef="#ctx0" brushRef="#br1" timeOffset="-108791.89">8279 16524 0,'0'0'0,"0"0"16,0 0 0,0 0-16,0 0 15,0 0-15,0 0 16,0 0-1,0 19 1,0 37-16,0 75 16,0 57-1,0 9-15,0-9 16,0-38 0,0-56-16,0-38 15,0-19 1,0-27-16,0-10 15,0 0 1</inkml:trace>
  <inkml:trace contextRef="#ctx0" brushRef="#br1" timeOffset="-108317.87">8222 16421 0,'0'0'0,"0"0"16,0 0-16,9 9 15,20 0 1,18 20-16,-10-11 16,1 1-1,-19 0-15,0 0 16,-10-10-1,-9 0-15,0 1 16,0-1 0,-9 10-16,-10 0 15,9-10 1,1 1-16,0-10 16,9 9-1,9 10-15,10 18 16,9 10-1,10 9 1,-1 1-16,-8-1 16,-11-18-16,-18-1 15,-18 1 1,-39-1 0,-18 1-16,-19-29 15,47-9 1</inkml:trace>
  <inkml:trace contextRef="#ctx0" brushRef="#br1" timeOffset="-108015.89">8824 16411 0,'0'0'0,"10"10"15,27 8-15,20 29 16,8 28 0,11 10-1,-20 9-15,-18 0 16,-19 18-1,-29 19-15,-46 10 16,-38-19 0,37-75-16</inkml:trace>
  <inkml:trace contextRef="#ctx0" brushRef="#br1" timeOffset="-107160.42">5447 16515 0,'9'0'0,"10"0"0,9 0 15,10 0 1,0 0-16,-1 0 16,-9 0-1,-9 0-15,0 0 16,-19 0 0,0 9-16,0 0 15,-19 19 1,-28 1-16,-19 8 15,-28-18 1,-9-19-16,-1-19 16,1-28-1,-10-28 1,0-19-16,19-18 16,19-20-1,9-8-15,9-10 16,20-29-1,18-18-15,19-9 16,9-1 0,29-8-16,18-29 15,10 19 1,19 9-16,0 28 16,-10 66-1,0 28-15,-9 19 16,-10 28-1,1 19-15,-19 9 16,-1 10 0,1 0-16,-10 18 15,-9 0 1,0 1 0,-10-1-16,-9-9 15,0 0 1,0 0-16,0 0 15,-9 0 1,-1 0-16</inkml:trace>
  <inkml:trace contextRef="#ctx0" brushRef="#br1" timeOffset="-106934.09">5165 13371 0,'0'0'0,"0"0"16,0 0-16,0 0 15,0 0 1,9-9-16,0 0 15,10 9 1,10 9-16,18 0 16,-10 20-1,1 8-15,-1 10 16,-18 0 0,-19 19-1,-37 37-15,-39 19 16,29-57-16</inkml:trace>
  <inkml:trace contextRef="#ctx0" brushRef="#br1" timeOffset="-105334.28">5691 13794 0,'0'0'0,"0"0"15,0 0-15,0 0 16,0 0-1,10 0-15,-1 0 16,20 0 0,18 9-16,9 0 15,0 1 1,-18-1 0,0 1-16,-1-1 15,-8 10-15,-1 18 16,9 20-1,1 18-15,0 9 16,-20 10 0,-8-19-1,-10-19-15,0-18 16,-19-1 0,10-27-16</inkml:trace>
  <inkml:trace contextRef="#ctx0" brushRef="#br1" timeOffset="-104651.15">10282 13934 0,'0'0'0,"0"0"16,10-18-1,-1-1-15,1 0 16,18 0-1,9 1-15,20 8 16,37 10 0,9 28-1,20 38-15,-10 47 16,-19 18-16,-10 19 16,-18 19-1,-38 9 1,-18 19-16,-20 0 15,-37 10 1,-28 8-16,-38-17 16,-19-11-1,-46-9-15,-1-37 16,0-38 0,29-18-16,27-29 15,29-18 1,38-20-16,28-18 15,9 0 1,9 0-16</inkml:trace>
  <inkml:trace contextRef="#ctx0" brushRef="#br1" timeOffset="-104350.45">9774 15708 0,'0'0'0,"0"0"0,0 9 15,-19 10 1,-9 28-16,-9 47 16,18 28-1,9-1 1,20-17-16,18-20 15,0-9-15,19-19 16,0-9 0,19-9-16,38-1 15,37-8 1,160-1-16</inkml:trace>
  <inkml:trace contextRef="#ctx0" brushRef="#br1" timeOffset="-103500.22">5597 16637 0,'0'0'0,"0"0"16,0 0 0,0 0-16,0 0 15,0 9 1,-18 0-16,-29 1 16,-48 8-1,-46-8-15,-19-20 16,19-18-1,0-19-15,19-28 16,28-19 0,9-18-16,29-29 15,18-18 1,19-29-16,10 0 16,18 10-1,10-10-15,9 10 16,1 19-1,18 9-15,0 9 16,0 19 0,0 0-1,0 19-15,0 9 16,0 9 0,19 1-16,-10 9 15,1 28 1,-10 9-16,-10 10 15,-9 19 1,-9 0-16,0-1 16,0 20-1,-10-10-15</inkml:trace>
  <inkml:trace contextRef="#ctx0" brushRef="#br1" timeOffset="-103184.37">4619 13437 0,'0'0'0,"9"0"15,10 0-15,38-9 16,37-1-1,19 20-15,-10-1 16,-9 19 0,-19 0-16,1 19 15,-20 0 1,1 19-16,-10 18 16,-19 38-1,-19 38-15,-18 159 16</inkml:trace>
  <inkml:trace contextRef="#ctx0" brushRef="#br1" timeOffset="-102567.81">10790 13934 0,'0'0'0,"10"0"16,9 10-16,9 9 15,19 27 1,9 58 0,-9 55-16,-28 29 15,-28 9 1,-20 0-16,-27 9 16,-10-18-1,-19-10-15,-18 0 16,-29-37-1,-28-9-15,-9-20 16,0-9 0,37-28-16,19 0 15,19-18 1,28-10-16,10-10 16,9-18-1,-10-19-15,29-9 16</inkml:trace>
  <inkml:trace contextRef="#ctx0" brushRef="#br1" timeOffset="-102234.16">9492 15708 0,'0'0'0,"0"0"0,0 9 16,-19 10 0,-9 28-16,-10 47 15,20 18 1,18 1-1,18-19-15,48 9 16,57-9-16,46-38 16,57-47-1,-1-46-15,124-48 16</inkml:trace>
  <inkml:trace contextRef="#ctx0" brushRef="#br1" timeOffset="-99684.33">5221 6213 0,'0'0'0,"0"0"0,0 0 15,10 9 1,-1 19-16,0 10 16,1 18-1,-1 38-15,1 0 16,-10 0-1,0-19-15,0-29 16,0-8 0,0-19-16,0 0 15,0-10 1,0-9-16,0 0 16,0 0-1,9 0 1,10-9-16,28-20 15,19-8 1,28-10-16,9 0 16,10 0-1,28 19-15,19 0 16,19 18 0,28 1-16,0 9 15,19 9 1,18 1-16,20-1 15,18 1 1,-9 8-16,9-8 16,9-1-1,20 1-15,-1-1 16,-9 19 0,-28 0-16,-9 10 15,-20-20 1,-27 1-16,-20 0 15,-28-19 1,1 0 0,-29 0-16,-9 0 15,-1-9-15,-18 9 16,-28-10 0,-10 10-16,-18-9 15,-20-1 1,1 1-1,-1 0-15,-8-1 16,-1-8 0,0-1-16,-9 0 15,0-18 1,0-1-16,-1-18 16,1-19-1,-19-10-15,0 38 16</inkml:trace>
  <inkml:trace contextRef="#ctx0" brushRef="#br1" timeOffset="-91800.5">9953 16993 0,'0'0'0,"0"0"15,0 0-15,0 0 16,0 0-1,0 0-15,0 0 16,0 0 0,0 0-16,0 0 15,0 0 1,0 0-16,0 0 16,0 0-1,9 9-15,1 1 16,-1-1-1,1 1 1,8-1-16,11 0 16,-1 1-1,19-1-15,-9 0 16,9-9 0,-10 0-16,10 0 15,0 0 1,0 0-16,19-18 15,0-1 1,-9-9-16,-1 0 16,-9-10-1,0 1-15,0-10 16,19-10 0,0-18-16,18-18 15,-8-1 1,-1-19-16,0-18 15,-9-1 1,-9 1-16,-1-19 16,-9-10-1,-9-8 1,-1-11-16,1 1 16,-19 0-1,0-1-15,-10-8 16,0 9-1,-9-1-15,10-18 16,-10 10 0,0-29-16,0 0 15,0 0 1,0 10-16,-10 9 16,-8 0-1,-1 9-15,-19 0 16,0 1-1,-9-10-15,0 19 16,0 9 0,10 9-16,-10 19 15,18 1 1,1 18 0,0 0-16,19 0 15,-1 9 1,10-9-16,10 10 15,-1 8 1,19 1-16,0 9 16,1 1-1,8-1-15,10-9 16,19-1 0,0 10-16,19 1 15,-1-11 1,-8 11-16,8-1 15,10 0 1,-9 10-16,-10 8 16,10 11-1,0-1-15,9 0 16,0 20 0,-10-1-16,20 9 15,-1 1 1,10 8-1,-19 11-15,0 8 16,-9 1 0,0 9-16,-10 9 15,0 1 1,-18-1-16,-1 0 16,1 1-1,-10 9-15,-10-1 16,1 1-1,-10 0-15,0 0 16,-9-1 0,0 1-16,0 0 15,0 0 1,-10-1-16,0 1 16,1 0-1,-1 0-15,1 9 16,-1 0-1,0 0 1,1 10-16,-10-1 16,9 1-1,1-10-15,-1 0 16,1 0 0,-1 0-16,0 1 15,1-1 1,-1 0-16,-9-9 15,0-1 1,0 1-16,0 0 16,0-10-1,0 1-15,0-10 16,0 0 0,0 0-16,0 0 15,0 0 1,0 9-16,0-9 15</inkml:trace>
  <inkml:trace contextRef="#ctx0" brushRef="#br1" timeOffset="-91195.42">13114 9356 0,'0'0'0,"0"0"15,0 0 1,0 0-16,0 0 16,9 0-1,1 0-15,-1 0 16,1 0-1,18 0-15,0 9 16,0 1 0,0-1-16,10 0 15,9 19 1,0 10 0,-9 0-16,-1-1 15,1 1 1,0-10-16,-10-10 15,0 1 1,-9-9-16,0-1 16,9 0-1,0-9-15,0 0 16,1 0 0,-1 0-16,0-18 15,0-1 1,1 0-16,8-9 15,-9-10 1,10 1-16,9-19 16,0-10-1,19-28-15,0 0 16,0 19 0,-10 10-16,1 18 15,-39 28 1</inkml:trace>
  <inkml:trace contextRef="#ctx0" brushRef="#br1" timeOffset="-90053.19">13274 11129 0,'0'0'0,"0"0"15,0 0-15,9 9 16,10 1-1,19 9-15,18-1 16,10 1 0,19 0-16,9-19 15,-10 0 1,-27-10-16,-20 1 16,-18-10-1,0 1-15,-9-1 16,-10-9-1,-10-10-15,-9-9 16,-9 0 0,-10 19-1,1 0-15,-1 19 16,-18 27 0,-20 20-16,1 46 15,9 48 1,10 18-16,18 9 15,19 1 1,10-19-16,0-29 16,9-18-1,-10-10-15,10-27 16,0-1 0,0-18-16,0-20 15,0-18 1,0 0-16,0 0 15</inkml:trace>
  <inkml:trace contextRef="#ctx0" brushRef="#br1" timeOffset="-89096.02">12869 11758 0,'0'0'0,"19"0"16,47 9 0,75 0-16,28 10 15,-18 0 1,-19-10-16,-19-9 16,-19 0-1,-19-9-15,-28 0 16,-9 9-1,-20 0-15,1 0 16,-9 0 0,-10 0-16,0 0 15,0 9 1,0 10 0,0 9-16,0 0 15,9 19 1,0 0-16,20 0 15,-1-10-15,0-9 16,-9-9 0,0-19-1,0 0-15,-10-9 16,0-10 0,-9-9-16,0-10 15,0-9 1,-18 1-16,-1-1 15,9 18 1,1 1-16,-1 19 16,10 0-1,0-1-15,10-9 16,9 1 0,37-20-16,19-9 15,10-9 1,-10 0-16,-9 9 15,-28 0 1,-10 0 0,-9 19-16,-19-10 15,-19 10 1,-28 0-16,-28 9 16,-10 19-1,19 10-15,19 8 16,19 1-1,19 9-15,18 0 16,38 29 0,28 8-16,10 20 15,9-1 1,0 10-16,-28-10 16,-10 1-1,-18-10-15,0 0 16,-20 0-1,1-19-15,-9 1 16,-1-20 0,0 1-16,10-19 15,28-1 1,29-27-16,-29 0 16</inkml:trace>
  <inkml:trace contextRef="#ctx0" brushRef="#br1" timeOffset="-88744.44">15842 11476 0,'0'0'0,"0"0"0,0 0 15,0 0 1,0 0-16,0 0 16,0 10-1,0 8-15,0 57 16,0 47 0,0 19-1,9 0-15,-9-10 16,0-18-16,0-19 15,0-19 1,0-28 0,0-19-16,0-19 15,0-9 1</inkml:trace>
  <inkml:trace contextRef="#ctx0" brushRef="#br1" timeOffset="-87874.46">15560 11270 0,'0'0'0,"9"0"16,10 9 0,19-9-16,-1 0 15,1 0 1,-10-9-16,-9-1 16,0-8-1,0-1-15,-19 0 16,0 0-1,0 10-15,-29 0 16,-36 9 0,-48 18-1,47-8-15</inkml:trace>
  <inkml:trace contextRef="#ctx0" brushRef="#br1" timeOffset="-87081.48">17093 11758 0,'0'0'0,"0"0"0,0 0 16,0 0 0,0 0-16,0 0 15,0 0 1,0 0-16,0 0 16,0 0-1,0-10 1,0 1-16,0 0 15,0-1 1,0 1-16,0 9 16,0 0-1,0 0-15,0 9 16,0 19 0,0 38-16,0 47 15,-9 27 1,9-8-1,0-20-15,0-9 16,0-18-16,0-19 16,9-29-1,-9-18-15,0 0 16,0-19 0,0 0-16,0 0 15</inkml:trace>
  <inkml:trace contextRef="#ctx0" brushRef="#br1" timeOffset="-86823.9">17695 11880 0,'0'0'0,"0"0"16,0 0-16,0 0 15,0 9 1,10 0-16,-1 10 16,1 9-1,-10-18 1</inkml:trace>
  <inkml:trace contextRef="#ctx0" brushRef="#br1" timeOffset="-86646.85">17742 12443 0,'0'0'0,"0"0"16,0 0-16,0 0 15,10 0 1,9 0-16,-1 0 16</inkml:trace>
  <inkml:trace contextRef="#ctx0" brushRef="#br1" timeOffset="-86373.76">18542 11805 0,'0'0'0,"0"0"0,0 28 16,-19 66-1,-9 65-15,0 10 16,18-28-1,1-29-15,0-46 16,9-29 0,-10-18-16,10-19 15,0 0 1</inkml:trace>
  <inkml:trace contextRef="#ctx0" brushRef="#br1" timeOffset="-85984.49">18730 11992 0,'0'0'0,"0"0"0,0 0 16,0 10-1,-19-1-15,1 10 16,-20 9-1,-9 0-15,0 10 16,9-10 0,10 0-1,19-9-15,-1 9 16,1 0 0,-1 19-16,20 9 15,9 10 1,9 9-16,9 0 15,1-9 1,-10-29-16,-9-18 16,0 0-1,0-10-15,-10 0 16</inkml:trace>
  <inkml:trace contextRef="#ctx0" brushRef="#br1" timeOffset="-85654.76">19370 12067 0,'0'0'0,"0"0"0,0 0 16,0 0-1,0 0-15,9 10 16,1-1-1,-1 0-15,0-9 16</inkml:trace>
  <inkml:trace contextRef="#ctx0" brushRef="#br1" timeOffset="-85470.1">19191 12471 0,'0'0'0,"0"0"15,0 0-15,0 0 16,0 0 0,0 0-16</inkml:trace>
  <inkml:trace contextRef="#ctx0" brushRef="#br1" timeOffset="-84849.83">16181 13475 0,'0'0'0,"0"0"16,0 18-16,-19 29 16,0 57-1,0 46 1,10 9-16,-1-18 15,10-19 1,-9-28-16,9-47 16,0-19-1,0-19-15,0-9 16,0-9 0</inkml:trace>
  <inkml:trace contextRef="#ctx0" brushRef="#br1" timeOffset="-84648.82">16115 13390 0,'0'0'0,"0"0"0,9 0 16,10 0 0,38 10-1,74 18-15,29 0 16,-19 0-16,-47-9 15,-28 0 1,-38-10 0</inkml:trace>
  <inkml:trace contextRef="#ctx0" brushRef="#br1" timeOffset="-84449.82">15861 13981 0,'0'0'16,"0"0"-16,0 0 16,19 10-16,65-1 15,105 10 1,55-10 0,-37-28-16,-56 1 15,-86-1-15</inkml:trace>
  <inkml:trace contextRef="#ctx0" brushRef="#br1" timeOffset="-84133.49">17357 13587 0,'0'0'0,"0"0"0,0 0 15,0 0 1,0 10-16,-19 27 16,0 38-1,-9 38-15,0 28 16,9 9 0,0 0-16,10-19 15,-1-28 1,10-18-16,0-38 15,0-10 1,0-18-16,0-19 16,0 0-1</inkml:trace>
  <inkml:trace contextRef="#ctx0" brushRef="#br1" timeOffset="-83784.09">17413 13493 0,'0'0'0,"0"0"0,10 0 16,8 10-1,20-1-15,18 19 16,1-9-1,-1 9-15,1-9 16,-20 0 0,-8 9-16,-11 0 15,1 10 1,-19 18-16,-28 10 16,-19 9-1,-28 0-15,-48-19 16,-65-9-1,-160 9-15</inkml:trace>
  <inkml:trace contextRef="#ctx0" brushRef="#br1" timeOffset="-81167.06">18232 13963 0,'0'0'0,"0"0"0,-19 9 16,-9 28-1,-20 39-15,20 45 16,9 39 0,38-10-16,38 10 15,9-1 1,9-56-16,-47-65 15</inkml:trace>
  <inkml:trace contextRef="#ctx0" brushRef="#br1" timeOffset="-80617.88">18918 14056 0,'0'0'0,"0"0"0,0 0 15,0 19 1,0 19-16,10 9 16,9 9-1,9 0-15,9-9 16,1-19-1,0-9-15,-1-19 16,10-19 0,-9-18-16,0-20 15,-20 10 1,1 1 0,-9 8-16,-10 10 15,0 0 1,0 18-16,0 10 15,0 10 1,0 18-16,-10 56 16,-9 38-1,10 0-15,0-9 16,-10-19 0,0-38-16,-9 0 15,-19-9 1,-38-9-16,-47-10 15,-18-19 1,27-18-16,29-10 16,29-18-1,36 18-15</inkml:trace>
  <inkml:trace contextRef="#ctx0" brushRef="#br1" timeOffset="-80267.56">19483 14366 0,'0'0'0,"0"0"16,0 0-1,0 19-15,0 18 16,0 38 0,-10 29-16,10 18 15,-9 9 1,0 0-16,-1 1 16,-9-20-1,0-27-15,1-20 16,-1-18-1,9-19 1,1-18-16,0-10 16</inkml:trace>
  <inkml:trace contextRef="#ctx0" brushRef="#br1" timeOffset="-80017.87">19266 14572 0,'0'0'0,"10"0"16,9 0-16,18-9 16,20 0-1,-1-1-15,-9 20 16,-9-1 0,-1 0-16,-8 20 15,-11 27 1,-8 19-16,-29 19 15,-37 0 1,-38-29-16,37-37 16</inkml:trace>
  <inkml:trace contextRef="#ctx0" brushRef="#br1" timeOffset="-79750.95">20085 13766 0,'0'0'0,"9"9"0,1 10 15,8 37-15,-8 66 16,-20 47-1,-37 18-15,-18 1 16,-30-19 0,-17-28-16,46-85 15</inkml:trace>
  <inkml:trace contextRef="#ctx0" brushRef="#br1" timeOffset="-78435.41">16247 14920 0,'0'0'0,"0"0"16,0 0-1,0 9-15,0 28 16,-19 29 0,0 47-1,10 18-15,-1-9 16,1-28-16,18-28 15,1-20 1,8-8 0,20 0-16,65-20 15,95-46 1,28-47-16,-47-9 16,-85 27-1,-47 20-15,-29 9 16,-18 18-1,0 1-15,-9 0 16,-10 18 0,-18 19-16,-1 19 15,10-10 1,18 1-16,1-10 16,9-9-1,9 0-15,20-1 16,18-18-1,9-9-15,-9-10 16,-28-9 0,-10-19-16,-18-9 15,-10 9 1,0 10-16,10 8 16,-1 1-1,1 19 1,9-1-16,9-8 15,20-1 1,27 0-16,10-9 16,0 0-1,-19 0-15,-9 0 16,-20 9 0,1-9-16,-9 0 15,-10-1 1,0 20-16,-10 0 15,10 9 1,0 18-16,10 39 16,8 55-1,11 29-15,-11 0 16,-18-1 0,-9-36-16,-10-20 15,-9-18 1,0-19-1,0-19-15,-1-9 16,1-19 0,0 0-16,18 0 15,1 0 1,0-10-16,18-9 16,19-18-1,66-38-15,57-28 16,9 9-1,-19 9-15,-28 20 16,-29 8 0,-37 11-16,-18 17 15,-10 1 1,-19 0-16,-19 9 16,-19 10-1,0 0-15,1 18 16,-1 10-1,10 18-15,0 29 16,18 46 0,20 20-16,9-1 15,-1-9 1,-8-28 0,-20-19-16,-18-19 15,-66-9 1,28-28-16</inkml:trace>
  <inkml:trace contextRef="#ctx0" brushRef="#br1" timeOffset="-77399.21">16134 16449 0,'0'0'0,"0"0"0,0 0 15,0 0 1,0 0-16,0 9 16,0 10-1,-19 47-15,0 65 16,-9 66-1,9 9-15,10-55 16,-1-48 0,1-38-16,9-36 15,0-20 1,0-9-16,0-19 16,0-18-1,0-20 1,-10-8-16,20-10 15,-10 0-15,0 9 16,0 10 0,0 9-1,9 0-15,1 0 16,-1 0 0,10 0-16,9 10 15,0 8 1,19 1-16,19 0 15,9 19 1,-9 18-16,-9 1 16,-20 18-1,-8 0-15,-11 0 16,-27 19 0,-19 9-16,-38 0 15,-9-18 1,9-19-16,9 0 15,10-10 1,19-9 0,19 0-16,-1 0 15,10 0-15,10 0 16,27 9 0,39 1-1,27 8-15,1 1 16,-29 9-1,-9 0-15,-19 1 16,-10 8 0,-8 10-16,-11 0 15,-27 19 1,-19 9-16,-38-10 16,-47-8-1,-28-29-15,-10-19 16,10-18-1,28-19-15,29-29 16,46 29 0</inkml:trace>
  <inkml:trace contextRef="#ctx0" brushRef="#br1" timeOffset="-76967.46">16962 16749 0,'0'0'0,"0"0"0,0 0 16,0 0-16,0 0 16,0 9-1,9 29-15,-9 65 16,-9 85 0,-10 46-16,0 1 15,10-10 1,-1-37-1,1-19-15,-10-57 16,9-46 0,1-38-16,0-19 15,9-18 1,-10-57-16,1 10 16</inkml:trace>
  <inkml:trace contextRef="#ctx0" brushRef="#br1" timeOffset="-76650.77">16858 17087 0,'0'0'0,"0"0"0,9-19 16,1 0-1,28-9-15,18 0 16,19 19-1,29 18-15,-1 19 16,-18 0 0,-38 0-1,-9 1-15,-20-1 16,-27 28 0,-38 29-16,-57 8 15,-37-18 1,-9-28-16,9-37 15,28-29 1,56 0-16</inkml:trace>
  <inkml:trace contextRef="#ctx0" brushRef="#br1" timeOffset="-76268.29">17902 16505 0,'0'0'0,"0"0"16,0 0 0,0 0-16,-9 10 15,-48 46 1,-27 56-16,-1 39 16,29 8-1,18 10-15,38 0 16,28-28-1,38-19-15,28-19 16,-37-66 0</inkml:trace>
  <inkml:trace contextRef="#ctx0" brushRef="#br1" timeOffset="-75934.92">18457 16730 0,'0'0'0,"0"0"16,0 0 0,0 0-16,0 10 15,0 18 1,-18 66-16,-1 65 15,-10 48 1,11 27-16,-11 1 16,1-10-1,9-37-15,10-38 16,0-38 0,-1-27-16,1-29 15,-1-28 1,1-28-16</inkml:trace>
  <inkml:trace contextRef="#ctx0" brushRef="#br1" timeOffset="-75361.69">18401 16702 0,'0'0'0,"0"0"16,9 10-16,38 8 15,47 20 1,10 9-16,-29-10 16,-28 1-1,-9-10-15,-19 0 16,-10 0-1,-9 10-15,-28 9 16,-29 9 0,-18-9-16,9-10 15,19-18 1,0-9-16,19-10 16,19 0-1,-1 0-15,10 0 16,10 0-1,18-19-15,38 0 16,9 10 0,0 18-1,-18 0-15,-10 20 16,-10-1 0,1 19-16,-19 9 15,-19 28 1,-29 10-16,-18-19 15,-18-9 1,-20-19-16,-37-38 16,-10-37-1,10-28-15,65 18 16</inkml:trace>
  <inkml:trace contextRef="#ctx0" brushRef="#br1" timeOffset="-75066.77">19266 16561 0,'10'10'0,"18"18"0,47 47 16,38 75 0,-9 38-16,-29 18 15,-47 19 1,-37-9-16,-20-28 16,-36-47-1,-29-19-15,37-76 16</inkml:trace>
  <inkml:trace contextRef="#ctx0" brushRef="#br1" timeOffset="-74506.09">15240 16974 0,'0'0'0,"0"10"0,-9-1 16,-10 0-1,0 1-15,0-1 16,-9 1 0,0-1-16,9-9 15</inkml:trace>
  <inkml:trace contextRef="#ctx0" brushRef="#br1" timeOffset="-73731.66">14920 17181 0,'0'0'0,"-28"9"16,-47-9-16,-57 0 16,-47-19-1,-28-18-15,-9-38 16,-10-47 0,10-19-16,9-18 15,19-20 1,28-18-16,0-37 15,28-20 1,19-18 0,10-28-16,18-28 15,10-10 1,18 38-16,39 37 16,18 38-1,18 56-15,29 38 16,10 18-1,18 10-15,10 9 16,9 19 0,0 19-16,-19 9 15,0 18 1,-9 1-16,-9 19 16,-10 0-1,-10 9-15,1 9 16,-10 0-1,-9 1-15,0 8 16,-10 1 0,1 9-1,-10 1-15,0-1 16,-10-19-16</inkml:trace>
  <inkml:trace contextRef="#ctx0" brushRef="#br1" timeOffset="-73402.23">12832 12264 0,'0'0'0,"0"0"0,9 0 15,19 10 1,29 8-16,46 29 15,38 19 1,-18 0-16,-10-1 16,-10-8-1,-9 8 1,-19-8-16,-18-1 16,-10 10-16,-10 18 15,-18 1 1,-9 8-1,-20 20-15,-37 18 16,10-65 0</inkml:trace>
  <inkml:trace contextRef="#ctx0" brushRef="#br1" timeOffset="-72101.05">20348 13850 0,'0'0'0,"0"0"0,10 0 16,18-9 0,9-1-16,48 20 15,47 8 1,47 48-1,18 37-15,-37 47 16,-28 47 0,-38 47-16,-47 57 15,-66-1 1,-37-28-16,-48-19 16,-28-28-1,-37-9-15,-19-19 16,-10-19-1,1-9-15,28-19 16,27-28 0,30-47-16,27-28 15,19-37 1,28-20-16</inkml:trace>
  <inkml:trace contextRef="#ctx0" brushRef="#br1" timeOffset="-71818.1">19727 15895 0,'0'0'0,"0"0"15,0 10 1,0 8-16,-18 67 15,-1 65 1,19 28-16,19-9 16,9-28-1,19-29-15,28-8 16,29-29 0,55-10-16,39-36 15,141-11 1</inkml:trace>
  <inkml:trace contextRef="#ctx0" brushRef="#br1" timeOffset="-70968.48">14393 16712 0,'0'0'0,"0"0"15,0 0-15,0 0 16,0 0 0,0 9-16,-28 0 15,-47 1 1,-76-20-16,-74-27 15,-29-48 1,9-37-16,38-9 16,9-28-1,39-20-15,27-27 16,38-38 0,18-38-16,29-27 15,19 9 1,0 28-16,0 65 15,18 29 1,20 28 0,18 18-16,28 10 15,20 19 1,27 0-16,38 0 16,0 9-1,10 10-15,-29 8 16,-28 30-16,-28 17 15,-9 20 1,-1 0 0,-9 9-16,0 9 15,-9 10 1,-1 0-16,-27-10 16</inkml:trace>
  <inkml:trace contextRef="#ctx0" brushRef="#br1" timeOffset="-70667.92">12634 12452 0,'0'0'0,"0"0"0,0 0 15,10 0-15,46-9 16,57 18-1,56 38 1,38 37-16,10 48 16,-10 18-1,-48 9-15,-36-18 16,-29-10 0,-38 1-16,-46-1 15,-29 19 1,-38-9-16,20-75 15</inkml:trace>
  <inkml:trace contextRef="#ctx0" brushRef="#br1" timeOffset="-70167.92">20508 14582 0,'10'0'0,"8"0"16,20-19-16,28 0 16,19 10-1,18 18-15,10 38 16,0 38-1,0 55-15,-38 76 16,-47 75 0,-75 37-1,-56-18-15,-67-66 16,-46-66 0,-29-65-16,-18-29 15,37-37 1,38-9-16,28-20 15,94-8 1</inkml:trace>
  <inkml:trace contextRef="#ctx0" brushRef="#br1" timeOffset="-69995.6">19153 16655 0,'0'0'0,"10"28"0,18 85 16,85 103-1,75 122-15</inkml:trace>
  <inkml:trace contextRef="#ctx0" brushRef="#br1" timeOffset="-67018.87">19727 17565 0,'0'0'0,"0"0"16,0 0-16,0 10 15,-9 18 1,0 28-16,27 19 15,29 28 1,47 1-16,29-20 16,27-9-1,10-37-15,10-29 16,27-37 0,1-38-16,-10-46 15,0-20 1,-28-8-16,0-29 15,0-19 1,-19 10-16,-19-19 16,-18-47-1,-29-19-15,-28-9 16,-28-19 0,0 0-16,-1 10 15,-8-1 1,-1-8-1,-9 8-15,-9-9 16,-38-9 0,-29-10-16,-36 1 15,-39-1 1,-28 19-16,-46 19 16,-29 19-1,-29-1-15,-8 39 16,37 36-1,28 20-15,28-1 16,29 1 0,37 18-16,29 0 15,28-9 1,18 10-16,29-1 16,18-9-1,20 9-15,28 10 16,18 9-1,29 9 1,18 19-16,19 19 16,48 19-1,18 37-15,19 38 16,-10 18 0,-18 20-16,-19 18 15,-19 9 1,-9 1-16,-19 9 15,-38-19 1,-19 0-16,-18-10 16,0 1-1,-19-10-15,-1 1 16,-8-1 0,-1-19-16,1 1 15,-10-10 1,9-9-16,-9 0 15,0-19 1,0 0-16,0 0 16</inkml:trace>
  <inkml:trace contextRef="#ctx0" brushRef="#br1" timeOffset="-66668.76">21769 9675 0,'0'0'0,"0"9"0,9 10 16,19 28-1,1 47-15,8 9 16,-9-9 0,-9 0-16,-9-19 15,-10-10 1,-19-8-16,-9 8 16,-38 10-1,-47-9-15,-47 0 16,0-10-1,85-37-15</inkml:trace>
  <inkml:trace contextRef="#ctx0" brushRef="#br1" timeOffset="-51252.08">8787 1259 0,'0'0'0,"0"0"16,0 9-16,0 10 15,0 28 1,9 19-16,0-1 15,1 1 1,-1 9 0,1 0-16,-10-19 15,0-18-15,0-10 16,0-9 0,0-10-16,-10-9 15,-9 0 1,1-19-1,-11-18-15,1-38 16,9-19 0,10-9-16,18 18 15,1 20 1,-1 18-16,19 0 16,1 19-1,-1-1-15,19 20 16,0 0-1,0 18-15,9 10 16,-9 18 0,0 10-16,-9 19 15,-19 0 1,0 9-16,-19-10 16,0-18-1,0-9-15,-10-19 16,10-1-1,0-18 1,0 0-16,0-9 16,10-29-16,18-65 15,9-37 1,-8 27 0,-1 38-16,0 28 15,10 19 1,9 9-16,19 10 15,18 18 1,-8 29-16,-1 18 16,-9 28-1,-19 20-15,-10-1 16,-18-9 0,0-1-16,-10-8 15,-9-10 1,0-19-16,0-9 15,0-9 1,0-20-16,0 1 16,0-19-1</inkml:trace>
  <inkml:trace contextRef="#ctx0" brushRef="#br1" timeOffset="-50959.76">10311 1493 0,'0'0'0,"0"0"16,0 0-1,9 10-15,0-1 16,1 29-1,9 18-15,9 28 16,-9 10 0,-1-9-1,-8-20-15,-1-27 16,-9-10-16,0-19 16,0-9-1</inkml:trace>
  <inkml:trace contextRef="#ctx0" brushRef="#br1" timeOffset="-50735.44">10226 1137 0,'0'0'0,"0"0"0,0 0 15,9 9 1,1 1-16,-1-1 16,10 0-1,19 1 1,-20-1-16</inkml:trace>
  <inkml:trace contextRef="#ctx0" brushRef="#br1" timeOffset="-50218.83">10903 1475 0,'0'0'0,"0"0"15,0 0-15,0 9 16,0 10-1,-9 18-15,9 20 16,-10-1 0,1 0-16,0 0 15,-1-18 1,10-19-16,0-1 16,0-8-1,0-1-15,0-9 16,0 0-1,0-9-15,-9-19 16,-1-38 0,20-18-16,18-1 15,0 19 1,10 20 0,9 17-16,9 20 15,-9 28 1,10 18-16,-1 20 15,-18 46 1,-10 19-16,-19-10 16,-9 1-1,0-19-15,-9-10 16,9-27 0,0-29-16</inkml:trace>
  <inkml:trace contextRef="#ctx0" brushRef="#br1" timeOffset="-49518.82">11750 1625 0,'0'0'0,"0"0"16,0 18-1,-10 39-15,10 8 16,10 1 0,-1-10-16,1-18 15,-1-1 1,0-18-16,1 0 15,-10-19 1,0 0-16,0 0 16</inkml:trace>
  <inkml:trace contextRef="#ctx0" brushRef="#br1" timeOffset="-49286.35">11722 1278 0,'0'0'0,"0"0"16,0 0-16,0 0 15,9 0 1,0-10-16,20-9 16,-1 1-1,0-11-15,-9 11 16,-10 8-1,-9 10-15,0 0 16</inkml:trace>
  <inkml:trace contextRef="#ctx0" brushRef="#br1" timeOffset="-48809.32">13340 527 0,'0'0'0,"0"0"16,0 0-1,0 0-15,0 9 16,9 38 0,10 75-16,9 85 15,-9 18 1,0-19-16,0-46 15,-19-29 1,0-46 0,0-20-16,0-18 15,0-19 1,0-9-16,0 0 16,0-19-1,0 0-15,0 0 16,0-10-1</inkml:trace>
  <inkml:trace contextRef="#ctx0" brushRef="#br1" timeOffset="-48235.63">13387 658 0,'9'0'0,"10"-18"0,47-1 16,37 9 0,20 20-1,-1 18-15,-19 19 16,1 19-16,-38-1 16,-29 1-1,-18-10-15,-28 0 16,-19 10-1,-29 0 1,-28 9-16,-9-28 16,19-10-1,19-18-15,27-10 16,1-9 0,19 0-16,9 0 15,9-18 1,10-1-16,28 10 15,9-1 1,10 20-16,19 27 16,-10 19-1,-18 10-15,-10 0 16,-19 9 0,-19 0-16,-27 9 15,-29 1 1,-48-1-16,-46-9 15,-37-9 1,-39-19 0,20-38-16,46-18 15,29-19 1,65 9-16</inkml:trace>
  <inkml:trace contextRef="#ctx0" brushRef="#br1" timeOffset="-47734.88">14497 2225 0,'0'0'0,"0"0"15,0 0-15,0 0 16,0-19 0,-10 1-1,-8-1-15,-1-9 16,0 9 0,0 10-16,0 9 15,1 9 1,-1 19-16,9 0 15,1 10 1,-1-1-16,20-18 16,-1 0-1,1 0-15,18-19 16,0 0 0,0 0-16,10 9 15,9 0 1,0 1-16,10 9 15,-10-1 1,0 1-16,-10 0 16,10-10-1,10-9-15,-29-9 16</inkml:trace>
  <inkml:trace contextRef="#ctx0" brushRef="#br1" timeOffset="-47426.82">15353 799 0,'0'0'0,"0"9"15,0 20-15,0 55 16,0 66-1,9 47 1,29 10-16,9-10 16,9-29-16,-9-27 15,-9-19 1,0-28-16,-19-19 16,-1-9-1,1-19-15,-19-19 16,0-19-1</inkml:trace>
  <inkml:trace contextRef="#ctx0" brushRef="#br1" timeOffset="-46518.85">14770 1906 0,'0'0'0,"9"0"15,38 0 1,66 0-16,103-19 16,38-18-1,-9-10-15,-57 19 16,-37 18 0,-29 10-16,-19 19 15,-37 0 1,-19 0-16,-19-10 15,-9 0 1,-19-9 0,0 0-16,-19 0 15,-28 0 1,-18 10-16,-1 18 16,9 0-1,10 28-15,10 20 16,18 27-1,38 9-15,28 1 16,19-29 0,18-9-16,10-18 15,10-29 1,9-28-16,18-47 16,29-75-1,-28-47-15,-10-65 16,-28-29-1,-56 38-15,-29 37 16,-27 47 0,-11 57-16,-8 46 15,-1 20 1,-18 36-16,-1 39 16,10 46-1,10 47 1,27 38-16,20-1 15,-1-27 1,10-29-16,0-18 16,-10-29-1,0-28-15,1-18 16,-1-19 0,1-1-16,-1-18 15,10 0 1,28-28-16,28-37 15,10-1 1,-19 19-16,-19 19 16,-10 18-1,1 20-15,0 9 16,-1 37 0,1 10-16,-19-1 15,-1 1 1,-18-10-1,0-18-15,0-10 16,0-19 0</inkml:trace>
  <inkml:trace contextRef="#ctx0" brushRef="#br1" timeOffset="-45735.79">19229 1343 0,'0'0'0,"0"0"16,0 0-16,-19 10 16,-38-1-1,-46 29-15,-29 18 16,-9 19-1,19 37-15,18 29 16,48-19 0,18-9-1,38-1-15,19-18 16,19-19 0,9-18-16,9-11 15,1-27 1,-20-19-16,1 0 15,-19-9 1,0-10-16,-10-18 16,-9-1-1,0 10-15,-9 0 16,-1 9 0,1 10-16,-1-1 15,10 10 1,0-9-16,10 9 15,18-10 1,28 1-16,20 18 16,18 1-1,-10-1-15,-27 1 16,-10-10 0,-9 0-1,-20 0-15,-8 0 16,-1 0-1,-9 0-15,0 0 16,10 9 0,-1 10-16,0 18 15,1 38 1,-1 19-16,1 28 16,-1-19-1,10-9-15,-10-19 16,1-19-1,-1-18-15,0-10 16,1-9 0,9-10-16,9-18 15,-9 0 1</inkml:trace>
  <inkml:trace contextRef="#ctx0" brushRef="#br1" timeOffset="-45351.83">20066 1794 0,'0'0'0,"0"-10"0,0 10 15,0-9 1,0 9-16,0 9 16,0 19-1,-19 57-15,0 56 16,-9 37 0,0-19-16,19-18 15,-1-28 1,1-29-16,-1-18 15,10-19 1,0-29 0,0-18-16,0 0 15,-9-28 1,-1-9-16</inkml:trace>
  <inkml:trace contextRef="#ctx0" brushRef="#br1" timeOffset="-45065.2">19803 1859 0,'0'0'0,"0"0"0,9 0 15,10 0 1,28 10-16,38-1 16,18 0-1,0 10 1,-8 9-16,-1 19 15,-10 10-15,-37 8 16,-9 20 0,-29 8-16,-18 1 15,-38-9 1,-19-1-16,-56-9 16,-57-9-1,-56-47 1,-132-29-16</inkml:trace>
  <inkml:trace contextRef="#ctx0" brushRef="#br1" timeOffset="-43101.68">8297 2788 0,'0'0'0,"0"0"0,0 0 16,0 0 0,0 0-16,10 0 15,18-9 1,75-19 0,104-10-16,113-9 15,104 10 1,74 8-16,48 1 15,65 19 1,48 18-16,-10 29 16,19 28-1,0 27-15,-10 1 16,10-19 0,-19-9-16,-56-19 15,-38-10 1,-9-9-16,-67-18 15,-74-1 1,-38 10-16,-10 0 16,-37 0-1,-47-1 1,-19-18-16,-56 0 16,-39-9-16,-27-10 15,-10 0 1,-37 10-1,-28 0-15,-10-1 16,-10 1 0,-9-1-16,-9 1 15,0-10 1,0 1-16,0-1 16,0-19-1,-1-9-15,-8-18 16,-1-20-1,1-18-15,-10-10 16,0-18 0,0-19-16,-19 0 15,0-10 1,0 1-16,0 9 16,-9 0-1,0 9-15,0 0 16,18-9-1,1 28-15,9 28 16,0 38 0,0 9-1,0 19-15,0 19 16,0-1 0,0 1-16,-19-1 15,-9 10 1,-38 10-16,-66 9 15,-84 9 1,-85 9-16,-38-9 16,-28-9-1,-37-28-15,-20-10 16,-18-19 0,-37 1-16,8-1 15,10 10 1,-66-9-16,-37-1 15,37 10 1,0 0 0,0 0-16,48-10 15,37 10 1,28 0-16,37 0 16,10 9-1,38-9-15,56 0 16,1 0-1,18-1-15,18 20 16,20 9 0,37 0-16,19 9 15,29 1 1,27-1-16,10 1 16,9-1-1,10-9-15,9 0 16,19 0-1,0 0-15,10 0 16,8 9 0,-8 1-16,-10-1 15,-10 0 1,-18 10-16,-10 0 16,10 0-1,9 0 1,10-19-16,9 0 15,0 0 1,0 0-16,0 0 16,9 9-1,-18 0-15,-10 1 16,0 18 0,0 0-16,19 0 15,0 19 1,9 19-16,10 28 15,19 37 1,18 66-16,10 28 16,9 28-1,0 1-15,1-10 16,8 112 0</inkml:trace>
  <inkml:trace contextRef="#ctx0" brushRef="#br1" timeOffset="16250.64">5569 5697 0,'0'0'0,"10"9"16,-1 19-16,10 19 15,-10 19 1,1 18-16,-1 1 15,0 18 1,20 9 0,-1-8-16,0-20 15,-9-9-15,0-19 16,0-18 0,-10 0-16,0-20 15,1 1 1,9-19-1,28 0-15,66-28 16,56-28 0,38-1-16,0 10 15,0 29 1,47 18-16,28 18 16,47 20-1,0 9-15,-9 19 16,19-10-1,37 0-15,-37-18 16,-29-1 0,1-18-16,-38 0 15,-29-10 1,-9 0-16,-9-9 16,-28 0-1,-10 10-15,-28-10 16,-28 0-1,-29 0 1,-18 0-16,-19-10 16,-29 1-1,-18 0-15,0-10 16,0 0 0,-10 0-16,0-18 15,-9-10 1,0-28-16,-18-28 15,-1-19 1,-19-10-16,10 1 16,0 37-1,18 66-15</inkml:trace>
  <inkml:trace contextRef="#ctx0" brushRef="#br2" timeOffset="17349.89">3819 3726 0,'0'0'0,"0"0"16,0 0-16,0 0 16,10 0-1,9 0-15,18-9 16,48-10 0,37 10-16,48-10 15,46 10 1,29-10-16,37 0 15,9 0 1,10 1-16,0 8 16,-9 1-1,0-1-15,9 1 16,-10-10 0,20 1-1,9-1-15,-19 0 16,-28 10-1,28-1-15,9 20 16,-9-1 0,19 10-16,-19-10 15,-19 10 1,19 0-16,-9-1 16,-1-8-1,58-10-15,8-10 16,-28 1-1,1 0 1,27 9-16,10-10 16,-19 1-1,9 0-15,10-1 16,-9-9-16,18 1 16,10-1-1,9 0-15,-9 10 16,-1-1-1,29 1 1,19 9-16,-10-9 16,1 9-1,18-10-15,9 10 16,1 10 0,9-1-16,37 0 15,29 10 1,-9 0-16,-1 9 15,-9 0 1,-28 10-16,-19-10 16,0 0-1,-10 10-15,-18-10 16,-38 0 0,-28-9-16,9-1 15,1 1 1,-1 0-16,0 0 15,-9-1 1,-19 1 0,-28 0-16,-19 0 15,-19 9 1,-18 0-16,-29-9 16,-37 0-1,-20-1-15,-18 1 16,-28-10-1,-10 1-15,-28-1 16,0 1 0,0-1-16,0 0 15,-9 1 1,-10-1-16,-9 1 16,0-1-1,0 0-15,-10-9 16,1 0-1,-10 0-15,0 0 16,0 0 0,9 0-16,-9 0 15,10 0 1,-10 0 0,0 0-16,-9 0 15,-1 0 1,-9 0-16,-9 0 15,0 0 1,-10 0-16,-9 0 16,0 0-1,0 0-15,0 0 16,0 0 0,0 0-16,0 0 15,0 0 1,0 0-16,0 10 15,0 8 1,0 11-16,0 17 16,-9 20-1,-10 9-15,0-9 16,1-10 0,8-18-1,1-20-15,-1 1 16,1-19-1,0 0-15,-10-28 16,-9-9 0,-1-29-16,11-9 15,8-19 1,1 10-16,9-1 16,9 19-1,1 20-15,8-1 16,1 18-1,9 1-15,10 19 16,9 9 0,0 19-16,0 18 15,-9 10 1,-10 19-16,-19 9 16,-46 9-1,-76-9-15,-94 0 16,-85-28-1,-37-18 1,-76-11-16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1T15:15:55.5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6642 1653 0,'0'0'0,"0"9"15,0 19 1,9 29-16,0 18 16,1 19-1,-1 9-15,1-9 16,-1-1 0,0-8-16,-9 9 15,0-10 1,0 10-16,0-10 15,0-9 1,0-46-16</inkml:trace>
  <inkml:trace contextRef="#ctx0" brushRef="#br0" timeOffset="717.51">6237 4008 0,'0'0'0,"0"0"0,0 0 15,0 0-15,0 0 16,10-19 0,8 0-1,20-18-15,37 9 16,10-1 0,-10 20-16,0 18 15,-18 20 1,-1-1-16,-18 19 15,-19 0 1,-19 0-16,-10-1 16,-27 11-1,-20 8-15,-9-8 16,19-20 0,10 1-16,9-19 15,18-10 1,1 0-16,9 1 15,19-1 1,56 19-16,56 0 16,48-9-1,0-19 1,-19 0-16,-47 0 16,-38 0-16,-28 0 15,-38 0 1,-9 0-16</inkml:trace>
  <inkml:trace contextRef="#ctx0" brushRef="#br0" timeOffset="1353.91">6501 5303 0,'0'0'0,"0"0"0,0 18 16,-19 29 0,0 38-16,9 9 15,1-10 1,18-9-16,1-28 15,-1-10 1,20 1-16,-1-19 16,19 0-1,0-19-15,0-10 16,-10-9 0,1-9-16,0-9 15,-19-10 1,-1 19-16,-8 0 15,-10 18 1,0 1-16,0 9 16,0 28-1,-10 47 1,1 66-16,0 18 16,18-9-1,0-9-15,10-10 16,-9-9-16,-10-75 15</inkml:trace>
  <inkml:trace contextRef="#ctx0" brushRef="#br0" timeOffset="2066.34">6764 7461 0,'0'0'0,"0"0"0,0 0 16,0 0 0,-19 0-16,-19 9 15,1-9 1,-1 9-16,10 1 15,0-1 1,0 0-16,9 20 16,19 27-1,19 38-15,46 46 16,20 11 0,-10-29-16,-9-19 15,-19-38 1,-19-18-16,-9-9 15,-19-19 1,0-1 0,-19-18-16,-18-9 15,-10-19 1,0-10-16,9-9 16,29 1-1,9-1-15,19-10 16,28 1-1,28-10-15,19 1 16,-19 18 0,-18 0-16,-20 0 15,-18-9 1,-10-1-16,-46-8 16,9 27-1</inkml:trace>
  <inkml:trace contextRef="#ctx0" brushRef="#br0" timeOffset="2616.62">6341 9421 0,'0'0'0,"0"19"16,-19 84-16,-19 104 15,10 27 1,19-46-16,9-38 16,9-47-1,0-37-15,1-19 16,-1-19-1,1-19-15,-1-9 16</inkml:trace>
  <inkml:trace contextRef="#ctx0" brushRef="#br0" timeOffset="2986.28">7065 9628 0,'0'0'0,"-9"9"0,-38 66 15,-38 85 1,0 37 0,29-19-16,37-28 15,19-28 1,19-28-16,9-28 15,19-29 1,28-27-16,1-20 16,-11-18-1,-27-9-15,-19-1 16,-19 0 0,-38-18-16,-37-9 15,-38 8 1,0 38-16,10 29 15,56-1 1</inkml:trace>
  <inkml:trace contextRef="#ctx0" brushRef="#br0" timeOffset="3549.54">6162 12330 0,'0'0'0,"0"0"16,9-9-1,19-10-15,20-9 16,-1 0 0,0 18-16,-10 1 15,-9-1 1,-9 10-16,-9 0 16,-10 0-1,0 10-15,0-1 16,-19 19-1,0 0 1,10 19-16,-1 0 16,20 19-1,-1 0-15,0 9 16,10-19 0,0 0-16,-10-18 15,-9-1 1,-9-8-16,-19-1 15,-38 0 1,-37 0-16,-20-19 16,20-18-1,9-19-15,56 9 16</inkml:trace>
  <inkml:trace contextRef="#ctx0" brushRef="#br0" timeOffset="3916.05">6971 12452 0,'0'0'0,"0"0"16,9 0-1,1 9-15,18 10 16,10 19-1,-1 9-15,-18-1 16,-19 20 0,-9-10-16,-20 10 15,-8-10 1,9-9-16,-1-19 16,20-9-1,-1 0-15,20-10 16,9 1-1,47-10-15,28 0 16,19-19 0,-19 0-16,-38 10 15,-37-1 1</inkml:trace>
  <inkml:trace contextRef="#ctx0" brushRef="#br0" timeOffset="4383.04">6359 13822 0,'0'0'0,"0"0"16,0 0-1,0 9-15,-18 1 16,-20 18 0,-9 19-16,9 0 15,10 9 1,19-9-16,18 0 15,19-10 1,10 1 0,9-20-16,9 1 15,-18-19 1,-19 0-16,0-9 16,-19-10-1,0 0-15,-19 1 16,-9-1-1,-19 9-15,-10 10 16,29 0 0</inkml:trace>
  <inkml:trace contextRef="#ctx0" brushRef="#br0" timeOffset="4799.51">6933 13700 0,'0'0'0,"0"0"15,0 9-15,0 38 16,0 66-16,10 18 16,-1-18-1,10-48 1,0-18-16,0-9 15,-1-19 1,-8-19-16,-1 0 16,1 0-1,8-19-15,1 0 16,-9 10 0,-1-1-16,0 1 15,-9-1 1,0 10-16,0 0 15,0 19 1,0 47-16,-18 37 16,-11 38-1,-8 0-15,18-76 16</inkml:trace>
  <inkml:trace contextRef="#ctx0" brushRef="#br0" timeOffset="5012.93">6792 15379 0,'0'0'0,"0"0"0,0 0 16,0 0-1,0 10-15,0-1 16,0 0 0,0-9-16</inkml:trace>
  <inkml:trace contextRef="#ctx0" brushRef="#br0" timeOffset="5159.74">6679 15801 0,'0'0'0,"0"0"16,0 0-16,0 0 15,0 0 1</inkml:trace>
  <inkml:trace contextRef="#ctx0" brushRef="#br0" timeOffset="5353.59">6679 16805 0,'0'0'0,"0"0"16,0 0-16,0 0 15</inkml:trace>
  <inkml:trace contextRef="#ctx0" brushRef="#br0" timeOffset="6866.18">2747 2038 0,'0'0'0,"0"0"0,19 0 16,18-19-16,29 0 15,-9 0 1,-1 10 0,-18-1-16,-1 1 15,1 18 1,0 1-16,-1 18 16,-18 0-1,-9 10-15,-20 18 16,-18 19-1,-47 19-15,-29 9 16,10-9 0,19-19-16,28-9 15,28-29 1,19-9-16,19 10 16,47 9-1,37-10-15,1-9 16,-10-9-1,-47-19 1</inkml:trace>
  <inkml:trace contextRef="#ctx0" brushRef="#br0" timeOffset="7226.13">3424 1315 0,'0'0'0,"0"9"16,-28 29-16,0 46 15,9 1 1,10-19-16,18-20 15,10-17 1,9-11-16,19-18 16,0 0-1,-9-18 1,-1-11-16,-18-8 16,-19-10-16,-28-9 15,-28 9 1,-29 9-1,38 29-15</inkml:trace>
  <inkml:trace contextRef="#ctx0" brushRef="#br0" timeOffset="7798.92">2465 4477 0,'0'0'0,"0"0"15,0 0-15,0 0 16,9-19 0,19-18-16,19-10 15,10 0 1,-20 19-16,11 18 15,-1 1 1,-10 18-16,1 1 16,-19 18-1,-1 9-15,-8 10 16,-20 0 0,-8 9-16,-11 1 15,1-1 1,9-18-16,10-1 15,0 1 1,18-10-16,19-9 16,47-10-1,76-28-15,169-65 16</inkml:trace>
  <inkml:trace contextRef="#ctx0" brushRef="#br0" timeOffset="8032.71">3622 3511 0,'0'0'0,"0"0"0,0 46 16,0 105-1,-19 74-15,10-9 16,-1-38 0,1-56-16,-1-75 15</inkml:trace>
  <inkml:trace contextRef="#ctx0" brushRef="#br0" timeOffset="8634.23">2681 6297 0,'0'0'0,"0"0"16,10 0 0,8-19-16,20-18 15,0 9 1,-1 0-16,-9 18 16,1 1-1,-1 18-15,0 1 16,-9 18-1,0 0-15,-19 19 16,-19 9 0,-19 10-16,1-10 15,-10 0 1,18-18-16,20-10 16,0-9-1,9-10-15,18 1 16,58 18-1,112-19 1,85-18-16,112-29 16</inkml:trace>
  <inkml:trace contextRef="#ctx0" brushRef="#br0" timeOffset="9136.65">3067 5669 0,'0'0'0,"9"0"16,1-10 0,-1 1-16,19-1 15,0 10 1,10 10-16,0-1 15,-1 19 1,1 0-16,-19 1 16,0-1-1,-1 9 1,-8-9-16,-1-9 16,-9 0-1,0-10-15,10 1 16,-1-10-1,10 0-15,66-38 16,84-46 0,151-95-16</inkml:trace>
  <inkml:trace contextRef="#ctx0" brushRef="#br0" timeOffset="9681.86">2333 7977 0,'0'0'0,"0"0"0,0 0 15,0 0 1,0 0-16,9 0 15,20-10 1,18 1-16,9 9 16,-18 9-1,-1 1-15,-8 18 16,-11 28 0,-18 19-16,-28 38 15,-9-10 1,8-19-1,1-27-15,19-20 16,-1-18 0,20 0-16,18-10 15,66-28 1,104-46-16,150-67 16</inkml:trace>
  <inkml:trace contextRef="#ctx0" brushRef="#br0" timeOffset="10133.56">3180 7142 0,'0'0'0,"9"9"0,29 10 16,28 28 0,-10 9-1,-18 0-15,-20-18 16,-18-1 0,-18-9-16,-11 1 15,1-11 1,0 1-16,0-19 15,18 0 1,1 0-16,9 0 16,19 9-1,37 1-15,1-1 16,-1 10 0,-18 0-16,-19 9 15,-1 0 1,-27 10-16,-66 27 15,-95 20 1,-168 37 0</inkml:trace>
  <inkml:trace contextRef="#ctx0" brushRef="#br0" timeOffset="10765.85">2672 10378 0,'0'0'0,"9"0"15,1-18-15,18-20 16,19 10 0,0 0-16,-10 18 15,1 10 1,0 10-16,-19 18 15,-1 10 1,-18 8-16,-18 20 16,-20 0-1,0-10-15,-9-9 16,19-9 0,0-10-16,18-10 15,1 1 1,28 0-16,28 9 15,56-9 1,48-10 0,169-27-16</inkml:trace>
  <inkml:trace contextRef="#ctx0" brushRef="#br0" timeOffset="11387.03">3311 9271 0,'0'0'0,"0"0"0,0 0 16,0 0-1,0 0 1,0 0-16,0 0 15,0 0 1,0 0-16,0 10 16,0 8-1,0 20-15,10 28 16,-1 9 0,1 0-16,8-10 15,1-18 1,9-9-16,1-19 15,-1-1 1,0-18-16,10-18 16,-1-10-1,1-1-15,-19-8 16,0 9 0,-10 9-16,-9 10 15,0 9 1,0 28-16,0 56 15,-19 76 1,10 37 0,-19 140-16</inkml:trace>
  <inkml:trace contextRef="#ctx0" brushRef="#br0" timeOffset="11965.6">2691 12133 0,'0'0'0,"0"0"15,0 0 1,0 0-16,9 0 15,10-9 1,9-1-16,19 10 16,-9 10-1,-1-1-15,1 0 16,-19 1 0,0 18-16,-19 9 15,-19 29 1,-19 28-16,-9 0 15,9-29 1,10-8-16,19-20 16,-1-18-1,10 0-15,10 0 16,27-1 0,57 1-1,76-19-15,159-9 16</inkml:trace>
  <inkml:trace contextRef="#ctx0" brushRef="#br0" timeOffset="12366">3358 11561 0,'0'0'0,"0"0"15,0 9-15,-9 0 16,0 1-1,-1-1-15,20 19 16,-1 10 0,19 18-1,10 19-15,0-9 16,-10 9 0,-9-9-16,-19-29 15,0 1 1,-19-20-16,-28-18 15,9-9 1</inkml:trace>
  <inkml:trace contextRef="#ctx0" brushRef="#br0" timeOffset="12543.01">3622 11523 0,'0'0'0,"9"0"16,1 0-16,18 0 16,0 0-1,-9 0-15,-10 0 16</inkml:trace>
  <inkml:trace contextRef="#ctx0" brushRef="#br0" timeOffset="22371.85">4967 15820 0,'0'0'0,"0"0"16,0 0-16,0 0 16,0 0-1,0 0-15,0 0 16,0 0 0,0 0-16,0 0 15,0 0 1,0 0-16,0 0 15,0 0 1,0 0-16</inkml:trace>
  <inkml:trace contextRef="#ctx0" brushRef="#br0" timeOffset="24536.9">5550 15257 0,'0'0'0,"10"0"16,-1 0-16,1-9 15,18 0 1,0-1-16,-9 10 16,0 0-1,-1 0-15,-8 0 16,-10 10-1,0 8-15,-10 20 16,-8 9 0,-20 9-16,10 0 15,0-18 1,18-1-16,1-8 16,-1-11-1,20 1-15,-1 0 16,1 0-1,18-1-15,9 1 16,10 0 0,10 0-1,18-1-15,-37-18 16</inkml:trace>
  <inkml:trace contextRef="#ctx0" brushRef="#br0" timeOffset="24999.3">6491 15351 0,'0'0'0,"0"0"0,0 0 15,0 0 1,0 0-16,0 0 16,0 0-1,-9 0 1,-10 10-16,0-1 16,10 0-1,-1 1-15,1-1 16,-1 0-1,1 10-15,9 9 16,9 0 0,1 19-16,9-9 15,-1 9 1,1-10-16,-9 1 16,-10-10-1,0 0-15,-10-9 16,-9 0-1,-28-1-15,19-8 16</inkml:trace>
  <inkml:trace contextRef="#ctx0" brushRef="#br0" timeOffset="25667.74">5306 15361 0,'0'0'0,"0"0"16,9 0-1,1 0-15,-1 0 16,10 0 0,0 9-16,-1 10 15,1 18 1,0 38-16,0 28 16,0 10-1,-19 0-15,0-1 16,0-27-1,0-20-15,0-8 16,0-20 0,0-18-16,9 9 15,-9-19 1</inkml:trace>
  <inkml:trace contextRef="#ctx0" brushRef="#br0" timeOffset="26115.88">6105 15314 0,'0'0'0,"0"0"16,10 0-16,9 0 15,9 0 1,9 9-16,1 0 16,9 1-1,0 18-15,-9 0 16,-1 19 0,-18 9-16,-9 38 15,-29 9 1,-28 0-16,-10 1 15,10-20 1,10-18 0,18-29-16,9 1 15,1-19 1,18-10-16,1 0 16,18-9-1,19 0-15,28-18 16,19-11-1,76-74-15,140-94 16</inkml:trace>
  <inkml:trace contextRef="#ctx0" brushRef="#br0" timeOffset="26698.88">7328 15398 0,'0'0'0,"0"0"0,0 0 16,-18 0 0,-1-9-1,0 9-15,0 0 16,0 0 0,0 9-16,1 0 15,-11 20 1,1-1-16,0 19 15,19 18 1,18 10-16,0 0 16,20 0-1,-11-18-15,1-20 16,0 1 0,-10-19-16,-9-1 15,0 1 1,-28 0-16,-28 0 15,-29-29 1,0-18-16,20-19 16,27 0-1,19-9-15,38-10 16,56-18 0,85-10-16,57 0 15,37 19 1,-29 19-1,-55 18-15,-39 10 16,-46 19 0,-38-1-16,-28 1 15,-19 9 1,-28 9-16,-76 10 16,29 0-1</inkml:trace>
  <inkml:trace contextRef="#ctx0" brushRef="#br0" timeOffset="27615.47">5503 17040 0,'0'0'0,"0"0"16,0 0-16,0 0 16,0 0-1,10-9-15,-1-10 16,10 9-1,9 1-15,-9 0 16,9-1 0,-9 10-16,0 0 15,0 10 1,-1-1-16,-18 0 16,0 20-1,0 8-15,-18 1 16,8-1-1,1 1-15,-1-20 16,1 1 0,18 0-1,1 0-15,9 0 16,18-1 0,20 1-16,9 0 15,-10-10 1,-9-9-16,-9 0 15,-19 0 1</inkml:trace>
  <inkml:trace contextRef="#ctx0" brushRef="#br0" timeOffset="27974.17">6256 16824 0,'0'0'0,"0"0"0,0 0 16,0 0-16,0 0 16,0 0-1,0 0-15,0 0 16,0 0 0,0 10-1,-9-1-15,9 19 16,9 0-1,0 19-15,10 0 16,9 0 0,1 0-16,-11 19 15,1-10 1,-19 10-16,0-10 16,0 0-1,-19-9-15,-9 0 16,19-28-1</inkml:trace>
  <inkml:trace contextRef="#ctx0" brushRef="#br0" timeOffset="28235.38">6388 16871 0,'0'0'0,"9"0"16,0 0-1,20 0-15,-1-9 16,19-1 0,19 1-16,18-10 15,1 0 1,-28 10-16,-20 0 15,-18-1 1</inkml:trace>
  <inkml:trace contextRef="#ctx0" brushRef="#br0" timeOffset="28632.49">6999 16834 0,'0'0'0,"0"0"0,0 0 15,0 9 1,-19 10 0,-28 28-16,-28 28 15,0 18 1,9 11-16,19-10 16,19-29-1,18-9-15,1 1 16,9-20-1,9 1-15,10-10 16,37-19 0,10-18-16,10-10 15,-20-18 1,-9-1-16,-19-18 16,-9 9-1,-19 19-15,-9 0 16,-10 18-1,-19 1-15,-18 28 16,18-1 0</inkml:trace>
  <inkml:trace contextRef="#ctx0" brushRef="#br0" timeOffset="104203.56">8598 1381 0,'0'0'0,"0"0"15,0 0 1,10 9-16,-1 10 16,19 47-1,19 56 1,-9 56-16,0 38 16,-10 9-1,0 28-15,-9 19 16,9 38-1,10 74-15,-1 39 16,1 46 0,0 56-16,-10 48 15,-28 46 1,-28 9-16,-29 1 16,-27 18-1,-10 48-15,-10-1 16,1 0-1,8 19-15,11-18 16,18 8 0,10-36-16,27-39 15,29-46 1,38-85 0,9-18-16,9-48 15,-18-46-15,-19-76 16,-19-83-1,0-57 1,0-57-16,-10-37 16,1-28-1,9-9-15,0-20 16,0 1 0,0-9-16,9-1 15,-9-9 1</inkml:trace>
  <inkml:trace contextRef="#ctx0" brushRef="#br0" timeOffset="107165.18">4657 15257 0,'9'0'0,"38"0"0,75-18 15,85-20 1,47 0 0,38 1-16,0 9 15,9 28 1,-10 9-16,-8 10 15,-20 9 1,-18-9-16,-48-10 16,-65 1-1,-29-10-15,-27 0 16,-29 0 0,-10-10-16,-18 10 15,0-9 1,-10 9-16,-9 0 15,0 0 1,0 0-16,10 9 16,-1 29-1,10 46 1,9 48-16,-9 8 16,0 1-1,0-19-15,-19-9 16,0-10-1,-19-9-15,-19-1 16,-18 11 0,-29-1-16,-19 0 15,-46-9 1,-38-10-16,-47-18 16,-66-38-1,-10-37-15,10-38 16,-9-28-1,37-10-15,19-8 16,37 8 0,48 10-16,28 0 15,28 9 1,38 1-16,18 18 16,10 0-1,19 0-15,9 19 16,10 0-1,0-1 1,9 1-16,0 0 16,0 9-1,0-9-15,0 0 16,0-9 0,0-1-16,0 1 15,0-10 1,0 0-16,0 9 15,0 1 1,9 8-16,-9 1 16,9 10-1,1 8-15,-10 1 16</inkml:trace>
  <inkml:trace contextRef="#ctx0" brushRef="#br0" timeOffset="109297.92">5682 14047 0,'0'0'0,"0"0"16,0-19-1,0 0-15,9-9 16,1-9 0,18-20-16,19-18 15,38-28 1,65-19-16,20 10 15,18 18 1,-9 28-16,-20 38 16,11 19-1,-29 27-15,-9 11 16,-10 17 0,-19-956-1,-18 1971-15,-28-977 16,-20 29-1,-27 27-15,-48 20 16,-37 9 0,-38 0-16,-38-19 15,-46-28 1,-29-28-16,-9-57 16,-10-37-1,19-37-15,19-39 16,19-27-1,38-9-15,37-1 16,28-9 0,48 10-1,46-20-15,132-102 16,104-95-16</inkml:trace>
  <inkml:trace contextRef="#ctx0" brushRef="#br0" timeOffset="111298.1">5682 12499 0,'9'0'16,"10"-19"-16,47-28 15,56-18-15,38-1 16,0 0 0,19 0-16,9 20 15,29 17 1,37 29-16,9 29 16,-37 8-1,-48 29-15,-36 18 16,-30 19-1,-46 1 1,-28 8-16,-38 10 16,-66 10-1,-84-10-15,-104-29 16,-66-46 0,-10-37-16,29-38 15,10-19 1,18-28-16,38-19 15,28-9 1,47-19-16,38 0 16,56 9-1,47-28 1,57-168-16</inkml:trace>
  <inkml:trace contextRef="#ctx0" brushRef="#br0" timeOffset="182292.25">13951 1972 0,'0'0'0,"0"0"16,0 0-16,0 9 15,0 19-15,0 29 16,0 46-1,10 38 1,-1-10-16,-9 0 16,0-27-1,0-20-15,0-18 16,0-29 0,-9-18-16,9 0 15,0-19 1,0 0-16,0-10 15,-19-18 1,0-38-16,0-18 16,0-29-1,10 10-15,18 0 16,1 19 0,-1 18-16,10 19 15,0 19 1,-10 9-16,10 10 15,0-1 1,9 20-16,10 27 16,9 20-1,-10 27 1,1 0-16,-19 1 16,0-1-1,-10-9-15,-9-28 16,0-9-1,0-19-15,0-10 16,0-9 0,9 0-16,10-9 15,28-38 1,29-47-16,8-19 16,-9 1-1,-18 37-15,-10 18 16,-9 20-1,-10 27-15,0 1 16,0 18 0,19 38-16,10 57 15,-10 36 1,-19 20 0,-19-20-16,-9-8 15,0-29-15,-9-9 16,9-10-1,0-9 1,0-18-16,0-1 16,0-19-1,9-18-15,-9-9 16</inkml:trace>
  <inkml:trace contextRef="#ctx0" brushRef="#br0" timeOffset="189594.11">9887 4787 0,'10'9'0,"8"19"15,11 47 1,-11 47-16,-27 38 16,-29 27-1,-37 20-15,-19 8 16,-9 11-1,27-29-15,20-10 16,18-8 0,29-48-16,18-18 15,19-20 1,20-18-16,17-9 16,1-28-1,9-10-15,1-19 16,-20-9-1,-18-9-15,-19-1 16,-1 1 0,-18 0-16,0-1 15,-9 1 1,-10-1 0,-28 1-16,-19 28 15,-9 18 1,-19 48-16,9 46 15,19 66 1,38 57 0,38 18-16,27 37 15,29 29-15,0 37 16,0 19 0,-10 29-16,-18 27 15,-19 38 1,-10 18-16,-18 10 15,-10 47 1,0 19-16,-19-38 16,-18-28-1,-29-37-15,-37-19 16,-38-57 0,-37-65-1,-95-57-15,-56-37 16</inkml:trace>
  <inkml:trace contextRef="#ctx0" brushRef="#br0" timeOffset="192850.86">13660 5162 0,'0'0'0,"0"0"15,0 0 1,0 0-16,0 0 16,0 9-1,-10 1-15,1 18 16,-1 19 0,1 18-16,0-8 15,-1-1 1,1-19-16,-1-18 15,10 0 1,0-10-16,0-9 16,0 0-1,0 0-15,0 0 16,0-28 0,10-19-1,-1-9-15,1-10 16,8 19-1,1 1-15,0 17 16,0 1 0,-10 19-16,10-1 15,0 10 1,0 10-16,-1-1 16,1 19-1,-9 1-15,-10-1 16,0 0-1,-10-9-15,1-1 16,-1-8 0,1-1-16,0-9 15,-1 0 1,10 0-16,10-19 16,8-28-1,39-18-15,9-1 16,9 19-1,-19 28 1,1 19-16,-1 19 16,-9 19-1,0 27-15,-28 20 16,-19-10 0,-9 0-16,-29 0 15,1 0 1,-20-9-16,29-29 15</inkml:trace>
  <inkml:trace contextRef="#ctx0" brushRef="#br0" timeOffset="194647.05">14741 5350 0,'0'0'0,"0"0"15,0 0-15,0 0 16,0 0-1,-18 9 1,-29 28-16,-10 20 16,-18 27-1,-19 38-15,9 19 16,10 9 0,9-19-16,10-18 15,9-10 1,18-28-16,1-19 15,19-18 1,-1 0-16,20-20 16,-1-8-1</inkml:trace>
  <inkml:trace contextRef="#ctx0" brushRef="#br0" timeOffset="194996.45">15024 5847 0,'0'0'0,"0"0"0,0 0 16,0 0-1,0 0-15,0 0 16,0 9 0,0 29-16,-10 46 15,10 38 1,0 19 0,0-19-16,0-19 15,0-28-15,0-28 16,0-9-1,0-20-15,0-18 16</inkml:trace>
  <inkml:trace contextRef="#ctx0" brushRef="#br0" timeOffset="195397.19">15381 6063 0,'0'0'0,"0"0"15,0 0-15,-9 9 16,-10 0 0,-19 19-16,1 1 15,-1-1 1,0 0-16,1 0 15,9-9 1,-1 0-16,1-1 16,9-8-1,10-1-15,-1-9 16,1 0 0,0 0-16,9 10 15,9-1 1,19 28-16,48 20 15,36 18 1,30 9 0,-1-9-16,-76-47 15</inkml:trace>
  <inkml:trace contextRef="#ctx0" brushRef="#br0" timeOffset="197790.8">16256 5678 0,'0'0'0,"0"0"0,9 0 15,38 0 1,48 0-16,74 0 16,38-9-16,56-10 15,19 9 1,1 1-1,-39 0-15,-56 9 16,-56 0 0,-47 0-16,-19 0 15,-38 0 1</inkml:trace>
  <inkml:trace contextRef="#ctx0" brushRef="#br0" timeOffset="198750.74">19464 5471 0,'0'0'0,"0"0"16,0 0-16,0 0 15,0 0 1,0 0-16,0 0 16,0 19-1,-9 28-15,-1 28 16,10 28 0,0 1-16,0-39 15,0-18 1,0-9-16,0-19 15,0-19 1,0 0-16,0 0 16,0-10-1,-9-37-15,-1-47 16,20-28 0,9-9-16,9 18 15,0 29 1,0 28-1,0 18-15,19 19 16,0 10 0,10 18-16,-1 20 15,1 18 1,-20 9-16,-8 9 16,-20 11-1,-9-1-15,-9-19 16,-1 0-1,1-18-15,-1-20 16,10 1 0,0-19-16,0 0 15,10-9 1,9-38-16,37-37 16,10-20-1,-10 29 1,1 19-16,-20 18 15,11 29 1,8 9-16,10 28 16,9 28-1,-18 20-15,-1 27 16,-18-9 0,-20-10-16,-18-9 15,-18 10 1,-20-10-16,10-10 15,0-27 1,18-19-16</inkml:trace>
  <inkml:trace contextRef="#ctx0" brushRef="#br0" timeOffset="199033.92">21129 5678 0,'0'0'0,"0"9"16,0 10-1,-19 47-15,0 28 16,1 28-1,8-1-15,1-36 16,-1-19 0,10-29-16,0-18 15,0-19 1</inkml:trace>
  <inkml:trace contextRef="#ctx0" brushRef="#br0" timeOffset="199246.89">21101 5350 0,'0'0'0,"0"0"0,0 0 15,9 9 1,1 0-16,-1 1 15,0-1 1,1-9-16</inkml:trace>
  <inkml:trace contextRef="#ctx0" brushRef="#br0" timeOffset="199722.07">21364 6044 0,'0'0'0,"0"0"0,0 9 16,-9 19-1,-1 0-15,1 10 16,0-19 0,-1 0-16,10-10 15,0-9 1,0 0-16,0 0 15,10-9 1,-1-20-16,19-36 16,19-20-1,0 1 1,-9 9-16,0 37 16,-10 10-1,0 19-15,0 18 16,19 10-1,0 18-15,-9 10 16,0 19 0,-20 0-16,1 18 15,-19 10 1,-19 9-16,-9-9 16,0-10-1,19-37-15,18-19 16,-9-18-1</inkml:trace>
  <inkml:trace contextRef="#ctx0" brushRef="#br0" timeOffset="200358.21">22832 5134 0,'0'9'0,"0"57"0,0 84 16,-19 47-1,0-28-15,0-47 16,1-28 0,8-29-16,1-18 15,-1-9 1,1-20-1,9 1-15,0 0 16,0-19 0,0 0-16,0 0 15,0 0 1,9 0-16,1-9 16,-1-1-1,1 1-15,-1-1 16,0 1-1,-9 0-15,0 9 16,0 0 0,0 0-16,0 0 15,0 0 1,0 0-16,0 0 16,0 0-1,0 0 1,0 0-16,0 0 15,0 0 1</inkml:trace>
  <inkml:trace contextRef="#ctx0" brushRef="#br0" timeOffset="200774.72">22766 5593 0,'0'0'0,"0"10"0,0 27 15,0 38-15,0 38 16,-9 0 0,-1-1-1,20-9-15,-1-9 16,0-19-1,10-18-15,0-11 16,9-8 0,29-19-16,-29-19 15</inkml:trace>
  <inkml:trace contextRef="#ctx0" brushRef="#br0" timeOffset="201123.2">22662 4665 0,'0'0'0,"10"18"15,9 29 1,28 38-16,9-10 15,-9-28 1,-9-19-16,-1-9 16,1-19-1,0 0-15,-1-19 16,-18 0 0,0-18-16,-28-10 15,-29-19 1,-47 0-16,-9 19 15,-38 47 1,-178 47-16</inkml:trace>
  <inkml:trace contextRef="#ctx0" brushRef="#br0" timeOffset="201844.23">16153 2253 0,'0'0'0,"0"0"0,0 0 16,-10-9 0,10 9-16,0 0 15,19-19 1,47 0-16,113-18 15,112 9 1,48 18-16,-48 10 16,-46 10-1,-47 8-15,-48 11 16,-28 8 0,-28 1-16,-18-10 15,-10 0 1,-29-19-1</inkml:trace>
  <inkml:trace contextRef="#ctx0" brushRef="#br0" timeOffset="202743.08">19313 1859 0,'0'0'0,"0"0"16,0 0-16,0 10 15,0 27-15,-18 29 16,-11 46 0,-8 39-1,9 8-15,-1-28 16,10-27 0,10-39-16,0-18 15,-1-28 1,10 0-16,-9-19 15,9 0 1,0 0-16,-10-28 16,1-38-1,0-56-15,27-38 16,20-8 0,9 17-16,0 39 15,10 18 1,-20 38-16,1 18 15,-1 19 1,11 10-16,-1 28 16,18 28-1,-8 18-15,-20 1 16,-18 9 0,-19-9-1,-19-1-15,-9 1 16,-19-10-1,-9 1-15,-1-20 16,10-18 0,19 0-16,0-19 15,18 0 1,1 0-16,9 0 16,9 0-1,10-10-15,19 1 16,18 0-1,10 18-15,0 19 16,-10 0 0,-8 10-16,-11 9 15,-18 0 1,-28 0-16,-29 28 16,-84 18-1,-95 1-15,-56-19 16,38-37-1,28-29 1,-122-27-16</inkml:trace>
  <inkml:trace contextRef="#ctx0" brushRef="#br0" timeOffset="203624.64">20725 2066 0,'0'0'0,"-10"9"0,-37 19 16,-66 38 0,-9 18-1,0 20-15,18-11 16,29 1-1,28-9-15,28-10 16,19-10 0,19-8-16,18-10 15,29-1 1,0-17-16,-9-11 16,-20-18-1,1 0-15,-19 0 16,-10-18-1,-9-1-15,0-19 16,-9 10 0,-1 0-16,1 0 15,-1 9 1,10 10-16,10-1 16,-1-8-1,29-1 1,18 0-16,10 10 15,9-1 1,1 20-16,-20-10 16,-18 0-1,-1 0-15,-18 0 16,0 0 0,-10 0-16,1 0 15,-1 9 1,1 0-16,-10 20 15,0 27 1,0 19-16,-10 9 16,-9 10-1,1-9-15,8-10 16,1 0 0,-1 0-16,1-19 15,0-9 1,9-19-1,0-9-15,0-19 16,0 0 0</inkml:trace>
  <inkml:trace contextRef="#ctx0" brushRef="#br0" timeOffset="204421.09">21392 2263 0,'0'0'0,"0"0"0,0 18 16,-9 20-1,0 37 1,-1 19-16,1 9 15,9-9 1,-10-19-16,10-19 16,-9-9-1,9-9-15,0-20 16,0 1 0,0-19-16,0 0 15,0 0 1,-9-28-16,-1-47 15,1-56 1,18-29-16,19 29 16,1 28-1,-11 46-15,1 29 16,9 0 0,1 19-16,8 9 15,10 9 1,0 29-16,-9 18 15,0 10 1,-20-1-16,-18 10 16,-18-18-1,-1-1-15,-9 0 16,-1-18 0,1-10-16,9-9 15,10-10 1,0-9-1,9 0-15,0 0 16,9 0 0,0 0-16,20 0 15,-1-9 1,9 18-16,10 0 16,1 19-1,-11 1-15,1 8 16,-19 1-1,-1-1-15,-18 1 16,-28 9 0,-47 9-16,-113 19 15,-29-9 1,-112 9-16</inkml:trace>
  <inkml:trace contextRef="#ctx0" brushRef="#br0" timeOffset="205436.67">23904 5565 0,'0'0'0,"0"0"0,0 10 15,-19-1 1,-28 29 0,-18 27-16,-1 20 15,9 9 1,29-19-16,9 0 16,19 0-1,28 0-15,19-10 16,19-8-1,-9-20-15,-1-18 16,-9-19 0,-9 0-16,-19-9 15,-1-10 1,-8 0-16,-10-18 16,0-1-1,0 10-15,-10 0 16,10 0-1,-9 9 1,9 9-16,0 1 16,0 0-1,0-1-15,9 1 16,10 0 0,19-1-16,9 1 15,0-1 1,0 1-16,-9 0 15,-1-1 1,-8 1-16,-11 9 16,1 0-1,-9 0-15,-1 0 16,-9 0 0,9 9-16,1 10 15,-1 28 1,10 56-16,-10 38 15,1-10 1,-10-9 0,9-19-16,-9-37 15,10-19 1,-1-9-16,0-20 16,-9-18-1</inkml:trace>
  <inkml:trace contextRef="#ctx0" brushRef="#br0" timeOffset="205766.69">24920 5669 0,'0'0'0,"0"0"0,0 9 15,0 10-15,0 28 16,0 37 0,0 29-16,10 18 15,-1 0 1,0-9 0,1-19-16,-10-9 15,0-19 1,0-28-16,0-19 15,0-9 1,0-19-16,-10-9 16,1-10-1</inkml:trace>
  <inkml:trace contextRef="#ctx0" brushRef="#br0" timeOffset="206055.03">24920 5575 0,'0'0'0,"0"0"0,19 9 16,19 0-1,18 20-15,10 8 16,0 10 0,18 28-1,1 28-15,-10 1 16,-9-1-1,-28 9-15,-10-8 16,-18-11-16,-29 1 16,-28-9-1,-76-1 1,-121-28-16,-151-9 16</inkml:trace>
  <inkml:trace contextRef="#ctx0" brushRef="#br0" timeOffset="206732.08">21082 2028 0,'0'0'0,"0"0"15,9 0 1,1 0-16,9 0 16,-10 0-1,0 10-15,1-1 16,-1 19 0,10 28-1,0 29-15,0 18 16,0 10-1,9 9-15,-9 0 16,-10 9 0,0 0-16,1 1 15,-10-20 1,0-27-16,0-20 16,0-18-1,0-19-15,0-18 16,0-10-1,0 0-15</inkml:trace>
  <inkml:trace contextRef="#ctx0" brushRef="#br0" timeOffset="207116.33">21101 1906 0,'0'0'0,"0"0"15,9 0 1,10 10-16,37-1 16,39 19-1,17 0-15,1 19 16,-9 0 0,-1 19-16,-9 18 15,-18 10 1,-20 9-16,-28 10 15,-9-19 1,-19-10-16,0-9 16,-9-9-1,-10-10-15,-9 10 16,-10-10 0,-9 10-16,-9-10 15,-20 0 1,1-18-1,-19-1-15,38-27 16</inkml:trace>
  <inkml:trace contextRef="#ctx0" brushRef="#br0" timeOffset="207532.13">21336 2216 0,'0'0'0,"0"0"15,0 0-15,0 0 16,9 0-1,1-10-15,18 10 16,19 10 0,19 18-16,9 19 15,0 28 1,-18 9-16,-1 20 16,-18-11-1,-19 1 1,-19-9-16,-10-10 15,-8-10 1,-20 1-16,-19 0 16,-84 9-1,-169 47-15</inkml:trace>
  <inkml:trace contextRef="#ctx0" brushRef="#br0" timeOffset="211269.03">14459 8136 0,'0'0'0,"0"0"0,0 0 15,0 0 1,0 0-16,10 9 16,-1 1-1,0 27-15,10 20 16,0 36 0,0 29-16,0 19 15,-19-9 1,0-1-16,0-19 15,9-8 1,0-20-16,-9-28 16,0-9-1,0-9-15,0-19 16,0-1 0,0-8-16,0-1 15,0-9 1,0 0-16,0 0 15,0 0 1,10 0-16,-1 0 16</inkml:trace>
  <inkml:trace contextRef="#ctx0" brushRef="#br0" timeOffset="211974.61">16529 8924 0,'0'0'0,"0"0"15,0 0-15,9 0 16,10 0 0,37 0-1,29-9-15,28-1 16,19 10-1,18 0-15,20 10 16,-20-1 0,-9 10-16,-18 0 15,-20-1 1,-28-8-16,-18-1 16,-10-9-1,-10 10-15,-8-10 16,-20 0-1</inkml:trace>
  <inkml:trace contextRef="#ctx0" brushRef="#br0" timeOffset="-210981.91">19803 8211 0,'0'0'0,"0"0"0,0 0 15,0 0 1,0 0-16,0 0 16,0-9-1,-10-1-15,-9 1 16,1 0 0,-11 18-16,-8 0 15,8 10 1,1 9-16,19 0 15,-1 10 1,20-1 0,-1 1-16,19 9 15,10-10 1,0-8-16,-1-1 16,1 0-1,0 9-15,-1 10 16,1-9-1,-19-1-15,0 1 16,-10-10 0,-9 0-16,-19 0 15,-9 19 1,-38 0-16,-37 9 16,-29-18-1,-9-29-15,-19-18 16,0-38-1,9-19-15,1-9 16,37 10 0,66 37-16</inkml:trace>
  <inkml:trace contextRef="#ctx0" brushRef="#br0" timeOffset="-210463.95">20753 7357 0,'0'0'0,"0"0"0,0 0 16,0 10-16,0 8 15,0 29 1,0 75-1,-19 57-15,0 36 16,-9 11 0,0-20-16,-1-28 15,1-9 1,0-9-16,0-20 16,0-18-1,9-28-15,9-19 16,1-28-1,0-9-15,-1-20 16,10 1 0,0-19-16,0-9 15,0-10 1</inkml:trace>
  <inkml:trace contextRef="#ctx0" brushRef="#br0" timeOffset="-210184.63">20104 8399 0,'0'0'0,"0"0"0,0 0 16,9 0 0,19 9-16,19 1 15,38-1 1,47 10-16,18-1 15,-18 1 1,-10 0-16,-28-10 16,-28-9-1,-28 0-15,-19 0 16,-1 0 0,-18 0-16</inkml:trace>
  <inkml:trace contextRef="#ctx0" brushRef="#br0" timeOffset="-209633.37">21233 8671 0,'0'0'0,"0"0"0,0 0 16,0 9-1,-19 1-15,-10 8 16,-8 11 0,-1 17-16,-9 20 15,19 0 1,19-10-16,9-9 16,9-9-1,10-1-15,9-18 16,19 0-1,0-19-15,10-19 16,-1-19 0,-18 1-1,-10-20-15,-19 1 16,-18 0 0,-19 0-16,-10-10 15,-18 10 1,-20 18-16,10 19 15,29 19 1</inkml:trace>
  <inkml:trace contextRef="#ctx0" brushRef="#br0" timeOffset="-209211.03">21863 8633 0,'0'0'0,"0"0"0,-10 0 16,-18 10-1,-19-1-15,-19 29 16,-9 27 0,0 29-1,9 9-15,28 1 16,19-11-16,29 1 16,18-9-1,19-29-15,28-9 16,29-28-1,18-29-15,0-37 16,-18-18 0,-19-20-16,-10-46 15,47-169 1</inkml:trace>
  <inkml:trace contextRef="#ctx0" brushRef="#br0" timeOffset="-208694.72">22427 7770 0,'0'0'0,"0"0"15,0 0-15,0 0 16,0 19 0,0 28-16,0 37 15,0 48 1,-19 18-16,1 28 15,-20-9 1,0-10-16,10-18 16,0-19-1,9-28-15,10-19 16,-1-28 0,10-10-16,0-18 15,0 0 1,0-19-16,0 0 15,10-9 1,18-29 0,19-18-16,0 9 15,-9 9 1,-1 10-16,-9 19 16,10 9-1,9 9-15,-9 19 16,-1 0-1,1 19-15,-10 10 16,-9 8 0,0 1-16,-10-19 15,1-19 1,-10-19-16</inkml:trace>
  <inkml:trace contextRef="#ctx0" brushRef="#br0" timeOffset="-208267.84">23274 8943 0,'0'0'0,"0"0"0,0 0 15,-19-9 1,0-1-16,-9 10 15,-10 10 1,1 8-16,-10 10 16,19 10-1,-1 0-15,20-10 16,0-10 0,9 1-16,9-9 15,0-1 1,1-9-16,-1 0 15,10 0 1,0 0-16,0 9 16,-1 1-1,1-1-15,0 1 16,0-1 0,9 0-1,-9 1-15,0-1 16,9 0-1,-19-9-15</inkml:trace>
  <inkml:trace contextRef="#ctx0" brushRef="#br0" timeOffset="-207504.57">23923 8830 0,'0'0'0,"0"0"0,0 0 15,0 0 1,-19 10-16,10-1 16,-1 1-1,1-1 1,0 19-16,18 0 16,10 28-1,37 20-15,10 17 16,9-8-1,-9-10-15,-9-19 16,-20 0 0,-18-18-16,0 0 15,-19-1 1,0-18-16,-9 9 16,-20 0-1,-37-9-15,-28 0 16,10-19-1,8-19-15,39 0 16</inkml:trace>
  <inkml:trace contextRef="#ctx0" brushRef="#br0" timeOffset="-207074.96">24704 7780 0,'0'0'0,"0"0"0,0 0 15,0 0 1,0 9-16,9 10 15,1 37 1,8 57-16,11 46 16,-10 57-1,-10 18-15,-9 1 16,0-19 0,-9-29-16,-1-36 15,1-29 1,-10-29-16,9-27 15,1-10 1,0-18 0,-1-19-16,1-19 15,9 0 1,-10-10-16</inkml:trace>
  <inkml:trace contextRef="#ctx0" brushRef="#br0" timeOffset="-206606.78">24450 8680 0,'0'0'0,"0"0"0,19 10 15,37-1-15,66 10 16,20 0-1,-11-1 1,-18 1-16,-28-10 16,-29-9-1,-18 0-15,-10 0 16,-9 0-16,0 0 16,-10-9-1,1 0 1,-10-1-16,0 10 15,0 0 1,0 0-16,0 10 16,0 27-1,-10 48-15,-9 27 16,0 29 0,1-10-16,8 1 15,1-29 1,9-19-16,0-27 15,0-10 1,0-19-16,0-19 16</inkml:trace>
  <inkml:trace contextRef="#ctx0" brushRef="#br0" timeOffset="-206379.44">25447 8568 0,'0'0'0,"0"0"16,0 0-16,0 0 16,0 0-1,0 0-15,9 0 16,1 0-1,27 0-15,-18 0 16</inkml:trace>
  <inkml:trace contextRef="#ctx0" brushRef="#br0" timeOffset="-206040.44">26124 8746 0,'0'0'0,"0"0"15,0 0-15,0 0 16,-28 9 0,-38 19-16,-18 10 15,-1 28 1,0 18 0,10 1-16,19 8 15,18-8 1,19-1-16,29-9 15,8-9 1,20-10-16,9 1 16,9-20-1,1-18-15,-1 0 16,1-19 0,-10 0-16,9-19 15,-18 0 1</inkml:trace>
  <inkml:trace contextRef="#ctx0" brushRef="#br0" timeOffset="-204742.38">27912 8568 0,'0'0'0,"0"0"0,0 0 16,0 0 0,0 0-16,0 0 15,0 0 1,0 0-16,0 0 16,-19 0-1,-19 0 1,-18 9-16,-19 29 15,-19 37 1,-1 37-16,11 10 16,18 19-1,19 0-15,19-19 16,18-38 0,1-9-16,-1-9 15,1-19 1,0-10-16,-1-9 15,10-9 1,0 0-16,0-10 16,0 1-1,0-10-15,0 0 16,0 0 0,0 0-16,0 9 15,10 0 1,-1 1-16,0 9 15,10 9 1,0-9 0,0-1-16,0 1 15,9 0-15,10 0 16,9-19 0,18-10-1,1-27-15,0-20 16,-9 1-1,-20 0-15,-18-19 16,-19-19 0,-19 9-16,-9 1 15,-10 18 1,1 19-16,9 10 16,-1 18-1,20 10-15,0-1 16,9 10-1,0 0-15,0 0 16,0 0 0,9 0-16,19 0 15,19 0 1,0 0 0,0 0-16,10 0 15,-20-9-15,1 0 16,0-1-1,-1 10 1,1 0-16,-10 0 16,-9 0-1,0 0-15,0 10 16,-1-1 0,-8 0-16,-1 29 15,10 28 1,-19 46-16,-19 38 15,0 29 1,1-11-16,-1-27 16,0-9-1,0-11-15,10-27 16,-1-19 0,1-18-16,9-20 15,0 1 1,0-20-16,0-8 15,9-10 1,-9 0 0</inkml:trace>
  <inkml:trace contextRef="#ctx0" brushRef="#br0" timeOffset="-204368.52">28815 8615 0,'0'0'0,"0"0"15,0 0-15,0 9 16,0 38-1,-19 37-15,0 57 16,0 37 0,-9 19-16,9 0 15,1 0 1,-1-37 0,9-38-16,1-19 15,0-28 1,-1-28-16,1-19 15,9-18 1,0-10-16,0 0 16</inkml:trace>
  <inkml:trace contextRef="#ctx0" brushRef="#br0" timeOffset="-204038.5">28871 8577 0,'0'0'0,"0"0"0,10 9 16,27 10-16,20 19 15,27 18 1,-8 10-1,-1 9-15,-19 37 16,1 20 0,-29 18-16,-18 0 15,-39-19 1,-18-9-16,-47-9 16,-75-19-1,-76-29-15,-131-18 16</inkml:trace>
  <inkml:trace contextRef="#ctx0" brushRef="#br0" timeOffset="-186517.23">1825 1240 0,'0'0'0,"0"0"16,0 0-1,19 0-15,28-19 16,66-9-1,37-19 1,48 0-16,28 0 16,28 10-16,56 18 15,38 10 1,0 9-16,19 9 16,19 0-1,28 1-15,9-1 16,-18 1-1,-29-1 1,-28 19-16,-38 0 16,-18 0-1,-66 1-15,-47-11 16,-48 1 0,-27 0-16,-38-19 15,-29 0 1,1 0-16,-19 0 15,-1 0 1,-8 0-16,-1 0 16,-9 0-1,10 0-15,-1 9 16,1 10 0,8 19-16,11 46 15,-1 29 1,0 18-16,10 10 15,-10 9 1,9-9 0,-8-20-16,8-8 15,-8 0 1,-11-29-16,1-9 16,0 0-1,-10-18-15,-9-20 16,0 1-1,0-20-15,0 1 16,0-10 0,-18-9-16,-1 0 15,-28 0 1,-29-18-16,-46-20 16,-66 1-1,-75 9-15,-57 9 16,-19 19-1,-37 19-15,-29 18 16,-27 10 0,-1 19-1,19-10-15,28-9 16,57-28-16,37-10 16,29-9-1,37-9 1,47-10-16,29 0 15,28-9 1,18 9-16,10-9 16,9 0-1,1 0-15,-1 0 16,19-1 0,0 11-16,0-1 15,-9 0 1,9-9-16,-18 0 15,18 0 1,0 0-16,19-10 16,0 0-1,0-8-15,0-20 16,0-19 0,9-18-16,19-28 15,1-19 1,36 0-1,-8 9-15,9 10 16,9 27 0,0 11-16,10 8 15,18 19 1,-18 1-16,9 18 16,0 9-1,0 10-15,9 9 16,20 19-1,-29 0-15</inkml:trace>
  <inkml:trace contextRef="#ctx0" brushRef="#br0" timeOffset="-185626.13">8260 2253 0,'0'0'0,"19"0"15,28 0 1,47 0-16,47 10 15,28 18 1,0 9 0,1 20-16,-1 27 15,-18 38 1,9 47-16,-1 37 16,-36 29-1,-1 28-15,-9 27 16,-10 1-1,-9 10-15,1 8 16,-11 10 0,10 0-16,-9 10 15,9 8 1,10-18-16,-1-9 16,19-19-1,1-19-15,-1-19 16,-9-18-1,0-29-15,0-28 16,-1-9 0,20-19-16,0-9 15,18-9 1,10-20-16,10-27 16,-1-20-1,-19-18-15,-27-28 16,-20 0-1,-9-10 1,-18-9-16,-1 0 16,-19-9-1,1-1-15,-1 1 16,-18 0 0,-1-1-16,-8 10 15,-11 0 1,1 0-16,-9 0 15,-10 0 1,0 0-16</inkml:trace>
  <inkml:trace contextRef="#ctx0" brushRef="#br0" timeOffset="-185153.56">13490 8530 0,'0'0'0,"0"0"16,0 0-16,0 0 15,0 0 1,10 10-16,8 18 16,11 9-1,-1 19-15,10 20 16,-10-11-1,-9 10-15,-1-18 16,-8-11 0,-10-8-16,0-19 15,0 0 1,0-10-16,-10-9 16,1 0-1,-10-28-15,-9-38 16,0-28-1,18 0-15,10 10 16,0 28 0,10 28-1,-1-1-15,1 20 16,-1 0 0,10-1-16,0 1 15,-10 9 1,-9 0-16</inkml:trace>
  <inkml:trace contextRef="#ctx0" brushRef="#br0" timeOffset="-183822.33">13377 10050 0,'0'0'0,"0"0"16,0 9-1,10 38-15,-1 75 16,10 75 0,0 66-16,9 75 15,-9 65 1,-10 48-16,1 37 16,-1 18-1,-9-18-15,0-38 16,0-9-1,0-18 1,0-20-16,0-37 16,9-47-1,1-38-15,-1-27 16,1-48 0,-1-28-16,10-18 15,0-38 1,0-19-16,-1-37 15,-8-10 1,9-28-16,-19-9 16,0-19-1,0 0-15,0-47 16,-10 10 0</inkml:trace>
  <inkml:trace contextRef="#ctx0" brushRef="#br0" timeOffset="-182983.09">11101 15895 0,'0'0'0,"0"0"15,9 0 1,29 0-16,46-18 16,67-11-1,75 1-15,65 19 16,86 9-1,65 9-15,75 29 16,48 27 0,65 39-16,19 36 15,0 20 1,-19-10 0,-18-19-16,-29-27 15,-37-39 1,-10-27-16,-9-1 15,-19-18 1,-19-10-16,-28 20 16,-56-1-1,-29 0-15,-9 9 16,-29 1 0,-37-1-16,-56-8 15,-38-11 1,-38 1-16,-18-19 15,-38 0 1,-19-9-16,-10-1 16,-27 1-1,-1-10-15,-18 0 16,9 1 0,0-20-1,0 1-15,0-20 16,19 1-16,0 9 15,-10 0 1,-9 10 0,-9 9-16,-10-1 15,-9 20 1,0 0-16,0-1 16,-10 1-1,0 0-15,-9-1 16,0 10-1,0 0-15,0 0 16,0 0 0,-9 0-16</inkml:trace>
  <inkml:trace contextRef="#ctx0" brushRef="#br0" timeOffset="-169770.39">14092 10388 0,'0'0'0,"0"0"0,0 0 15,0 0 1,10 9-16,-1 1 16,1-1-1,18 19 1,0 0-16,0 19 15,10 0 1,-1 19-16,-8 18 16,8 10-1,1 0-15,0 9 16,-1 0 0,1-9-16,9 0 15,0 0 1,0-10-16,0 1 15,0-1 1,9 10-16,1 0 16,9 9-1,0-9-15,18 9 16,-8-9 0,-1 0-16,0-1 15,-9 1 1,9 0-16,0 0 15,-9-10 1,0 1 0,19 9-16,-1-1 15,11 1 1,-1 0-16,0-19 16,-10 0-1,1 0-15,9 10 16,0-10-1,0 0-15,0 9 16,29 1 0,-11 9-16,1-19 15,10 0 1,-1 0-16,-9-10 16,0-8-1,0-1-15,0 0 16,-1 1-1,1-1 1,10-9-16,-11 9 16,1-18-1,-9-1-15,-1 1 16,10-1 0,0 1-16,0-1 15,0 1 1,9-10-16,-9-9 15,0-1 1,-10 1-16,10 0 16,0 0-1,-19 0-15,10-1 16,-1-8 0,10 8-16,0-8 15,0 9 1,0-10-16,9 10 15,-9-10 1,0 10 0,9 0-16,0-10 15,1 10 1,-1 0-16,10-10 16,-1 0-1,-8 10-15,8-10 16,-8 1-1,-1-1-15,0-9 16,10 0 0,-10 0-16,10 0 15,0 0 1,-1 0-16,-18 0 16,0 0-1,0 0-15,0 0 16,-19 0-1,-9 0 1,-1 10-16,-8-10 16,-1 9-16,0-9 15,-9 0 1,-9 0-16,-1 0 16,0 9-1,1 1 1,-20-10-16,1 9 15,0-9 1,-1 10-16,-8-1 16,-1-9-1,-9 9-15,-1 1 16,1-1 0,0-9-16,-10 0 15,1 9 1,-1-9-16,1 0 15,-1 0 1,1 0-16,-10 0 16,0 0-1,0 0-15,0 0 16,0 0 0,0 0-16,0 0 15,0 0 1,0 0-1,0 0-15</inkml:trace>
  <inkml:trace contextRef="#ctx0" brushRef="#br1" timeOffset="-165451.56">13057 2976 0,'0'0'0,"0"0"0,0 9 15,-18 1 1,-11-1-16,-8 0 15,-1 1 1,-18-1 0,-1 0-16,-18 1 15,0-1 1,0 1-16,-1 8 16,10 1-1,1 0-15,18 9 16,-1 0-1,11 10-15,9 9 16,-1 28 0,1 37-16,19 20 15,-1 27 1,1 19-16,0 10 16,-1 18-1,-9 10-15,1 0 16,-1 9-1,-10 19-15,1 9 16,0 10 0,0 9-16,9 0 15,0-9 1,10 0 0,-1-10-16,1-18 15,9-1 1,-9 1-16,-10-1 15,0 10 1,-9 19-16,-1 9 16,1-9-1,9-19-15,-9-10 16,9-9 0,1-18-16,-11-1 15,-8-18 1,9-19-16,18-10 15,1-27 1,18-20-16,1-18 16,18-19-1,0 0-15,19-19 16,9 1 0,29-1-16,28 0 15,19 10 1,37 0-16,19-10 15,10 10 1,-1-10 0,-9 0-16,-28-9 15,-19-9 1,-37-1-16,-10-18 16,0 0-1,-19 0-15,-18-10 16,-20-9-1,1 0-15,-19 0 16,0 0 0,-10 0-16,1 0 15,8-19 1,-8 0-16</inkml:trace>
  <inkml:trace contextRef="#ctx0" brushRef="#br1" timeOffset="-165154.64">13613 11364 0,'0'0'0,"0"0"0,0 0 16,0 0 0,9 9-16,10 10 15,18 18 1,10 29-16,19 9 15,-9 28 1,-1 0-16,-18-9 16,-1 0-1,-27 0-15,-10 0 16,-19-10 0,-28 1-16,-57-1 15,29-46 1</inkml:trace>
  <inkml:trace contextRef="#ctx0" brushRef="#br1" timeOffset="-162839.65">14036 10059 0,'0'0'0,"0"0"16,0 0 0,0 0-16,0 0 15,0 0 1,0 0-16,0 0 15,0 0 1,9 10-16,1-1 16,-1 1-1,10 18-15,0 0 16,0 9 0,-1 10-16,1 19 15,9 0 1,1 9-16,-11 9 15,11 1 1,-1 18-16,0 0 16,0-9-1,1 0-15,-1 0 16,-9-10 0,-1-9-16,1-9 15,9-10 1,1 0-16,-1 1 15,0-1 1,10 10 0,-1-1-16,1 10 15,0-9 1,9 0-16,-10 9 16,1-10-1,9 1-15,0 0 16,0 9-1,9 0-15,1 0 16,-1 0 0,1 0-16,-1 0 15,-9-9 1,10 9-16,-1-9 16,10-1-1,0 1-15,-10 9 16,10 0-1,0-9 1,0 9-16,9 0 16,10 0-1,-1 0-15,1 0 16,0-9 0,9-10-16,-9 0 15,-1-9 1,1 0-16,9 0 15,0 0 1,-9 0-16,9 9 16,-10 0-1,1 1-15,0-1 16,-1 0 0,10 1-16,-9-1 15,9 0 1,10 0-16,9 1 15,-10-10 1,1 0 0,8-1-16,1 11 15,0-20 1,-9 1-16,9-10 16,-1 9-16,1-8 15,0-1 1,0 0-1,0-9-15,0-1 16,-10 1 0,10 0-16,0 0 15,9-10 1,10 1-16,9 8 16,0 1-1,10 0-15,18-10 16,-28 10-1,0 0-15,10-1 16,-10 1 0,-9 0-16,0 0 15,9 0 1,-10-10-16,10-9 16,1 0-1,-11 0-15,1 0 16,0 0-1,-1-9 1,1-1-16,9 1 16,0-1-1,0 1-15,1 0 16,-1-1 0,-10 10-16,10 0 15,-9 0 1,0-9-16,-10 9 15,19 0 1,10-10-16,37 10 16,113 10-1,113-10-15</inkml:trace>
  <inkml:trace contextRef="#ctx0" brushRef="#br2" timeOffset="-151827.18">14083 11120 0,'0'0'0,"0"0"16,0 0-1,9-19-15,1 0 16,18-18 0,0-20-16,19-18 15,10-9 1,-20 18-16,1 0 15,-19 20 1,0 17-16,-1 1 16,-8 19-1,-10-1-15,0 10 16,9 10 0,1 37-1,-1 47-15,-9 56 16,0 9-1,0 1-15,0-10 16,-19 9 0,0-18-16,1-19 15,-1-19 1,9-18-16,1-29 16,-1-9-1,10-19-15,0-9 16,0-19-1,0 0-15,0 0 16,10-10 0,-1-18-16,20-19 15,-1-37 1,0-19-16,0-10 16,0 10-1,-9 9 1,0 10-16,0 27 15,0 20 1,-10 9-16,-9 18 16,0 1-1,9 9-15,1 19 16,-1 28 0,10 56-16,0 38 15,-10-1 1,1-18-16,-1-19 15,-9-37 1,10-19-16,-1-9 16,-9-20-1,0 1-15,0-19 16,9 0 0,1-19-16,18-9 15,0-37 1,10-29-1,-1-19-15,1 19 16,-10 10 0,10 9-16,-19 28 15,0 19 1,-10 18-16,-9 1 16,0 18-1,9 19-15,-9 57 16,0 56-1,-9 9-15,0 9 16,-1-18 0,1-10-16,-1-27 15,1-20 1,0-18-16,9-29 16,0-9-1,0-9-15,0-19 16,0 0-1,9-9 1,10-38-16,9-47 16,19-37-1,0-1-15,-9 1 16,-1 18 0,-8 29-16,-11 9 15,1 28 1,-9 19-16,-10 18 15,0 1 1,0 9-16,0 19 16,0 37-1,-10 57-15,1 27 16,-10 11 0,10-11-16,-1-18 15,1-19 1,-1-27-16,10-11 15,0-18 1,0-9 0,0-20-16,0 1 15,0-19-15,0 0 16,10-9 0,18-38-16,19-56 15,9-29 1,-9 1-1,1 18-15,-11 20 16,1 27 0,-19 28-16,-1 20 15,-8 8 1,-10 10-16,9 10 16,-9 36-1,-9 67-15,-10 37 16,-9 19-1,0 0-15,-1-10 16,20-37 0,0-28-16,-1-19 15,1-18 1,9-20-16,0-18 16,0 0-1,0-19 1,0 0-16,9-10 15,19-46 1,29-47-16,9-47 16,-10-10-1,1 10-15,-20 28 16,-18 28 0,0 19-16,-10 28 15,-9 19 1,0 19-16,0 9 15,0 19 1,-19 46-16,-9 85 16,-9 66-1,-11 28-15,20-28 16,9-19 0,10-38-16,9-27 15,9-38 1,-9-29-16,10-27 15,-10-19 1,9-1-16,-9-18 16,10-9-1,27-47 1,20-66-16,9-47 16,-1-9-1,-8 9-15,-10 28 16,-9 28-1,-10 29-15,-9 28 16,-1 18 0,-8 10-16,-1 19 15,-9-1 1,0 20-16,0 18 16,0 75-1,-19 66-15,10 18 16,-10-8-1,10-20-15,-1-27 16,10-48 0,0-37-16,0-10 15,0-18 1,0-19-16,0 0 16,10-19-1,9-56-15,18-56 16,1-29-1,-1 1 1,1 28-16,-19 37 16,0 38-1,0 18-15,-19 19 16,0 10 0,0 9-16,0 19 15,0 56 1,-19 47-16,0 28 15,0 9 1,10-18-16,-1-28 16,10-29-1,0-18-15,0-19 16,0-10 0,0-18-16,0 0 15,0-19 1,10 0-1,-1-28-15,19-38 16,19-47 0,10-37-16,-1 9 15,-18 29 1,0 37-16,-20 18 16,1 29-1,-9 0-15,-10 19 16,0 9-1,9 19-15,0 37 16,-9 75 0,0 47-16,-9 1 15,0-29 1,9-28-16,0-38 16,0-27-1,0-20-15,0-18 16,0-19-1,9 0 1,0-10-16,20-36 16,8-20-1,10-28-15,0-9 16,-9 18 0,0 1-16,-1 0 15,1 18 1,-19 28-16,-1 10 15,-8 19 1,-10-1-16,9 20 16,1 46-1,-10 57-15,0 46 16,0-9 0,0-9-16,0-38 15,0-37 1,0-19-16,0-19 15,0-9 1,0-19 0,9 0-16,10-19 15,19-37-15,27-48 16,1-18 0,-9 1-1,-10 8-15,-10 28 16,1 10-1,-19 19-15,0 28 16,-10 9 0,-9 10-16,9 28 15,-9 56 1,0 94-16,0 18 16,-9-9-1,0-37-15,9-38 16,0-28-1,0-28-15,0-9 16,0-19 0,0-1-16,0-18 15,9 0 1,0-28-16,20-28 16,27-66-1,1-19 1,-10 10-16,9 0 15,-18 18 1,-1 38-16,-18 28 16,0 19-1,0 0-15,-10 18 16,-9 1 0,10 18-16,-1 10 15,10 47 1,0 46-16,-10 10 15,-9 10 1,0-10-16,0-29 16,0-27-1,0-19-15,0-9 16,9-20 0,-9 1-16,0-19 15,19 0 1,19-37-1,37-57-15,0-47 16,1 0 0,-11 10-16,-18 37 15,-9 28 1,-10 29-16,-9 9 16,0 18-1,-10 1-15,1 28 16,18 37-1,0 85-15,10 75 16,-19-1 0,-10-18-16,0-28 15,1-37 1,-1-39-16,1-46 16,-1-9-1,1-19-15,-10-10 16,9-9-1,0-9-15,20-29 16,18-37 0,0-28-16,9-28 15,1 9 1,-20 0 0,1 28-16,-10 19 15,-9 18 1,0 29-16,-10 19 15,-9 0 1,0 9-16,0 9 16,0 28-1,0 38-15,-9 29 16,-1-10 0,1-10-16,-1-9 15,10-19 1,0-18-16,0-10 15,0-9 1,0-19-16,10 0 16,9-10-1,18-37-15,39-46 16,8-39 0,-9 20-16,-18 18 15,-19 28 1,-1 19-1,-18 19-15,0 19 16,-10-1 0,1 20-16,-1 18 15,-9 75 1,-9 113-16,-10 37 16,-9-28-1,18-28-15,1-37 16,9-47-1,0-48-15,0-27 16,0-10 0,9-9-16,1-19 15,-1-10 1,29-55-16,27-57 16,11-29-1,-1-17-15,0 17 16,-18 20-1,-1 28 1,-18 28-16,-1 19 16,-18 18-1,0 29-15,0-1 16,-10 20 0,1 8-16,18 48 15,0 56 1,10 38-16,-10-10 15,-9 0 1,0-28-16,-1-38 16,1-27-1,0-20-15,-10-18 16,1 0 0,-1-19-16,19-29 15,10-36 1,28-48-16,-10-9 15,1 0 1,-1 10 0,-18 27-16,0 29 15,-20 9-15,1 19 16,-9 18 0,-1 1-1,0 18-15,1 10 16,9 47-1,-10 28-15,0 18 16,1-18 0,-1-19-16,1-19 15,-1-18 1,0-10-16,1-9 16,-1-19-1,1 0-15,18-28 16,28-29-1,1-36 1,-1 8-16,1 10 16,-20 9-16,1 20 15,-19 17 1,0 1-16,-1 19 16,-8 0-1,-1 18 1,1 19-16,8 47 15,1 28 1,-9 1-16,-10-20 16,0-18-1,9-19-15,-9-19 16,0-10 0,9-8-16,1-10 15,-1-10 1,19-18-16,20-19 15,8-28 1,0 0-16,-9 0 16,-9 0-1,0 9-15,-10 20 16,-9 8 0,0 10-16,-10 19 15,0-1 1,1 20-1,18 46-15,19 47 16,9 28 0,-18-9-16,-19-37 15,0-38 1,-10-10-16,1-18 16,-1-10-1,29-18-15,18-38 16,29-37-1,-1-20-15,1 11 16,-10-1 0,-18 19-16,-1 9 15,-18 19 1,-1 10-16,-8 8 16,-11 20-1,1 0-15,0 18 16,0 19-1,0 10-15,0 18 16,-1 10 0,1-10-1,-9-18-15,-1-1 16,0-9 0,1-9-16,-1 0 15,19-19 1,10 0-16,37-28 15,19-19 1,38-38-16,9-18 16,19 0-1,0 9-15,132-65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1T15:25:23.57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3330 1878 0,'0'9'0,"0"20"15,-19 46-15,10 37 16,-10 29-1,10 0-15,-10 18 16,0 1 0,0-10-16,1-19 15,-1-9 1,0-28-16,9-28 16,1-19-1,0-10 1,-1-18-16,10 0 15,0-10 1,0-9-16,0 0 16,0 0-1</inkml:trace>
  <inkml:trace contextRef="#ctx0" brushRef="#br0" timeOffset="793.59">3067 1859 0,'0'0'0,"0"0"16,9-9-1,1-10-15,18 0 16,0 1-1,19-1-15,19-9 16,9 18 0,0 1-16,1 0 15,-20 18 1,-9 0-16,-9 10 16,-19 9-1,-1 0-15,-18 10 16,-9 9-1,-19 0-15,-10 9 16,-18-9 0,-1 0-16,10-19 15,0-9 1,19-1 0,0-18-16,9 0 15,10 0 1,-1 0-16,10 0 15,10-18 1,27-1-16,10-9 16,19 9-1,0 10-15,9 18 16,0 10 0,1 18-16,-20 10 15,-9 10 1,-28-1-16,-19 0 15,-19 10 1,-28-1-16,-47 11 16,-47-11-1,-28-27-15,-19-29 16,-151-9 0</inkml:trace>
  <inkml:trace contextRef="#ctx0" brushRef="#br0" timeOffset="5010.26">5118 1728 0,'0'0'0,"0"0"16,-19-9 0,-19-1-16,-37 20 15,-29 27-15,-8 47 16,-1 38 0,28 38-1,38 9-15,28-19 16,38-9-1,37-19-15,38-19 16,57-9 0,47-10-16,140 19 15</inkml:trace>
  <inkml:trace contextRef="#ctx0" brushRef="#br0" timeOffset="5770.26">5579 2047 0,'0'0'0,"0"0"0,0 9 15,-19 48 1,0 55-16,10 29 15,-1 9-15,20-9 16,-1-38 0,0-19-1,1-37-15,-1-9 16,-9-19 0,0-1-16,0-18 15,0 0 1,10-47-16,8-75 15,1-65 1,9-29-16,-9 28 16,0 48-1,0 36-15,0 39 16,0 27 0,9 19-16,9 19 15,20 19 1,9 38-16,9 18 15,-19 0 1,-18-19 0,-19 0-16,-19-9 15,-28 0 1,-38 9-16,-19 1 16,-28-10-1,19-19-15,19-10 16,18-18-1,20 0-15,9-9 16,18 0 0,1-1-16,9 1 15,0 9 1,9 0-16,29 9 16,28 38-1,37 38-15,1 18 16,8 0-1,-17-9-15,-20-19 16,-9-19 0,-10-18-16,-37-29 15</inkml:trace>
  <inkml:trace contextRef="#ctx0" brushRef="#br0" timeOffset="6641.8">7018 2760 0,'0'0'0,"0"0"0,-38-19 16,-46-9 0,-29 19-16,19 18 15,18 0 1,11 20-1,18-1-15,18 9 16,20 1-16,18-1 16,29-9-1,18 10 1,29-19-16,0-10 16,-1-28-1,-8 1-15,-20-11 16,-9 1-16,-9 0 15,-1 0 1,-18 19 0,0-1-16,0 1 15,-10 9 1,10 9-16,0 1 16,9 8-1,-9 11-15,0-11 16,0 1-1,-10 0-15,0-10 16,-9-9 0,0 0-16,10 0 15,9-19 1,9-27 0,19-30-16,0 1 15,-10 19-15,1 28 16,0 9-1,9 19 1,9 19-16,1 9 16,-1 19-1,-9 9-15,-19-18 16,-9-1 0,-19-8-16,0-11 15,0 1 1,0-19-16,0 0 15,0-9 1,-9-19-16,18-57 16,38-46-1,19-1-15,0 48 16,-10 37 0,-9 28-16,19 29 15,10 37 1,-1 37-16,-9 29 15,-19 18 1,-29-9-16,-8 0 16,-10-38-1,-10-46-15</inkml:trace>
  <inkml:trace contextRef="#ctx0" brushRef="#br0" timeOffset="7187.16">9059 1512 0,'0'9'0,"-9"29"15,-10 103-15,-9 65 16,0 19 0,9-37-16,9-57 15,10-37 1,0-28-16,0-29 16,10 1-1,-10-19 1,0-1-16,0-18 15,0 0 1,0 0-16,-10-37 16,-37-48-1,-28-8-15,9 46 16,10 28 0,-19 38-16,-10 37 15,10 19 1,18 19-16,29-28 15,19-10 1,18-19-16,10-8 16,18-11-1,29-8-15,47-20 16,28-37 0,10-18-1,-76 27-15</inkml:trace>
  <inkml:trace contextRef="#ctx0" brushRef="#br0" timeOffset="8041.01">9389 2403 0,'0'0'0,"0"0"16,-10 10-16,-18 18 15,-19 47 1,-10 56-16,1 19 16,37-9-1,19-19-15,10-28 16,18-28-1,0-19-15,-9-19 16,0-9 0,0-19-16,-1-19 15,1-19 1,-19-37-16,-9-47 16,-10-28-1,-9-9-15,18 27 16,1 67-1,9 27 1,9 29-16,10 9 16,38 18-16,8 20 15,11 18 1,-20 1 0,-9-1-16,-9-9 15,-19-10 1,-1 1-16,-18-1 15,0-9 1,0-9-16,-9 0 16,9-19-1,0 0-15,0 0 16,9-19 0,10-37-16,28-29 15,10 10 1,-20 19-16,-8 28 15,-1 19 1,0-1-16,10 20 16,-1 8-1,-18 11-15,0-1 16,0 0 0,-19 0-1,0-9-15,-10 9 16,1-9-1,-1-1-15,1-18 16,9 0 0,0 0-16,19-28 15,28-28 1,19-10-16,0 29 16,-10 18-1,-9 19-15,0 9 16,10 29-1,-10 18-15,-10 29 16,-18-1 0,-19 10-16,-19 0 15,-18-19 1,-20-19-16,29-37 16</inkml:trace>
  <inkml:trace contextRef="#ctx0" brushRef="#br0" timeOffset="8303.76">11091 1934 0,'10'10'0,"9"18"0,28 66 15,9 75 1,-18 18-16,-29-18 16,-37-19-1,-29-9-15,-46 9 16,-85-9 0,-141 37-16</inkml:trace>
  <inkml:trace contextRef="#ctx0" brushRef="#br0" timeOffset="9737.28">2869 5031 0,'0'0'0,"19"0"16,38 0 0,27-19-16,1 0 15,-19 0 1,-19-9-16,-10-9 15,-18-1 1,-9-18-16,-20-1 16,-9 1-1,-18 9-15,-1 10 16,0 18 0,1 19-1,-10 19-15,-10 28 16,10 28-1,10 28-15,8 28 16,29 19 0,10 29-16,-1-11 15,10 11 1,0-10-16,-10-29 16,-9-8-1,0-29-15,0-19 16,-9-18-1,0-19-15,-1-28 16,10-19 0</inkml:trace>
  <inkml:trace contextRef="#ctx0" brushRef="#br0" timeOffset="10637.08">2399 5687 0,'9'0'0,"29"0"0,84-9 16,57 18 0,-10 1-16,-46-1 15,-39-9 1,-8 0-16,-20 0 15,-18 0 1,-1 0-16,-18 0 16,0 9-1,-10 1-15,1 27 16,-1 20 0,0 27-16,1-9 15,9-9 1,0-19-16,9-10 15,0-18 1,10 0-16,-1-19 16,1-10-1,-1-18 1,-8-28-16,-20-10 16,-18-9-1,-10 10-15,-9-1 16,-1 19-1,1 9-15,19 10 16,-1 10 0,20-1-16,18-9 15,57-29 1,46-18-16,11 10 16,-30 18-1,-27 0-15,-19 0 16,-38 19-1,-9 0-15,-28-10 16,-48-9 0,-65 0-16,-29 10 15,29 37 1,47 9 0,28 19-16,18 0 15,20 0-15,9 19 16,19 19-1,37 9 1,20 10-16,8 8 16,1-8-1,9 18-15,-9 0 16,-19-9 0,-10 9-16,-18 0 15,-20-9 1,1-19-16,-9 0 15,-1-18 1,0-1-16,1-18 16,-10-20-1</inkml:trace>
  <inkml:trace contextRef="#ctx0" brushRef="#br0" timeOffset="11388.92">5550 5274 0,'0'0'0,"0"0"0,0 10 16,0 18-1,0 56-15,0 20 16,-9 8 0,9 1-1,-9-10-15,-1-19 16,10-8-1,0-20-15,10-9 16,-1-10 0,0 1-16,1-29 15</inkml:trace>
  <inkml:trace contextRef="#ctx0" brushRef="#br0" timeOffset="12260.48">6877 5819 0,'0'0'0,"0"0"15,0 0 1,0 9-16,0 0 15,0 10 1,0 0-16,0 0 16,0-10-1,0 0-15,0-9 16,0 0 0,0 0-1,0 0-15,0 0 16,0 0-1,0 0-15,0-9 16,0-10 0,0 1-16,0-1 15,0 0 1,0-9-16,0 0 16,0 9-1,0 0-15,0 10 16,0-1-1,0 1-15,0 9 16,0 0 0,0 0-16,0 9 15,-10 20 1,1 8-16,0 10 16,9 0-1,9 0-15,0-10 16,1 1-1,9-1 1,-1-18-16,1 0 16,-9-10-1,-10-9-15</inkml:trace>
  <inkml:trace contextRef="#ctx0" brushRef="#br0" timeOffset="12758.83">5616 4955 0,'0'0'0,"0"0"0,10 0 16,-1 0-1,0 0-15,10-9 16,-9-10-1,-10 10-15,0-10 16,-19 0 0,-19 10-16,10 0 15</inkml:trace>
  <inkml:trace contextRef="#ctx0" brushRef="#br0" timeOffset="13617.68">6952 5199 0,'0'0'0,"0"0"15,0 0 1,0 0-16,0 0 16,0 19-1,-19 28-15,-9 38 16,0 27 0,18 19-1,20 1-15,-1-10 16,10-19-16,0-9 15,0-19 1,-10-19-16,-9-37 16</inkml:trace>
  <inkml:trace contextRef="#ctx0" brushRef="#br0" timeOffset="13987.28">7517 5171 0,'0'0'0,"0"10"15,0 27-15,-19 48 16,0 46 0,0 19-16,10 10 15,-1-20 1,1-18-16,9-28 16,9-19-1,1-19 1,8-18-16,-8-19 15,9-19-15,-10 0 16,-9-10 0</inkml:trace>
  <inkml:trace contextRef="#ctx0" brushRef="#br0" timeOffset="14364.89">7375 5790 0,'0'0'0,"0"0"15,10 0 1,9 0-16,18 0 15,10 0 1,10 0-16,-1 10 16,1-1-1,-1 1-15,-9-1 16,-9 19 0,-1 0-16,1 19 15,0 10 1,-10-1-1,0-9-15,0-10 16,1-9 0,-1-9-16,9-19 15,1 0 1,0-19-16,-1-18 16,-18-1-1,-10 1-15,-18-19 16,-47-20-1,-29 11-15,-19 18 16,48 28 0</inkml:trace>
  <inkml:trace contextRef="#ctx0" brushRef="#br0" timeOffset="14722.36">8514 5293 0,'0'0'0,"0"10"15,9 18 1,1 47-16,-1 66 16,-9 18-1,0 10-15,0-10 16,0-27 0,0-38-16,0-29 15,0-18 1,0-28-16,0-10 15,0-9 1</inkml:trace>
  <inkml:trace contextRef="#ctx0" brushRef="#br0" timeOffset="15089.76">8918 5725 0,'0'0'0,"0"0"16,0 0 0,0 0-16,0 9 15,-19 1 1,-18 8-16,-1 10 16,-9 1-1,0 8-15,0 10 16,9 9-1,10 19-15,0 10 16,28 9 0,9-10-16,20-9 15,18 0 1,18-9-16,11-10 16,-1-18-1,-19-10-15,-27-9 16,-20-19-1</inkml:trace>
  <inkml:trace contextRef="#ctx0" brushRef="#br0" timeOffset="15561.64">6152 7723 0,'0'0'0,"0"0"0,0 0 16,0 0 0,0 10-16,0 8 15,0 29 1,-9 47-16,0 56 15,-1 19 1,1-9 0,9-20-16,0-27 15,0-29 1,9-18-16,1-28 16,-10-20-1,0-18-15</inkml:trace>
  <inkml:trace contextRef="#ctx0" brushRef="#br0" timeOffset="15810.98">6049 7554 0,'0'0'0,"0"0"15,19 0-15,47-9 16,56 9 0,38 9-1,-28 1-15,-29-1 16,-18 1 0,-10-1-16,-47 0 15</inkml:trace>
  <inkml:trace contextRef="#ctx0" brushRef="#br0" timeOffset="16027.4">5691 8305 0,'0'0'0,"10"0"16,18 0-16,66 0 15,85 0 1,37-19 0,-28 0-16,-18 1 15,-20-10-15,-74 18 16</inkml:trace>
  <inkml:trace contextRef="#ctx0" brushRef="#br0" timeOffset="16404.25">7507 7761 0,'0'0'0,"0"0"16,0 0-1,0 9-15,0 1 16,0 18 0,-9 28-16,-1 28 15,10 48 1,10 37-16,-1 18 16,1-8-1,-1-11-15,-9-36 16,0-38-1,0-19 1,0-19-16,0-18 16,-9-10-1,9-10-15,0-18 16,0 0 0</inkml:trace>
  <inkml:trace contextRef="#ctx0" brushRef="#br0" timeOffset="16744.62">7460 8145 0,'0'0'0,"9"0"16,1-18 0,-1-1-16,20-19 15,18 1 1,18-10-16,20 19 15,0 9 1,18 19 0,-9 19-16,-9 9 15,-10 19-15,-18 0 16,-29 0 0,-19 9-1,-18-9-15,-29 19 16,-84-1-1,-94 10-15,-67-28 16,-102-9 0</inkml:trace>
  <inkml:trace contextRef="#ctx0" brushRef="#br0" timeOffset="17838.62">6566 10022 0,'0'0'0,"0"0"0,0 0 16,0 0 0,0 0-16,0 0 15,0 0 1,0 0-16,0 0 16,0 19-1,0 28 1,-9 65-16,9 48 15,9 18 1,1 0-16,-1-28 16,1-37-1,-1-29-15,0-18 16,1-28 0,-1-1-16,1-18 15,-1 0 1,0-10-16,1 0 15,18 1 1,0-1-16,19 1 16,19-1-1,0 0-15,-10 1 16,-8-1 0,-11 0-16,1 1 15,-10-1 1,0-9-1,-9 0-15</inkml:trace>
  <inkml:trace contextRef="#ctx0" brushRef="#br0" timeOffset="18875.89">7526 10848 0,'0'0'0,"0"0"16,0 9 0,-19 10-16,-19 37 15,-9 28 1,19 10-16,19-9 16,18-20-1,19-8 1,29-20-16,37-9 15,0-37 1,-19-19-16,-18-28 16,-29-29-16,-19-9 15,-18-9 1,-29 0 0,1 18-16,-1 20 15,10 18 1,9 19-16,10 18 15,-1 1 1,10 9-16,10 0 16,8 9-1,20 10-15,28 9 16,9 19 0,0 0-16,-9 0 15,-9 9 1,-10 1-16,-10-11 15,1 20 1,-19 9-16,-19 19 16,-19 9-1,0 10-15,-9-19 16,0-29 0,18-27-16,1-19 15,0-10 1,-1-9-1,10-9-15,-9-20 16,18-8 0,29-10-16,28-28 15,28 0 1,9-10-16,1 10 16,-10 10-1,-10-1-15,-27 10 16,-10 9-1,-19 0-15,-18 0 16,-20-9 0,-9-10-16,-9 19 15,0 19 1,0 0-16,-1 18 16,20 10-1,0 10 1,-1 9-16,20 37 15,8 19 1,39 38-16,28 9 16,-10-10-1,-9-18-15,-10-19 16,-18 0 0,-19-19-16,-1 1 15,-18-10 1,-28 9-16,-38 10 15,-65 9 1,-29-29-16,-19-17 16,-150-1-1</inkml:trace>
  <inkml:trace contextRef="#ctx0" brushRef="#br0" timeOffset="20057.28">6529 12414 0,'0'0'0,"0"10"15,0 9 1,0 46-16,-10 38 16,1 19-1,-10-9-15,10-10 16,-1-18 0,1-20-16,-1-27 15,1-19 1,9-1-1,0-18-15,0 0 16,0-9 0,-9-38-16,-1-37 15,20-29 1,8-18-16,11-1 16,18 20-1,-10 37-15,1 28 16,0 9-1,9 10-15,-10 19 16,1-1 0,0 20-16,-20-1 15,1 1 1,-9 18-16,-10 9 16,-19 10-1,-19 9-15,10 1 16,0-20-1,9-18-15,9 0 16,1 0 0,0-10-16,18 0 15,19 19 1,29 19 0,27 19-16,-8 0 15,-10-1 1,-19-8-16,-19-1 15,-9-18 1,-19-1-16,-29 10 16,-27 9-1,-38 1-15,-28-20 16,-1-28 0,1-18-16,66-10 15</inkml:trace>
  <inkml:trace contextRef="#ctx0" brushRef="#br0" timeOffset="20510.22">7592 12959 0,'0'0'0,"0"0"16,0 0-1,0 0-15,0 0 16,9 18-1,1 39-15,-1 65 16,10 84 0,-19 57-16,-10 9 15,10-28 1,-9-19-16,-10-19 16,0-27-1,1-48-15,-1-37 16,9-28-1,1-29-15,0-18 16,9-19 0,0-28-1,-10 0-15</inkml:trace>
  <inkml:trace contextRef="#ctx0" brushRef="#br0" timeOffset="20877">7592 12780 0,'0'0'0,"9"0"16,1 0-16,18 0 15,28 10 1,20 9-16,8 9 15,-9 19 1,-18-1-16,-19 1 16,-10 19-1,-9 9 1,-29 10-16,-37 8 16,-47 1-1,-56 0-15,-29-28 16,19-38-1,47-28-15,28 0 16,29-19 0,28 10-16</inkml:trace>
  <inkml:trace contextRef="#ctx0" brushRef="#br0" timeOffset="22131.43">5635 12790 0,'0'0'0,"-9"9"15,-20 1 1,-36 18-16,-39 0 16,-28-9-1,-28-19-15,1-29 16,8-36 0,-9-29-16,10-47 15,18-9 1,28-28-16,1-47 15,28-29 1,9-8-16,9-1 16,10-19-1,19-18-15,9 9 16,19 0 0,19 29-16,19 18 15,28 9 1,9 19-1,9 19-15,1 38 16,-10 28 0,-18 37-16,-1 19 15,-18 18 1,0 20-16,-10 9 16,-9 18-1,-1 1-15,-8 0 16,-1-1-1,-9 1-15,0 9 16,0-10 0,-9 1-16</inkml:trace>
  <inkml:trace contextRef="#ctx0" brushRef="#br0" timeOffset="22397.43">4158 7883 0,'0'0'0,"0"0"0,19 9 16,37 10-1,38 18-15,29 10 16,-10 10 0,-19-1-16,-10 0 15,-18-9 1,-19 9-16,-9-9 15,-19 19 1,-10 9-16,-37 28 16,-57 29-1,19-57-15</inkml:trace>
  <inkml:trace contextRef="#ctx0" brushRef="#br0" timeOffset="23001.9">10094 9009 0,'19'9'0,"37"38"16,48 56 0,28 47-1,-29 38-15,-18 18 16,-38 29-16,-28 9 16,-29 19-1,-37 18-15,-19 10 16,-37-10-1,-19-18 1,-20-19-16,1-28 16,0-57-1,0-37-15,9-19 16,10-27 0,9-11-16,29-9 15,27-18 1,10-10-16,19-9 15,18 0 1,1-19-16,0 0 16,9 0-1</inkml:trace>
  <inkml:trace contextRef="#ctx0" brushRef="#br0" timeOffset="23317.2">8928 12142 0,'0'0'0,"0"0"15,0 19 1,-19 37-16,-19 57 16,10 37-1,19-9-15,18-19 16,0-19-1,20-19-15,-1-18 16,28-19 0,38-9-16,85-29 15,56-28 1,-18-18-16,-57-1 16,-38 1-1,-66 8-15</inkml:trace>
  <inkml:trace contextRef="#ctx0" brushRef="#br0" timeOffset="26860.92">4958 12996 0,'0'0'0,"0"0"0,-29 0 16,-27 0-1,-29-19-15,-28-28 16,-18-28 0,-20-37-16,1-29 15,9-28 1,9-18-16,28-1 15,29-19 1,19-8-16,28-20 16,28-18-1,18-29 1,29-18-16,19 0 16,19 37-16,0 38 15,-1 37 1,10 19-1,-9 19-15,-10 28 16,0 19 0,1 9-16,-1 19 15,-19 10 1,-9 18-16,-18 19 16,-10-1-1,-1 11-15,1 8 16,-9 1-1,-10-1-15,0 10 16,0 0 0</inkml:trace>
  <inkml:trace contextRef="#ctx0" brushRef="#br0" timeOffset="27783.86">4073 7939 0,'0'0'0,"0"0"15,10 9 1,9 1-16,46 27 15,39 10 1,18 0 0,10-9-16,-10-1 15,-9 1-15,0-10 16,-19 0 0,-19 0-16,-18 0 15,-10 0 1,-10 1-1,-8-1-15,-10 0 16,-1 9 0,-8 10-16,-10 0 15,0 19 1,-10 0-16,-8 18 16,-1 1-1,0-1-15,0-9 16,0 0-1,10-19-15,-1-18 16,1-1 0,0 1-16,9-10 15,0-9 1,0 0-16,0-1 16,0-8-1,0-1-15,0 1 16,0-1-1,0-9-15,0 0 16,0 0 0,0 9-16,0-9 15,0 0 1,0 0 0,0 10-16,0-10 15,0 0 1,0 0-16,0 0 15,0 0 1,0 0-16,0 0 16,0 0-1,0 0-15,0 0 16,0 0 0,0 0-16,0 0 15,0 0 1,0 0-16,0 0 15,0 0 1,0 0-16,0 0 16,0 0-1,0 0-15,0 0 16,0 0 0</inkml:trace>
  <inkml:trace contextRef="#ctx0" brushRef="#br0" timeOffset="29219.72">5691 7414 0,'0'0'0,"10"0"16,-1-10-1,20-9-15,27 1 16,29-20-1,28 1 1,9-10-16,19 0 16,9 9-1,20 1-15,9 9 16,-10 18 0,0 20-16,10 18 15,-19 19 1,-19 0-16,-9 9 15,-19 10 1,-10-1-16,-9 20 16,-19-1-1,-18 19-15,-1 10 16,-18 18 0,-10 10-16,-18 19 15,-20-10 1,-18 9-16,-29-9 15,-18 0 1,-19-9-16,-19-19 16,-9-9-1,-29-29-15,-9-18 16,-28-29 0,-9-27-1,-1-29-15,1-28 16,18-19-1,10-18-15,9-10 16,28-9 0,10 0-16,18-10 15,20 0 1,18-8-16,0-1 16,19 0-1,9 0-15,10 18 16,19 20-1,-1 0-15,20 18 16,-1 0 0,0 0-16,10 20 15,0-1 1,9 9-16,0 10 16,-9 0-1,0 0-15,0 9 16,0 10-1,9-1 1,-9 1-16,0-1 16,-1 1-1,1 0-15,0-1 16,-10 10 0,1 0-16,-1 0 15,1 0 1,-1 0-16,0 0 15,1 0 1,-1 0-16,1 0 16,-1 0-1,0 0-15,1 0 16,-1 0 0,-9 0-16,0 0 15,10 0 1,-10 0-16,0 0 15,0 0 1,0 0 0,0 0-16,0 0 15,0 0 1,9 0-16,-9 0 16,0 0-1,0 0-15,0 0 16,0 0-1,0 0-15,9 0 16,1 10 0,-10-10-16,9 9 15,-9-9 1,0 0-16,10 9 16,-1 1-1,-9-10-15,10 9 16,-1 1-1,-9-10-15</inkml:trace>
  <inkml:trace contextRef="#ctx0" brushRef="#br0" timeOffset="30362.58">6510 6804 0,'19'0'0,"47"0"15,94 9-15,84 19 16,10 19-1,-38 19-15,-27 18 16,-1 38 0,-19 28-16,-9 38 15,-19 28 1,-37-10-16,-29 1 16,-37-1-1,-38-28-15,-57 10 16,-37-19-1,-75-19 1,-67-28-16,-55-38 16,-29-27-1,19-48-15,9-28 16,20-28 0,46-18-16,38-20 15,37-9 1,38-9-16,19 0 15,38 0 1,18-19-16,19-19 16,19-28-1,28 0-15,19 1 16,10 17 0,9 39-16,0 9 15,18 18 1,1 10-1,0 9-15,-10 20 16,0-1 0,0 18-16,-9 1 15,10 19 1,-11 0-16,1 18 16,0 10-1,19 28-15,18 9 16,1 19-1,-10 0-15,-10 9 16,11 1 0,-1 9-16,-19-10 15,0 1 1,-18-10-16,-1 0 16,-18 0-1,-1 9-15,-18-9 16,-10 10-1,-9 9-15,-28-1 16,9-46 0</inkml:trace>
  <inkml:trace contextRef="#ctx0" brushRef="#br0" timeOffset="32217.55">6698 6945 0,'19'0'0,"66"-19"0,103 9 16,66 20-1,19 37-15,-19 18 16,-19 29 0,-28 19-16,-10 18 15,1 38 1,-29 19-16,-28-1 15,-47 20 1,-28 8 0,-47-8-16,-38-1 15,-47 1 1,-56-20-16,-47-18 16,-48-28-1,-46-19-15,-38-38 16,-28-37-1,-1-37-15,29-29 16,10-28 0,37-19-16,28-18 15,28-19 1,29-10-16,37-9 16,38-9-1,19-1-15,19-18 16,27 10-1,29-1 1,19-19-16,38 1 16,18-1-16,28 1 15,29-1 1,19 20 0,18 8-16,10 20 15,9 27 1,28 29-16,19 18 15,10 48 1,-1 27-16,-8 20 16,-29 27-1,-19 10-15,-19 18 16,-28 29 0,-18 19-16,-20 9 15,-28 9 1,-47 19-16,-28 0 15,-37 9 1,-29-9-16,-47-18 16,-28-20-1,-38-28-15,-37-27 16,-48-20 0,-18-46-1,-19-38-15,-19-47 16,29-38-1,37-27-15,37-20 16,29 1 0,47-10-16,38 10 15,27-10 1,20 10-16,28-19 16,28-10-1,28 1 1,19 9-16,19-1 15,18 11-15,1 27 16,0 10 0,-1 28-16,-8 9 15,-1 19 1,-9 0-16,-10 19 16,1 0-1,-20 19-15,1-1 16,-10 1-1,-9 0 1,0 9-16,-10 0 16,1 0-1,-10 0-15,0 0 16,9 0 0,0 9-16,-9-9 15,0 0 1,0 0-16,10 9 15,-10-9 1,0 0-16,0 0 16,0 0-1,0 0-15,0 0 16,0 0 0,0 0-16,0 0 15,0 0 1,0 0-16,0 0 15,0 0 1,9 0 0,-9 0-16,0 0 15,0 0 1,0 0-16,0 0 16,0 0-1,0 0-15,0 0 16,0 0-1,0 0-15,0 0 16,0 0 0,0 0-16,0 0 15,0 0 1,0 0-16,0 10 16,0-1-1,0 0-15,0 1 16,0-1-1,0 1-15,0-1 16,0 0 0,0-9-1,0 10-15,0-10 16,0 0 0,0 0-16,0 0 15,0 0 1,0 0-16,0 9 15,0-9 1</inkml:trace>
  <inkml:trace contextRef="#ctx0" brushRef="#br0" timeOffset="35188.78">10038 8990 0,'0'0'0,"19"0"0,18 19 15,38 18 1,19 29 0,1 37-16,-1 28 15,-10 29 1,-27 65-16,-20 38 15,-37 9 1,-47 0-16,-19 0 16,-28-9-1,-18-10-15,-11-28 16,10-18 0,0-10-16,-9-10 15,0-18 1,18-19-16,1-28 15,9-9 1,9-29-16,19-18 16,0-10-1,10-9 1,9-9-16,9-10 16,10-9-1,9-1-15,10 1 16,-1-9-1,1-1-15,0-9 16,9 0 0,0 0-16,0 0 15,0 0 1,0 0-16,0 0 16,0 0-1,0 0-15,0 0 16,0 0-1,0 0-15,0 0 16,0 0 0,0 0-16,0 0 15,0 0 1,0 0-16,0 0 16,0 0-1,0 0-15,0 0 16,0 0-1,0 0 1,0 0-16,0 0 16,0 0-1,0 0-15,0 0 16,0 0 0,0 0-16,9-19 15,-9 10 1</inkml:trace>
  <inkml:trace contextRef="#ctx0" brushRef="#br0" timeOffset="35380.91">9022 12968 0,'0'0'0,"0"0"0,0 0 15,0 0 1,0 0-1,0 0-15,0 0 16,0 9 0,-10-9-16,1 0 15</inkml:trace>
  <inkml:trace contextRef="#ctx0" brushRef="#br0" timeOffset="36116.53">5240 13043 0,'0'0'0,"0"0"0,-9 0 15,-29-9 1,-47-10-16,-46-9 15,-39-19 1,-37-28-16,-9-10 16,28-27-1,18-20-15,20 1 16,37-28 0,19-29-16,19-28 15,28-9 1,18-38-16,29-9 15,19 0 1,19 0-16,18 9 16,10 29-1,19 18-15,-1 28 16,11 19 0,-11 19-16,-9 19 15,1 18 1,-1 19-1,-19 19-15,-18 19 16,0 19 0,-20 8-16,1 11 15,-9 8 1,-1 1-16,-9 0 16,0 9-1,0 0-15,0 0 16,0 0-1,0 0-15,0 0 16,0 0 0</inkml:trace>
  <inkml:trace contextRef="#ctx0" brushRef="#br0" timeOffset="36375.64">3989 8221 0,'0'0'0,"9"0"15,10 0-15,28 0 16,47 9 0,28 19-16,10 10 15,-10 8 1,1 20-16,-20 9 15,-9 19 1,-9 9-16,-19 19 16,-38-65-1</inkml:trace>
  <inkml:trace contextRef="#ctx0" brushRef="#br0" timeOffset="37029.89">9784 8661 0,'0'0'0,"19"0"15,18 0-15,38 10 16,19 27 0,29 29-16,8 28 15,-8 56 1,-10 66-16,-19 56 16,-38 56-1,-37 29-15,-38 27 16,-37-8-1,-29-10 1,-37-10-16,-10-37 16,-18-37-1,-10-20-15,-10-27 16,1-38 0,0-28-16,-1-28 15,29-38 1,28-19-16,29-27 15,18-20 1,19-9-16,19-9 16,9-19-1,9 0-15,1-9 16</inkml:trace>
  <inkml:trace contextRef="#ctx0" brushRef="#br0" timeOffset="42952.58">17818 1916 0,'0'0'0,"0"0"15,0-10 1,0 10-16,0 0 16,0 0-1,0 0-15,0 10 16,0 27 0,-19 66-16,0 66 15,-9 19 1,0-10-16,9-28 15,9-28 1,1-28-16,9-19 16,0-28-1,0-10-15,0-18 16,0 0 0,0-19-16,0 0 15,0-28 1,0-10-16</inkml:trace>
  <inkml:trace contextRef="#ctx0" brushRef="#br0" timeOffset="43497.52">17639 2122 0,'0'0'0,"0"-9"15,9-10 1,1 0-16,-1 0 16,19 1-1,10-20-15,18-9 16,20-9-1,18 9-15,19 9 16,9 20 0,-19 18-16,-9 18 15,-18 10 1,-20 19-16,-18 0 16,-19 10-1,-19-1-15,-29 0 16,-18 0-1,-9-18-15,-10-10 16,10-9 0,9-10-16,18-9 15,1 0 1,19 0 0,-1 0-16,10 0 15,19 0 1,28-9-16,19 18 15,9 1 1,1 8-16,-1 11 16,-19-1-1,-18 0-15,-19 0 16,-10 0 0,-18 10-16,-38 9 15,-66 0 1,-57-1-16,-37-17 15,10-39 1,46-18-16,76 9 16</inkml:trace>
  <inkml:trace contextRef="#ctx0" brushRef="#br0" timeOffset="45161.07">19756 2019 0,'0'0'0,"0"0"16,0 0 0,0 19-16,0 18 15,9 47 1,0 20-16,1-1 15,-1-19 1,-9-18-16,0-19 16,0-10-1,0-18-15,0-9 16,0-10 0,0 0-16,0 0 15,-9-19 1,-1-9-16,1-47 15,0-38 1,18-28 0,0 1-16,10 27 15,0 38 1,9 19-16,0 27 16,1 11-1,18 8-15,9 20 16,1 18-1,-1 9-15,-18 10 16,-10 0 0,-9 0-16,-19 0 15,-19 9 1,-38 10-16,-18 0 16,-19-10-1,-19-18-15,10-20 16,27-18-1,11-18-15,27-1 16,10 0 0,18 0-16,1 0 15,18 1 1,1-1 0,-1 10-16,19-1 15,29 29 1,37 47-16,19 46 15,28 29 1,-19 0-16,-28-38 16,-9-19-1,-10-18-15,-18-28 16,-29-20 0</inkml:trace>
  <inkml:trace contextRef="#ctx0" brushRef="#br0" timeOffset="46093.74">20856 2441 0,'0'0'0,"-28"0"16,-38 9-1,-28 10-15,9 19 16,20 9 0,18-1-16,18-8 15,20 0 1,9-1-16,9-9 16,29 0-1,9-9-15,9-10 16,1-9-1,-1 0-15,-9-18 16,-9-10 0,0-1-16,-10 1 15,-9 0 1,-1 19-16,1-1 16,-9 1-1,-1 18-15,19 10 16,1 19-1,-1 9 1,0-1-16,-9-8 16,0-10-1,-1-9-15,-8 0 16,-10-19 0,0 0-16,0 0 15,9-10 1,1-18-16,18-19 15,0-9 1,10-10-16,9 10 16,9 9-1,-9 19-15,0 19 16,0-1 0,-9 20-16,0-1 15,-10 10 1,-9-1-1,-1 1-15,-18 0 16,0-10-16,0 1 16,0-10-1,0 0 1,0 0-16,10 0 16,9-19-1,28-28-15,28-28 16,10 0-1,-20 19-15,-18 37 16,1 19 0,8 37-16,10 38 15,-10 38 1,-28 18-16,-28-9 16,0-28-1,-18-19-15,8-28 16,1-19-1,-1-18-15</inkml:trace>
  <inkml:trace contextRef="#ctx0" brushRef="#br0" timeOffset="47461.19">23067 1775 0,'0'9'0,"0"29"0,0 84 16,9 93 0,1 11-16,-1-39 15,1-37 1,-1-37-16,0-29 15,10-37 1,-9-9-16,-10-19 16,0-1-1,0-18-15,0 0 16,0 0 0,-19-37-16,-19-29 15,-9-9 1,0 9-16,0 10 15,-9 28 1,-1 19-16,1 18 16,9 19-1,9 19 1,19 0-16,19 9 16,19 10-1,47 0-15,66-10 16,46-9-1,-8-19-15,-39-28 16,-46-19 0,-19 0-16,-10-18 15,-18 9 1,-19 0-16,-10 0 16,-9 18-1,0 1-15,0 9 16,0 0-1,10 9-15,-1 1 16,0-1 0,10 0-16,0 1 15,-10-1 1,1 0 0,-10-9-16,0 0 15,9 0 1,-9-9-16,0-19 15,-9-19 1,-10-9-16,10-10 16,-1 19-1,10 10-15,10 8 16,-1 11 0,19 8-16,10 10 15,28 19 1,0 19-16,-1 27 15,-17 1 1,-11-10-16,-18-9 16,-10-9-1,-9-10-15,0-9 16,0-1 0,0-18-16,0 0 15,0 0 1,10-9-16,27-38 15,29-56 1,28-38 0,-9 19-16,-29 47 15,-18 38 1,-19 27-16,0 20 16,0 8-1,-1 29-15,-18 10 16,0-11-1,0-8-15,-9-10 16,0-9 0,-1 0-16,10-19 15,0 0 1,0 0-16,10 0 16,8-38-1,39-37-15,-1-19 16,-9 29-1,-19 27 1,1 29-16,-1 27 16,19 29-1,0 38-15,-9 27 16,-10 20 0,-19-1-16,-37 0 15,-38 10 1,-56 9-16,-132 94 15</inkml:trace>
  <inkml:trace contextRef="#ctx0" brushRef="#br0" timeOffset="48359.09">17931 4496 0,'0'0'0,"0"0"16,0 0-16,0 0 15,9 0 1,19 0-16,29-19 16,27-19-1,-8 1-15,-20-10 16,-9 0 0,-19 0-16,-9 0 15,-19 0 1,-28-9-16,-10 9 15,-9 19 1,0 0-16,-9 18 16,-1 29-1,-18 19-15,0 37 16,-1 28 0,20 10-16,18 27 15,20 1 1,18 0-16,9-10 15,19 1 1,-9-1 0,0-9-16,0-10 15,-10-18 1,-9-9-16,0-10 16,0-10-1,0-18-15,-9-9 16,-1-19-1,1-10-15,-1-9 16</inkml:trace>
  <inkml:trace contextRef="#ctx0" brushRef="#br0" timeOffset="49234.71">17093 5096 0,'0'0'0,"10"0"0,46 10 16,85 18-16,85 9 15,19-9 1,-20-18 0,-27-10-16,-57 0 15,-37 0 1,-29 0-16,-28 0 15,-19 0 1,-9 0-16,-19 0 16,0 9-1,0 1-15,0 18 16,-10 0 0,10 9-16,0 1 15,10-1 1,-1-8-16,10-11 15,0 1 1,0-10-16,0-9 16,-10 0-1,0 0-15,1-18 16,-10-20 0,0-18-16,-10 9 15,1 0 1,0 19-1,-1 0-15,10 9 16,10 0 0,-1 0-16,19-18 15,19-19 1,19-1-16,19-8 16,-10-1-1,-9 0-15,-19 19 16,-19 1-1,-9 17-15,-19 1 16,-28 0 0,-29 0-16,-18 0 15,9 18 1,10 1-16,18 18 16,19 1-1,10-1-15,18 10 16,19 47-1,38 37 1,28 19-16,-18 9 16,-11-9-1,-17-9-15,-11-10 16,1-9 0,-19-19-16,-1-19 15,-8 0 1,-1 1-16,1-20 15,-1-9 1,-9-18-16</inkml:trace>
  <inkml:trace contextRef="#ctx0" brushRef="#br0" timeOffset="50066.35">20489 4927 0,'0'0'0,"0"0"0,0 0 16,0 0-1,0 10-15,10 8 16,-1 29 0,1 28-16,-10 38 15,0 9 1,0-19-16,-10-18 15,1-20 1,-1-8 0,10-20-16,-9 1 15,0-20 1,9 1-16,0 0 16,0-10-1,0-9-15,0 0 16</inkml:trace>
  <inkml:trace contextRef="#ctx0" brushRef="#br0" timeOffset="50750.09">20141 4496 0,'0'0'0,"10"9"15,-1 10-15,19 0 16,1-1 0,-1-8-16,0-10 15,19-19 1,0-19-16,-9-8 16,-1-1-1,-18 0-15,-19 19 16,0-1-1,-28 20-15,-38 9 16,-28 28 0,38-9-16</inkml:trace>
  <inkml:trace contextRef="#ctx0" brushRef="#br0" timeOffset="51838.28">21816 4805 0,'0'0'0,"0"10"16,0 37 0,-19 46-16,10 67 15,-1 9 1,1-10-16,18-27 15,1-38 1,-1-29-16,0-18 16,1-9-1,-1-20-15,1 1 16,-1 0 0,-9-10-16,0-9 15,0 0 1,0 0-16,0 0 15,0 0 1,0 0-16,0 0 16,9 10-1,1-10 1,-1 9-16,19 0 16,-9 1-1,0-10-15,0 0 16,-19 0-1,0 0-15</inkml:trace>
  <inkml:trace contextRef="#ctx0" brushRef="#br0" timeOffset="53068.16">23001 4740 0,'0'0'0,"0"0"16,0 0-16,0 0 16,0 9-1,0 10-15,0 28 16,0 28 0,-9 19-16,-1 28 15,1 0 1,-1 0-1,1-19-15,18-9 16,1-10 0,-1-9-16,10-19 15,0-9 1,-10-9-16,1-19 16,-10-19-1,0 0-15,0 0 16</inkml:trace>
  <inkml:trace contextRef="#ctx0" brushRef="#br0" timeOffset="53556.26">22136 5209 0,'0'0'0,"18"9"0,58 1 16,65 18-1,47-10 1,0 11-16,-19-11 16,1 11-1,-20-11-15,-27 10 16,-20 1 0,-37-1-16,-10-10 15,-18 1 1,-19 0-16,0 9 15,-1 0 1,-18 19-16,0 10 16,0-11-1,10-8-15,-1-1 16,10-8 0,9-11-16,10 1 15,9-19 1,9-19-16,-9 1 15,-9-20 1,-19 1-16,-19-10 16,-28-19-1,-38-9-15,-28 9 16,-47 1 0,-29 8-1,-150-18-15</inkml:trace>
  <inkml:trace contextRef="#ctx0" brushRef="#br0" timeOffset="54452.31">24817 4927 0,'0'0'0,"0"10"15,0 27 1,-10 76-16,1 65 15,0 10 1,-1-38-16,1-28 16,9-28-1,0-38-15,0-28 16,0-9 0,0-19-16,-19-19 15,-19-56 1,10 19-16,-94-432 15,122 478 1,0-8 0,9-20-16,1 10 15,8 0 1,11 0-16,18 18 16,9 1-1,10 18-15,9 19 16,-9 29-1,9 37-15,1 18 16,-1 10 0,-19-9-16,1-19 15,-1-10 1,-9-28-16,0-18 16,-9-10-1,-10-19-15,0-9 16,1-28-1,8-37-15,-9-48 16,1-37 0,-11 9-1,-18 19-15,0 10 16,-9 36-16,0 20 16,-1 19-1,1 9 1,-1 18-16</inkml:trace>
  <inkml:trace contextRef="#ctx0" brushRef="#br0" timeOffset="54842.92">25927 5387 0,'0'0'0,"0"0"0,0 0 15,0 0 1,0 0-16,-19 0 16,0 9-1,0 1-15,-9 18 16,9 0 0,10 0-1,9 0-15,9 10 16,29-10-16,9 0 15,0-9 1,9-10 0,-18-9-16,0-18 15,-19-1 1,-1 0-16,-18-18 16,-18-20-1,-20 1-15,-9 9 16,-10 10-1,20 18-15</inkml:trace>
  <inkml:trace contextRef="#ctx0" brushRef="#br0" timeOffset="55044.01">26369 5640 0,'0'0'0,"0"0"16,0 10-1,0-1-15,0 10 16,0 0 0,0-10-16</inkml:trace>
  <inkml:trace contextRef="#ctx0" brushRef="#br0" timeOffset="55953.12">26839 5509 0,'0'0'0,"0"9"0,0 10 15,-9 9 1,18 19-16,1 10 16,18-1-1,10-9-15,46 0 16,67-10 0,28-37-16,-48-28 15,-56-19 1,-27-19-1,-20-9-15,-19 0 16,-9 10 0,-9 18-16,-1 19 15,10 18 1,0 1-16,0 9 16,0 0-1,10 9-15,18 1 16,0-1-1,19 0-15,0-9 16,10 0 0,-10-9-16,-10-10 15,1 0 1,-10-9-16,-9-9 16,0-10-1,-19 0-15,0 9 16,0 20-1,-10 8 1,-8 29-16,-20 75 16,-9 84-1,19 75-15,18 10 16,20-10 0,-10-27-16,0-39 15,0-37 1,0-28-16,-10-28 15,1-28 1,-10-19-16,10-19 16,-10-9-1,-9-19-15,-29-38 16,-27-37 0,8-28-16,20 0 15,18 28 1,19 18-16,10 29 15,0 0 1,18 9 0,10 1-16,47-20 15,37 0 1,29-8-16,18-1 16,-9-10-1,-18 1-15,-29 9 16,-57 19-1</inkml:trace>
  <inkml:trace contextRef="#ctx0" brushRef="#br0" timeOffset="56536.72">28655 4346 0,'0'0'0,"0"0"16,0 28 0,0 56-16,0 66 15,-9 47 1,9-9-16,0-10 15,0-28 1,-10-46-16,1-20 16,-1-28-1,1-18-15,0-1 16,9-18 0,0 0-16,0-19 15,9 0 1,19-28-16,38-29 15,37-36 1,-8 18-16,-30 28 16,-18 19-1,-18 18-15,-1 29 16,10 18 0,-20 29-16,-18 9 15,-18 0 1,-30 0-16,-55-9 15,-38-19 1,-19-19 0,19-28-16,47-19 15,37-9 1,39 9-16</inkml:trace>
  <inkml:trace contextRef="#ctx0" brushRef="#br0" timeOffset="56936.66">29266 5537 0,'0'0'0,"0"0"0,0 0 16,0 0-1,0 0-15,0 0 16,0 10-1,-9-1 1,-10 10-16,0 9 16,10-9-1,0-1-15,9 1 16,9 0 0,0 0-16,10-10 15,9 0 1,-9 1-16,0-10 15,0 0 1,0 9-16,0 1 16,9-1-1,9 19-15,10 19 16,19 19 0,10-10-16,-48-37 15</inkml:trace>
  <inkml:trace contextRef="#ctx0" brushRef="#br0" timeOffset="57271.69">29944 4580 0,'0'0'0,"0"0"16,9 10 0,1 27-16,18 76 15,0 56 1,-9 46-16,-10 11 16,-9-11-1,0-36-15,-9-29 16,-1-28-1,1-38-15,0-18 16,9-19 0,0-19-16,0-19 15,-10-9 1</inkml:trace>
  <inkml:trace contextRef="#ctx0" brushRef="#br0" timeOffset="57453.94">29351 5312 0,'10'0'0,"18"0"0,56 9 16,95 20 0,38-1-16,-11 9 15,-36 1 1,-104-29-16</inkml:trace>
  <inkml:trace contextRef="#ctx0" brushRef="#br0" timeOffset="58136.38">30480 5697 0,'0'0'15,"0"0"-15,0 0 16,-19 9-16,0 0 15,-18 20 1,9 17 0,9 1-16,9 10 15,20-1 1,18-9-16,28-10 16,29-8-1,28-20-15,9-28 16,-28-28-1,-9-18-15,-10-20 16,-18-27 0,-10-20-16,-10-9 15,-18 1 1,-9 27-16,-10 38 16,0 28-1,0 19-15,0 19 16,0 18-1,-19 19 1,-19 66-16,-9 66 16,0 8-16,0-8 15,19-29 1,0-46-16,18-29 16,1-18-1,-1-10 1,10-10-16,0-18 15,10 0-15,27-18 16,20-29 0,18 0-1,-18 0-15,-10 19 16,-19 18 0,-9 10-16,-1 10 15,1 27 1,0 20-16,0 8 15,-10 10 1,1-9-16,-1-38 16,-9-18-1</inkml:trace>
  <inkml:trace contextRef="#ctx0" brushRef="#br0" timeOffset="58787.04">31524 5828 0,'0'0'0,"0"0"16,0 0 0,10 0-16,8 9 15,11-9 1,18 0-16,0 0 16,-10-9-1,1-10-15,-19 10 16,0-1-1,-19 1-15,0 9 16,-10 0 0,-27 19-16,-29 28 15,0 28 1,19 9-16,19-18 16,18-10-1,20-18 1,-1-1-16,19-18 15,10 0-15,37-19 16,19-28 0,10-29-16,9-27 15,-19-10 1,-19-9-16,-28 18 16,-19 20-1,-9 18 1,-19 19-16,0 18 15,0 1 1,-19 0-16,0 18 16,1 10-1,8 18-15,10 38 16,19 29 0,9 27-1,10 0-15,-1-9 16,-18-9-16,-19-10 15,-9-9 1,-10-19-16,-37-9 16,-48-1-1,-56-18-15,-66-37 16,-131-39 0</inkml:trace>
  <inkml:trace contextRef="#ctx0" brushRef="#br0" timeOffset="61261.73">21957 4946 0,'0'0'0,"0"0"0,0 0 15,0 0 1,0 0-16,0 0 16,0 0-1,0 0-15,0 9 16,0 20-1,0 46-15,0 84 16,0 48 0,-19 18-1,-19-9-15,1-29 16,9-46 0,-1-47-16,20-29 15,0-36 1,-1-11-16,10-18 15,0 0 1,0-9-16,10-19 16,-1-47-1,19-28-15,0-38 16,10-9 0,0 9-16,-10-9 15,-9 9 1,0 29-16,-1 8 15,1 29 1,-19 19 0,0 18-16,0 10 15,0 19-15,0 0 16,0 18 0,0 19-16,-19 66 15,1 56 1,-11 9-1,1-18-15,0-28 16,9-38 0,0-19-16,10-18 15,-1-20 1,1 1-16,9-19 16,0 0-1,0-9-15,-9-29 16,-1-46-1,10-57-15,10-28 16,-1 10 0,0 18-16,1 28 15,-1 20 1,-9 27-16,0 19 16,0 19-1,0 18-15,0 1 16,0 9-1,0 9-15,-19 57 16,1 84 0,-11 85-1,11-1-15,8-27 16,1-48 0,9-37-16,0-37 15,0-38 1,0-19-16,0-9 15,0-19 1,0 0-16,0-10 16,-10-37-1,1-56-15,0-47 16,9-10 0,9 1-16,0 9 15,1 18 1,-1 29-16,1 19 15,-1 18 1,0 19 0,1 10-16,-10 9 15,0 18 1,0 1-16,0 9 16,0 19-1,0 65-15,0 113 16,0 56-1,0-9-15,-10-56 16,-8-47 0,-1-48-16,9-64 15</inkml:trace>
  <inkml:trace contextRef="#ctx0" brushRef="#br0" timeOffset="66950.35">21910 7292 0,'0'0'0,"0"0"15,0 0 1,0 0-16,0 9 16,0 0-1,0 20-15,0 17 16,0 30-1,-10 27-15,1 9 16,-10 10 0,0 10-16,1-1 15,-1-18 1,0-20-16,10-18 16,-1-18-1,1-20-15,-1-9 16,1-9-1,9-9 1,0-10-16,0 0 16,0 0-1,0 0-15,0 0 16,0 0 0,0 0-16,0 0 15,0 0 1,0 0-16,0 0 15,0 0 1,0 0-16,0 0 16,0 0-1,0 0-15,0 0 16,0 0 0,0 0-16,0 0 15,0 0 1,0 0-16</inkml:trace>
  <inkml:trace contextRef="#ctx0" brushRef="#br0" timeOffset="67916.03">21477 7404 0,'0'0'16,"0"0"-16,0 0 15,10 10-15,27-1 16,38 10 0,38 0-16,0-19 15,0 0 1,-9-10-16,-10-9 15,-10 1 1,-18-11 0,-19 1-16,-9-9 15,-19-1 1,-19-18-16,-29 0 16,-27-19-1,-19 9-15,-10 19 16,-9 19-1,9 28-15,1 37 16,8 29 0,-8 47-16,8 18 15,11 29 1,18 18-16,18 0 16,20 0-1,0 1-15,9-20 16,9-18-1,-9-29 1,0-27-16,0-10 16,-9-19-1,-1-9-15,10-28 16,0-19 0,0 0-16</inkml:trace>
  <inkml:trace contextRef="#ctx0" brushRef="#br0" timeOffset="68948.92">21185 7986 0,'0'0'15,"10"0"-15,18 0 16,66 0-16,38 9 15,28 1 1,-19-1 0,-19 0-16,-18-9 15,-20 0-15,-27 0 16,-20 0 0,-8 0-1,-11 10-15,1-1 16,-19 10-1,0 19-15,0 18 16,0 10 0,0-10-16,10 0 15,-1-18 1,1-1-16,-1-18 16,0 0-1,1-19-15,-1 0 16,1 0-1,-1-19-15,-9-28 16,0-9 0,-19-10-16,0 10 15,1 9 1,8 19 0,1 0-16,-1-1 15,20 11 1,-1-1-16,29-19 15,18-9 1,38-18-16,10-1 16,9 0-1,-29 1-15,-18 18 16,-19 9 0,-19 10-16,-9 0 15,-19 0 1,-9-10-16,-19 1 15,-29 9 1,1 9-16,9 28 16,0 10-1,0 9-15,18 19 16,11-9 0,8-1-16,20 1 15,8 9 1,29-1-16,19 11 15,10-10 1,-1 0 0,-19-10-16,1 10 15,-1 0 1,-18 0-16,-10 0 16,0 18-1,-9 11-15,-10 8 16,-9 19-1,0-9-15,0 0 16,0-10 0,0-9-16,10-18 15,-1-1 1,10-19-16,9 1 16,0-1-1,20 1-15,-30-29 16</inkml:trace>
  <inkml:trace contextRef="#ctx0" brushRef="#br0" timeOffset="71400.8">24619 8099 0,'0'0'0,"0"0"0,0 0 15,0 0 1,10 0 0,-1 0-16,-9 0 15,0 0 1,0 0-16,0 0 16,0 0-1,0 0-15,0 0 16,9 9-1,1 19-15,18 38 16,0 37 0,-9 38-1,0-10-15,-19-18 16,0-10-16,-10-28 16,-8-19-1,-1 0-15,0-18 16,-9 0-1,-29-1-15,-37-18 16,-37-10 0,-1-37-1,0-38-15,66 10 16</inkml:trace>
  <inkml:trace contextRef="#ctx0" brushRef="#br0" timeOffset="71662.22">24572 7554 0,'0'0'0,"0"0"0,10 0 15,-1 10 1,10-1-16,0-9 15,-10 0 1,0 0-16,-9 0 16,0 0-1,0 0 1,0 0-16,0 0 16</inkml:trace>
  <inkml:trace contextRef="#ctx0" brushRef="#br0" timeOffset="72226.99">25767 7770 0,'0'0'0,"0"0"16,0 0 0,0 0-16,0 10 15,0 8 1,-10 29-16,-8 38 15,-11 46 1,1 19-16,0 0 16,9-18-1,10-29-15,18-19 16,1-27 0,18-1-16,0-19 15,0-18 1,0 0-16,-9-19 15,-9-9 1</inkml:trace>
  <inkml:trace contextRef="#ctx0" brushRef="#br0" timeOffset="72649.55">25325 8333 0,'0'0'0,"0"0"0,0 0 16,9 0-1,10 0-15,56-19 16,48 1 0,36 8-16,-27 1 15,-28 18 1,-20 1-16,-18 18 16,-9 0-1,-20 9-15,1 20 16,-19 8-1,-19 20-15,0-20 16,0-8 0,9-20-1,0 1-15,1-19 16,9-1 0,9-18-16,0 0 15,10 0 1,-10-18-16,-9-1 15,0-19 1,-19-18-16,-29 0 16,-36-19-1,-39-10-15,38 48 16</inkml:trace>
  <inkml:trace contextRef="#ctx0" brushRef="#br0" timeOffset="73039.14">27187 8099 0,'0'0'0,"0"0"16,0 0 0,0 0-16,0 0 15,0 0 1,0 9-16,10 10 16,-1 46-1,1 67-15,-1 37 16,-9-10-1,0-18-15,0-29 16,0-27 0,0-19-16,0-29 15,0-18 1,0-10-16,0-9 16</inkml:trace>
  <inkml:trace contextRef="#ctx0" brushRef="#br0" timeOffset="73420.56">28307 7977 0,'0'0'0,"0"0"16,0 0-16,0 9 16,0 10-1,0 18-15,9 38 16,-9 29 0,0 27-16,0 19 15,-9-19 1,-1-9-16,10-18 15,10-11 1,-1-18-16,1-18 16,-1-1-1,10-18-15,-10-20 16,-9-18 0,0 0-16</inkml:trace>
  <inkml:trace contextRef="#ctx0" brushRef="#br0" timeOffset="73861.03">27846 8643 0,'0'0'16,"9"0"-16,38 9 15,47 19-15,57-9 16,-10 0-1,-19 9-15,-18 0 16,-19 0 0,-20 10-16,-18 9 15,-9 0 1,-19-1-16,0-8 16,-1 0-1,1-10-15,-9-10 16,9 1-1,-1-9-15,1-10 16,9 0 0,-9-19-1,0 0-15,0-18 16,0-1 0,-19 0-16,-10 10 15,-27-9 1,-48-1-16,-47 1 15,10 9 1,65 18-16</inkml:trace>
  <inkml:trace contextRef="#ctx0" brushRef="#br0" timeOffset="74182.25">29586 8033 0,'0'0'0,"0"0"0,0 0 16,10 9-1,-1 1-15,1 27 16,8 48-16,1 65 15,0 47 1,0 19 0,-10-1-16,10-36 15,0-39 1,-10-46-16,1-28 16,-1-19-1,-9-38-15</inkml:trace>
  <inkml:trace contextRef="#ctx0" brushRef="#br0" timeOffset="74543.67">30179 8549 0,'0'0'0,"0"0"0,-9 9 15,-20 10 1,-37 19-16,-18 8 16,-1 1-1,19 0-15,19 10 16,0-1 0,19-9-16,9 18 15,10 1 1,18 19-16,19-1 15,29 19 1,18 0-16,0-18 16,-9-19-1,-19-20-15,-28-27 16,-10-19 0</inkml:trace>
  <inkml:trace contextRef="#ctx0" brushRef="#br0" timeOffset="74967.39">26171 9966 0,'0'0'0,"0"0"15,0 0-15,0 18 16,10 20-1,-1 46-15,1 48 16,-1 18 0,0 19-16,-9-10 15,10-18 1,-1-19 0,1-28-16,-10-29 15,0-18 1,0-19-16,0-28 15,0 0 1</inkml:trace>
  <inkml:trace contextRef="#ctx0" brushRef="#br0" timeOffset="75205">26162 9984 0,'0'0'0,"9"0"16,10-9 0,28 0-16,57 9 15,46 9-15,10 10 16,-38 9 0,-18 0-16,-29 0 15,-9 10 1,-47-19-1</inkml:trace>
  <inkml:trace contextRef="#ctx0" brushRef="#br0" timeOffset="75406.21">25917 10622 0,'0'0'0,"0"0"0,0 0 16,19 10-1,28-1-15,85 1 16,56-1 0,19-9-16,-28 0 15,-19-9 1,-85-1-16</inkml:trace>
  <inkml:trace contextRef="#ctx0" brushRef="#br0" timeOffset="75933.91">27545 10172 0,'0'0'16,"0"0"-16,0 0 16,0 19-16,-19 56 15,0 84 1,-9 76-1,0 28-15,0 9 16,9-19 0,9-37-16,10-38 15,0-47 1,0-46-16,0-29 16,0-46-1,0-10-15</inkml:trace>
  <inkml:trace contextRef="#ctx0" brushRef="#br0" timeOffset="76263.64">27366 10275 0,'0'0'0,"10"0"0,18-9 15,0-1 1,19 1-16,0 18 16,19 1-1,0 18-15,9 28 16,0 19 0,-18 10-16,-20 9 15,-27-19 1,-20 0-16,-18-10 15,-57 10 1,-74 1-16,-48-30 16,-10-17-1,-131-20-15</inkml:trace>
  <inkml:trace contextRef="#ctx0" brushRef="#br0" timeOffset="76963.49">26171 11936 0,'0'0'0,"0"0"16,0 0 0,0 19-16,0 37 15,0 47 1,-28 47-16,-9 10 15,-1-1 1,10-18-16,18-38 16,1-18-1,18-10-15,10-19 16,19 0 0,37 1-16,76-1 15,103-28 1,37-19-16,76-18 15</inkml:trace>
  <inkml:trace contextRef="#ctx0" brushRef="#br0" timeOffset="77911.27">26933 12752 0,'0'0'0,"0"0"15,0 10-15,-18 8 16,-11 20 0,1 9-16,19 18 15,18 1 1,19-10-16,1-18 16,-1-10-1,0-18-15,10-20 16,-1-37-1,1-9-15,-19-10 16,0 1 0,-10 8-16,-9 10 15,0 10 1,0 9-16,0 0 16,9-1-1,1 20 1,-1 0-16,19-1 15,29 1 1,18 18-16,10 19 16,-10 1-1,-19-1-15,-18-10 16,-10 11 0,-9-1-16,-19 9 15,-9 38 1,-10 19-16,-9 0 15,-1-19 1,1-19-16,9-18 16,10-19-1,0-1-15,-1-18 16,10 0 0,0 0-16,10-18 15,8-11 1,39-17-16,37-11 15,19 1 1,0 0 0,-19-1-16,-10 1 15,-18 9 1,-28 0-16,-10 0 16,-9 19-1,-19 0-15,0 19 16,0-1-1,-9 1-15,-10 18 16,0 10 0,0 19-16,10 37 15,9 28 1,19 19-16,9 0 16,9-10-1,-8-18-15,-11-9 16,-18-20-1,-9 1-15,-19 0 16,-57 9 0,-47 0-1,-9-28-15,10-19 16,65-19 0</inkml:trace>
  <inkml:trace contextRef="#ctx0" brushRef="#br0" timeOffset="78732.42">26407 14422 0,'0'0'0,"0"0"15,0 0 1,0 19-16,-10 28 16,-9 28-1,10 0-15,0 0 16,-1 0-1,1-19-15,-1-18 16,1-19 0,9-19-16,0 0 15,-9-38 1,-1-46-16,20-38 16,8 0-1,11 19-15,8 9 16,-9 38-1,1 9-15,18 18 16,9 20 0,10 0-16,9 18 15,-18 0 1,-10 20-16,-10-1 16,-18 0-1,0 19 1,-19 0-16,-19 9 15,-18 0 1,8-18-16,1-10 16,9-9-1,10 0-15,-1-1 16,20-8 0,9 18-16,18 19 15,29 0 1,-9 9-16,-1-9 15,-18-10 1,-20 1-16,1-1 16,-19 1-1,-9 9-15,-29 0 16,-37 9 0,-47-9-16,-10-28 15,10-19 1,18-19-16,29-9 15,19 0 1,37 9-16</inkml:trace>
  <inkml:trace contextRef="#ctx0" brushRef="#br0" timeOffset="79050.48">27451 14629 0,'0'0'0,"0"0"0,0 9 16,0 19-1,9 47-15,-9 66 16,0 47-1,0 9-15,0-19 16,0-9 0,-19-19-16,1-9 15,-1-29 1,9-46 0,1-38-16,9-28 15</inkml:trace>
  <inkml:trace contextRef="#ctx0" brushRef="#br0" timeOffset="79366.32">27159 14835 0,'0'0'0,"0"0"16,10 0-16,18-19 15,9 1 1,10-1-16,19 9 15,19 1 1,9 18-16,-9 20 16,-10 17-1,-9 11-15,-19 8 16,-9 1 0,-20 9-16,-18-9 15,-28 9 1,-47 9-16,-85 1 15,-85-57 1,-140-28 0</inkml:trace>
  <inkml:trace contextRef="#ctx0" brushRef="#br0" timeOffset="80386.95">24939 10726 0,'0'0'0,"0"0"16,-9 9-1,-20 10-15,-18 18 16,-18 38-1,-30 47 1,-8 28-16,9 1 16,9-20-1,19 0-15,29-28 16,9-18 0,18-10-16,1-19 15,9-18 1,0-1-16,0-18 15,0 0 1,0-10-16,0-9 16,0 0-1,0 0-15</inkml:trace>
  <inkml:trace contextRef="#ctx0" brushRef="#br0" timeOffset="81396">24666 10829 0,'0'0'0,"0"0"0,0 9 15,-37 19 1,-57 66-16,-38 75 16,-9 37-1,9 29-15,38 9 16,28-9-1,28-29-15,29 10 16,9 0 0,19-1-16,18 11 15,29-1 1,19-28-16,28 0 16,37-19-1,29-9-15,28-28 16,9-38-1,-9-37-15,-28-20 16,-47-27 0,-47-19-16,-38 0 15,-29-9 1</inkml:trace>
  <inkml:trace contextRef="#ctx0" brushRef="#br0" timeOffset="81830.96">24798 10801 0,'0'0'0,"0"0"16,-9 18-1,-57 48-15,-57 75 16,-27 46 0,-10 1-16,9-10 15,20-37 1,27-38-16,29-18 16,28-38-1,28-19-15,10-28 16,9 0-1</inkml:trace>
  <inkml:trace contextRef="#ctx0" brushRef="#br0" timeOffset="82047.64">24883 10547 0,'0'0'0,"9"10"0,10 8 15,28 39 1,28 55-16,0 48 16,-9 28-16,-19 9 15,-9-10 1,9-18 0,-28-103-16</inkml:trace>
  <inkml:trace contextRef="#ctx0" brushRef="#br0" timeOffset="82514.2">29003 10970 0,'19'9'0,"56"47"0,85 94 16,38 85-16,-20 46 15,-37 20 1,-37-1-1,-38-9-15,-38-29 16,-28-8 0,-38-38-16,-9-29 15,-28-9 1,-10-18-16,-18-29 16,-29-9-1,-28-9-15,0-1 16,10-18-1,18-19-15,19-18 16,29-29 0,27-19-16,29-18 15</inkml:trace>
  <inkml:trace contextRef="#ctx0" brushRef="#br0" timeOffset="82753.07">28636 13831 0,'0'0'0,"0"-985"16,0 1980-1,-19-958-15,-28 57 16,-19 37 0,1 29-16,18-1 15,9-18 1,29-19-16,18-19 15,0-28 1,29-18-16,84 27 16,198 66-1</inkml:trace>
  <inkml:trace contextRef="#ctx0" brushRef="#br0" timeOffset="98916.66">21562 5303 0,'0'0'16,"0"0"-16,0-10 15,9-9 1,1 1-16,-1-20 16,10-18-16,9 0 15,0-10 1,-9 0-1,0 19-15,0 0 16,0 10 0,-10 9-16,-9 18 15,0 1 1,9 28-16,1 46 16,-1 95-1,-9 56-15,0-1 16,0-27-1,0-28-15,0-48 16,10-27 0,-10-38-16,0-19 15,0-10 1,0-18-16,9 0 16,0-37-1,10-85-15,0-56 16,0-29-1,-10 1 1,-9 9-16,0 9 16,0 29-1,0 18-15,0 47 16,0 38 0,0 18-16,0 20 15,0 8 1,0 20-16,0 46 15,-9 103 1,-10 95-16,0 27 16,10-18-1,-1-38-15,1-47 16,9-46 0,0-39-16,0-46 15,0-18 1,0-11-16,0-18 15,0 0 1,0-18-16,-19-58 16,10-64-1,-1-39-15,20-18 16,-1-9 0,10 18-1,0 29-15,0 46 16,-1 38-1,-8 38-15,-1 9 16,-9 18 0,0 10-16,0 28 15,0 76 1,-9 83-16,-10 38 16,0-9-1,10-38-15,-10-27 16,10-39-1,-1-27-15,1-20 16,-1-27 0,10-19-16,0-1 15,0-18 1,0 0 0,-9 0-16</inkml:trace>
  <inkml:trace contextRef="#ctx0" brushRef="#br0" timeOffset="102658.19">20677 7639 0,'0'0'0,"0"0"16,0 0-16,0 0 16,0 0-1,0 0-15,0 0 16,0 0 0,0 0-16,0 0 15,0 0 1,0 0-16,0 0 15,10 9 1,-1 19-16,1 10 16,-1 18-1,1 10 1,-10 0-16,0 18 16,0 0-1,0 1-15,0-1 16,0 19-1,0 10-15,0 18 16,0 20 0,-10 8-16,1 10 15,-1 9 1,1 0-16,9 1 16,0 18-1,0-19-15,9 0 16,-9 10-1,0 0-15,10-1 16,-10-9 0,0 10-16,0-10 15,0-9 1,0-9 0,0-10-16,-10-9 15,1-1-15,9-8 16,0-1-1,0-9 1,0-19-16,0-9 16,0-19-1,0-9-15,0-10 16,0-18 0,0-1-16,0 1 15,0-20 1,0 1-16,0 0 15,0-10 1,0-9-16,0 0 16,0 0-1,0 0-15,0 0 16,0 0 0</inkml:trace>
  <inkml:trace contextRef="#ctx0" brushRef="#br0" timeOffset="103009.67">20311 12274 0,'0'0'0,"0"0"16,0 0-1,0 0-15,0 0 16,9 9-1,0 19-15,1 29 16,18 27 0,0 19-16,0 0 15,1-9 1,8 0-16,-8-19 16,-1 0-1,9-19-15,1-9 16,-19-9-1,9-19-15,-9-1 16,9-18 0,47-28-16,-28 0 15</inkml:trace>
  <inkml:trace contextRef="#ctx0" brushRef="#br0" timeOffset="103796.01">20574 7742 0,'0'0'0,"0"0"0,9 9 16,1 10 0,-1 28-16,10 28 15,9 47 1,0 28-16,10 47 16,0 38-1,-1 28-15,-18 18 16,-19 10-1,-19 0-15,1-10 16,-11-9 0,1 0-16,0-18 15,0-20 1,-1 1-16,1-29 16,0-9-1,0-28-15,0-9 16,9-20-1,9-8-15,1-10 16,0-10 0,-1-9-1,1-18-15,-1-19 16,10-19 0,0-10-16,0-18 15,0 0 1,0-1-16,0-8 15,0-10 1,0 0-16,0 0 16,0 0-1,0 0-15,0 0 16,10-10 0,-1 1-16</inkml:trace>
  <inkml:trace contextRef="#ctx0" brushRef="#br0" timeOffset="105757.78">20329 7479 0,'0'0'0,"0"0"15,0 0-15,0 0 16,0 0-1,0 0-15,0 0 16,10 10 0,-1 8-1,1 39-15,18 65 16,0 65 0,-9 39-16,0 17 15,0 11 1,-1 18-16,11 0 15,-11 19 1,-8 28-16,-20 0 16,-8-10-1,-1-8-15,-9-1 16,-1-19 0,20-18-16,-1-28 15,1-48 1,9-27-16,0-38 15,0-38 1,0-9-16,0-18 16,0-20-1,0 1-15,0-1 16,0-9 0,0-9-1,0 0-15,0-10 16,0 1-1,0-10-15,0 0 16,0 0 0,9 0-16,1-10 15</inkml:trace>
  <inkml:trace contextRef="#ctx0" brushRef="#br0" timeOffset="106627.24">20546 7611 0,'0'0'0,"0"0"0,0 0 16,0 9 0,0 10-16,0 9 15,0 28 1,0 19-16,0 38 15,0 28 1,0 18-16,0 29 16,0 18-1,0 10 1,0 9-16,-10 10 16,20 27-1,-1 39-15,1 8 16,-1 10-1,0-9-15,1 0 16,-10-10 0,0-19-16,-10-18 15,10-29 1,-9-18-16,9-19 16,0-18-1,9-20-15,-9-28 16,10-27-1,-10-11-15,0-17 16,0-20 0,0-19-1,0-8-15,0-11 16,0 1 0,0-19-16,0 0 15,0 0-15,0 0 16,0 0-1,0 0 1,0 0-16,9-19 16,-9 1-1</inkml:trace>
  <inkml:trace contextRef="#ctx0" brushRef="#br0" timeOffset="107780.31">20433 7583 0,'0'0'0,"0"0"0,0 0 15,0 0 1,9 9 0,1 0-16,-1 19 15,1 19 1,-1 28-16,0 47 15,-9 66 1,10 56-16,-10 28 16,9 10-1,1-1-15,-1 0 16,-9 1 0,0-1-16,-9 1 15,-10 27 1,0 20-16,-19-1 15,10 10 1,9 0-16,10-29 16,9-18-1,9-28-15,1-47 16,-1-47 0,10-29-1,0-18-15,-10-18 16,1-20-16,-10-28 15,0-18 1,0-1 0,0-18-16,0 0 15,0-10 1,0-9-16,0 0 16,0 0-1,0 0-15,0 0 16,0 0-1,0 0-15,0 0 16,0 0 0,0 0-16,0 0 15,0 0 1,0 0-16,0 0 16,0 0-1,0 0-15,0 0 16,0 0-1,0 0 1,0 0-16,0 0 16,0-9-1,0-38-15,0 9 16</inkml:trace>
  <inkml:trace contextRef="#ctx0" brushRef="#br0" timeOffset="108651.37">20414 7658 0,'0'0'0,"0"0"15,9 18-15,1 20 16,18 46 0,0 48-16,10 27 15,-10 38 1,-9 47-16,0 66 16,-19 18-1,-10 19-15,1 0 16,0 1-1,-1-39-15,-9-18 16,1-38 0,-1-27-16,0-11 15,-9-8 1,9 9-16,0-10 16,10-18-1,-1-10-15,10-19 16,0-27-1,0-20 1,0-27-16,0-29 16,0-9-1,0-9-15,0-20 16,0 1 0,0-10-16,0 1 15,0-10 1,0 0-16,0 0 15,0 0 1,0 0-16,0 0 16,0 0-1,0 0-15,0 0 16,0 0 0,0 0-16,0 0 15,0 0 1,0 0-16,0 0 15,0 0 1,0 0 0,0 0-16,10-10 15,8-18 1,1 0-16</inkml:trace>
  <inkml:trace contextRef="#ctx0" brushRef="#br0" timeOffset="112181.42">16698 5077 0,'0'0'0,"0"0"0,0 0 16,0 0 0,0 0-16,0 0 15,-9 0 1,-10 0-16,-19 0 15,-18 0 1,-19 0-16,-1 0 16,-8 0-1,-1 10-15,19-1 16,10 1 0,9 8-16,18 1 15,1 0 1,19-10-16,-1 1 15,1 8 1,9-8-16,0 9 16,9-1-1,1 1-15,-1 0 16,1 9 0,-1 0-16,0 0 15,1 19 1,-1 0-16,1 19 15,-1-10 1,0 10 0,1-10-16,-1 10 15,-9-10 1,0 0-16,10-9 16,-1-9-1,-9-19-15</inkml:trace>
  <inkml:trace contextRef="#ctx0" brushRef="#br0" timeOffset="115014.17">16350 4167 0,'0'0'0,"0"0"16,0 0-16,0 0 15,9 10 1,1 8-16,-1 11 16,1 27-1,-10 28-15,0 48 16,0 46 0,-19 38-16,9 28 15,-8 18 1,8 11-16,1-1 15,-10 18 1,10-8-16,-1 9 16,1 28-1,-1 9-15,1 1 16,0 18 0,18 28-1,-9 28-15,9 1 16,1-1-1,-1 20-15,19-1 16,1 19 0,-1 0-16,10 9 15,9-9 1,-10-9-16,1-48 16,-1-37-1,-8-9-15,-11-56 16,1-48-1,0-46 1,0-47-16,-19-19 16,0-38-16,0-37 15,0-19 1,0-19-16,0-9 16,0 0-1,0-9-15,-9-57 16,9-93-1,-10-94-15,-9-48 16,0-18 0,-18-18-1,-1-1-15,1-9 16,8 0 0,1 9-16,9 0 15,10 0 1,0 0-16,18-9 15,0 10 1,1-11-16,-10-8 16,9-10-1,1 9-15,-1 1 16,0-19 0,1-1-16,-1-8 15,-9 18 1,0 19-16,10 18 15,-1 38 1,0 29 0,1 8-16,-1 20 15,1 18-15,-1 10 16,0 27 0,1 10-1,-10 38-15,0 28 16,0 47-1,0 18-15,0 19 16,0 10 0,0 9-16,0 0 15,0 28 1,0 66-16,-19 93 16,0 76-1,0 66-15,-18 36 16,9 20-1,-1 9-15,1 10 16,9 8 0,10 20-1,9 0-15,9 9 16,1 9-16,9 10 16,-1-10-1,1-9 1,0-9-16,-10-29 15,1-18 1,-1-19-16,10-29 16,0-27-1,0-19-15,-1-38 16,-8-37 0,-10-28-16,0-29 15,9-27 1,-9-20-16,0-27 15,0-20 1,0-18-16,0-9 16,0-20-1,0 1-15,0-9 16,0-10 0,0 0-1,0 0-15,0 0 16,0-10-1,0-46-15,-9-38 16,-10-28 0,10-19-16,-1 1 15,-9-10 1,10 9-16,0-9 16,-1-10-1,1-9-15,9-18 16,0-29-1,0-28-15,9-28 16,1-47 0,-1-10-16,0 10 15,10-28 1,-9-9-16,8-1 16,-8-9-1,9-9-15,-10 9 16,10-9-1,-10 9-15,1 9 16,-10 20 0,9 27-16,1 0 15,-1 10 1,-9 19 0,9 9-16,-9 28 15,-9 18 1,9 20-16,0 37 15,0 19 1,0 28-16,0 9 16,0 20-1,0 18-15,0 9 16,0 19 0,0 19-16,0 18 15,0 1 1,0 9-16,0 9 15,-19 20 1,-9 74-16,-10 84 16,1 86-1,8 64-15,1 29 16,9 38 0,19 18-1,19 9-15,9 20 16,10 18-1,9 0-15,0 0 16,0 0 0,-9-9-16,9 0 15,-10-19 1,1-19-16,-10-37 16,-9-38-1,-19-28-15,0-19 16,-19-37-1,0-19-15,-9-19 16,9-28 0,1-19-16,-1-18 15,9-29 1,1-9-16,0-19 16,-1-18-1,1-20-15,9-8 16,-10-20-1,10 1 1,0-20-16,0 1 16,0 0-1,0-10-15,0-9 16,0 0 0,0 0-16,0 0 15,0 0 1,0 0-16,0 0 15,0 0 1,0 10-16,0-1 16,0 0-1,0 1-15,0-1 16,0 1 0,0-1-16,0 0 15,0 1 1,0-1-16,0 1 15,0-10 1,0 0 0,0 0-16,0 0 15,0-10 1</inkml:trace>
  <inkml:trace contextRef="#ctx0" brushRef="#br0" timeOffset="115441.93">14845 15117 0,'0'0'0</inkml:trace>
  <inkml:trace contextRef="#ctx0" brushRef="#br0" timeOffset="115818.16">14723 14460 0,'0'0'0,"0"0"0,0-10 15,0-8 1,0-1-1,0 10-15,0-1 16,0 1 0,0 9-16,0 0 15,9 28 1,0 75-16,10 113 16,0 94-1,-10 27-15,10-27 16,-19-19-1,0-38-15,-9-47 16,9-46 0,-10-38-16,1-38 15,0-37 1,-1-28-16,10-19 16,-9-19-1,-1 1-15</inkml:trace>
  <inkml:trace contextRef="#ctx0" brushRef="#br0" timeOffset="116127.25">14572 14263 0,'0'0'0,"0"0"15,9 0 1,1-10-16,9 1 15,9 0 1,19 18-16,0 0 16,0 20-1,0-1-15,0 19 16,-9 28 0,-10 9-16,-19 19 15,-18 10 1,-29 9-16,-28-10 15,-28 1 1,-9-19-16,9-28 16,47-48-1</inkml:trace>
  <inkml:trace contextRef="#ctx0" brushRef="#br0" timeOffset="116624.19">15438 15276 0,'0'0'0,"0"0"16,0 0-1,-10 0-15,-9 0 16,1 9-1,-11 1-15,-8-1 16,8 10 0,1 9-16,19-9 15,-1 0 1,1-1-16,9 1 16,0-9-1,9-1 1,-9-9-16,0 0 15,10 0-15,-1 0 16,1 0 0,-1 0-16,19 9 15,0 1 1,20 18 0,17 19-16,-8 0 15,-1 9 1,-18-18-16,0-1 15,-20-18 1,20-19-16,-19-10 16</inkml:trace>
  <inkml:trace contextRef="#ctx0" brushRef="#br0" timeOffset="117359.91">16237 15004 0,'0'0'0,"0"0"16,0 0-16,0 0 16,-19 9-1,1 10 1,-1 19-16,-9 27 16,18 10-1,1 10-15,18 9 16,1-1-1,8-17-15,1-1 16,-9-19 0,-10 0-16,0-18 15,0-20 1,-10 1-16,1 0 16,-1-19-1,10 0-15,0 0 16,0 0-1,10-9-15,9-20 16,65-64 0,57-39-16,-9 10 15,-19 29 1,-19 8-16,-9 19 16,-29 10-1,-18 9 1,-19 19-16,-1 9 15,-18 10 1,0 0-16,-9 9 16,-10 9-1,-18 0-15,-11 19 16,1 19 0,19 10-16,0 8 15,28 20 1,19 18-16,18 0 15,10 10 1,10-10-16,-19-28 16,-1-19-1,-18-18-15,0-1 16,-19 1 0,0-10-16,-19 0 15,-9 0 1,-29 0-16,-9-9 15,10-19 1,18-9 0</inkml:trace>
  <inkml:trace contextRef="#ctx0" brushRef="#br0" timeOffset="117772.86">18288 14779 0,'0'0'0,"0"0"0,0 0 16,0 0-1,0 0-15,0 9 16,0 38 0,0 56-16,-9 66 15,-1 38 1,10-1 0,0-9-16,0-28 15,0-28 1,0-38-16,0-19 15,0-18 1,0-28-16,0-20 16,0-18-1,-9 0-15</inkml:trace>
  <inkml:trace contextRef="#ctx0" brushRef="#br0" timeOffset="118525.98">17441 15567 0,'0'0'0,"0"0"0,0 0 16,10 0-1,18 0-15,66 0 16,85-19 0,37 0-1,-9 10-15,-19 0 16,-9-1-1,-38 1-15,-37-1 16,-29-8-16,-19-1 16,-18 0-1,-10 0 1,0-9-16,1-19 16,-11-18-1,1-10-15,0 0 16,-10 9-1,-9 10-15,0 9 16,0 9 0,0 10-16,0 19 15,0-1 1,0 10-16,0 19 16,-28 75-1,-9 112-15,-10 38 16,0-9-1,18-29 1,1-28-16,9-37 16,10-47-16,-1-38 15,10-18 1,0-10 0,0-9-16,0-19 15,0 0 1,10 0-16,18-19 15,19-19 1,0 1-16,0-1 16,-9 10-1,-1 0-15,1 19 16,0-1 0,-1 1-16,-8 18 15,-1 1 1,-9-1-16,-1 19 15,1 0 1,-9 1-16,-10 17 16,0 20-1,-10-19-15,10-28 16</inkml:trace>
  <inkml:trace contextRef="#ctx0" brushRef="#br0" timeOffset="119056.52">19464 15511 0,'0'0'0,"0"0"16,0 0-1,0 0-15,9 0 16,1 0-1,18 0-15,10 9 16,9 0 0,9 20-16,10 8 15,0 19 1,0 19-16,-10 29 16,1 8-1,-20 10 1,-18-19-16,-19-18 15,-9-10 1,-10-19-16,-19-18 16,0-10-1,-9-19-15,0-9 16,0-28 0,10-19-16,9-18 15,18-11 1,20-8-16,18 0 15,0 18 1,0 0 0,10 19-16,-1 0 15,1 10-15,9-10 16,-9 9 0,9 1-16,-19 9 15</inkml:trace>
  <inkml:trace contextRef="#ctx0" brushRef="#br0" timeOffset="119490.82">20282 15520 0,'0'0'0,"0"0"15,0 0-15,0 19 16,-18 46 0,8 29-16,1 9 15,9-9 1,9-9-16,1-10 16,18-19-1,0-18-15,19-1 16,0-18-1,-9-10-15,-1-9 16,1-18 0,0-39-16,-20-46 15,-8-28 1,-29 18 0,0 19-16,-9 38 15,0 18 1,0 10-16,-1 19 15,1 18 1,9-9-16</inkml:trace>
  <inkml:trace contextRef="#ctx0" brushRef="#br0" timeOffset="119894.39">20687 15792 0,'0'0'0,"0"0"16,0 0-16,0 0 16,0 0-1,0 9-15,9 1 16,1 18 0,-1 19-1,19 19-15,1-1 16,-1 10-1,9-18-15,10-1 16,-9-19-16,0-18 16,-1-9-1,1-10 1,9-29-16,0-17 16,-9-20-1,-1-28-15,-18 0 16,-19 10-1,0 18-15,-19 0 16,0 10 0,1 9-16,-1 19 15,9 9 1</inkml:trace>
  <inkml:trace contextRef="#ctx0" brushRef="#br0" timeOffset="120539.51">21806 15680 0,'0'0'16,"0"0"-16,0 0 16,0 0-16,0 0 15,-18 0 1,-1 9-16,-19 10 15,0 9 1,-9 19-16,0 0 16,19 9-1,0 0-15,19 1 16,9-11 0,9-8-16,0-10 15,1-9 1,-1 0-16,1-19 15,-1 0 1,0 0-16,20-19 16,-1-19-1,19-18-15,-9 0 16,-1 9 0,-18 9-1,0 20-15,-10 8 16,-9 1-16,10 18 15,-1 10 1,10 28 0,9 56-16,-9 38 15,0 18 1,-19 1-16,0-19 16,-19-10-1,-9 0-15,-10-18 16,-18-10-1,-29-9-15,-28-28 16,-9-29 0,9-46-16,9-19 15,10-38 1,28-19-16,38 29 16</inkml:trace>
  <inkml:trace contextRef="#ctx0" brushRef="#br0" timeOffset="121122.82">22606 15004 0,'0'0'0,"0"0"0,0 0 15,0 9-15,0 20 16,-19 55 0,-9 66-16,-10 66 15,-9 28 1,0-19-16,19-37 15,0-19 1,0-29-16,-1-18 16,1-37-1,19-38-15,-1-10 16,1-18 0,9-19-1,9-19-15,20-56 16,36-56-1,11-1-15,-10 29 16,-19 37 0,-10 20-16,1 17 15,-10 20 1,0 0-16,-9 18 16,9 10-1,1 18-15,-11 38 16,-18 29-1,-28 46-15,-38 47 16,-28-19 0,47-112-16</inkml:trace>
  <inkml:trace contextRef="#ctx0" brushRef="#br0" timeOffset="122208.54">16566 17650 0,'0'0'0,"10"9"15,-1 1 1,29-1-16,37-9 15,47-38 1,1-18-16,-29 9 16,-38-9-1,-18-10-15,-19-18 16,-29-19 0,-18 18-16,-28 19 15,-20 20 1,-18 17-16,-9 29 15,-10 38 1,-19 18-16,10 29 16,18 27-1,10 10-15,29 0 16,27 0 0,28 0-1,29-966-15,28 1951 16,19-995-16,28 1 15,10-19 1,-1-28 0,10-29-16,9-9 15,29-18 1,28-39-16,-1-27 16,-18-10-1,-56 20-15,-38 17 16,-38 11-1</inkml:trace>
  <inkml:trace contextRef="#ctx0" brushRef="#br0" timeOffset="122627.97">17789 17275 0,'0'0'0,"0"0"16,0 0-16,0 0 15,0 0 1,0 18-16,0 29 16,0 66-1,-9 65-15,0 38 16,-1 28 0,20-28-16,-10-10 15,0-18 1,-19-19-16,0-38 15,0-47 1,0-37-16,10-28 16,0-19-1</inkml:trace>
  <inkml:trace contextRef="#ctx0" brushRef="#br0" timeOffset="123043.68">17912 17275 0,'0'0'0,"0"0"0,0 0 16,9 0-1,10 0-15,28 9 16,19 0 0,0 19-1,9 19-15,-9 38 16,-10 27-16,-28 10 16,-28 19-1,-47 0 1,-28-29-16,-28-27 15,-20-29-15,10-28 16,19-28 0,19-18-1,19-1-15,27 0 16,11 0 0</inkml:trace>
  <inkml:trace contextRef="#ctx0" brushRef="#br0" timeOffset="123524.52">18636 17913 0,'0'0'0,"0"0"15,0 0-15,0 0 16,0 0-16,0 9 16,-19 10-1,-18 18 1,-1 10-16,10 9 16,0 1-1,18-1-15,20 0 16,-1-18-1,19-1-15,19-9 16,28-18 0,10-20-16,-10-27 15,1-19 1,-20-1-16,-18-18 16,-10 10-1,-19-1-15,-9 19 16,-18 0-1,-1 19-15,-19 0 16,-37 18 0,-29 20-16,-18 9 15,56-10 1</inkml:trace>
  <inkml:trace contextRef="#ctx0" brushRef="#br0" timeOffset="123958.62">19709 17866 0,'0'0'0,"0"0"16,0 0-16,0 0 16,-19 0-1,-28-10-15,-19 20 16,-9 18 0,-20 19-1,11 28-15,9 9 16,18 10-1,19 0-15,38-10 16,19 1 0,19-10-16,18-19 15,20-9 1,27-28-16,19-29 16,-9-27-1,-9-19-15,-29-1 16,-37 29-1</inkml:trace>
  <inkml:trace contextRef="#ctx0" brushRef="#br0" timeOffset="124527.87">19915 17106 0,'0'0'0,"0"0"15,0 0-15,0 0 16,0 18 0,-9 29-16,18 47 15,1 37 1,-1 10-1,1 9-15,-10 10 16,0 9-16,-19-19 16,0-19-1,0-28-15,10-37 16,-1-19 0,1-9-16,0-20 15,9-18 1,9 0-16,10-47 15,18-46 1,20-29-16,-1 18 16,-9 29-1,-9 28 1,-19 19-16,0 0 16,-1 19-1,11 9-15,-1 18 16,0 20-1,10 28-15,-10 28 16,-19 18 0,-9 10-16,-28 19 15,-9-19 1,18-66-16</inkml:trace>
  <inkml:trace contextRef="#ctx0" brushRef="#br0" timeOffset="125811.33">15748 16787 0,'0'0'0,"0"0"15,0 0 1,0 0-16,0 0 16,0 0-1,9 9-15,10 0 16,28 1-1,47 18-15,57 0 16,56-9 0,56 0-16,19-10 15,48 0 1,18 1 0,-38 18-16,-18 0 15,-19 0 1,-29 10-16,1-10 15,-10-9 1,-19-10-16,-37-9 16,-19 0-1,-9-19-15,-20 0 16,1 1 0,-19-1-16,-19 0 15,-9 0 1,-29 10-16,1 0 15,-20-1 1,1 10-16,-1 0 16,1 10-1,0-1-15,-10 0 16,0 20 0,10 17-16,9 30 15,0 27 1,0 28-16,-10 29 15,1-1 1,0 1 0,-1-29-16,-18-18 15,0-29 1,0-9-16,0-19 16,-10-18-1,-9-10-15,0-9 16,0 0-1,0-1-15,0-8 16,0 8 0,0 1-16,0 0 15,0 0 1,-9 0-16,-1-1 16,-9 1-1,10-10-15</inkml:trace>
  <inkml:trace contextRef="#ctx0" brushRef="#br0" timeOffset="127097.59">16021 16927 0,'0'0'0,"0"0"0,0 0 16,0 0-1,0 0-15,0 0 16,0 10 0,0 37-1,0 46-15,-19 48 16,0 47-1,0 18-15,1-9 16,-1-18 0,0-20-16,10-9 15,-1-28 1,-9-19-16,10-18 16,-1-10-1,1-19-15,0-18 16,-1-1-1,10-18-15,0 0 16,0-10 0,0-9-16,0 0 15,0 0 1,0 0-16,0 0 16,0 0-1,0 0 1,10 0-16,-1 0 15,0 0-15,20 0 16,18 0 0,19-9-1,9-1-15,38 1 16,37 0 0,29 9-16,37 9 15,29 0 1,9 10-16,19 0 15,0 0 1,-1-19-16,1 0 16,-9 9-1,-10 0-15,-10 1 16,10-1 0,0 10-16,0-10 15,-9-9 1,-19 0-16,-29 0 15,-18 0 1,-29-9-16,-37 0 16,-28-1-1,-29 1 1,-18-1-16,0-8 16,-1-1-1,-8-19-15,-1 1 16,-9-10-1,-1 9-15,1 10 16,-9 0 0,-10-9-16,0-1 15,-19 1 1,0-1-16,0-18 16,-9-1-1,0-18-15,-1-18 16,-8-11-1,-1-18-15,10 0 16,0 0 0,0 10-16,18 9 15,1 18 1,-1 10-16,1 9 16,0 20-1,9-1 1,0 0-16,0 0 15,0 19 1</inkml:trace>
  <inkml:trace contextRef="#ctx0" brushRef="#br0" timeOffset="158277.99">4073 7667 0,'10'0'0,"56"9"16,84-9-1,57 10-15,10 8 16,-11 11-1,-27 18-15,-28-1 16,-29 1 0,-28-9-16,-28-1 15,-28-8 1,-20-1-16,1-10 16,-19 11-1,-9 8-15,-19 38 16,-38 19-1,-28 28 1,-19 19-16,-10 9 16,20-9-1,28-1-15,37-74 16</inkml:trace>
  <inkml:trace contextRef="#ctx0" brushRef="#br0" timeOffset="158842.76">9596 8493 0,'9'0'0,"38"-19"16,56 0 0,39 19-16,18 28 15,-19 29 1,0 27-16,-19 57 16,-9 56-1,-28 56-15,-48 47 16,-27 57-1,-39 9-15,-36-10 16,-20-18 0,-19-57-16,-8-27 15,-1-38 1,0-29 0,-19-27-16,-9-29 15,0-18 1,-10-10-16,-27-9 15,-123 37 1</inkml:trace>
  <inkml:trace contextRef="#ctx0" brushRef="#br0" timeOffset="159089.76">9050 12283 0,'0'0'0,"0"0"16,9 28-16,38 57 15,47 55 1,85 39-1,94 74-15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20:37.11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1797 1081 0,'0'9'0,"0"28"0,-10 38 15,1 29 1,18 36 0,1 48-16,9-38 15,-1-28-15,11-28 16,-11-10-1,-18-9 1,0-28-16,0 0 16,0-19-1,0-28-15,0 10 16,0-10 0</inkml:trace>
  <inkml:trace contextRef="#ctx0" brushRef="#br0" timeOffset="616.52">1863 1371 0,'0'0'0,"0"0"0,0-9 16,-19 0 0,9-1-16,10-9 15,10 10 1,9-10 0,-1 10-16,1 0 15,28-1 1,10 20-16,27 36 15,29 39 1,10 56-16,-10-1 16,-1-8-1,-27-29-15,-28-37 16,-1-10 0,-9-9-16,-28-10 15,0-18 1,-10 0-1,-9-19-15,0 0 16,0 0 0,0-19-16,-19-47 15,0-46 1,1-48-16,8-9 16,1 38-1,9 19 1,0 27-16,9 19 15,-9-9-15,0 28 16,10 19 0,-10 0-1,0 9-15,0 10 16,0 0 0</inkml:trace>
  <inkml:trace contextRef="#ctx0" brushRef="#br0" timeOffset="1505.85">3434 1381 0,'0'0'0,"0"0"16,0 0 0,0 0-16,0 9 15,9 19 1,10 29-16,9 8 16,0 38-1,10 10 1,-10-38-16,0 28 15,-9 1 1,-9-48-16,-1 0 16,0-9-1,-9-19-15,0-9 16,0-10 0,0-9-16,10-9 15,-10-29 1,0-55-1,0-39-15,-10 10 16,10 0 0,-9 19-16,9 28 15,0 19 1,9 9 0,1 0-16,-1 19 15,1 0 1,-1-1-16,-9 20 15,10 9 1,8 19-16,20 18 16,28 48-1,18 46 1,-8 19-16,-10-28 16,-10-28-1,-9-9-15,-9-10 16,-10-19-1,0-9-15,-9-19 16,-10-19 0,1-9-1,9-9-15,9-38 16,19-66 0,0-37-16,-9 0 15,-20-19 1,1-9-16,0 47 15,-10 9 1,-9 37-16,0 48 16,0 18-1,0 0-15,0 10 16,0 9 0,0 0-16</inkml:trace>
  <inkml:trace contextRef="#ctx0" brushRef="#br0" timeOffset="1934.84">1458 2938 0,'0'0'0,"19"0"15,56 19-15,104 0 16,131 0 0,76-1-16,75-18 15,28-37-15,-9-1 16,-10 29-1,-37-1 1</inkml:trace>
  <inkml:trace contextRef="#ctx0" brushRef="#br0" timeOffset="6206.7">875 1193 0,'0'0'0,"0"0"16,0 9-1,0 1-15,0 9 16,0 18 0,-10 19-16,10-9 15,-18 19 1,-11 9-1,1 19-15,0 0 16,9-29-16,10 20 16,-19 9-1,-1-10-15,1 1 16,9-1 0,10-9-16,-1-37 15,1-20 1,9 1-16,-9 0 15,-1-10 1,10 1-16,-9-10 16</inkml:trace>
  <inkml:trace contextRef="#ctx0" brushRef="#br0" timeOffset="6784.11">969 1249 0,'0'0'0,"0"0"16,0 0-16,0 0 15,0-9 1,0 9-16,0 0 15,0 0 1,0 0-16,0 0 16,0 9-1,9 10-15,1 37 16,27 20 0,1 45-16,9 20 15,-9-28 1,9-38-16,-19 28 15,-9 10 1,0-57-16,-10-19 16,0-18-1,1 0-15,-10 0 16,9 9 0,1 9-16,-1 1 15,-9-19 1</inkml:trace>
  <inkml:trace contextRef="#ctx0" brushRef="#br0" timeOffset="9556.29">950 1859 0,'0'0'0,"0"0"0,0 0 15,0 0 1,0 0-16,0 10 16,-9-10-1,-1 0 1,1 0-16,0 0 16,-1 9-1,1-9-15,9 0 16,0 0-1,0 0-15,0 9 16,0-9 0,0 0-16,0 0 15,0 0 1,0 0-16,28 0 16,0 0-1,10 0-15,-1-9 16,-18 9-1,0 9-15,-19-9 16,9 0 0,1 0-16,-10-9 15,0 9 1,0 0 0,0 0-16,0 0 15,0 0-15,-19-9 16,10-1-1,-29 10 1,-18-9-16,-1-1 16,19 10-1,-27 0-15,18 10 16,9-10 0,0 9-16,1-9 15,18 0 1,9 0-16,1 0 15,9 0 1</inkml:trace>
  <inkml:trace contextRef="#ctx0" brushRef="#br0" timeOffset="10318.02">621 1906 0,'0'0'0,"0"0"0,9 0 16,20 0-16,27 0 15,0 10 1,20-10-16,-20 0 16,1 0-1,8 18-15,-18-18 16,-9 0 0,0 0-16,9 0 15,-19-9 1,-19 0-1,10-1-15,-19 10 16,0 0 0</inkml:trace>
  <inkml:trace contextRef="#ctx0" brushRef="#br0" timeOffset="191885.6">11298 14366 0,'0'0'0,"0"0"15,0 19-15,-9 18 16,-1 48 0,10 37-16,0 37 15,10 38 1,-10 0-16,9 10 15,-9 8 1,0 1-16,0-9 16,0-1-1,-19-9 1,-9-9-16,0-19 16,0-19-1,9-38-15,10-27 16,-1-29-1,1-9-15,9 0 16,-10-28 0,10-1-16,0 1 15,0-19 1,0 0-16,0 0 16,0 0-1</inkml:trace>
  <inkml:trace contextRef="#ctx0" brushRef="#br0" timeOffset="192341.5">11185 14554 0,'0'0'0,"0"0"0,0 0 16,0 0-16,0 9 16,-18 10-1,-11 37 1,-27 47-16,-10 19 16,10-9-1,9-10-15,0-28 16,18-9-1,1-10-15,19-18 16,-1-20 0,10 1-16,0-19 15</inkml:trace>
  <inkml:trace contextRef="#ctx0" brushRef="#br0" timeOffset="192622.72">11298 14479 0,'0'0'0,"0"0"0,0 0 16,19 9-1,19 19 1,37 10-16,10 27 15,-1 20 1,-8 9-16,-1-10 16,0-9-1,-9 10-15,0-10 16,-38-47 0</inkml:trace>
  <inkml:trace contextRef="#ctx0" brushRef="#br0" timeOffset="193525.76">16218 15595 0,'0'0'0,"0"0"0,0 9 15,0 29 1,10 28-1,-1 65-15,1 47 16,-1 10 0,0 9-1,1 9-15,9 20 16,-1-20 0,-8-18-16,-10-20 15,0 1 1,-10-9-16,-8-29 15,-1-18 1,0-29-16,0-9 16,10-28-1,-1-9 1,1-10-16,9-19 16,0-9-16,0 0 15,0-9 1</inkml:trace>
  <inkml:trace contextRef="#ctx0" brushRef="#br0" timeOffset="193923.1">16256 15717 0,'0'0'0,"0"0"0,0 9 15,-19 10-15,-28 19 16,-19 37 0,-18 28-1,-10 10-15,9-1 16,10-18-16,9-19 16,9-9-1,29-29 1,19-9-16,-1-18 15</inkml:trace>
  <inkml:trace contextRef="#ctx0" brushRef="#br0" timeOffset="194181.54">16247 15708 0,'9'9'0,"19"19"16,57 75-1,84 85-15,57 65 16,19-18-16,37 37 15</inkml:trace>
  <inkml:trace contextRef="#ctx0" brushRef="#br0" timeOffset="198115.51">20461 16205 0,'0'0'0,"0"0"0,10 0 15,-1 0 1,0 0 0,1 0-16,9 9 15,9 29 1,0 56 0,10 46-16,-1 57 15,-18 19 1,0 19-16,-10-29 15,-18-28 1,-1 1 0,1-29-16,0-38 15,9 1 1,0-57-16</inkml:trace>
  <inkml:trace contextRef="#ctx0" brushRef="#br0" timeOffset="198548.01">20536 15970 0,'0'0'0,"0"0"15,-18 19-15,-29 28 16,-38 56 0,-9 29-1,-10 18-15,10-19 16,19-37 0,19-28-1,18-20-15,19-17 16,19-20-1</inkml:trace>
  <inkml:trace contextRef="#ctx0" brushRef="#br0" timeOffset="198771.02">20743 16083 0,'0'0'0,"0"0"0,0 0 16,0 0-1,10 19 1,46 84-16,66 113 16,57 56-1,47 47-15</inkml:trace>
  <inkml:trace contextRef="#ctx0" brushRef="#br0" timeOffset="-176883.04">12851 1315 0,'0'0'0,"0"0"0,0 0 16,0 0 0,0 0-16,0 0 15,0 9 1,0 10-16,0 38 16,0 36-1,0 29 1,0 10-16,0-1 15,-19 0 1,0 1-16,-9-20 16,9-8-1,9-29-15,1-47 16</inkml:trace>
  <inkml:trace contextRef="#ctx0" brushRef="#br0" timeOffset="-175915.81">16642 1625 0,'0'0'0,"9"0"15,1 0-15,-1 0 16,10 0 0,0 9-16,-1 0 15,11 20 1,-11 18-16,1-1 15,0 1 1,-10-9-16,-9-1 16,0 1-1,0-1 1,-18 10-16,-1 0 16,0 0-1,0 0-15,0 9 16,10-18-1,0-1-15,-1 1 16,1-10 0,-1-9-16,10-10 15,0 1 1,0-1-16,0 0 16,10 1-1,27-1-15,48 1 16,56-10-1,57-19-15,37-19 16,132-9 0</inkml:trace>
  <inkml:trace contextRef="#ctx0" brushRef="#br0" timeOffset="-174899.42">20358 1212 0,'0'0'0,"9"0"16,19-19-1,19 0-15,10 1 16,-1 8-1,1 1-15,-1 18 16,10 19 0,-10 10-16,1-1 15,-20 10 1,-8-9 0,-11-1-16,-18 1 15,-18-1 1,-1 1-16,-9-1 15,-1 1 1,1-19-16,0 0 16,0-10-1,18 0-15,1-9 16,0 0 0,9 0-16,0 0 15,9 0 1,0 10-16,20-1 15,8 19 1,1 0-16,-1 1 16,-8 17-1,-11 1-15,-8 0 16,-20 0 0,-18-9-16,-28-1 15,-66 1 1,-38-29-16,9-28 15,29 1 1,18-11 0,48 1-16,28 19 15</inkml:trace>
  <inkml:trace contextRef="#ctx0" brushRef="#br0" timeOffset="-174227.85">24102 1306 0,'0'0'0,"0"0"16,0 0-16,9 9 15,1 29 1,-1 18-16,0 38 15,10 0 1,-9-10 0,8-18-16,1-10 15,9-19-15,1-8 16,-1-11 0,19-18-16,0 0 15,0-18 1,-9-11-1,-1 1-15,-18 0 16,0 9 0,0 10-16,-19 0 15,9 18 1,1 57-16,-1 103 16,10 84-1,9 113-15</inkml:trace>
  <inkml:trace contextRef="#ctx0" brushRef="#br1" timeOffset="-78933.76">23406 2741 0,'0'0'0,"0"0"16,-10 10-1,-27 8-15,-29 29 16,-19 38-1,0 27-15,1 29 16,-10 19 0,9-1-16,10-28 15,9 1 1,19-29-16,0-9 16,9-19-1,10-9-15,9-20 16,10-8-1,18-1-15,1-27 16</inkml:trace>
  <inkml:trace contextRef="#ctx0" brushRef="#br1" timeOffset="-78266.84">23509 3370 0,'0'0'0,"0"0"16,0 0-16,0 0 16,0 0-1,0 9-15,0 29 16,-9 27 0,9 20-16,0-1 15,0-9 1,0-18-1,0-20-15,0-18 16,0 0 0,0-1-16,0-18 15,0 0 1,0 0-16,0-28 16,9-37-1,1-10-15,18-10 16,0 19-1,10 20-15,-10 17 16,0 11 0,0 8-16,19 29 15,0 19 1,10 18-16,-20 10 16,1 9-1,-19 0 1,0 0-16,-19-10 15,0 1-15,0-10 16,-10-18 0,10-10-1,0-19-15</inkml:trace>
  <inkml:trace contextRef="#ctx0" brushRef="#br1" timeOffset="-77857.16">24582 3736 0,'0'0'0,"0"0"0,-10 9 16,-18 0-16,-10 10 15,-9 9 1,0 19-16,19 19 16,0 0-1,18-10 1,20 0-16,9-18 16,9-10-16,19-9 15,0-10 1,-9-9-1,-1-19-15,1-9 16,-19-9 0,-1-20-16,-27-8 15,-19-10 1,-29 0-16,-9 18 16,29 29-1</inkml:trace>
  <inkml:trace contextRef="#ctx0" brushRef="#br1" timeOffset="-77196.19">25249 3210 0,'0'0'0,"0"0"16,0 0-16,0 10 15,0 8 1,0 39-16,-18 55 15,8 38 1,-9 19-16,10-9 16,0-29-1,-10-28-15,9-28 16,1-18 0,0-20-16,-1 1 15,10-19 1,0-1-16,0-18 15,0 0 1,0 0-16,0-28 16,0-19-1,-19-18 1,-18-1-16,9 19 16,-10 10-1,10 18-15,-1 9 16,1 20-1,0 9-15,0 9 16,18 9 0,1 10-16,9-9 15,9-1 1,1 1-16,27-1 16,20 1-1,18 9-15,10 0 16,-10-1-1,-47-27-15</inkml:trace>
  <inkml:trace contextRef="#ctx0" brushRef="#br1" timeOffset="-76411.33">25494 4289 0,'0'0'0,"0"0"16,0 0-1,0 0-15,0 0 16,9 0 0,1 0-16,-1 10 15,10-10 1,0 0-16,0 0 15,-10 0 1,1-19-16,-1 0 16,-9 0-1,0-9-15,0 9 16,0 10 0,-9 0-16,-10 18 15,-9 10 1,-1 28-16,20 18 15,9 11 1,9-11 0,20-9-16,-1-18 15,19-10 1,19-18-16,18-20 16,1-37-1,0-37-15,-20-10 16,-8-9-1,-29 18-15,-9 29 16,-10 19 0,-9 8-16,0 20 15,0 0 1,-18-1-16,-20 20 16,10-1-1,-1 0 1,20 1-16,0 9 15,18 9-15,19 19 16,29 9 0,9 10-16,-10-1 15,-18 1 1,-1-10 0,-18 0-16,-19 10 15,-9 0 1,-20 0-16,-8-10 15,-20-9 1,-18-10-16,-10-18 16,48-19-1</inkml:trace>
  <inkml:trace contextRef="#ctx0" brushRef="#br1" timeOffset="-75993.58">27169 3398 0,'0'0'0,"0"0"0,0 0 16,0 9 0,-19 48-16,-28 65 15,-19 75 1,0 9-16,0 0 16,-9 1-1,9-19-15,10-29 16,9-18-1,0-19-15,18-19 16,1-28 0,9-9-16,10-10 15,18-18 1,1-20-16,-1-8 16</inkml:trace>
  <inkml:trace contextRef="#ctx0" brushRef="#br1" timeOffset="-75584.33">27639 4195 0,'0'0'0,"0"0"0,0 0 15,0 0 1,0 10-16,0 27 16,-9 29-1,-1 47-15,1-10 16,18-19 0,1-18-16,18-10 15,9-18 1,10-10-16,10-9 15,9-19 1,0-28-16,18-19 16,1-47-1,-10-28 1,-28 0-16,-19 19 16,-28 28-1,0 37-15,-9 19 16,0 10-1</inkml:trace>
  <inkml:trace contextRef="#ctx0" brushRef="#br1" timeOffset="-74450.99">27630 3370 0,'0'0'0,"0"0"16,0 0-16,0 0 16,0 9-1,-19 29-15,-19 84 16,10 65-1,18 20-15,1-1 16,9-28 0,0-27-16,0-48 15,0-19 1,-9-27 0,-1-20-16,1-9 15,9-9 1,0-10-16,0-9 15,9 0 1,10-47-16,38-46 16,18-29-1,0 9-15,-19 38 16,-8 28 0,-1 10-16,0 18 15,18 19 1,1 19-16,0 27 15,-9 20 1,-1 19-16,-18-1 16,-20 0-1,1 1-15,-19-10 16,0 0 0,-9-9-16,-1-10 15,1-9 1,9-28-16</inkml:trace>
  <inkml:trace contextRef="#ctx0" brushRef="#br1" timeOffset="-74200.51">28683 4346 0,'0'0'0,"0"0"16,0 9-16,-9 19 15,-1 28 1,1 10-16,0 19 16,-1-10-1,20 0-15,-1-19 16,0-37-1</inkml:trace>
  <inkml:trace contextRef="#ctx0" brushRef="#br1" timeOffset="-74041.44">28721 3961 0,'0'0'0,"0"0"16,0 0-16,0 0 15,9 0 1,1 0-16,-1 0 16</inkml:trace>
  <inkml:trace contextRef="#ctx0" brushRef="#br1" timeOffset="-73550.19">29398 3698 0,'0'0'0,"0"0"16,0 10-16,-9 36 16,-10 48-1,-9 56-15,-1 38 16,11 9-1,-1-28-15,9-28 16,-8-47 0,-1-29-16,9-18 15,1-19 1,0-9-16,-1-19 16,10 0-1,0-19-15,-9-28 16,-1-28-1,1 10-15,-10-1 16,10 28 0,-10 10-1,10 19-15,-1 0 16,-9 18-16,10 19 16,9 19-1,19 9 1,18 1-16,20 8 15,37-8 1,-47-39-16</inkml:trace>
  <inkml:trace contextRef="#ctx0" brushRef="#br1" timeOffset="-72407.83">30141 3679 0,'0'0'0,"0"0"16,0 10-1,-18 37-15,-20 56 16,-9 56 0,19 29-16,-1-10 15,11-37 1,8-19-16,1-37 15,-1-20 1,10-27 0,0-10-16,0-9 15,0-19 1,0 0-16,10-10 16,-1-37-1,-9-28-15,0 10 16,-19 8-1,1 29-15,-1 0 16,-9 19 0,-10 18-16,0 10 15,-9 18 1,19 10-16,9 19 16,19 0-1,19-1 1,28-8-16,19-1 15,9-19-15,10-8 16,-1-11 0,-8-27-16,-1-19 15,0-29 1,-18-18-16,-20-9 16,-18 18-1,-19 19 1,0 19-16,0 19 15,-9-1 1,-10 20-16,-9 27 16,-1 20-1,29 27-15,19 1 16,19-10 0,18 0-16,20-10 15,8-27 1,1-29-16,0-18 15,-10-38 1,-9-19-16,-19-9 16,-19 10-1,-9 18-15,-19 18 16,0 11 0,0 8-16,-10 20 15,-8 8 1,-20 39-1,10 27-15,0 1 16,18-10 0,1-19-16,9-18 15,0-20 1,0 1-16,0-19 16,9-9-1,1-29-15,18-56 16,19-37-1,-10 9-15,1 28 16,0 38 0,-20 18-16,1 29 15,0 0 1,0 18-16,9 29 16,0 27-1,1 38-15,-20 10 16,-18-10-1,-10 10-15,-19-19 16,-9-10 0,19-46-1</inkml:trace>
  <inkml:trace contextRef="#ctx0" brushRef="#br1" timeOffset="-71955.89">28288 5509 0,'0'0'0,"0"9"16,0 29-16,-9 18 16,9 38-1,28 0-15,10-19 16,18 0-1,10-19-15,0-28 16,0-18 0,9-29-16,-9-28 15,-10-19 1,-9-27-16,-28-1 16,0 28-1,-10 19-15,-9 28 16,0 10-1</inkml:trace>
  <inkml:trace contextRef="#ctx0" brushRef="#br1" timeOffset="-71479.5">29097 5762 0,'0'0'0,"0"0"16,0 0-1,0 10-15,0 27 16,10 29 0,-1 37-16,0 0 15,1-18 1,-10-20-16,0-27 15,0-19 1,0-19-16,0 0 16,0-10-1,9-18-15,10-37 16,9-20 0,0 1-16,-9 27 15,0 20 1,0 9-1,0 18-15,9 20 16,10 18-16,-1 19 16,1 18-1,-19 10 1,-19 1-16,0-20 16,0-19-1,-10-18-15</inkml:trace>
  <inkml:trace contextRef="#ctx0" brushRef="#br1" timeOffset="-71231.91">29699 5922 0,'0'0'0,"0"9"16,0 19-16,0 29 15,0 18 1,0 0-16,0-28 16,0-29-1</inkml:trace>
  <inkml:trace contextRef="#ctx0" brushRef="#br1" timeOffset="-71085.74">29558 5481 0,'0'0'0,"0"0"0,9 0 15,10 9 1,-9-9-16</inkml:trace>
  <inkml:trace contextRef="#ctx0" brushRef="#br1" timeOffset="-70850.86">30217 5396 0,'0'0'0,"0"0"0,0 0 16,0 0-16,0 19 15,0 28 1,-10 75 0,1 66-1,-1 28-15,10-29 0,-9-46 16,0-29 0,-1-36-1,10-58-15</inkml:trace>
  <inkml:trace contextRef="#ctx0" brushRef="#br1" timeOffset="-70316.86">29671 5744 0,'0'0'0,"19"9"0,37 10 16,67 28-1,18 0 1,19-10-16,-19 1 16,-19-20-1,0-8-15,-9-1 16,-28 1 0,-10-10-16,-9 0 15,-28 0 1,-10-10-16,-9 1 15,-19-1 1,0 1-16,-19-10 16,-19 10-1,1-1-15,-11 10 16,1 10 0,10 9-16,9-1 15,9 1 1,9 9-16,1 19 15,18 19 1,20 18-16,-1 1 16,9 18-1,-18-9-15,0-29 16,-19-18 0,0-9-16,-19-10 15,-28-9 1,-28-10-1,28-9-15</inkml:trace>
  <inkml:trace contextRef="#ctx0" brushRef="#br2" timeOffset="30419.73">7611 2854 0,'0'0'0,"0"0"0,0 9 16,0 1-1,-10 27-15,1 19 16,9 29 0,-10 18-16,10-9 15,-9 0 1,-10-10-16,0-18 15,1-10 1,-1 0-16,9-9 16,1-9-1,-1-1 1,10-18-16,10 0 16,-1-10-1,20 1-15,27-1 16,19 0-1,29-9-15,9 0 16,-10 0 0,-9-9-16,0 0 15,-9-1 1,-19 1-16,-10-1 16,1 1-1,-20 0-15,1-1 16,-29 1-1</inkml:trace>
  <inkml:trace contextRef="#ctx0" brushRef="#br2" timeOffset="30798.15">8119 3351 0,'0'0'15,"0"0"-15,0 0 16,0 0-16,0 0 15,0 9 1,0 29-16,0 28 16,0 37-1,-10 9 1,1-8-16,-10 8 16,0-9-16,-9 19 15,0 19 1,9-66-1</inkml:trace>
  <inkml:trace contextRef="#ctx0" brushRef="#br2" timeOffset="32048.01">4817 4618 0,'0'0'0,"0"0"0,0 0 16,0 0-16,9 9 15,0 10 1,29 28-16,18 37 16,10 38-1,10-9-15,-1-19 16,-19-1 0,1-27-1,-10-10-15,-10-18 16,-18-29-1</inkml:trace>
  <inkml:trace contextRef="#ctx0" brushRef="#br2" timeOffset="32340.06">5447 4636 0,'0'0'0,"-10"10"0,-18 9 16,-28 28-16,-19 18 16,-20 20-1,11 18-15,-1 0 16,0 19-1,29-9-15,18-29 16,20-18 0,8-48-1</inkml:trace>
  <inkml:trace contextRef="#ctx0" brushRef="#br2" timeOffset="32638.22">5786 5528 0,'0'9'0,"0"19"16,-10 57-16,1 9 15,-1-1 1,10-18-16,10 19 16,-1-47-16</inkml:trace>
  <inkml:trace contextRef="#ctx0" brushRef="#br2" timeOffset="33131.54">4995 6626 0,'0'0'0,"0"0"15,0 0-15,0 0 16,-9 0 0,0 0-16,9 0 15,0 9 1,9 28-16,10 20 15,18 37 1,20 28-16,9 9 16,-10-19-1,10 10-15,-10-18 16,-9-29 0,-28-47-16</inkml:trace>
  <inkml:trace contextRef="#ctx0" brushRef="#br2" timeOffset="33448.61">5428 6766 0,'0'0'0,"0"10"16,-19-1-16,-9 0 15,-10 20 1,-18 27-16,-19 19 16,-1 28-1,-8 0 1,18-9-16,9-19 15,10-19-15,29-37 16</inkml:trace>
  <inkml:trace contextRef="#ctx0" brushRef="#br2" timeOffset="34001.68">5626 7367 0,'0'0'0,"0"0"0,0 0 16,0 0-1,9 0-15,0-10 16,10 1 0,9 0-16,1-1 15,-10 10 1,-1 10-1,1-1-15,-19 19 16,-9 19-16,-19 19 16,-29-1-1,1-8 1,-1-1-16,10-19 16,19-18-1,9 0-15,10-19 16,9 0-1,9 0-15,29-9 16,28-10 0,9 0-16,10 0 15,-10-9 1,-9 0-16,-38 9 16</inkml:trace>
  <inkml:trace contextRef="#ctx0" brushRef="#br2" timeOffset="34447.83">4628 7948 0,'0'0'0,"0"0"16,0 0-16,10 10 16,-1 18-1,19 28-15,20 29 16,27 46 0,28 29-16,1 8 15,9 11 1,0-20-1,-19-27-15,-29-29 16,-36-66 0</inkml:trace>
  <inkml:trace contextRef="#ctx0" brushRef="#br2" timeOffset="34781.36">5306 8502 0,'0'0'0,"0"0"0,-19 9 15,0 1-15,-18-1 16,-1 10-1,0 0-15,-18 9 16,-1 19 0,-8 18-1,8-18-15,10-9 16,19-19 0,0-1-16,18 1 15,1-19 1</inkml:trace>
  <inkml:trace contextRef="#ctx0" brushRef="#br2" timeOffset="35465.68">5644 8830 0,'0'0'0,"0"0"16,0 0-1,0 0-15,0 0 16,0 0-1,0 0-15,10 0 16,-1 10 0,19-1-16,10 10 15,-10 0 1,-9 9-16,-19 0 16,-9 19-1,-19 0-15,-29 18 16,1-8-1,-10-20-15,19-9 16,19-9 0,18-9-16,1-10 15,9 0 1,0 0-16,0 0 16,0 0-1,0 0-15,0 0 16,0 0-1,0 0-15,0 9 16,-10 0 0,10 1-1,-9 8-15,-1 1 16,1 9 0,-10-9-16,0 0 15,-18 9 1,-38-9-16,-48-10 15,-27-18 1,-1-10-16,20-18 16,65 18-1</inkml:trace>
  <inkml:trace contextRef="#ctx0" brushRef="#br2" timeOffset="36421.07">5071 10013 0,'0'0'0,"0"0"0,0 0 15,0 0-15,0 0 16,0 0 0,0 0-16,9 9 15,19 10 1,29 46-16,27 39 16,-8 8-1,8-9-15,-8-18 16,-39-48-1</inkml:trace>
  <inkml:trace contextRef="#ctx0" brushRef="#br2" timeOffset="36697.67">5522 9618 0,'0'0'0,"0"10"15,0-1-15,-28 29 16,-19 46 0,-28 29-16,-10 37 15,0 19 1,10-10-16,37 1 15,20-29 1,18-75-16</inkml:trace>
  <inkml:trace contextRef="#ctx0" brushRef="#br2" timeOffset="37208.01">5917 10510 0,'0'0'0,"0"0"0,-19 9 15,1 1 1,-1 18-16,-9 28 16,18 19-1,1 0-15,18-19 16,1-9-1,8-19 1,1-18-16,9-10 16,1-28-16,8-38 15,1-9 1,-19 19 0,-10 18-16,-9 19 15,0 10 1,-9 18-16,-19 76 15,-20 140 1,20 85-16,19 74 16</inkml:trace>
  <inkml:trace contextRef="#ctx0" brushRef="#br2" timeOffset="48731.73">11787 11870 0,'0'0'0,"0"0"0,0 0 15,0 0 1,-18 10 0,-29 8-16,-10 20 15,-18 18 1,-10 19-16,19 19 16,19 9-1,10-9-15,27-19 16,10-18-1,19-1-15,19-9 16,9-10 0,9-18-16,-9 0 15,0-19 1,-9 0-16,0-19 16,-1-19-1,-18 1-15,-19-1 16,-9 10-1,-20 10-15,-46 8 16,-19 29 0,9 9-16,38-9 15</inkml:trace>
  <inkml:trace contextRef="#ctx0" brushRef="#br2" timeOffset="49364.31">12352 12302 0,'0'0'0,"0"0"0,0 0 15,0 9 1,-9 19-16,-1 19 15,1 0 1,-1 0 0,1-9-16,-1-1 15,1-18 1,9 0-16,0-19 16,0 0-1,0 0-15,0 0 16,0-28-1,0-10-15,9-9 16,1 0 0,9 19-16,0 0 15,-1 9 1,11 10-16,-1-1 16,0 20-1,0 9-15,10 9 16,-1 19-1,-18 0-15,0 9 16,-19-9 0,0-10-16,-9 1 15,-1-19 1</inkml:trace>
  <inkml:trace contextRef="#ctx0" brushRef="#br2" timeOffset="49763.21">12888 12583 0,'0'0'0,"-9"10"16,-10-1-16,-9 10 16,-1 9-1,11-9 1,8 0-16,1-1 16,18 1-1,1 0-15,18-10 16,0 1-1,0-10-15,1-19 16,-11 0 0,1 0-16,-9-9 15,-10 0 1,0 0-16,-19 9 16,9 10-1</inkml:trace>
  <inkml:trace contextRef="#ctx0" brushRef="#br2" timeOffset="50414.71">13387 12180 0,'0'0'0,"0"0"15,0 0 1,0 9-16,0 19 16,9 10-1,1 37-15,8 19 16,1 0 0,0-10-16,-10-28 15,-9-9 1,0-9-16,0-19 15,0-1 1,0-18 0,0 0-16,0 0 15,-9-18-15,-10-20 16,0 10 0,1 0-1,-1 9-15,-9 10 16,-1-1-1,-8 20-15,-1-1 16,0 19 0,10 0-16,19 0 15,9 10 1,19 0-16,18-1 16,20-9-1,18-9-15,-37-19 16</inkml:trace>
  <inkml:trace contextRef="#ctx0" brushRef="#br2" timeOffset="51148.68">13810 12771 0,'0'0'0,"0"0"0,0 0 15,0 0 1,9 0-16,1 0 16,18 0-1,0 0-15,10-9 16,-10-10 0,-9 0-16,0 0 15,-10 1 1,-9-1-16,0 0 15,-9 10 1,-1-1-16,-8 20 16,-11-1-1,1 19-15,0 0 16,19 0 0,-1 1-16,1-11 15,18 1 1,10 0-16,19 0 15,37-19 1,19-19-16,-19-9 16,-9-10-1,0-18 1,-10-10-16,1-9 16,-10 0-1,-28 28-15,-1 10 16,-18 9-1,0 18-15,0 1 16,-18-1 0,-1 20-16,-9-1 15,-1 1 1,11 8-16,8 1 16,1 9-1,-1 10-15,20 9 16,-1 18-1,19 1 1,1 9-16,-1 0 16,-9-9-16,-19-10 15,0 0 1,-19-18 0,-9 9-16,-38-10 15,28-18 1</inkml:trace>
  <inkml:trace contextRef="#ctx0" brushRef="#br2" timeOffset="52913.93">16792 12114 0,'0'0'0,"0"0"16,0 0-16,-9 10 16,-10-1-1,-19 19-15,-18 28 16,-1 19-1,-8 29-15,18-1 16,18-9 0,20-19-16,18 0 15,20 0 1,8-19-16,10-18 16,10-10-1,-1-28-15,1-28 16,-20-10-1,1-9-15,-19 0 16,-19 10 0,-10 9-16,-18 0 15,-28 18 1,-20 20 0,-8 18-16,8 0 15,29 9 1,19-18-16</inkml:trace>
  <inkml:trace contextRef="#ctx0" brushRef="#br2" timeOffset="53547.7">17413 12339 0,'0'0'0,"0"0"0,0 0 16,0 10 0,-19-1-16,-18 29 15,-1 18 1,0 19-16,10 0 16,0-9-1,19-19-15,-1-29 16,1 1-1,9-19-15,0 0 16,0 0 0,0-28-16,9-38 15,1-9 1,-1 10-16,10 8 16,0 10-1,-1 19-15,11 19 16,-1 0-1,9 18-15,11 10 16,-1 9 0,-10 19-16,1-10 15,-19 1 1,-10 9 0,-9 9-16,0 10 15,-9 9 1,-1-19-16,1-28 15</inkml:trace>
  <inkml:trace contextRef="#ctx0" brushRef="#br2" timeOffset="53960.51">17959 12555 0,'0'0'0,"0"0"0,0 10 16,-19 8-1,0 10-15,10 10 16,-1 0-1,20-1-15,-1 1 16,19-20 0,19 1-16,0-19 15,10 0 1,-20-19-16,-8 1 16,-10-1-1,-19 0-15,0-9 16,-19 9-1,0 0-15,-9 10 16,-10 0 0,19 9-16</inkml:trace>
  <inkml:trace contextRef="#ctx0" brushRef="#br2" timeOffset="54998.02">18787 12208 0,'0'0'0,"0"0"16,0 0-16,0 9 15,-19 38 1,-9 38-16,-1 37 16,1-10-1,19-18-15,-1-9 16,10-29 0,0-19-16,0-18 15,0-19 1,0 0-16,0-9 15,0-29 1,0-18-16,-9 9 16,-1 19-1,-8 0-15,-1 9 16,0 10 0,-9 18-1,0 0-15,-1 20 16,1-1-1,19 0-15,-1 9 16,20 1 0,18-1-16,19 1 15,19-1 1,-10-18-16,1-9 16,-1-10-1,1 0-15,-1-19 16,-9-9-1,10-29-15,-20 1 16,1 9 0,-19 10-16,-19 9 15,0 18 1,0 10 0,-19 19-16,-19 18 15,10 10 1,0 0-16,18-9 15,10-1 1,10-18-16,18 0 16,28-19-1,29-28-15,-10-10 16,-9-18 0,-9 0-16,-10-19 15,-19 9 1,-9 19-16,-10 19 15,-9 9 1,0 10-16,0 9 16,0 9-1,-9 0-15,-1 20 16,1-1 0,-1 0-16,10 19 15,10 0 1,-1 18-1,1 1-15,-1 0 16,-9-10 0,-19 0-16,0-9 15,-18 0 1,18-28-16</inkml:trace>
  <inkml:trace contextRef="#ctx0" brushRef="#br2" timeOffset="55914.24">19868 10247 0,'0'0'0,"0"0"0,0 0 16,0-9-1,0-1-15,10-8 16,18-1 0,38 9-16,19 1 15,-1 18 1,-18 1-1,-9 9-15,-20 9 16,1 0-16,-19 9 16,-19 10-1,0 10 1,-10-20-16,-9 1 16,1-10-1,-1-9-15,9-1 16,1-8-1,0-10-15,9 0 16,0 0 0,0 0-16,9 0 15,0 9 1,1 0-16,9 1 16,-1 9-1,1 9-15,0 0 16,-19 0-1,0 10-15,-19-10 16,-18 9 0,-10-18-16,-29 0 15,10-19 1,1 0 0,18-19-16,0 0 15,18 1 1,10-1-16</inkml:trace>
  <inkml:trace contextRef="#ctx0" brushRef="#br2" timeOffset="56542.96">20715 10360 0,'0'0'0,"0"0"16,0 0-16,0 9 15,0 10 1,0 18-16,0 29 16,0 18-1,0-8-15,0-1 16,0-28-1,0-19-15,0-10 16,0-8 0,0-10-16,0 0 15,10-10 1,-1-18 0,19-19-16,0-28 15,1 10-15,-1 18 16,-9 19-1,-1 18 1,11 1-16,-1 18 16,0 10-1,10 9-15,-1 19 16,-18 0 0,0 9-16,-19 1 15,0-11 1,0-27-16</inkml:trace>
  <inkml:trace contextRef="#ctx0" brushRef="#br2" timeOffset="56908.28">21383 10641 0,'0'0'0,"0"0"0,0 10 16,-19 8-1,0 10 1,1 19-16,8 10 16,1-10-1,18-10-15,1 1 16,8-20-1,1-8-15,9-10 16,-9-10 0,9-8-16,-9-11 15,0-8 1,-19-1-16,-9-8 16,-20 8-1,-8 10-15,18 9 16</inkml:trace>
  <inkml:trace contextRef="#ctx0" brushRef="#br2" timeOffset="57931.21">21938 10303 0,'0'0'0,"0"0"16,0 0-1,0 0-15,0 19 16,0 37 0,0 66-16,0 38 15,0-1 1,0-27-16,0-38 15,0-29 1,0-27-16,0-19 16,0-19-1,0 0-15,-9-19 16,-1-19 0,-9-18-16,1-10 15,-1 10 1,0 9-16,0 19 15,0 19 1,1-1-16,-1 20 16,-19 8-1,10 20 1,0-1-16,9 10 16,9 0-1,20 0-15,18 0 16,19-9-1,28-1-15,10-18 16,0-19 0,-1-19-16,-8 0 15,-11-18 1,-8-19-16,-19-1 16,-20 10-1,-18 19-15,0 19 16,0-1-1,-9 20-15,-10 9 16,0 27 0,10 11-16,0-1 15,18-9 1,19-10-16,0-8 16,19-11-1,19-27 1,10-19-16,-1-19 15,-9-19 1,-19-9-16,-10-9 16,-18 9-1,-19 28-15,0 19 16,-9 9 0,-1 10-16,1-1 15,-1 10 1,1 10-16,0 18 15,-1 19 1,10 18-16,10 20 16,-1 9-1,-9-19-15,0 0 16,-19-19 0,0 0-16,-18-9 15,-29-9 1,-28-10-1,37-19-15</inkml:trace>
  <inkml:trace contextRef="#ctx0" brushRef="#br2" timeOffset="58988.77">23791 9412 0,'0'0'0,"10"0"0,-1-9 15,19-10-15,10 0 16,9-9 0,9 19-16,-8-1 15,-11 1 1,1 18 0,-10 1-16,-9 8 15,-10 11-15,-9-1 16,-9 19-1,-29 9-15,1 0 16,-1 0 0,10-18-1,-1 0-15,11-20 16,8 1 0,1 0-16,-1-10 15,1-9 1,9 0-16,0 0 15,9 0 1,29 0-16,47-9 16,28-10-1,18 10-15,-65-1 16</inkml:trace>
  <inkml:trace contextRef="#ctx0" brushRef="#br2" timeOffset="59831.73">25099 9468 0,'0'0'0,"0"0"0,0 0 16,-19 0-1,-18 0-15,-11 10 16,1 18 0,0 19-16,19 18 15,19 1 1,-1-10-16,20-18 15,-1-19 1,-9 0-16,0-19 16,0 0-1,0 0-15,0-19 16,0 0 0,10-19-1,-1 1-15,10-10 16,0 9-16,9-8 15,0-1 1,19 0-16,-9 19 16,9 18-1,0 1 1,-10 18-16,1 19 16,0 19-1,-10 19-15,-9 0 16,-19-1-1,0 10-15,-10 0 16,1-37 0</inkml:trace>
  <inkml:trace contextRef="#ctx0" brushRef="#br2" timeOffset="60248">25635 9553 0,'0'0'0,"0"0"16,-9 9-16,-10 1 15,-19 18 1,10 19-16,9 9 16,19 10-1,10-1-15,18-8 16,10-20 0,9-9-16,0-18 15,9-20 1,-18-18-16,-10-9 15,-19-20 1,-18-18-16,-38-9 16,-10 18-1,-8 10-15,18 28 16,28 18 0</inkml:trace>
  <inkml:trace contextRef="#ctx0" brushRef="#br2" timeOffset="61314.92">26454 9102 0,'0'0'0,"0"0"16,0 19 0,0 47-16,-10 46 15,10 29 1,-9 0-16,-1-19 16,1-19-1,0-37-15,9-29 16,0-18-1,0 0-15,0-19 16,0 0 0,0-10-16,0-18 15,-10-9 1,-9-19-16,1 9 16,-11 0-1,1 19 1,9 18-16,0 10 15,-9 10 1,0 18-16,0 0 16,18 19-1,1-10-15,18 1 16,10-1 0,19-9-16,9 1 15,19-11 1,0-8-16,-10-10 15,-18-19 1,-1 0-16,-8-18 16,-11-1-1,-18-9-15,0 19 16,0 9 0,0 10-1,-18 9-15,-1 19 16,0 18-1,9 10-15,10 9 16,10 1 0,18-1-16,29-18 15,37-1 1,19-27-16,-1-20 16,-8-18-1,-10-28-15,-9-10 16,-10-9-1,0-9-15,-28 8 16,-19 11 0,-9 18-16,-19 19 15,0 18 1,-19 1-16,1 0 16,-11 18-1,1 0 1,0 10-16,19 9 15,-1 0 1,20 29-16,8 18 16,11 19-1,-1 9-15,-9 0 16,-1-9 0,-18-10-16,0-18 15,-28-10 1,-47 1-16,-76-29 15,-187-10 1</inkml:trace>
  <inkml:trace contextRef="#ctx0" brushRef="#br1" timeOffset="-161188.28">10273 4074 0,'9'18'0,"10"85"0,9 123 15,-9 46 1,0-10-1,-28 29-15,-29 85 16,-9 8 0,-10 1-1,10-10-15,19-65 16,0 103 0,9-10-16,10-37 15,-1 56 1,-8-18-1,-20 46-15,0-65 16,10-76 0,0 38-1,0-28 1,9 10-16,9 27 16,1-55-1,0-20-15,-1 1 16,1-20-1,9-37 1,0-9-16,-10 0 16,-8-38-1,-1-18 1,0-19-16,-9-29 16,9-9-1,-19 1 1,10-20-16,0-28 15,0 1 1,9-20 0,0 1-16,10-20 15,-1 1 1,1-9-16,-10 8 16,9 1-1,1-19 1,9 0-16,0 0 15,0 0 1</inkml:trace>
  <inkml:trace contextRef="#ctx0" brushRef="#br1" timeOffset="-160800.83">9229 14019 0,'0'0'0,"0"0"16,0 0 0,0 9-16,9 10 15,0 9 1,10 19-1,10 47-15,8 0 16,-9-19 0,1 9-1,-11-28-15,1-37 16,-9 9 0,8 1-16,11-29 15,8-10 1,48-46-1,37-75-15,104-142 16</inkml:trace>
  <inkml:trace contextRef="#ctx0" brushRef="#br1" timeOffset="-148267.93">4798 14610 0,'0'0'0,"-19"9"15,-37 10-15,-29 19 16,-28 18-1,9 28 1,20-9-16,18 10 16,19-1-1,19 1-15,9 9 16,38-1 0,9-8-16,19-10 15,19-19-15,0-9 16,0-9-1,-1-20 1,-8-18-16,-1-18 16,-9-11-1,-9-8-15,-19-1 16,-10-9 0,-18 1-16,-10 8 15,-28 10 1,-28 28-16,-19 19 15,-1 28 1,39-1-16,18 1 16,10-9-1,19-19-15</inkml:trace>
  <inkml:trace contextRef="#ctx0" brushRef="#br1" timeOffset="-147898.56">4986 14826 0,'0'0'0,"0"0"16,0 0-16,9 9 15,20 19 1,36 38-16,39 28 16,9 28-1,0 9-15,-19-9 16,-19-19-1,-9-9-15,-19-9 16,-9-29 0,-20-9-16,-8-29 15</inkml:trace>
  <inkml:trace contextRef="#ctx0" brushRef="#br1" timeOffset="-147591.99">5494 14882 0,'0'0'0,"0"0"15,0 9 1,-19 29-16,-28 56 15,-19 56 1,-9 19-16,0 9 16,9-18-1,9-39-15,29-45 16,0-11 0,19-27-1,-1-19-15,10-19 16</inkml:trace>
  <inkml:trace contextRef="#ctx0" brushRef="#br1" timeOffset="-146807.58">5936 14798 0,'0'0'0,"0"0"0,0 0 15,0 28 1,0 47-16,0 37 16,9 38-1,1-18-15,9-38 16,-10-10-1,1-28-15,-10-18 16,0-10 0,0-9-1,0-10-15,0-9 16,0 0 0,9 0-16,0-19 15,10 10 1,9 0-16,1-1 15,-1 1 1,19 18-16,19 1 16,-10 8-1,1-8-15,-1-10 16,0 0 0,-18 0-16,0-10 15,-10-8 1,-9-10-16,0-10 15,-1 0 1,-18 1-16,0 9 16,0 0-1,0 9-15,0 10 16,0-1 0,0 1-1,0 9-15,0 9 16,-18 19-1,-1 47-15,9 75 16,10 38 0,10-28-16,-1-20 15,-9-18 1,0-18-16,0-20 16,0-18-1,0-10-15,0-19 16,10-18-1,-1 0-15,-9-19 16</inkml:trace>
  <inkml:trace contextRef="#ctx0" brushRef="#br1" timeOffset="-146500.72">6943 15558 0,'0'0'0,"0"0"16,0 0-16,9 0 15,10-10 1,19 1-16,27 9 15,29 0 1,19 0 0,-9 9-16,-20 10 15,-8-10 1,-20-9-16,-28 0 16</inkml:trace>
  <inkml:trace contextRef="#ctx0" brushRef="#br1" timeOffset="-146192.18">7291 15126 0,'0'0'0,"0"0"0,0 9 16,0 38-1,-10 66-15,1 37 16,18 38 0,1-20-16,9-36 15,-19-29 1,0-19-16,0-8 16,0-20-1,0-19-15,0-18 16,9 0-1,-9-19-15</inkml:trace>
  <inkml:trace contextRef="#ctx0" brushRef="#br1" timeOffset="-145722.58">8326 15004 0,'0'0'0,"0"0"15,-10 0-15,-18 9 16,-29 10 0,-18 28-16,-9 47 15,8 37 1,20 19-16,18-9 15,29-10 1,18-27-16,10-20 16,9-28-1,0 1-15,1-20 16,-1-9 0,0-18-16,0-10 15,10-19 1,0-19-16,-10 1 15,-9-1 1,-19 1 0,0-1-16,-19 10 15,-9 19 1,-38 9-16,-28 19 16,-19 9-1,56-10-15</inkml:trace>
  <inkml:trace contextRef="#ctx0" brushRef="#br1" timeOffset="-144701.39">6096 16627 0,'0'0'0,"9"0"0,1-9 15,18-1 1,19 1-16,10 18 16,8 10-1,11 19-15,-11 18 16,-17-9-1,-30 0-15,-8 9 16,-20 0 0,-27 1-16,-20-1 15,-9-19 1,10-18-16,9-9 16,19-10-1,9 0-15,9 0 16,1-10-1,9 10-15,9 0 16,29-9 0,28 18-16,19 1 15,9 18 1,-28-9 0,-19 9-16,-10 0 15,-18 0 1,-19 0-16,-9 10 15,-20 9 1,-36 18-16,-30-8 16,-8-1-1,0-19-15,-1-18 16,29-19 0,18 0-16,20 0 15,18-9 1,9-1-16</inkml:trace>
  <inkml:trace contextRef="#ctx0" brushRef="#br1" timeOffset="-144292.49">7065 16984 0,'0'0'0,"0"0"16,0 0-16,-19 0 15,0 9 1,-18 19-16,8 0 16,1 19-1,9 10-15,10-20 16,18 1-1,1-10-15,18-9 16,0-10 0,19-18-16,10-10 15,-1-19 1,-18-9-16,-10 0 16,-9 10-1,-19-1-15,-10-9 16,-18 1-1,-47-1 1,-28 0-16,37 28 16</inkml:trace>
  <inkml:trace contextRef="#ctx0" brushRef="#br1" timeOffset="-143651.8">5814 16505 0,'9'0'0,"29"-28"16,56-19-16,47-9 15,38 0 1,-1 9-16,1 9 16,-9 10-1,-11 19-15,-27 18 16,-10 19 0,-9 19-1,-19 19-15,-9 18 16,-19 1-1,-19-1-15,-19 10 16,-18 9 0,-39 19-16,-27 9 15,-38 19 1,-28-9-16,-20-9 16,-8-10-1,-1-29-15,-18-8 16,-10-29-1,1-28-15,-20-37 16,19-19 0,19-38-16,29-18 15,18-20 1,38-36-16,37-29 16,47 0-1,29 9 1,28 29-16,0 37 15,28 10 1,28 18-16,47 10 16,151-29-1</inkml:trace>
  <inkml:trace contextRef="#ctx0" brushRef="#br1" timeOffset="-142343.69">15193 2995 0,'0'0'0,"0"-19"16,0-9-16,0 9 15,0 0 1,0 10-16,0-1 15,0 10 1,0 0-16,9 10 16,1 37-1,-1 37-15,1 57 16,8 46 0,1 29-16,0 28 15,0 0 1,-10 9-1,1 20-15,-10 8 16,0 19 0,0 29-16,0 18 15,-10 28 1,-9-9-16,1 9 16,-20 10-1,0 0-15,-18-1 16,9 10-1,0 10 1,0-10-16,19 19 16,-1 0-16,-8 18 15,9-9 1,-1-28-16,1 0 16,0-28-1,18-18-15,1-11 16,18 10-1,1-37-15,-10-38 16,-10 19 0,10-47-16,-9-28 15,0-19 1,-1-28 0,1-10-16,-1-28 15,1-18 1,0-19-16,-1-19 15,1-9 1,9-19-16,0-10 16,0-9-1,0-9-15,0-10 16,0-9 0,0 0-16,0 0 15,-10 0 1</inkml:trace>
  <inkml:trace contextRef="#ctx0" brushRef="#br1" timeOffset="-141850.85">14271 15163 0,'0'0'0,"0"0"0,0 0 15,0 0 1,0 0-16,9 0 16,1 10-1,-1-1-15,1 10 16,-1 19-1,19 8-15,1 20 16,-1 0 0,9 18-1,1 1-15,0-10 16,-1-10-16,1-8 16,0-20-1,-10-9 1,0-9-16,19-19 15,9-9-15,10-29 16,19-27 0,-10-29-16,0-28 15,-27 9 1,-20 38 0,-9 38-16,-19 18 15</inkml:trace>
  <inkml:trace contextRef="#ctx0" brushRef="#br1" timeOffset="-140034.63">12935 16186 0,'0'0'0,"0"0"0,0 0 15,0 0 1,-9 10-16,-19 18 16,-29 28-1,-9 38 1,0 9-16,29 10 16,18-10-1,19-9-15,19-19 16,18-19-1,10-18 1,19-10-16,0-10 16,-9-27-1,-10-10-15,-19-18 16,-9-1 0,-19-18-16,-29 0 15,-18-1 1,-28 29-1,-10 9-15,-9 38 16,10 9 0,46-9-16</inkml:trace>
  <inkml:trace contextRef="#ctx0" brushRef="#br1" timeOffset="-139651.46">13095 16468 0,'0'0'0,"0"0"16,0-10-16,0 1 16,0-1-1,0 10-15,10 0 16,8 10 0,20 18-16,28 38 15,18 18 1,-8 10-1,-10 0-15,-10-19 16,-18 0 0,-1-19-16,-27-37 15</inkml:trace>
  <inkml:trace contextRef="#ctx0" brushRef="#br1" timeOffset="-139379.75">13462 16411 0,'0'0'0,"0"0"16,0 0 0,-9 10-16,-38 27 15,-29 57 1,-8 28-1,18 9-15,19 1 16,19-29 0,-1-28-16,20-19 15,9-18 1,0-29-16</inkml:trace>
  <inkml:trace contextRef="#ctx0" brushRef="#br1" timeOffset="-138931.53">13979 16336 0,'0'0'0,"0"0"15,-28 19-15,-28 28 16,-10 47 0,9 9-1,20 0-15,18-9 16,19-10 0,9-27-16,20-20 15,-1-9 1,0-9-1,10-9-15,-1-10 16,1-19 0,0 0-1,-20-9-15,1-10 16,-19 1 0,-19-1-16,-9 10 15,-19 19 1,-28 18-1,-10 29-15,38-20 16</inkml:trace>
  <inkml:trace contextRef="#ctx0" brushRef="#br1" timeOffset="-138617.59">14215 16852 0,'0'0'0,"0"0"0,9 0 16,10 0-1,47 0-15,56-9 16,10 0 0,-19-1-1,-10-9-15,-37 10 16,-38 0 0</inkml:trace>
  <inkml:trace contextRef="#ctx0" brushRef="#br1" timeOffset="-138327.49">14553 16374 0,'0'0'0,"0"9"0,-19 10 16,1 56-1,-11 47 1,20 28 0,0 10-16,-1-10 15,20-38 1,-10-18-16,0-9 16,0-20-1,9-18 1,0-19-16,-9-18 15</inkml:trace>
  <inkml:trace contextRef="#ctx0" brushRef="#br1" timeOffset="-137868.65">15080 16524 0,'0'0'0,"0"9"0,-19 1 16,-18 37-1,-10 37 1,0 29-16,18 9 15,11-10 1,18-27 0,9-20-16,0-8 15,10-20 1,9-18 0,1 0-16,8-19 15,1 0 1,-10-19-16,0-9 15,-9-10 1,-19 1 0,-28-1-16,-19-9 15,-19 19 1,-28 19-16,47 9 16</inkml:trace>
  <inkml:trace contextRef="#ctx0" brushRef="#br1" timeOffset="-137116.72">13048 17762 0,'0'0'0,"0"0"16,0 0-16,0 0 16,0 10-1,9 9 1,20 18-16,-1 29 15,10 9 1,-1 0 0,1-28-16,-10-10 15,0-18 1,0 0 0,1-19-16,-1-19 15,10 0 1,-1-18-16,1-10 15,-19 0 1,-1 0 0,-8 19-16,-1 0 15,-9 18 1,0 10 0,10 10-16,-1 9 15,0 18 1,1 29-1,9 18-15,-10 1 16,1-10 0,-10 0-16,0-28 15,0-10 1,9-9 0,-9-18-16</inkml:trace>
  <inkml:trace contextRef="#ctx0" brushRef="#br1" timeOffset="-136485.72">13707 17884 0,'0'0'16,"9"0"-16,0-9 16,1 0-1,18-10-15,19 9 16,0 1 0,0 0-1,-9 18-15,-1 0 16,-18 1-1,0 18-15,0 0 16,-19 19 0,-10 9-1,-8-9-15,-1 0 16,9-19 0,1-9-1,0 0-15,-1 0 16,1-10-1,-1 0 1,10 1-16,0-1 16,10 1-1,-1-1-15,29-9 16,18 0 0,20 0-1,-1 0-15,0-9 16,-9 9-1,-10-10 1,-9 10-16,-9-9 16,-19 9-1,0 0 1,-19 0-16,0 0 16,0 0-1</inkml:trace>
  <inkml:trace contextRef="#ctx0" brushRef="#br1" timeOffset="-135818.57">12625 17725 0,'9'0'0,"19"-10"15,48-18-15,55-9 16,39-10-1,8 0-15,1 0 16,9 19 0,-9 9-1,-10 29-15,-28 8 16,-18 10 0,-10 10-1,-19 9-15,-19 19 16,-19-1-1,-18 10 1,-19 10-16,-19 18 16,-28 28-1,-38 10-15,-38 0 16,-46-29 0,-29-18-1,-18-28-15,-10-38 16,-10-37-1,20-20 1,18-17-16,19-29 16,47-29-1,28-27 1,38-19-16,47 9 16,47 0-1,47 1 1,38 36-16,-57 58 15</inkml:trace>
  <inkml:trace contextRef="#ctx0" brushRef="#br1" timeOffset="-134263.92">18363 3876 0,'0'0'0,"0"0"16,0 0-16,10 10 15,-1-1 1,0 29-16,20 18 16,-1 38-1,0 28 1,10 47-16,-10 56 16,10 38-1,-10 37 1,-9 28-16,-1 10 15,-8 9 1,-1-9 0,1 18-16,-1 29 15,1 28 1,-1 28-16,0 19 16,-9 18-1,-9-9 1,-10 19-16,-9-19 15,0-28 1,18-9 0,1 18-16,9 10 15,9-19 1,1 0-16,8 0 16,-8-28-1,-1-29 1,1-55-16,-10-20 15,9-27 1,-9-29 0,-9-28-16,9-37 15,-19-29 1,9-37 0,1-18-16,0-20 15,-1-37 1,1-9-16,-1-10 15,1-10 1,9-8 0,-9-1-16,9-9 15,0 0 1</inkml:trace>
  <inkml:trace contextRef="#ctx0" brushRef="#br1" timeOffset="-133818.47">17959 16064 0,'0'0'16,"0"0"-16,9 10 16,1 8-16,18 20 15,9 18 1,10 19 0,10 0-16,-10 10 15,9-10 1,-9-19-16,-9-9 15,0-9 1,9-20 0,9 1-16,10-19 15,19-19 1,9-18 0,9-20-16,-9-8 15,-9-1 1,-29 10-16,-37 37 15</inkml:trace>
  <inkml:trace contextRef="#ctx0" brushRef="#br1" timeOffset="-132535.05">17545 17115 0,'0'0'0,"0"0"16,0 0-1,0-9-15,9-1 16,1-9 0,-1 1-16,0 8 15,1 1 1,18 0-1,0-1-15,10 10 16,0 10 0,-10 18-1,0 0-15,-9 9 16,-10 10 0,-9 0-1,-19 10-15,-18-11 16,-1-8-1,-9-10-15,19-9 16,0 0 0,-1-19-1,20 0-15,9 0 16,0 0 0,9 0-1,10 9-15,19-9 16,9 19-1,9 0-15,-18-1 16,0 1 0,-20 0-1,1 9 1,-19 0-16,0-9 16,-28 18-1,-19 1-15,-28-19 16,-19-19-1,0 0 1,9-10-16,47 1 16</inkml:trace>
  <inkml:trace contextRef="#ctx0" brushRef="#br1" timeOffset="-132184.63">18307 17134 0,'0'0'0,"0"0"0,0 0 16,0 0-1,9 9 1,1 10-16,27 65 16,10 20-1,10-11 1,9 20-16,9 0 15,-47-67 1</inkml:trace>
  <inkml:trace contextRef="#ctx0" brushRef="#br1" timeOffset="-131868.86">18636 17134 0,'0'-10'0,"0"1"15,-19 9 1,-28 38-16,-19 37 15,-18 28 1,-1 0 0,0 19-16,29-19 15,9-18 1,28-20-16,10-46 16</inkml:trace>
  <inkml:trace contextRef="#ctx0" brushRef="#br1" timeOffset="-131385.08">19182 17049 0,'0'0'0,"0"0"16,0 0-16,-29 19 15,-18 47 1,-9 9-16,0 19 16,9 18-1,18 1 1,1-10-16,19-19 15,18-27 1,0-20 0,10 1-16,19-1 15,9 1 1,-9-29-16,9-27 16,-10-29-1,-9 9 1,-18-9-16,-10-28 15,-19 28 1,-19 19-16,-9 19 16,0-1-1,29 10 1</inkml:trace>
  <inkml:trace contextRef="#ctx0" brushRef="#br1" timeOffset="-131063.94">19426 17434 0,'0'0'0,"0"0"16,10-9-1,9-1 1,37 20-16,19-1 16,10 0-1,9 1 1,-28-1-16,-10-9 15,-37-9 1</inkml:trace>
  <inkml:trace contextRef="#ctx0" brushRef="#br1" timeOffset="-130796.56">19831 17068 0,'0'0'0,"0"9"16,0 10 0,-10 0-16,-8 19 15,-1 46 1,-9 57 0,9 37-16,9-28 15,10-56 1,-9-28-16,9 9 15,0-38 1,0-37 0</inkml:trace>
  <inkml:trace contextRef="#ctx0" brushRef="#br1" timeOffset="-130185.34">20188 17096 0,'0'0'0,"10"10"0,-1-10 16,19 9-1,1 10-15,18 28 16,-10 0 0,-9 0-1,-9-1-15,-9 11 16,-20-10 0,-18 9-1,-19 10-15,0-19 16,9-10-1,10-18-15,9-10 16,10 1 0,-1-10-1,10 0-15,10 0 16,-1 9 0,20 0-1,18 1-15,0 8 16,0 1-1,-10-9 1,-9-10-16,1 37 16,-20 10-1,-9-19 1,-9 10-16,-20-1 16,-18-9-1,-37 1-15,-29 8 16,0-9-1,47-18 1</inkml:trace>
  <inkml:trace contextRef="#ctx0" brushRef="#br1" timeOffset="-129351.78">17535 18522 0,'0'0'0,"0"0"16,0 0-16,10-9 15,18 0 1,38-1 0,28 1-16,0-1 15,-9 10 1,-19-9-16,-10-10 16,-37 10-1</inkml:trace>
  <inkml:trace contextRef="#ctx0" brushRef="#br1" timeOffset="-129178.77">17742 18654 0,'0'0'0,"0"0"16,0 0-16,0 0 15,29 0 1,74 9-1,95 10 1,150 28-16</inkml:trace>
  <inkml:trace contextRef="#ctx0" brushRef="#br1" timeOffset="-126901.9">18787 18438 0,'0'0'0,"0"0"15,9 0 1,0-9-16,10-1 16,9 10-1,1-19 1,-1 10-16,0 0 16,-9 9-1,0 9-15,0 0 16,-10 20-1,-9 8 1,-9 10-16,-20 9 16,-8 1-1,-10-11-15,-10-27 16,1 0 0,-1-19-1,10 0-15,19-9 16,0-10-1,18 0 1,10 19-16,0-9 16,10 9-1,18 9 1,19-9-16,28 38 16,19 37-1,-9-19-15,-10-9 16,-9 0-1,-9 18-15,-1-18 16,-9-9 0,0 9-16,-28-38 15</inkml:trace>
  <inkml:trace contextRef="#ctx0" brushRef="#br1" timeOffset="-126618.89">19436 18278 0,'0'0'0,"0"0"0,0 0 16,0 10-1,9 27-15,1 57 16,18 38 0,-9 27-1,-1-18-15,1-47 16,9-1 0,-18-36-16</inkml:trace>
  <inkml:trace contextRef="#ctx0" brushRef="#br1" timeOffset="-125484.8">22888 5228 0,'0'0'0,"0"0"16,0 9-16,10 38 15,-1 75 1,19 37 0,0 113-16,10-18 15,-10-38 1,10 84-16,-10 56 15,-9 66 1,-10-9-16,-18-19 16,-10 85-1,0-1 1,10 10-16,9-37 16,9-10-1,29 75-15,0-10 16,-1-37-1,-9 19 1,10-103-16,9-38 16,-9 75-1,-1-103 1,-8-37-16,-11-57 16,11-28-1,-11-19-15,1-65 16,0-10-1,0-9 1,-10-28-16,1-10 16,9 10-1,-1-10-15,-18-47 16,10 1 0,-10-10-1</inkml:trace>
  <inkml:trace contextRef="#ctx0" brushRef="#br1" timeOffset="-125045.45">23001 14676 0,'0'9'0,"0"-9"0,0 9 16,-9 20-1,9 36-15,9 29 16,10 28 0,19 19-1,-1-47-15,1-29 16,-1-18-1,10 0-15,1-9 16,-1-29 0,18 0-1,20-27-15,0-11 16,-1-17 0,-8-11-1,-1-18-15,-19 0 16,-18 9-1,0 29 1,-20 9-16,-8 9 16</inkml:trace>
  <inkml:trace contextRef="#ctx0" brushRef="#br1" timeOffset="-123834.9">22832 16637 0,'0'0'0,"0"0"0,0 0 16,0 0-1,0 0 1,0 0-16,0 0 16,9-10-1,1-9-15,8-9 16,11 9-1,-1 1 1,9-10-16,-8 9 16,-10 9-1,9 29-15,-9 9 16,-1 38 0,-18 28-1,-28-19-15,-19 19 16,-9-19-1,-10-19-15,-9-18 16,-20-29 0,11-18-1,18-20-15,10-8 16,27 9 0,20 9-16,-1-9 15,20 0 1,-1 9-1,10 10-15,38 9 16,18 28 0,28 37-1,10 29-15,0 0 16,-19 0 0,0 9-16,-9-19 15,-57-55 1</inkml:trace>
  <inkml:trace contextRef="#ctx0" brushRef="#br1" timeOffset="-123551.6">23396 16627 0,'0'0'0,"0"10"0,10 8 16,18 10 0,19 38-16,19 19 15,9-1 1,0 0-16,1 10 15,-39-37 1</inkml:trace>
  <inkml:trace contextRef="#ctx0" brushRef="#br1" timeOffset="-123285.05">23773 16777 0,'0'0'0,"0"-9"0,-10 28 16,-18 46 0,-19 57-16,0 19 15,0-28 1,19-10-1,-1-19-15,20-27 16,9-20 0,0-28-16</inkml:trace>
  <inkml:trace contextRef="#ctx0" brushRef="#br1" timeOffset="-122348.89">24196 16496 0,'9'-10'0,"-9"1"0,10 9 15,18 0 1,0 9-1,10 29-15,-1-1 16,-8 20 0,-1 8-1,-9 1 1,-19-10-16,0-27 16,-19-1-16,-9 9 15,9-18 1,-9 19-16,9-20 15,9 1 1,1-10 0,0 10-16,-1-19 15,10 10 1,-9-10 0,9 0-16,0 0 15,0 0 1,0 0-16,0 0 15,0 0 1,0 18 0,0-8-16,0-1 15,0 0 1,0-9 0,0 10-16,0-10 15,0 0 1,0 0-16,0 0 15,0 0 1,0 9-16,0-9 16,0 0-1,0 0 1,0 0 0,0 0-16,0 0 15,0 0 1,0 0-16,0 0 15,0 0 1,0 0 0,9 10-16,1-1 15,-1 0 1,10 20 0,9-1-16,-9 9 15,0-9 1,-10 1-16,-9-1 15,0-10 1,-19 1-16,-18 9 16,-20 0-1,-28-28 1,-18-18-16,9-10 16,28 9-1,28 9-15</inkml:trace>
  <inkml:trace contextRef="#ctx0" brushRef="#br1" timeOffset="-121916.8">24864 16890 0,'0'0'0,"0"0"16,9 0 0,1-10-16,18 1 15,28 9 1,10 0 0,19 0-16,-1 0 15,-8-9 1,-1-1-16,-28 20 15,-9-10 1,-29 0-16</inkml:trace>
  <inkml:trace contextRef="#ctx0" brushRef="#br1" timeOffset="-121659.52">25080 16261 0,'0'0'0,"0"10"0,-19 8 15,1 57 1,-11 76 0,20 27-16,18-19 15,1 48 1,-1-38-16,1-47 15,8-10 1,-8-9-16,-10-37 16</inkml:trace>
  <inkml:trace contextRef="#ctx0" brushRef="#br1" timeOffset="-120918.7">25842 16777 0,'0'0'0,"0"-9"0,10-19 16,-1-29 0,10 11-16,9 27 15,0-9 1,10 9-16,-1 9 16,1 20-1,0 9 1,-1 18-16,-18 19 15,-9 38 1,-39 47-16,-8-28 16,-10-57-1,-10-9 1,1-19-16,-1-9 16,-8 9-1,17-28 1,20 0-16,0-10 15,19-8 1,-1-1-16,10 0 16,10 10-1,8-1 1,20 10-16,19 38 16,18 37-1,0-9-15,0 9 16,1 0-1,-11 0 1,-8-9-16,-38-38 16</inkml:trace>
  <inkml:trace contextRef="#ctx0" brushRef="#br1" timeOffset="-120436.31">23330 18025 0,'0'0'0,"10"0"16,-1-9 0,10 9-16,19 0 15,27 0 1,1 18-16,-9-8 15,-38-10 1</inkml:trace>
  <inkml:trace contextRef="#ctx0" brushRef="#br1" timeOffset="-120230.46">23189 18232 0,'0'0'0,"0"0"16,10 0-16,8 9 15,58-9 1,37-9 0,9-10-16,-56 9 15</inkml:trace>
  <inkml:trace contextRef="#ctx0" brushRef="#br1" timeOffset="-119569.26">24723 17828 0,'0'0'0,"0"-19"16,-10 1 0,-9 8-16,-9-9 15,-28 10 1,-1 18 0,-9 10-16,19 0 15,10 0 1,9-1-16,-1 39 15,20 8 1,18 10 0,29 38-16,28 18 15,0-18 1,-19-38 0,-10-9-16,-18-19 15,-19-19 1,0-9-16,-19-19 15,-9 0 1,-19-10 0,0 1-16,19-10 15,0 0 1,18-18 0,10-48-16,19 1 15,19 46 1,28-9-16,18-9 15,1 9 1,9 10-16,-19-10 16,-28 19-1,-9-1 1,-19 11-16,-10-1 16,-18-28-1,-20-28 1,-27 0-16,18 37 15</inkml:trace>
  <inkml:trace contextRef="#ctx0" brushRef="#br1" timeOffset="-117059.84">18796 18044 0,'0'0'0,"9"0"0,29-19 16,37 10-1,29-10 1,9 19-16,9 19 16,-9 18-1,-10-18 1,10 37-16,0 38 16,-28-9-1,-10 8-15,-19 20 16,-27 28-1,-20-19-15,-47 0 16,-37 28 0,0-47-16,-19-9 15,-10-19 1,-18-19 0,9-18-16,-9-20 15,-19-36 1,9-20-16,10-9 15,0-28 1,18-19 0,48 1-16,18 8 15,19 1 1,29 9-16,27-29 16,20 1-1,37 0 1,19-10-16,9 48 15,-56 37 1</inkml:trace>
  <inkml:trace contextRef="#ctx0" brushRef="#br1" timeOffset="-116235.18">24516 17594 0,'9'0'0,"10"-19"15,19 0 1,27 0-16,29 10 15,19 18 1,-9 19 0,9 19-16,9 28 15,-18 29 1,-39-1-16,-27-19 16,-19-9-1,-29 38-15,-18 18 16,-38-18-1,-18-1 1,-29 1-16,-10 0 16,-8-48-1,-20-18-15,-9-19 16,10-37 0,18-47-1,19 9-15,10-10 16,27-18-1,20-18 1,18-29-16,38 28 16,29-9-1,36-29-15,30 10 16,55 19 0,151-47-16</inkml:trace>
  <inkml:trace contextRef="#ctx0" brushRef="#br1" timeOffset="-105475.52">27300 11908 0,'0'0'0,"0"0"16,0 0-16,0 9 15,-19 29 1,10 56 0,0 84-1,-1 9-15,10-36 16,0-1-1,0-38-15,0-46 16,0 9 0,0 0-1,0-28-15,0 0 16,10-10 0,-1-18-16,0-19 15</inkml:trace>
  <inkml:trace contextRef="#ctx0" brushRef="#br1" timeOffset="-105028.13">27846 12518 0,'0'0'0,"0"0"0,-19 9 16,-28 38-1,0 9-15,9 10 16,10 18 0,28 20-1,19-29 1,9-19-16,19-9 15,0-28-15,19-10 16,19-9 0,-10-38-16,-9 1 15,-10-10 1,-27-9-16,-11-29 16,-27 1-1,-38-1 1,-19 1-16,-9 18 15,0 10 1,9 28 0,9 28-16,29 0 15</inkml:trace>
  <inkml:trace contextRef="#ctx0" brushRef="#br1" timeOffset="-104652.59">28486 11908 0,'0'0'0,"0"0"15,0 0 1,0 19-16,0 56 16,0 65-1,0 20-15,0-10 16,0 9 0,0-8-16,0-11 15,-10-27 1,1-19-16,-1-19 15,1-10 1,0-8-16,18-1 16,0-37-1</inkml:trace>
  <inkml:trace contextRef="#ctx0" brushRef="#br1" timeOffset="-104213.73">29859 12227 0,'0'0'0,"0"0"0,0 9 15,0 19 1,-9 47 0,-1 85-16,20 84 15,-1 0 1,1-28-16,8-1 15,1 1 1,0-56-16,-10-57 16,-9-9-1,0-10 1,0-28-16,0-27 16,0-11-1,0-18-15,0 0 16</inkml:trace>
  <inkml:trace contextRef="#ctx0" brushRef="#br1" timeOffset="-103869.32">29972 12311 0,'9'0'0,"10"-28"15,19-9 1,18-10-16,10 18 16,19 39-1,9 9 1,-9 37-16,-10 19 16,-28 0-1,-28 0-15,-10-9 16,-18-10-1,-38 19-15,-19-9 16,-19-19 0,-18-10-16,9-9 15,9-28 1,0 0-16,48-9 16</inkml:trace>
  <inkml:trace contextRef="#ctx0" brushRef="#br1" timeOffset="-103469.2">30819 12930 0,'0'0'0,"9"0"0,-9-9 15,9 9 1,1-19-16,-10 1 15,0 8 1,0 1 0,0 9-16,-19 9 15,0 1-15,0 8 16,10 1 0,-10 9-1,10 10-15,9-19 16,9-1-1,1 1-15,18 9 16,19 0 0,19-9-16,0 0 15,18 0 1,1-1 0,-10-8-16,0-1 15,-46-9 1</inkml:trace>
  <inkml:trace contextRef="#ctx0" brushRef="#br1" timeOffset="-102735.68">31082 12292 0,'0'0'0,"0"0"0,0 0 16,0 0-16,9 0 15,29 19 1,28 28 0,28 38-16,0 18 15,-19 0 1,-9-9-16,-28-19 16,-10 0-1,-9 9-15,-19-9 16,0-18-1,-10-20 1,1-18-16,0-19 16,9 0-1,-10 0-15,10 0 16,-9-28 0,9-47-1,9 0-15,19 9 16,10-18-1,9-20 1,-9 29-16,-1 28 16,-18 19-1,0 10-15,0 8 16,-10 10 0,19 10-16,10 27 15,9 10 1,-9-9-16,-1-29 15,-18 0 1,0 10-16,-19-10 16,0-9-1,0 0 1,0 0-16,0 10 16,-19 18-1,10-9-15,-10 28 16,10 0-1,-1-19 1,10-19-16,10 0 16,-1 20-1,19-1-15,10 0 16,9 9 0,-19-18-16</inkml:trace>
  <inkml:trace contextRef="#ctx0" brushRef="#br1" timeOffset="-100502.05">31966 12818 0,'0'0'0,"0"0"16,0 0-16,0 0 16,-18-19-1,-20 10-15,-9 18 16,-28 19 0,9 29-1,0 8-15,28-8 16,19-20-1,10 1-15,18-10 16,1-19 0,18 10-16,0-10 15,10-9 1,9-9-16,-9 0 16,-1-10-1,-18 9 1,0 1-16,-10 9 15,1 9 1,-1 10-16,10 9 16,9 29-1,10 27-15,-19-37 16</inkml:trace>
  <inkml:trace contextRef="#ctx0" brushRef="#br1" timeOffset="-99385.8">32211 12696 0,'0'0'0,"0"0"15,0 0-15,9 19 16,1 9-1,-1 28 1,1 29-16,8-10 16,-8 0-1,-1 0-15,-9-28 16,0-10 0,0-18-16,0-10 15,0-9 1,0 0-1,0 0-15,10-18 16,-1-29 0,0-38-16,10 10 15,0 28 1,0 0 0,0 10-16,-10 27 15,1 1 1,8 18-1,1 1-15,0 18 16,0 19 0,0 0-16,-19 0 15,0 0 1,0-10-16,0-9 16,0-9-1,0-10 1,0 1-16,0-10 15,9 0 1,0-10-16,20-18 16,18-9-1,-10-1-15,1 10 16,-10 0 0,-9 19-16,0-1 15,0 10 1,-10 10-1,0 18-15,10 19 16,-9 9 0,-1 10-16,0-10 15,1 0 1,-1-18-16,1-1 16,-1 1-1,0-19-15,10-1 16,0-18-1,9 0-15,1-18 16,-1-11 0,0-18-16,0-9 15,-9-10 1,-19 20-16,0 17 16,-9 1-1,-1 19-15,1 0 16,-10 18-1,0 19-15,0 19 16,10 0 0,18 19-16,29-1 15,-19-37 1</inkml:trace>
  <inkml:trace contextRef="#ctx0" brushRef="#br1" timeOffset="-99047.02">33246 12217 0,'0'0'0,"0"0"0,0 0 0,0 0 0,0 0 0,0 19 0,-10 66 0,10 84 0,19 56 0,9 0 0,1-9 0,-11-29 16,-8-27-1,-10-29-15,0-18 16,-19-19-1,0-29-15,0-27 16,10-29 0</inkml:trace>
  <inkml:trace contextRef="#ctx0" brushRef="#br1" timeOffset="-98819.16">32879 12855 0,'0'0'0,"9"0"0,1-9 15,27-10 1,39 1-16,55 8 16,39 20-1,-1 18-15,-28 19 16,94 28-1</inkml:trace>
  <inkml:trace contextRef="#ctx0" brushRef="#br1" timeOffset="-97793.64">26971 13644 0,'0'0'0,"0"0"0,0 0 16,0 0 0,0 0-16,9 9 15,38 10 1,48 9-16,36 19 16,29-10-1,10-18-15,-11 0 16,-8-19-1,9-19-15,-19 0 16,0-9 0,0-9-16,-18-20 15,-11-8 1,-8-20-16,-10-27 16,-9-10-1,-10-19-15,-19 0 16,-18-9-1,-10 9 1,-18-9-16,-10 9 16,-19 1-1,-9-10-15,-38-1 16,-19 1 0,-28 10-16,-19 8 15,-18 38 1,-10 19-16,-19 19 15,1 19 1,-11 27-16,1 20 16,9 18-1,-9 19-15,0 18 16,9 10 0,10 29-16,19 18 15,18 18 1,19 1-16,38 18 15,18-8 1,38 8-16,19 10 16,48-9-1,36 18 1,48-9-16,47-10 16,18-18-1,10-29-15,10-8 16,8-20-1,48-9-15,38-19 16,84 1 0</inkml:trace>
  <inkml:trace contextRef="#ctx0" brushRef="#br1" timeOffset="-13902.61">11289 3192 0,'0'0'0,"0"0"0,0 0 15,0 0 1,0 0-16,9 9 16,1 0-1,27 19-15,20 1 16,18 8 0,-9 1-16,-10-20 15,1 11 1,-1-11-16,-9 1 15,0 9 1,19 0-16,9 19 16,-28-19-1</inkml:trace>
  <inkml:trace contextRef="#ctx0" brushRef="#br1" timeOffset="-13486.22">12201 3276 0,'0'0'0,"0"0"16,0 0-16,0 9 15,-9 1 1,-10 18-16,10 0 16,-1 0-1,1 19-15,9 0 16,0 0-1,0 9-15,0-18 16,0-1 0,-19 1-1,-28-1-15,-47 1 16,-47-29 0,66-9-16</inkml:trace>
  <inkml:trace contextRef="#ctx0" brushRef="#br1" timeOffset="-12842.5">11769 4890 0,'0'0'0,"0"0"15,0 0-15,9 9 16,0 10-1,20 9-15,8 0 16,20 19 0,9 9-16,9-9 31,0-9-31,-9-1 16,-10-18-16,-18 0 15,-29-19 1</inkml:trace>
  <inkml:trace contextRef="#ctx0" brushRef="#br1" timeOffset="-12527.62">12465 5181 0,'0'0'0,"0"9"16,9 19-16,1 10 16,-10-1-1,0 10-15,0 0 16,-10-28-1,-9 9-15,1-9 16,-20-10 0,-18-9-16,18 0 15</inkml:trace>
  <inkml:trace contextRef="#ctx0" brushRef="#br1" timeOffset="-11901.67">11599 6494 0,'0'0'0,"0"0"0,0 0 15,0 0 1,0 0-16,10 10 16,18 8-1,19 20-15,9 18 16,10 10-1,0-10-15,-9-9 16,-20-9 0,1-20-16,-29-8 15</inkml:trace>
  <inkml:trace contextRef="#ctx0" brushRef="#br1" timeOffset="-11586.01">12136 6672 0,'0'0'0,"0"0"15,0 10-15,0 18 16,-10 9-1,10 1 1,0 0-16,0-1 16,-9-18-1,-1 0-15,-8-1 16,-1 1 0,-19-19-16,-47 0 15,29 0 1</inkml:trace>
  <inkml:trace contextRef="#ctx0" brushRef="#br1" timeOffset="-10936.85">11863 8005 0,'0'0'0,"0"0"16,9 9-16,1 10 16,18 9-1,0 19-15,19 0 16,0 19 0,0-1-16,0-9 15,-9-9 1,-19-18-16,-1-11 15,-18-18 1</inkml:trace>
  <inkml:trace contextRef="#ctx0" brushRef="#br1" timeOffset="-10635.08">12343 8221 0,'0'0'0,"0"9"16,0 10-16,0 28 16,0 9-1,0 0-15,-10-18 16,1-1-1,-1-18-15,-9 0 16,1-10 0,-20-9-1,-9-19-15,19 1 16</inkml:trace>
  <inkml:trace contextRef="#ctx0" brushRef="#br1" timeOffset="-10120.07">11599 9271 0,'0'0'0,"0"0"16,10 0-1,18 10-15,0-1 16,19 19-1,10 19-15,18 19 16,0 9 0,10 0-16,-10 0 15,-9-9 1,-10-29-16,-37-27 16</inkml:trace>
  <inkml:trace contextRef="#ctx0" brushRef="#br1" timeOffset="-9819.56">12399 9675 0,'0'0'0,"0"0"15,0 9-15,-19 29 16,0-1-1,1 1 1,-1-1-16,0-9 16,-9-9-1,-10-9-15,0-10 16,-9-19 0,-9-19-16,-10-18 15,-9 9 1,9 10-16,28 18 15</inkml:trace>
  <inkml:trace contextRef="#ctx0" brushRef="#br1" timeOffset="-9286.39">11571 10782 0,'0'0'0,"0"0"16,10 9-16,27 19 15,20 10 1,18 18-16,0 10 16,-9 0-1,0-10-15,-10 0 16,-18-18-1,0-1 1,-20-9-16,-8-18 16</inkml:trace>
  <inkml:trace contextRef="#ctx0" brushRef="#br1" timeOffset="-8985.97">12107 11129 0,'0'0'0,"0"0"15,0 9-15,0 1 16,0 18 0,0 0-16,0 10 15,0-10 1,-18-9-16,-1-1 15,0 1 1,-19-19-16,1-9 16,-1-10-1,-9-19 1,0-18-16,0 0 16,28 28-1</inkml:trace>
  <inkml:trace contextRef="#ctx0" brushRef="#br1" timeOffset="-3897.86">16218 3323 0,'0'0'0,"0"0"16,10 9-1,-1 10-15,19 28 16,10 19 0,9-1-16,0-8 15,0-1 1,-9-19-16,9 1 15,-10-1 1,1-18-16,-19-19 16,-10 0-1</inkml:trace>
  <inkml:trace contextRef="#ctx0" brushRef="#br1" timeOffset="-3658.92">16745 3623 0,'0'0'0,"0"0"0,0 0 16,0 0-1,0 10 1,0 8-16,0 20 16,0 9-1,0 9-15,0 0 16,0-18-1,0-10-15,0-9 16,-19-10 0,10-9-16</inkml:trace>
  <inkml:trace contextRef="#ctx0" brushRef="#br1" timeOffset="-3153.57">16265 4693 0,'0'0'0,"0"0"16,0 0-16,0 0 16,0 0-1,10 0-15,-1 0 16,1 9 0,18 1-16,19 18 15,0 9 1,9 10-16,1 0 15,-1 9 1,-9-9 0,10-9-16,-38-19 15</inkml:trace>
  <inkml:trace contextRef="#ctx0" brushRef="#br1" timeOffset="-2875.3">16802 4937 0,'0'0'0,"0"0"16,0 0-16,0 0 16,0 9-1,0 10-15,0 9 16,0 0-1,0 0-15,0-9 16,0 0 0,-10 0-16,-9-19 15,-9 0 1,9 0-16</inkml:trace>
  <inkml:trace contextRef="#ctx0" brushRef="#br1" timeOffset="-2085.94">16068 6504 0,'0'0'0,"0"0"16,0 0-16,0 0 15,0 0 1,9 9-16,10 0 15,9 19 1,19 10-16,19 18 16,0 10-1,0-10-15,-19-9 16,-9-9 0,-1-10-16,-18-9 15,-10-10 1</inkml:trace>
  <inkml:trace contextRef="#ctx0" brushRef="#br1" timeOffset="-1812.7">16642 6794 0,'0'0'0,"0"0"0,0 10 16,0-1 0,0 19-16,0 0 15,0 19 1,-10-9-16,-9-1 16,1-8-1,-1-11-15,0 1 16,-28-28-1,19-1-15</inkml:trace>
  <inkml:trace contextRef="#ctx0" brushRef="#br1" timeOffset="-560.3">20508 16927 0,'0'0'0,"10"10"15,-1 18-15,0 0 16,1 19 0,-10 28-16,0 28 15,-19 29 1,-9-10-16,-10 0 16,0-19-1,-9-38-15,0-8 16,0-20-1,10-18-15,-20-10 16,-18-18 0,-10-19-16,-9-28 15,10-29 1,8-9-16,29 10 16,19-1-1,0 20-15,18 8 16,1 11-1,9 17 1</inkml:trace>
  <inkml:trace contextRef="#ctx0" brushRef="#br1" timeOffset="145.94">19351 5040 0,'0'0'0,"0"0"0,9 9 15,10 10-15,9 37 16,20 19-1,17 29-15,1-1 16,0 0 0,0 0-1,-10-18-15,-9-20 16,-9-27-16,-10-10 16,-18-19-1</inkml:trace>
  <inkml:trace contextRef="#ctx0" brushRef="#br1" timeOffset="464.58">20010 5518 0,'0'0'0,"0"0"0,0 10 16,9 9-16,0 18 16,1 29-1,-1-1-15,-9-8 16,0-10 0,0-10-1,-9 1-15,-10-10 16,-9 0-1,-19 0-15,-19 0 16,-9-9 0,28-10-16</inkml:trace>
  <inkml:trace contextRef="#ctx0" brushRef="#br1" timeOffset="930.1">19492 7001 0,'0'0'0,"0"0"0,0 0 15,10 9 1,-1 1-16,19 18 15,19 9 1,10 10-16,9-9 16,-1-1-1,1 10-15,-9-9 16,-1-1 0,-18 1-16,-1-10 15,-8-9 1,-11-1-1,-8-18-15</inkml:trace>
  <inkml:trace contextRef="#ctx0" brushRef="#br1" timeOffset="1197.09">20245 7076 0,'0'0'0,"0"0"0,0 0 16,0 0-1,0 9-15,9 10 16,1 9 0,-10 19-16,0 0 15,0 9 1,-10 1-16,-9-1 16,1-19-1,-20 1-15,-19-10 16,-18-9-1,-19-10-15,47-9 16</inkml:trace>
  <inkml:trace contextRef="#ctx0" brushRef="#br1" timeOffset="1647.09">19643 8530 0,'0'0'0,"0"0"0,0 10 15,9-1 1,19 19-16,10 19 15,28 19 1,18-1-16,11 1 16,-1 9-1,0-19 1,-19-18-16,-19-1 16,-37-27-1</inkml:trace>
  <inkml:trace contextRef="#ctx0" brushRef="#br1" timeOffset="1929.75">20414 8915 0,'0'0'16,"0"0"-16,0 0 15,0 9-15,0 1 16,0 18 0,0 0-16,0 9 15,0 1 1,-19-1-16,0-18 16,-18 0-1,-29-10 1,-28-27-16,37-11 15</inkml:trace>
  <inkml:trace contextRef="#ctx0" brushRef="#br1" timeOffset="22683.72">27752 11232 0,'9'0'0,"29"0"16,47-9-16,18 9 15,19 19 1,10 18-16,28 19 16,0 38-1,9 9 1,-9 1-16,-28-1 15,0 0-15,-10 10 16,-28-1 0,-19 10-16,-18 10 15,-20 8 1,-9 20 0,-18 9-16,-29 0 15,-19 9 1,-27-19-16,-20 1 15,-9-10 1,-28-19-16,-10-9 16,-19-18-1,-18-29-15,-19-10 16,-10-27 0,-18-29-16,0-18 15,18-38 1,0-19-16,1-46 15,9-20 1,18-18 0,20-19-16,37 10 15,19-10 1,19 9-16,28 10 16,9 19-1,10 9-15,18 19 16,1 9-1,9 47-15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21:09.57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  <inkml:brushProperty name="color" value="#0070C0"/>
    </inkml:brush>
    <inkml:brush xml:id="br6">
      <inkml:brushProperty name="width" value="0.05292" units="cm"/>
      <inkml:brushProperty name="height" value="0.05292" units="cm"/>
    </inkml:brush>
  </inkml:definitions>
  <inkml:trace contextRef="#ctx0" brushRef="#br0">5174 2976 0,'0'0'0,"9"-10"0,1-8 16,-1-1 0,1 0-1,-1 0-15,-9 10 16,10 0-1,-10-1-15,0 10 16,0 0 0,0 10-16,9-1 15,0 19 1,-9 19-16,10 28 16,-10 9-1,0 10 1,0 28-16,0 28 15,0-9 1,0 9-16,9 10 16,-9-1-1,0-9-15,0 38 16,0 18 0,0-37-16,-9 0 15,9 28 1,0 0-16,0-9 15,9 18 1,1 1 0,-1 18-16,0 9 15,1-8 1,-10-11-16,9 1 16,-9 0-1,-9 0-15,9-19 16,-10-19-1,1-37-15,0-29 16,9-8 0,0-20-1,0-18-15,0-10 16,0 0 0,0 1-16,0-20 15,0 1 1,0-1-16,0-9 15,0-9 1,0-9-16,0-10 16,0 0-1</inkml:trace>
  <inkml:trace contextRef="#ctx0" brushRef="#br0" timeOffset="549.69">5513 2666 0,'0'0'0,"0"0"16,0 0-16</inkml:trace>
  <inkml:trace contextRef="#ctx0" brushRef="#br0" timeOffset="896.48">5278 2807 0,'0'0'0,"0"0"16,0 0 0,0 0-16,0 0 15,0 0 1,0 0-16,0 0 16,9 0-1,0 0-15,1-10 16,-1 10-1,1 0 1,-1 0-16,0 0 16,1 0-1,-1 0 1,-9 0-16</inkml:trace>
  <inkml:trace contextRef="#ctx0" brushRef="#br0" timeOffset="1565.36">5080 2995 0,'0'0'0,"0"0"0,9 0 15,1-19 1,-1 9-1,1 1-15,-1 0 16,0-1 0,1 1-16,-1-1 15,1 1 1,-1 0-16,0-1 16,1 10-1,9-9 1,9 0-16,19-1 15,38 1 1,28-1-16,18 10 16,20 0-1,27 10-15,1-10 16,19 9 0,-1 10-16,-9 0 15,-9-1 1,-19 1-16,-28 0 15,-10-10 1,-28 1-16,-28-1 16,-19-9-1,-9 0-15,-19 0 16,-1 0 0,-8 0-1,-10 0-15,0 0 16</inkml:trace>
  <inkml:trace contextRef="#ctx0" brushRef="#br0" timeOffset="2284.63">7479 2769 0,'0'0'0,"0"0"0,0 0 15,0 0-15,0 0 16,0 10-1,0 18-15,9 28 16,1 29 0,9 37-16,9 9 15,0 19 1,-9 28 0,-10 19-16,-9 10 15,0 27 1,-9 20-16,-1 18 15,1 9 1,0 1-16,9 9 16,0 9-1,0 0-15,0-19 16,0 20 0,-10-20-16,10 1 15,-9-1 1,-1 1-16,1-29 15,-10-9 1,0-10 0,0-18-16,1-19 15,-1-9 1,0-19-16,10-28 16,-1-20-1,1-8-15,-1-19 16,10-19-1,-9-9-15,0-19 16,9-10 0,0-9-16,0-9 15,0-19 1,0 0-16,0 0 16</inkml:trace>
  <inkml:trace contextRef="#ctx0" brushRef="#br0" timeOffset="2966.12">5343 8521 0,'0'0'0,"0"0"16,0 0-16,0 0 15,0 0 1,0 0-16,10 9 15,-1 1 1,1 27-16,18 29 16,0 28-1,-9 28 1,-10 9-16,-9 19 16,-9-9-1,-10-10-15,0 0 16,-9-18-1,9 0-15,-9-20 16,9-18 0,0 1-16,1-20 15,-1 0 1,0-18-16,10-1 16,-1-18-1,1 0-15,-1-1 16,1-18-1,9 0-15</inkml:trace>
  <inkml:trace contextRef="#ctx0" brushRef="#br0" timeOffset="3409.98">5165 10144 0,'0'0'0,"0"0"0,0 0 16,9 0 0,10 0-16,37-9 15,29-1 1,28-9-16,37 10 15,20-10 1,8 10-16,-8-10 16,9 10-1,-10-1-15,0-8 16,1 8 0,-11 1-16,-8-1 15,-10 1 1,-37 0-16,-20-1 15,-27 10 1,-20 0 0,-8 0-16,-11 0 15,-18 0 1,0 0-16,0 0 16</inkml:trace>
  <inkml:trace contextRef="#ctx0" brushRef="#br0" timeOffset="3981.66">4835 11683 0,'0'0'0,"0"0"0,0 9 16,0 19-16,0 19 16,0 19-1,0-1 1,0-8-16,0-1 16,0 0-16,0-18 15,0-1 1,0-18-1,0 0-15,0-19 16,0 0 0</inkml:trace>
  <inkml:trace contextRef="#ctx0" brushRef="#br0" timeOffset="4227.6">4544 11429 0,'0'0'0,"0"0"0,9 0 16,19-18 0,10-1-16,9-19 15,10 1 1,-20 9-16,1-1 16,-19 1-1,-1 0-15,-18 19 16,0-1-1,-18 1-15,8 0 16</inkml:trace>
  <inkml:trace contextRef="#ctx0" brushRef="#br0" timeOffset="4807.92">5127 11664 0,'0'0'0,"0"0"15,0 9 1,0 29-16,0 27 15,9 29 1,1 0-16,-1 0 16,-9-10-1,0-18-15,0-28 16,0-20 0,0 1-1,0-19-15,0 0 16,-9-28-1,-1-28-15,20-38 16,18-28 0,0 9-16,10 19 15,0 29 1,-1 27-16,1 10 16,9 19-1,19 18-15,0 10 16,9 18-1,-19 10-15,1 10 16,-20-1 0,-18 10-16,-9 27 15,-20 1 1,-9-9-16,1-10 16,8-10-1,10-36-15</inkml:trace>
  <inkml:trace contextRef="#ctx0" brushRef="#br0" timeOffset="5256.22">6284 11495 0,'0'0'0,"0"0"0,0 9 16,0 10 0,0 47-16,0 37 15,0 47 1,-9 38-1,-1-1-15,-8 10 16,-1 0 0,0 1-16,9-20 15,-8-19 1,8-27-16,1-10 16,-1-38-1,10-9-15,0-28 16,0-9-1,10-20-15,-1-8 16,1-10 0,27-38-16,-18 10 15</inkml:trace>
  <inkml:trace contextRef="#ctx0" brushRef="#br0" timeOffset="5592.9">6378 12011 0,'0'0'0,"0"0"15,0-19-15,0-9 16,-9-9 0,9 8-16,0 1 15,9 9 1,1 10-16,18 0 15,9 9 1,11 9-16,-11 19 16,1 0-1,-10 19-15,-19 0 16,-18 10 0,-19 8-16,-38 1 15,-19-10 1,-18-9-16,-20-19 15,58-28 1</inkml:trace>
  <inkml:trace contextRef="#ctx0" brushRef="#br0" timeOffset="6128.16">7027 12124 0,'0'0'0,"0"0"0,0 9 16,0 10-1,0 9-15,10 28 16,-1 10 0,1-10-16,8 0 15,1-18 1,0-19-16,0-19 16,0 0-1,9-19-15,0-19 16,-9-18-1,0-10-15,0 20 16,-10 17 0,-9 1-16,0 9 15,0 10 1,0 0 0,0 18-16,0 19 15,9 38 1,10 37-16,9 10 15,19-10 1,10-19-16,9-18 16,-38-38-1</inkml:trace>
  <inkml:trace contextRef="#ctx0" brushRef="#br0" timeOffset="6521.64">7883 11063 0,'0'0'0,"0"0"16,0 0-1,0 0-15,0 10 16,0 27 0,10 76-16,-1 65 15,1 19 1,8 0-16,-8 0 16,-10-28-1,0 0-15,0-19 16,0-28-1,0-28-15,-10-19 16,1-19 0,0-9-16,-1-28 15,1-10 1</inkml:trace>
  <inkml:trace contextRef="#ctx0" brushRef="#br0" timeOffset="6804.67">7422 11645 0,'0'0'0,"10"0"15,27 0 1,48-9-16,56-10 16,29 10-1,-1-1-15,-9-9 16,0 1 0,9 8-16,151-9 15</inkml:trace>
  <inkml:trace contextRef="#ctx0" brushRef="#br0" timeOffset="7885.77">11054 3107 0,'0'0'0,"0"9"16,9 29-1,1 56-15,-1 56 16,0 66 0,10 46-16,0 39 15,-10 27 1,1 19-16,-10 19 16,-19 28-1,0 10-15,-28 8 16,-9-8-1,-1-10-15,1 9 16,9-27 0,28-20-16,19-18 15,9-47 1,20-38-16,-1-46 16,-9-48-1,-1-18 1,-18-38-16,0-37 15,0-19 1,0-19-16,0-9 16,0-19-1,0 0-15</inkml:trace>
  <inkml:trace contextRef="#ctx0" brushRef="#br0" timeOffset="8574.26">11082 3342 0,'0'0'0,"0"0"0,0 0 16,0 0-1,-9-10-15,-1 1 16,10-10 0,0 0-1,0-9-15,10-9 16,-1-1 0,0-18-16,1-10 15,-1 10 1,-9 0-16,0 9 15,0 0 1,0 0-16,0 19 16,0 0-1,-9-1-15,9 11 16,0 8 0,0 1-16,0 0 15,0 9 1,0 0-16</inkml:trace>
  <inkml:trace contextRef="#ctx0" brushRef="#br0" timeOffset="10021.69">11054 2769 0,'0'0'0,"0"0"15,0 0 1,9 0-16,10-18 16,37-1-1,57 0-15,57 0 16,37 10-1,9 0-15,38-1 16,9 20 0,48-1-16,37 0 15,9 1 1,38-1 0,1 10-16,-11 9 15,10 0-15,19-9 16,-19 0-1,-18-1-15,-10-18 16,9 0 0,-19-9-16,-9 0 15,-9-1 1,-28-9 0,-20 1-16,-9-1 15,-28 0 1,-37 0-16,-29 1 15,-19-10 1,-28 9-16,-9 9 16,-19 1-1,-28 0-15,-20-1 16,-8 1 0,-19-1-16,-1 10 15,-18 0 1,0 0-16,0 0 15,-10 0 1,0 0-16,1 0 16,-10 0-1,0 0 1,0 0-16,9 10 16,1 9-1,-10 18-15,0 19 16,0 38-1,0 28-15,-10 28 16,1 38 0,-10 47-1,10 18-15,-1 19 16,1 38-16,9 37 16,9 0-1,10 19-15,9 18 16,0 11-1,1 8-15,-1-28 16,0-9 0,0-9-16,10-38 15,-19-19 1,0-19 0,-10-46-16,-9-47 15,0-29 1,0-37-16,0-37 15,-9-10 1,-1-19-16,-9 0 16,1-18-1,-1-1-15,0 1 16,0-10 0,10-9-16,-10-1 15,10 1 1,-1-9-16,1-1 15,-1 0 1,1 1-16,-1-1 16,1 1-1,9-1-15,-9 0 16,-1 10 0,1 0-1,-1 0-15,1-1 16,0 1-16,-1 9 15,-9 0 1,1 1 0,-1-1-16,-9 0 15,-10 0 1,0 19-16,-9 0 16,10 0-1,-1 0-15,10 9 16,0-9-1,-1-10-15,11 1 16,8-19 0,1-1-16,-1 1 15,10-9 1</inkml:trace>
  <inkml:trace contextRef="#ctx0" brushRef="#br0" timeOffset="10687.96">10696 10360 0,'0'0'0,"0"0"15,10 0-15,-1-10 16,0-8 0,1 8-16,-1-9 15,1 10 1,-1 0-16,0-1 16,1 1-1,-1-1-15,1 1 16,-10 0-1,0 9-15,9 9 16,1 10 0,18 37-16,0 19 15,0 10 1,0-10 0,1 0-16,8-10 15,-27-36-15</inkml:trace>
  <inkml:trace contextRef="#ctx0" brushRef="#br0" timeOffset="11163.17">11063 10707 0,'0'0'0,"0"0"0,10 0 15,27-19 1,29-18-16,56-10 15,57 0 1,28 9-16,38 10 16,46 0-1,67 19-15,37-1 16,38 1 0,28-1-16,9 1 15,10 18 1,-1-9-16,1 0 15,-19 10 1,10-1-16,8 1 16,-18-10-1,-56-10 1,-29 1-16,-18-10 16,-48 0-1,-37-9-15,-19 9 16,-28-9-1,-48 0-15,-37 0 16,-37 9 0,-19 10-16,-38-1 15,-19 1 1,-19 0-16,-9 9 16</inkml:trace>
  <inkml:trace contextRef="#ctx0" brushRef="#br0" timeOffset="11921.11">13744 11636 0,'0'0'0,"0"0"16,0 0-16,10 18 15,-1 48 1,0 65-1,20 38-15,8 0 16,-18 10 0,0-29-16,-19-38 15,0-27 1,-9-29-16,-1-18 16,1-20-1,9-8-15,0-10 16,0 0-1,0-38-15,0-37 16,0-9 0,9 18-16,1 10 15,8 9 1,11 19-16,-1-1 16,28 20-1,19 9-15,10 19 16,-10 9-1,-18 19-15,-1 9 16,-18 0 0,-19 10-1,0 0-15,-10 0 16,0-10-16,-9-28 16</inkml:trace>
  <inkml:trace contextRef="#ctx0" brushRef="#br0" timeOffset="12161.83">15024 12630 0,'0'0'0,"0"0"0,0 10 15,0 18 1,9 28-16,0 38 16,10 0-1,0-10 1,0-18-16,-10-47 16</inkml:trace>
  <inkml:trace contextRef="#ctx0" brushRef="#br0" timeOffset="12339.61">15042 12142 0,'0'0'0,"0"0"15,0 0-15,10 0 16,18 0-1,-9-9-15</inkml:trace>
  <inkml:trace contextRef="#ctx0" brushRef="#br0" timeOffset="12887.6">16124 11551 0,'0'0'0,"0"10"15,0 18-15,0 56 16,10 57 0,-1 37-16,10 0 15,0-9 1,0-18-16,-10-30 15,0-17 1,1-20-16,-10-18 16,0-29-1,0-9-15,0-9 16,0-19 0,0 0-16,0-9 15,-19-19 1,-9-38-16,-10-9 15,-9 9 1,0 19-16,9 19 16,1 0-1,-1 19-15,1-1 16,-1 20 0,10 18-16,-1 9 15,11 10 1,18 19-16,37 9 15,20 0 1,37-9 0,19-19-16,-47-38 15</inkml:trace>
  <inkml:trace contextRef="#ctx0" brushRef="#br0" timeOffset="13470.93">16886 11523 0,'0'0'0,"0"0"15,0 0 1,10 19-16,9 47 15,37 84-15,0 47 32,1 28-32,-1 0 0,-18-37 15,-10-29 1,-9-37 0,0-37-16,-10-29 15,1-19 1,-1-8-16,-9-20 15,0-9 1,0-19-16,0-37 16,-19-29-1,-9 1-15,0 9 16,0 9 0,-1 19-1,1 19-15,0 9 16,-10 10-1,1 9-15,-20 19 16,-9 28-16,19 18 16,10-8-1,27 8 1,10 1-16,38 0 16,28-10-1,47-9-15,28-19 16,0-18-1,-75-20-15</inkml:trace>
  <inkml:trace contextRef="#ctx0" brushRef="#br0" timeOffset="14389.67">17771 12743 0,'0'0'0,"0"0"0,0 0 16,9 9-1,0 1-15,1-1 16,18-9 0,0 0-16,0 0 15,10-19 1,0 0-16,-10-18 16,-9-1-1,-10-9 1,-9 1-16,0-1 15,-19 19 1,1-1-16,-1 20 16,0 0-1,-19 27-15,1 29 16,-1 38 0,19 27-16,19 20 15,28-20 1,19-18-16,19-9 15,0-29 1,9-9-16,1-29 16,-10-18-1,-10-18-15,0-29 16,-9-38 0,-9-8-1,-19-11-15,0 20 16,-19 18-16,0 10 15,0 28 1,0 0 0,0 18-16,0 1 15,0 18 1,0 10-16,9 37 16,-9 19-1,0 10-15,0 9 16,0-19-1,0-19-15,0 0 16,0-18 0,0-19-16,0-1 15,0-18 1,0 0 0,0-37-16,0-48 15,10-27-15,-1 9 16,0 18-1,1 29-15,9 18 16,-1 10 0,11 9-1,-1 10-15,19 18 16,0 20 0,9 17-16,1 30 15,-1 17 1,-9 29-16,-9-9 15,-19-1 1,-19-8-16,0-29 16,-19-19-1,10-28-15</inkml:trace>
  <inkml:trace contextRef="#ctx0" brushRef="#br0" timeOffset="17533.93">7460 6194 0,'0'0'0</inkml:trace>
  <inkml:trace contextRef="#ctx0" brushRef="#br0" timeOffset="17771.45">7517 6222 0,'9'0'0,"47"0"16,85-19-16,113-9 16,95 28-1,102 19-15,-18-10 16</inkml:trace>
  <inkml:trace contextRef="#ctx0" brushRef="#br0" timeOffset="18954.55">7855 6203 0,'0'0'15,"10"0"-15,27 0 16,48 0-16,37 10 16,29-1-1,37 0-15,47 10 16,38 9-1,18 10-15,-27-1 16,-48-18 0,-37-9-1,-47 8-15,-38 1 16,-28 0 0,-19-10-16,-10 1 15,1-10 1,-29 0-16</inkml:trace>
  <inkml:trace contextRef="#ctx0" brushRef="#br0" timeOffset="19570.77">10273 6138 0,'0'0'0,"0"0"15,0 0 1,0 0-16,0 0 16,0 0-1,0 9-15,9 10 16,1 56 0,9 19-1,9-19-15,-9 0 16,-1-19-16,1-18 15,-9-10 1,-1-9 0,-9-1-16,0-8 15,0-10 1,9-10-16,1-18 16,-1-28-1,10-19-15,-10 9 16,1 0-1,-10 10-15,9 19 16,-9 8 0,10 11-16,-1 8 15,0 1 1,1 9 0,18 19-16,19 18 15,0 20-15,-9-11 16,-1 11-1,-18-10-15,0-10 16,-10 1 0,-9-1-16,0-9 15,-28 1 1,-38 17 0,-28 11-16,0-20 15,10 1 1,46-29-16</inkml:trace>
  <inkml:trace contextRef="#ctx0" brushRef="#br0" timeOffset="20604.93">20461 5856 0,'0'0'0,"0"0"0,0 0 16,0 0 0,-9 0-1,9 0-15,9 0 16,48 10-1,65-1-15,75 10 16,29-1 0,9-8-16,-9 9 15,-19-1 1,-47 1-16,-47-9 16,-28-10-1,-38 9-15,-10 0 16,-18-9-1,-10 10-15,-9-10 16</inkml:trace>
  <inkml:trace contextRef="#ctx0" brushRef="#br0" timeOffset="21144.92">22352 5631 0,'0'0'0,"0"0"15,0 9-15,0 10 16,-9 47 0,-1 37-16,1 19 15,-1-19 1,1-18-16,0-20 15,-1-18 1,1-28-16,-1 0 16,1-19-1,9 0-15,0-19 16,-9-19 0,18-18-16,0-10 15,1-9 1,-1 10-16,1 8 15,-1 20 1,0 18-16,1 0 16,9 10-1,9 0-15,0 18 16,10 0 0,9 20-1,-10-1-15,1 9 16,-19 1-1,0-1-15,-29 10 16,-37 28 0,-75 28-16,-38-9 15,-141 38 1</inkml:trace>
  <inkml:trace contextRef="#ctx0" brushRef="#br0" timeOffset="21754.9">23359 2657 0,'0'0'0,"9"9"0,0 10 16,20 56-16,-1 66 16,9 74-1,-18 48-15,0 37 16,-28 38 0,-10 28-1,-19 9-15,1 48 16,-1 8-16,10 48 15,0 27 1,9-27 0,0 28-16,-9-20 15,-10-8 1,10-19-16,0-66 16,9-57-1,9-36-15,20-48 16,-1-47-1,10-55-15,0-39 16,0-46 0,-10-38-16</inkml:trace>
  <inkml:trace contextRef="#ctx0" brushRef="#br0" timeOffset="22428.01">23443 2788 0,'0'0'0,"10"-9"15,8-10 1,20 0-16,19 10 16,46 9-1,76 19-15,75 27 16,37 30-1,29-1-15,19-10 16,18-18 0,1-19-16,-10 0 15,-38-28 1,-46 0-16,-48-9 16,-56 0-1,-28-1-15,-29-8 16,-9-1-1,0 0-15,-18 0 16,-20-9 0,-18 19-16,-1-1 15,-18 1 1,0 9-16,-10 9 16,-9-9-1</inkml:trace>
  <inkml:trace contextRef="#ctx0" brushRef="#br0" timeOffset="23504.82">27545 3088 0,'0'0'0,"0"0"0,0 0 15,0 0 1,9 19-16,1 37 16,-1 48-1,-9 64-15,0 39 16,10 18 0,-1 47-16,0 10 15,1 9 1,-1 37-16,-9 28 15,10 10 1,-1 28-16,0 10 16,1-29-1,9 29 1,-10-10-16,0-28 16,-9-10-1,10-9-15,-1-18 16,10-39-1,-10-36-15,10-38 16,-9-38 0,-1-9-16,-9-57 15,0-18 1,0 0-16,0-19 16,0 0-1,0 0-15,-9-19 16,9-9-1,-10 10-15,1-10 16,-1-29 0,10 1-16,0 0 15,0-10 1,0 1-16,0 8 16,0-8-1,0-1 1,-9 10-16,9 9 15,-9 10-15,-1 8 16,10 1 0,0 0-1,0-9-15,0-1 16,0-18 0,0 0-16,0 0 15,0-10 1,0 0-16,-9-9 15,9 10 1,-19-10-16,-9 0 16,-19-10-1,-47-18-15,-38-9 16,-37-1 0,-67 1-16,-36-1 15,-29-9 1,-29-9-16,1 0 15,19 9 1,-10-19-16,28 10 16,19 9-1,19 19 1,38 0-16,28-1 16,47 11-1,37 8-15,29 1 16,28 0-1,19-1-15,-1 10 16,20 0 0,0-9-16</inkml:trace>
  <inkml:trace contextRef="#ctx0" brushRef="#br0" timeOffset="24121.38">24252 6109 0,'0'0'0,"0"0"0,-9 10 16,-19 18-1,-10 28-15,-9 10 16,19 9 0,9 9-1,28-8-15,10-11 16,28-8-1,10-20-15,9-9 16,9-18 0,-9-10-16,-1-19 15,-8-28 1,-10-19-16,-9-9 16,-29-19-1,-18 10-15,-10 9 16,-28 9-1,-10 29-15,-9 27 16,-9 29 0,38 0-16</inkml:trace>
  <inkml:trace contextRef="#ctx0" brushRef="#br0" timeOffset="25508">24826 6447 0,'0'0'0,"0"0"15,0 0 1,0 0-16,0 0 16,10 10-1,-1 8-15,19 29 16,19 10-1,-9-1-15,-1-19 16,1-18 0,-10 0-16,1-19 15,-1 0 1,0-19 0,10-9-16,9-19 15,-10-28 1,1 0-16,-19 9 15,-19 1 1,0 27-16,-10 19 16,1 10-1,0 9-15</inkml:trace>
  <inkml:trace contextRef="#ctx0" brushRef="#br0" timeOffset="25880.67">25485 6241 0,'0'0'0,"0"0"0,0 0 15,0 0 1,0 0-1,0 9-15,0 38 16,-10 38 0,10 74-16,0 29 15,0-10 1,0 10-16,0-10 16,-9-9-1,9-19-15,0-28 16,0-19-1,9-9-15,-9-28 16,0-29 0,0-18-16,0-19 15</inkml:trace>
  <inkml:trace contextRef="#ctx0" brushRef="#br0" timeOffset="26175.51">25494 6428 0,'0'0'0,"9"-28"0,10-9 16,10 9 0,-1 0-16,19 18 15,19 20 1,-1 27-16,-8 1 15,-19 8 1,-20 11-16,-18-1 16,-9 0-1,-29 1-15,-28-1 16,-9-19 0,-9 1-16,46-29 15</inkml:trace>
  <inkml:trace contextRef="#ctx0" brushRef="#br0" timeOffset="26587.88">25927 6607 0,'0'0'0,"9"0"0,-9-10 15,10 10 1,-1 0-16,0 19 15,20 9 1,-1 19 0,10 9-16,-10 1 15,0-20 1,0 1 0,-9-19-16,9-19 15,0-10-15,10-9 16,0-18-1,-1-1-15,-18 10 16,0 9 0,-10 10-16,-9 0 15,10 18 1,-1 10-16,1 18 16,18 29-1,0 9-15,0-9 16,-9-38-1</inkml:trace>
  <inkml:trace contextRef="#ctx0" brushRef="#br0" timeOffset="26904.21">26886 5828 0,'0'0'0,"0"0"0,0 0 16,0 9-1,0 29-15,-9 56 16,0 56 0,-1 28-16,10 0 15,10-18 1,-10-29-16,0-18 15,0-29 1,-10-18-16,1-10 16,-1-9-1,1-19-15,0-18 16</inkml:trace>
  <inkml:trace contextRef="#ctx0" brushRef="#br0" timeOffset="27109.6">26454 6297 0,'0'0'0,"9"0"0,0-9 16,20-1-1,46 1-15,66 0 16,10 9-1,-1 18-15,-28 20 16,-75-19 0</inkml:trace>
  <inkml:trace contextRef="#ctx0" brushRef="#br0" timeOffset="27887.96">24064 12067 0,'0'0'0,"0"0"0,-19 10 16,-9 8-1,0 29-15,0 10 16,18 8-1,20 1-15,18 9 16,19-19 0,19-9-16,0-19 15,-1-28 1,-8-18-16,-1-20 16,-9-18-1,-9-10 1,-19-9-16,-19 9 15,-19 19-15,-9 1 16,-19 8 0,-19 19-1,28 10-15</inkml:trace>
  <inkml:trace contextRef="#ctx0" brushRef="#br0" timeOffset="28303.92">24817 12180 0,'0'0'0,"0"0"0,0 9 15,-10 19 1,1 10 0,9 18-16,9 10 15,1 0 1,18-10-16,0-19 16,10-8-1,-1-11-15,10-18 16,1-9-1,17-19-15,1-19 16,9-28 0,-18-10-16,-19 10 15,-20-9 1,-18 18-16,0 19 16,-9 29-1</inkml:trace>
  <inkml:trace contextRef="#ctx0" brushRef="#br0" timeOffset="28628.35">25466 11927 0,'0'0'0,"0"0"0,0 18 15,9 20 1,1 37-16,8 66 16,-8 56-1,9 28-15,-10 9 16,1 1 0,-1-19-16,-9-19 15,0-19 1,0-28-16,-9-37 15,-1-38 1,1-28-16,9-38 16,0-9-1</inkml:trace>
  <inkml:trace contextRef="#ctx0" brushRef="#br0" timeOffset="28920.87">25654 12049 0,'0'0'0,"9"-10"16,20 1-16,27-1 16,10 10-1,9 10-15,-18 18 16,-1 19-1,-18 0-15,-19-10 16,-19 10 0,-19 9-16,-19 10 15,-18-10 1,-10-9-16,0-9 16,38-19-1</inkml:trace>
  <inkml:trace contextRef="#ctx0" brushRef="#br0" timeOffset="29354.64">26284 12480 0,'0'0'0,"0"0"16,0 10-16,0 8 15,0 20 1,10 37-16,-1 0 16,19-9-1,1-10 1,-1-19-16,0-18 16,0-19-16,19-9 15,0-10 1,0-18-16,10-10 15,-20-10 1,1 1-16,-10 9 16,-9 19-1,-10 0-15,-9 18 16,0 10 0,0 29-16,0 55 15,19 38 1,19 37-16,9 1 15,66 140 1</inkml:trace>
  <inkml:trace contextRef="#ctx0" brushRef="#br0" timeOffset="29687.66">27357 11842 0,'0'0'0,"0"0"15,0 0 1,0 28-16,0 47 16,9 66-1,10 28 1,0 0-16,-10 0 15,-9 9-15,0-19 16,-9-27 0,-10-10-16,0 0 15,10-28 1,-1-19 0,1-28-16,9-19 15,0-19 1</inkml:trace>
  <inkml:trace contextRef="#ctx0" brushRef="#br0" timeOffset="29949.5">26915 12490 0,'0'0'0,"9"0"16,10 0-16,47-10 15,47 20 1,46 18 0,1 9-16,0 10 15,-28 9-15,-28-18 16,-39-19 0,-18-1-1,-28-18-15,-19 0 16,0 0-1</inkml:trace>
  <inkml:trace contextRef="#ctx0" brushRef="#br0" timeOffset="31463.12">4290 14479 0,'0'9'0,"0"47"16,-10 57 0,20 65-16,-1 29 15,10-29 1,-19-28-16,-19-19 16,0-9-1,-9-28-15,0-38 16,19-18-1,-1-19-15,1-1 16,-1-18 0,10 0-16,10-18 15,-1-29 1,10-10-16,9 11 16,0 8-1,19 19-15,19-9 16,19 19-1,0-1 1,9 20-16,-10 8 16,-18-8-1,-9-1-15,-1 10 16,1 0 0,-20 0-16,1-1 15,9-8 1,19-1-16,-29-9 15</inkml:trace>
  <inkml:trace contextRef="#ctx0" brushRef="#br0" timeOffset="31877.78">5626 15314 0,'0'0'0,"-29"-19"0,-18-9 16,-9 0 0,-10 9-16,10 9 15,-1 20 1,10 18-16,0 9 16,9 20-1,10-10-15,19 9 16,-1-19-1,10 1-15,10 0 16,-1-10 0,10-10-16,9-8 15,1-1 1,-1-9-16,0 0 16,0 10-1,19-1-15,28 10 16,10 18-1,9-9 1,-19 1-16,-9-11 16,-37-18-16</inkml:trace>
  <inkml:trace contextRef="#ctx0" brushRef="#br0" timeOffset="32487.94">6030 15182 0,'0'0'0,"0"0"0,0 0 16,0 10-1,-9 18-15,-1 47 16,20 28 0,18 10-16,0-20 15,10-27 1,-1-19-1,1-19-15,-10-18 16,1-20-16,8-18 16,-9-19-1,-9-47-15,-9 0 16,-10 10 0,0 18-1,0 10-15,0 19 16,0 8-1,0 11-15,0 8 16,0 10 0,0 0-16,0 19 15,9 37 1,0 57-16,1 37 16,-1 47-1,1 19-15,-1-19 16,0 0-1,-9 0-15,0-9 16,0-38 0,-18-19-16,-11-28 15,-8-28 1,-20-9-16,-9-19 16,-9-10-1,-9-27-15,8-29 16,1-18-1,19-29 1,18-37-16,29 37 16</inkml:trace>
  <inkml:trace contextRef="#ctx0" brushRef="#br0" timeOffset="32937.58">7037 15595 0,'0'0'0,"0"0"0,0 0 15,0-28 1,0-19-1,0-19-15,-10 1 16,-8-1-16,-1 0 16,-10 19-1,11 19-15,-11 9 16,1 10 0,0 18-1,-10 38-15,-9 28 16,19 38-1,9 0-15,19-1 16,19-9 0,9-28-16,38-9 15,28 0 1,10-29-16,-1-27 16,-18-10-1,-47-10-15</inkml:trace>
  <inkml:trace contextRef="#ctx0" brushRef="#br0" timeOffset="33337.99">7375 15248 0,'0'0'0,"0"0"0,0 0 16,0-9-1,0-1-15,10 1 16,-1-1-1,19 1 1,29 18-16,9 20 16,18 27-1,-8 38-15,-10 9 16,-29 0 0,-27 0-16,-20-9 15,-27 9 1,-11-28-16,-8-37 15,0-19 1,-20-19-16,1-28 16,9-38-1,19-9-15,19-10 16,28-18 0,28-28-16,47-10 15,48 10 1,55 18-1,133-37-15</inkml:trace>
  <inkml:trace contextRef="#ctx0" brushRef="#br0" timeOffset="34240.17">13942 14253 0,'0'0'0,"0"10"0,0 37 16,0 56-1,0 56-15,0 29 16,-10 0-1,-8-10-15,-1-19 16,0-18 0,10-19-16,-1-37 15,1-20 1,9-27-16,0-19 16,0-1-1,0-18-15,0 0 16,9-9-1,1-10-15,-1-9 16,0 0 0,10 0-1,9 18-15,29 1 16,37 18 0,28 20-16,10 17 15,0-8-15,-10-1 16,-9-18-1,-10-9 1,10-10-16,-56-10 16</inkml:trace>
  <inkml:trace contextRef="#ctx0" brushRef="#br0" timeOffset="36160.43">15720 15361 0,'0'0'0,"-19"-29"0,-9-8 15,-10-10-15,-9 0 16,0 19 0,0 9-16,-9 10 15,-1 27 1,10 11-1,0 18-15,19 9 16,9 0 0,10 0-16,18-18 15,0-1 1,10-18-16,9 0 16,1-10-1,8-9-15,10-18 16,0-1-1,-9 9-15,0 1 16,-1 0 0,1 18-16,-10 0 15,0 1 1,1 18-16,8 0 16,1 0-1,-1-9-15,1 0 16,-10 0-1,1-19-15,-1 0 16,9-19 0,-8-9-16,8-38 15,-9 0 1,-9 10 0,-9 28-16,-1 0 15,-9 18 1,0 1-16,0 9 15,9 9 1,10 1-16,10 18 16,-1 0-1,19 0-15,-10-9 16,1 0 0,0-10-16,-1-9 15,-8 0 1,-1-19-16,0 1 15,0-20 1,-9-9-16,0 10 16,0 8-1,-10 1-15,-9 19 16,0 0 0,0-1-16,0 10 15,0 10 1,0 18-1,0 56-15,-9 76 16,-1 55 0,10 20-16,0-10 15,0 0 1,0-37-16,-28-10 16,-10-9-1,1-38-15,-10-27 16,0-39-1,0-18-15,9-28 16,0-10 0,-9-18-16,-9-38 15,-10-37 1,19-20-16,9-8 16,29 9-1,18-1-15,20 1 16,27-9-1,29-10 1,18 0-16,10 0 16,-28 19-1,-19 18 1,-10 19-16,-18 20 16,-20 17-16,1 1 15,0 9 1,0 1-16,9-1 15,0 0 1,19-9-16,19-19 16,-9-9-1,-1-10-15,1-9 16,-20-9 0,-9-1-16,-9 10 15,-19 9 1,0 1-1,-9 18-15,-10 19 16,0 9 0,0 10-16,-28 27 15,-9 39-15,-1 27 16,10 38 0,29-9-1,8-1-15,20-9 16,18-18-1,9-10-15,11-19 16,-1-18 0,9-10-16,0-19 15,10-18 1,0-47-16,9-29 16,-28-18-1,-18 19-15,-11 18 16,-18 10-1,0 9-15,-9 19 16,0-1 0,-1 20-16,1 0 15,-1-1 1,10 10-16,0 0 16,0 0-1,0 10 1,10 18-16,-1 0 15,19 19 1,1 0-16,8-10 16,-8 1-1,-1-1-15,0 10 16,-9 0 0,0 0-16,-1 9 15,1-18 1,-9-1-16,-1-18 15,0 0 1,1 0-16,-1-1 16,10-8-1,19-1-15,46 1 16,-37-10 0</inkml:trace>
  <inkml:trace contextRef="#ctx0" brushRef="#br0" timeOffset="36830.28">24657 14666 0,'0'0'0,"0"0"0,0 0 16,0 0-1,9 0-15,1 0 16,-10 0-16</inkml:trace>
  <inkml:trace contextRef="#ctx0" brushRef="#br0" timeOffset="37237.83">24807 14638 0,'0'0'0,"0"0"0,0 0 16,0-19-1,0 1-15,0-20 16,0-18-1,-9-1-15,0 1 16,-10-10 0,0 20-16,9-1 15,1 18 1,0 1-16,-1 19 16,1 0-1,-1 18-15,-18 38 16,-19 75-1,0 65 1,19 11-16,9-11 16,10-27-1,9-20-15,9-27 16,1-19 0,-1-19-16,0-19 15,1-9 1,-1-9-16,1-10 15,8-9 1,-8-10-16</inkml:trace>
  <inkml:trace contextRef="#ctx0" brushRef="#br0" timeOffset="37365.94">25024 15426 0,'0'0'0,"0"0"0,0 0 15,0 0 1,0 0-16,0 0 16</inkml:trace>
  <inkml:trace contextRef="#ctx0" brushRef="#br0" timeOffset="37721.18">24647 15736 0,'0'0'0,"0"0"16,0 0-16,0-10 15,-9-8 1,9-1-16,9 0 16,1 0-1,-1-9-15,19 19 16,19-1-1,19 10 1,19 10-16,0 18 16,-1 10-16,-18-1 15,-9-18 1,-1 0-16,-9-10 16,10-9-1,-10 0 1,9-19-16,0-18 15,-27 18 1</inkml:trace>
  <inkml:trace contextRef="#ctx0" brushRef="#br0" timeOffset="38754.51">25917 15295 0,'0'0'0,"0"0"15,0-10 1,0-8-16,-18-1 16,-1-9-1,0 9-15,-19 10 16,1 18 0,-20 29-16,-9 18 15,10 10 1,9-1-1,19 1-15,18-10 16,20-18-16,-1-1 16,1-18-1,-1 0-15,19-19 16,0-19 0,19-19-1,-9 1-15,0 9 16,-1 0-1,-18 9-15,0 9 16,0 1 0,-10 9-16,1 9 15,8 1 1,11-1-16,-1 10 16,0 9-1,10-9-15,-10 0 16,0-19-1,10 0-15,-1-19 16,-8-9 0,8-19-16,-18-9 15,0-10 1,0 28-16,-19 10 16,0 19-1,0-1 1,0 10-16,0 19 15,0 38 1,9 8-16,10 20 16,9-1-1,10-18-15,-1-19 16,1-19 0,-10-9-16,0-19 15,10-10 1,9-27-16,10-20 15,-20-18 1,1 0-16,-19 10 16,-10 18-1,-9 19-15,0 9 16,0 9 0,0 10-16,0 10 15,-19 18 1,0 47-1,-9 75-15,9 38 16,10 37 0,0 19-16,-1-19 15,-9-37 1,-9-29-16,-10-27 16,-9-48-1,-9-28-15,-10-18 16,-9-29-1,0-18-15,-10-38 16,10-28 0,37 28-16</inkml:trace>
  <inkml:trace contextRef="#ctx0" brushRef="#br0" timeOffset="39189.94">27150 15407 0,'0'0'0,"0"0"16,9 0-16,1 0 15,8-18 1,1-1-16,0-9 16,0-19-1,-10-9-15,-9-1 16,0 1 0,-19 18-1,1 10-15,-1 19 16,-9 18-16,-10 29 15,10 18 1,0 29-16,18 8 16,20 1-1,8-19-15,11 0 16,18 0 0,0-18-1,9-20-15,-37-27 16</inkml:trace>
  <inkml:trace contextRef="#ctx0" brushRef="#br0" timeOffset="39597.8">27423 14938 0,'0'0'0,"9"0"15,0-9-15,1 0 16,18-1-1,10 1-15,18 28 16,29 18 0,-10 29-1,0 28-15,-9 28 16,-19 0-16,-19-10 16,-28-9-1,-18-18-15,-1-29 16,0-18-1,0-20 1,0-8-16,1-20 16,-1-18-1,0-47-15,19-47 16,38-37 0,27-1-16,29 10 15,29 19 1,-10 37-16,-10 19 15,-56 47 1</inkml:trace>
  <inkml:trace contextRef="#ctx0" brushRef="#br0" timeOffset="61471.08">5786 3229 0,'0'0'0,"0"0"0,0 0 16,0 0-16,0 0 15,9 9 1,0 10-16,20 19 16,8 46-1,10 57 1,0 9-16,19-19 16,0 1-16,0-29 15,-10-28 1,-18-28-1,-19-28-15</inkml:trace>
  <inkml:trace contextRef="#ctx0" brushRef="#br0" timeOffset="61844.17">6284 3398 0,'0'0'0,"0"0"15,0 0-15,-19 9 16,-9 10 0,-10 19-1,-27 27-15,-11 20 16,-18 18 0,0 0-16,0 0 15,9-9 1,29-19-16,28-18 15,9-29 1</inkml:trace>
  <inkml:trace contextRef="#ctx0" brushRef="#br0" timeOffset="62253.39">6453 3764 0,'0'0'0,"0"0"0,0 0 16,0 19-1,-9 28-15,0 56 16,-1 19-1,10 18 1,0 1-16,10-38 16,-10-56-16</inkml:trace>
  <inkml:trace contextRef="#ctx0" brushRef="#br0" timeOffset="62887.63">5908 4918 0,'0'0'0,"0"0"0,0 0 15,0 0 1,0 9-16,9 19 16,19 29-1,20 37-15,17 37 16,11-9-1,-11-19-15,1 19 16,10 9 0,-11-27-1,-36-67-15</inkml:trace>
  <inkml:trace contextRef="#ctx0" brushRef="#br0" timeOffset="63254.47">6378 5143 0,'0'0'0,"0"9"0,-28 10 16,-19 38 0,-19 8-1,-9 10-15,-10 0 16,10 0-1,18-9-15,20-19 16,18 0 0,19-10-16,0-18 15</inkml:trace>
  <inkml:trace contextRef="#ctx0" brushRef="#br0" timeOffset="63829.95">6613 5612 0,'0'0'0,"0"0"16,0 0 0,0 0-16,0 0 15,10 0 1,-1 10-16,10-1 15,0 0 1,0 1-16,-10 9 16,0 9-1,-9 9-15,0 10 16,-9 0 0,-10-9-16,10-10 15,-10 0 1,10-9-1,-1-1-15,1 1 16,18-9-16,1-1 16,18 10-1,28-1-15,38-8 16,19-1 0,10-9-1,8-9-15,1-10 16,-76 0-1</inkml:trace>
  <inkml:trace contextRef="#ctx0" brushRef="#br0" timeOffset="64486.28">6077 6813 0,'0'0'0,"0"0"16,0 0-16,0 0 16,0 0-1,0 0 1,0 0-16,0 0 16,10 19-1,18 9-15,0 28 16,28 29-1,10 27-15,19 20 16,84 140 0</inkml:trace>
  <inkml:trace contextRef="#ctx0" brushRef="#br0" timeOffset="64871.2">6444 6888 0,'0'0'0,"0"10"15,-9-1-15,-10 19 16,-19 19 0,-9 28-16,-9 0 15,-10 0 1,19-9-16,0-10 15,19 10 1,9-10-16,9-37 16</inkml:trace>
  <inkml:trace contextRef="#ctx0" brushRef="#br0" timeOffset="65300.78">6896 7357 0,'0'0'0,"0"0"0,0 0 16,9 0-1,0 10-15,20-1 16,-1 19 0,10 10-1,-1-1-15,-9 1 16,-9-1 0,-9-18-16,-10-9 15</inkml:trace>
  <inkml:trace contextRef="#ctx0" brushRef="#br0" timeOffset="65520.81">6905 7780 0,'0'0'0,"0"0"15,0 0-15,0 0 16,56 0 0,-56 0-16,0 0 15,10 9 1,9 10-16,9 18 15,0 10 1,0-9-16,-9-1 16,0 1-1,-19-29 1</inkml:trace>
  <inkml:trace contextRef="#ctx0" brushRef="#br0" timeOffset="65590.39">6660 8117 0,'0'0'0</inkml:trace>
  <inkml:trace contextRef="#ctx0" brushRef="#br0" timeOffset="67471.27">6820 7404 0,'0'0'0,"0"0"16,10 10 0,-1-1-16,10 0 15,9 1 1,0 9-16,1-1 15,-1 1 1,-9 9-16,0 0 16,-10 1-1,-9 8-15,-19 10 16,0-10 0,-9 1-1,0-19-15,0 0 16,-1-1-1,11-8-15,8-10 16,1 0 0,-1 0-16,1 0 15,9 0 1,0 0 0,9 0-16,10 0 15,9-10 1,10 20-1,0-1-15,-1 0 16,-18 10 0,0 9-16,0 10 15,-10 9 1,-18 0-16,-19 0 16,-38 9-1,-28-19-15,-29-8 16,1-20-1,75-9-15</inkml:trace>
  <inkml:trace contextRef="#ctx0" brushRef="#br0" timeOffset="67978.75">5955 8699 0,'0'0'0,"0"0"0,0 0 16,0 0 0,9 19-16,20 18 15,8 38 1,29 47 0,19 0-16,-1 19 15,1-28-15,-19-20 16,0-17-1,-10-30 1,-37-27-16</inkml:trace>
  <inkml:trace contextRef="#ctx0" brushRef="#br0" timeOffset="68253.64">6388 8737 0,'0'9'0,"-19"19"0,-28 38 16,-38 46-1,-9 29 1,19-19-16,9-28 15,28-10-15,19-27 16,10-20 0,9-27-16</inkml:trace>
  <inkml:trace contextRef="#ctx0" brushRef="#br0" timeOffset="68722.64">6651 9046 0,'0'10'0,"0"8"16,-19 20-16,10 18 15,-1 0 1,10-9 0,10-9-16,-1-10 15,1-9 1,-1-10-16,0 1 16,1-10-1,-1-10-15,19-9 16,-9-9-1,0 0 1,0 0-16,-10 9 16,1 10-1,-10-1-15,9 20 16,1 37 0,-1 47-1,0 46-15,10 1 16,-9-10-1,8 10-15,-18-85 16</inkml:trace>
  <inkml:trace contextRef="#ctx0" brushRef="#br0" timeOffset="113571.23">12954 3876 0,'0'0'0,"-9"10"16,-20 27-1,-8 29-15,-1 0 16,10 9 0,18 19-1,10-10-15,19 10 16,19 9-16,9 10 16,-9-19-1,-10-29-15,0-18 16,19 9-1,0 1-15,19-20 16,9-9 0,10-28-16,9-28 15,-9-19 1,-1-37-16,-18-19 16,-28-10-1,-10 0 1,-28 1-16,-19 9 15,-18 9 1,-1 9-16,-28 1 16,-9 9-1,-19 0-15,-10 9 16,-9 38 0,-28 19-16,-9 37 15,-151 84 1</inkml:trace>
  <inkml:trace contextRef="#ctx0" brushRef="#br0" timeOffset="114444.45">13443 6382 0,'0'0'0,"0"0"16,-19 0-16,-18 0 15,-10-10 1,-19 20-16,-9 18 15,-19 28 1,-10 19-16,10 10 16,9 18-1,19 0-15,19 19 16,10-10 0,18 1-16,10 18 15,18-9 1,19 0-16,10-18 15,37-1 1,10-9-16,28-19 16,18-28-1,1-19-15,0-38 16,-1-18 0,1-47-16,-28-28 15,-20-28 1,-18-10-1,-28-9-15,-29 0 16,-18 18 0,-29-8-16,-28 8 15,-9 20 1,-19 27-16,-10 10 16,-8 19-1,-20 28-15,66 18 16</inkml:trace>
  <inkml:trace contextRef="#ctx0" brushRef="#br0" timeOffset="115296.16">13246 8755 0,'0'0'0,"-10"0"0,-18 10 16,-28 8-1,-29 29-15,-28 19 16,10 18-1,18 20-15,0 8 16,29 1 0,18 9-16,38 0 15,10 0 1,18 0-16,9-19 16,10-9-1,19-19-15,10-19 16,18-9-1,18-19-15,39-28 16,-10-19 0,0-18-16,-9-10 15,-29-9 1,-18-19 0,-10-29-16,-18-27 15,-20-38 1,-27 10-16,-20-10 15,-18 28-15,-9 19 16,-29 19 0,-19 9-1,-18 38-15,-39 28 16,-17 37 0,83 0-16</inkml:trace>
  <inkml:trace contextRef="#ctx0" brushRef="#br0" timeOffset="116455.63">18081 4083 0,'0'0'0,"0"0"0,0 0 16,0-9-1,-9-10-15,-10 0 16,-9 0-1,-19 10-15,-29 18 16,-18 29 0,-9 18-1,9 19-15,9 28 16,19 10-16,10 9 16,18 0-1,19 0-15,19 9 16,10-9-1,27 0-15,10 0 16,0-28 0,19-19-16,19-9 15,9-19 1,0-29-16,10-27 16,-1-19-1,0-38-15,-8-18 16,-1-38-1,-19-19 1,-19-19-16,-27 1 16,-20 18-16,-9 19 15,-19 10 1,0 18 0,-28 0-16,-19 0 15,-18 10 1,-29-1-16,47 48 15</inkml:trace>
  <inkml:trace contextRef="#ctx0" brushRef="#br0" timeOffset="117306.73">17912 7235 0,'0'0'0,"-10"0"16,-37 10-16,-37 27 15,-10 38-15,-10 19 16,1 28 0,8 28-1,30 10-15,18 9 16,28 0 0,19-10-16,19-9 15,28 0 1,18-9-16,11-10 15,8-27 1,10-11-16,10-36 16,9-20-1,0-9-15,9-46 16,19-48 0,-19-56-16,-18-38 15,-19-27 1,-29 18-16,-18 19 15,-29-10 1,-9 20-16,-19 18 16,-18 0-1,-20 0 1,-27 0-16,-39 9 16,-18 0-1,-141-84-15</inkml:trace>
  <inkml:trace contextRef="#ctx0" brushRef="#br0" timeOffset="138524.07">12926 3895 0,'0'0'0,"0"0"0,0 0 15,0 0 1,0 0-16,0 0 16,0 0-1,0 0-15,9 0 16,1 10 0,18-1-16,19 19 15,0 0 1,0 0-16,9 1 15,1-1 1,-10 0-16,-10 0 16,1 0-1,0 0-15,-1 0 16,1 10 0,0 0-16,-10-1 15,-9 1 1,-1-1-16,1 1 15,0 9 1,0-10 0,-10 1-16,1 9 15,-10-1 1,0 1-16,0-9 16,-10-1-1,-8 1-15,-1-1 16,-19 1-1,0 0-15,-9-10 16,-9-10 0,9 1-16,0-9 15,-10-10 1,1 0-16,0-10 16,-1-9-1,10-9-15,0 10 16,9-11-1,10 1-15,0-9 16,0-1 0,18-18-16,1-10 15,0-9 1,9 0 0,0 9-16,0 1 15,0-1 1,0 10-16,9-1 15,0 11 1,1-1-16,9 0 16,-1 9-1,1 1-15,0 9 16,0-1 0,0 11-16,-10 8 15,10 1 1,0-1-1,9 20-15,0 18 16,19 19 0,-9 9-1,-1-9-15,-27-28 16</inkml:trace>
  <inkml:trace contextRef="#ctx0" brushRef="#br0" timeOffset="139564.31">12860 6353 0,'0'0'0,"0"0"15,9 10-15,1-10 16,18 9 0,0 1-16,19-1 15,10 0 1,9-18-1,9 18-15,0 19 16,0 1 0,-9-29-1,0 9-15,-10 38 16,1 9 0,-1 29-1,-9 8-15,-9-36 16,-19-20-1,0 20 1,-1 36-16,1-36 16,-9-20-1,-10 38-15,0 10 16,-19 9 0,-9-1-1,-10-27-15,0 0 16,-9-29-1,-9-18-15,-38 28 16,-19 0 0,9-28-1,1-19-15,-1-10 16,1-37 0,0-9-16,18 0 15,28 18 1,10 10-1,10-19-15,9 0 16,-1-9 0,20-10-16,9 1 15,9-1 1,10 0-16,9 10 16,1 0-1,-11 28 1</inkml:trace>
  <inkml:trace contextRef="#ctx0" brushRef="#br0" timeOffset="140919.31">12973 9196 0,'0'0'0,"0"-9"15,0 9-15,9-9 16,1-10 0,8 0-1,1 10-15,9-57 16,10-19 0,-19 57-16,-10 10 15,20-20 1,-1 1-1,-9 18-15,9 19 16,0-10 0,10 1-16,-10 0 15,10-1 1,-10 20 0,19 18-16,0-9 15,0 18 1,9-9-16,-9 28 15,0 1 1,-18-10 0,-11 0-16,1 0 15,-9 37 1,-1 0 0,-9-18-16,0 0 15,-19-1 1,-9 39-16,0-20 15,0-28 1,-1-18 0,-8 9-16,-10 9 15,9-28 1,-18 19 0,9-9-16,9-20 15,-19 1 1,-18 9-16,9-9 15,10-38 1,-10 1 0,-9-11-16,9 1 15,0-19 1,0 0-16,10-37 16,9-10-1,19 29 1,9-29-16,9 0 15,20 47 1,9-47 0,9 19-16,0 9 15,10 10 1,18 0-16,-28 9 16</inkml:trace>
  <inkml:trace contextRef="#ctx0" brushRef="#br0" timeOffset="143536.63">13302 508 0,'0'0'0,"0"10"16,0-10-16,19 28 15,9 28 1,0 19-16,1 10 16,8-1-1,1 38-15,9 75 16,-19 28 0,-9-37-16,-19-57 15,-19-46 1,-9 18-1,0 0-15,9-28 16,9-19 0,10-56-16,-18 38 15,8 9 1,1-28-16,9-10 16</inkml:trace>
  <inkml:trace contextRef="#ctx0" brushRef="#br0" timeOffset="144036.18">13001 1869 0,'0'0'0,"0"0"0,0 9 15,9 0 1,1 1-1,9 18-15,9 19 16,10 19 0,-10 27-16,0 1 15,-9-56 1,9-1-16,-9-18 16,9-10-1,0 1 1,19 9-16,10-19 15,9-19 1,28-19-16,19-37 16,-1-28-1,1 9 1,-28 19-16,-57 47 16</inkml:trace>
  <inkml:trace contextRef="#ctx0" brushRef="#br0" timeOffset="147417.76">12079 77 0,'0'0'0,"0"0"16,0 0-1,0 18-15,0 1 16,0 28 0,-9 19-16,-1 28 15,10 9 1,10 0-16,-1-9 16,-9-29-1,0-8-15,0-20 16,0-18-1,0 0-15,0 0 16,0-10 0,0 0-16,-9-9 15,9 0 1,0 10-16,0-10 16,0 0-1,0 0 1,0 0-16,0 0 15,0 0 1,0 0-16,0 0 16,0 0-1,0 0-15,0-19 16,0-19 0,0-8-16,0-20 15,0-9 1,0 0-16,0 9 15,0 10 1,0 18-16,0 10 16,0 9-1,0 10-15,0 0 16,0 9 0,0 0-16</inkml:trace>
  <inkml:trace contextRef="#ctx0" brushRef="#br0" timeOffset="148036.6">12446 564 0,'0'0'0,"0"0"15,0 0 1,0 0-16,0 0 15,0 0 1,0 0-16,0 0 16,0 0-1,9 0-15,1 0 16,18 0 0,0 0-16,10-9 15,9 9 1,0 0-16,-9 0 15,-1 0 1,1 0-16,-10 0 16,-9 9-1,0-9-15,0 10 16,-10-10 0</inkml:trace>
  <inkml:trace contextRef="#ctx0" brushRef="#br0" timeOffset="148578.81">13010 274 0,'0'0'0,"0"0"15,0 0-15,0 0 16,0 0 0,0 0-16,0 0 15,0 0 1,0 0-16,0 0 16,0 0-1,0 0-15,0 0 16,0 0-1,0 0-15,0-19 16,0-19 0,0 1-1,0-1-15,0 10 16,0 19-16,0-1 16,0-8-1,0 18 1,0 18-16,0 11 15,-9 27 1,9 28-16,0 19 16,9-9-1,1-19-15,-1 0 32,1-18-32,-1-10 15,0-10-15,20 1 16,-20-20-16</inkml:trace>
  <inkml:trace contextRef="#ctx0" brushRef="#br0" timeOffset="149486.18">13594 536 0,'0'0'0,"0"-9"0,-10-10 16,1 0 0,-1 1-16,-8 8 15,-1 10 1,-9 10-16,-10 8 16,10 11-1,0 8-15,18-9 16,1-9-1,-1 0-15,10-19 16,0 0 0,10 0-16,-1 0 15,1 0 1,-1 0 0,0 0-16,1 0 15,9 9-15,9 1 16,0 18-1,19 0-15,-9 0 16,-1-9 0,1 0-16,0-19 15,-1 0 1,1-19 0,-1 0-16,1-19 15,0-8 1,-19 17-16,-1 20 15,-8 0 1,-10-1-16,9 20 16,1 8-1,18 11-15,0 17 16,0-8 0,-9 0-16,0-20 15,0 1 1,-10-19-16,10 0 15,0 0 1,0-19-16,-1 1 16,-8-1-1,-1-9-15,1-1 16,-10 20 0,9-10-16,-9 10 15,0 9 1,0 0-1,0 9-15,0 29 16,0 37 0,0 28-16,0 10 15,0-19 1,-9-19-16,-10-10 16,0-18-1,0-9-15,-18-20 16,-11-8-1,-8-20-15,9-27 16,19 18 0</inkml:trace>
  <inkml:trace contextRef="#ctx0" brushRef="#br0" timeOffset="150135.81">14676 780 0,'0'0'0,"0"0"15,0 0-15,0 0 16,0 0 0,9 0-16,-9 0 15,9 0 1,1-18-16,-10-1 15,0-9 1,0-1 0,-10 1-16,1 10 15,-10 8-15,0 1 16,1 9 0,-1 9-16,0 1 15,9 18 1,1-10-16,9 1 15,0 0 1,9-10-16,1 1 16,-1-10-1,20 0 1,-1 0-16,0-19 16,10-19-1,-1 1-15,-18-10 16,0-9-1,0 9-15,-10 19 16,-9 0 0,0 18-16,0 1 15,0 9 1,0 0-16,9 9 16,10 29-1,19 18-15,9 28 16,0-9-1,0 10-15,-9-10 16,-1 0 0,20 0-1,-29-37-15</inkml:trace>
  <inkml:trace contextRef="#ctx0" brushRef="#br0" timeOffset="150736.31">17639 1568 0,'0'0'0,"0"0"16,0 0-1,0 19-15,-10 28 16,1 66 0,0 56-1,-1-1-15,1-17 16,-1-20-16,1-28 16,0-28-1,-1-19-15,1-9 16,-1-18-1,1-11-15,0-8 16,9-10 0</inkml:trace>
  <inkml:trace contextRef="#ctx0" brushRef="#br0" timeOffset="151019.34">17347 2328 0,'0'0'0,"0"0"16,0 0-16,0 0 16,0 19-1,-9 9-15,-1 29 16,20 18 0,-1 9-16,10-28 15,9-9 1,1-9-16,8-19 15,10-29 1,28-18-16,29-38 16,-10-18-1,-56 37-15</inkml:trace>
  <inkml:trace contextRef="#ctx0" brushRef="#br0" timeOffset="151803.26">17338 414 0,'0'0'0,"0"0"16,9 0 0,1-9-16,18 0 15,19-1 1,0 1-16,9 9 15,-18 9 1,0 1-16,-1-1 16,-18 19-1,0 10-15,-19 27 16,-9 1 0,-20 18-16,-18 10 15,-9-28 1,-1-19-16,10-10 15,0-18 1,19-9-16,0-10 16,18-10-1,1-9 1,18-9-16,20-19 16,-1 0-1,-9 19-15,0 10 16,9 18-1,9 28-15,39 56 16,8 29 0,1-1-16,-10-9 15,-18-9 1,-1-19-16,-9-28 16,-28-28-1</inkml:trace>
  <inkml:trace contextRef="#ctx0" brushRef="#br0" timeOffset="152053.57">18109 865 0,'0'0'0,"0"0"0,0-10 15,0 10 1,0 0-16,0 0 16,10 0-1,27 0-15,39 0 16,8 10 0,10-1-16,-47-9 15</inkml:trace>
  <inkml:trace contextRef="#ctx0" brushRef="#br0" timeOffset="152411.37">18796 170 0,'0'0'0,"0"0"0,0 0 15,0 10 1,0 18-16,-19 47 16,0 75-1,10 28-15,0 1 16,9-29-1,0-28-15,0-28 16,0-29 0,0-27-16,0-10 15,0-19 1,9-9-16,-9 0 16</inkml:trace>
  <inkml:trace contextRef="#ctx0" brushRef="#br0" timeOffset="153325.04">19323 846 0,'0'0'0,"0"0"0,0 0 16,0-19-1,-10 10 1,-8-1-16,-20 20 15,0 9 1,1 18-16,8 1 16,20-1-1,0 1-15,9-1 16,9-18 0,0 0-16,20-19 15,-1 0 1,0-19-16,10 0 15,-1 0 1,-18-9-16,0 19 16,0 0-1,-10-1-15,1 10 16,-1 10 0,0 18-16,10 9 15,0-9 1,0-9-16,0 0 15,0 0 1,9-10 0,0-9-16,0-19 15,0 1 1,1-11-16,-11 1 16,1 0-1,0 0-15,-9 19 16,-10-1-1,9 20-15,0 8 16,20 20 0,-1 9-16,0-10 15,-9-9 1,0-9-16,9 0 16,0-19-1,0-9-15,1-20 16,-1-8-1,-9-10-15,-1 9 16,-8 10 0,-10 19-1,0 0-15,0 9 16,0 0 0,0 18-16,-19 29 15,0 38 1,0 27-16,1 20 15,8-1 1,1-9-16,-10-28 16,0-19-1,0-10-15,-18-27 16,-1 0 0,-18-20-16,-1-18 15,1 0 1,27-9-16</inkml:trace>
  <inkml:trace contextRef="#ctx0" brushRef="#br0" timeOffset="153748.31">20367 1109 0,'0'0'0,"0"0"15,0 0 1,0 0-16,0 0 16,0 0-1,0 0-15,0-10 16,0-8-1,0-1-15,-9-9 16,-10-1 0,0 1-16,10 19 15,-10 0 1,0 18 0,0 28-16,0 29 15,10 9-15,18 0 16,1-9-1,18-10-15,0-18 16,10-10 0,-19-19-16</inkml:trace>
  <inkml:trace contextRef="#ctx0" brushRef="#br0" timeOffset="154136.65">20565 752 0,'0'0'15,"0"0"-15,0-9 16,0-1-16,0 1 16,0 0-1,9-1-15,0 1 16,1 18 0,18 10-16,19 19 15,0 27 1,0 10-16,-9 10 15,-19 9 1,-19-10-16,0-18 16,-10-19-1,-9-19-15,10-10 16,0-18 0,-10-9-1,0-38-15,10-47 16,18-18-1,29-10-15,46 0 16,29 19 0,19 46-16,-57 39 15</inkml:trace>
  <inkml:trace contextRef="#ctx0" brushRef="#br0" timeOffset="171692.67">23622 16543 0,'0'0'0,"0"0"16,0 0 0,0 0-16,0 0 15,0 0 1,0 0-16,9 0 16,1 0-1,18 0-15,19-10 16,38-8-1,37-1 1,38 9-16,66 20 16,37 18-1,38 28-15,38 10 16,28 9 0,9-19-1,-28 1-15,-37-11 16,-29-8-1,-56-19 1,-38 0-16,-19-1 16,-18 1-1,-20 0-15,-18-19 16,-28 0 0,-29-19-1,-18-18-15,-29 18 16</inkml:trace>
  <inkml:trace contextRef="#ctx0" brushRef="#br0" timeOffset="173852.79">5945 846 0,'0'0'0,"0"0"0,0 0 16,0 0-16,0 9 16,-9 19-1,0 10-15,-1 28 16,1 28-1,9 18 1,0 10-16,0 0 16,-10-28-1,1 0-15,0 0 16,-1-19 0,1 0-16,-1-19 15,1 0 1,9-9-1,9-9-15,-9-29 16</inkml:trace>
  <inkml:trace contextRef="#ctx0" brushRef="#br0" timeOffset="175035.92">6510 1521 0,'0'0'0,"0"0"0,0 0 16,19 0-1,18 10-15,20-1 16,9 1-1,9-1-15,0-9 16,-18 0 0,-20 0-1,1 0-15,-19 0 16,-10 0 0</inkml:trace>
  <inkml:trace contextRef="#ctx0" brushRef="#br0" timeOffset="175402.07">7103 611 0,'0'0'0,"0"0"0,0 0 16,0 19-16,0 19 16,-10 46-1,1 29 1,9 37 0,0 9-16,0-9 15,9-18-15,1-10 16,-1-19-1,0-9-15,1-19 16,-1 0 0,19-9-1,1-10-15,-20-37 16</inkml:trace>
  <inkml:trace contextRef="#ctx0" brushRef="#br0" timeOffset="176135.87">7761 1568 0,'0'0'0,"0"0"0,-19-9 16,0 0-1,1-1-15,-1 10 16,-9 10 0,-1-1-16,11 19 15,8 0 1,1 0-16,9-9 16,9 0-1,1 0-15,-1 0 16,0-10-1,10 0 1,0 1-16,0-10 16,-10 9-1,10 0-15,9 10 16,1 9 0,8 0-16,1 1 15,-1-11 1,-18 1-1,0-9-15,0-10 16,-10 0 0,10-19-16,9-9 15,-9-10 1,0-9-16,0 19 16,-10 0-1,1 19-15,-10-1 16,0 10-1,0 0 1,9 10-16,0 27 16,1 38-1,-1 19-15,-9 9 16,0-9 0,-9-10-16,-1-27 15,-8-1 1,-1-18-16,0-10 15,0-10 1,0-8 0,-9-20-16,9 1 15</inkml:trace>
  <inkml:trace contextRef="#ctx0" brushRef="#br0" timeOffset="176537.7">8504 1737 0,'0'0'0,"0"0"0,0 0 16,0 0-1,0 0 1,0-9-16,0-10 16,-9 0-1,-1 1-15,-8 8 16,-1 1 0,0 18-16,-9 10 15,-10 37 1,10 19-16,19 0 15,18 0 1,10-18 0,0-20-16,9-18 15,9-10-15,10-18 16,-28-10 0</inkml:trace>
  <inkml:trace contextRef="#ctx0" brushRef="#br0" timeOffset="176908.75">8504 1493 0,'0'0'0,"0"0"16,0 0-16,10 0 16,18 10-1,0-1 1,19 10-16,0 9 15,0 10-15,10 8 16,-1 11 0,-18-1-1,-10 0-15,-9-18 16,-19-19 0,0-1-16,0-8 15,0-10 1,0 0-16,0-10 15,-10-27 1,20-29-16,9-18 16,37-10-1,38-9 1,38 18-16,-57 48 16</inkml:trace>
  <inkml:trace contextRef="#ctx0" brushRef="#br0" timeOffset="177740.47">25221 696 0,'0'0'0,"0"19"16,10 28-16,-1 56 15,10 37 1,0-8 0,-19-10-16,0-19 15,-10-28-15,1-9 16,-1-10-1,10 0 1,0-18-16,0-19 16</inkml:trace>
  <inkml:trace contextRef="#ctx0" brushRef="#br0" timeOffset="177961.13">25663 1315 0,'0'0'0,"19"0"16,38 9-16,27 1 15,29 9 1,19-19-1,-66 0-15</inkml:trace>
  <inkml:trace contextRef="#ctx0" brushRef="#br0" timeOffset="178313.62">26802 489 0,'0'0'0,"0"10"15,-19 27-15,-9 38 16,-10 29-1,0 27 1,10 28-16,19 10 16,-1-9-1,20-38-15,-1-28 16,10-29 0,-10-18-16,1-19 15,-10-18 1</inkml:trace>
  <inkml:trace contextRef="#ctx0" brushRef="#br0" timeOffset="179237.69">27150 1137 0,'0'0'0,"0"-10"16,0 1 0,-19 0-16,0 18 15,-9 0 1,0 1-16,-1 9 16,20-1-1,0 1-15,9-19 16,0 0-1,9 0-15,0 0 16,1 9 0,18 1-1,0-1-15,1 10 16,8 9 0,1 19-16,-1 9 15,1 1 1,-19-20-1,0-18-15,-10 0 16,1-1 0,-1-18-16,10 0 15,0-18 1,9-20-16,-9-9 16,-1 10-1,-8 9-15,-10 18 16,9 20-1,10 27-15,9 38 16,0 0 0,-9-9-1,0-29-15,0-18 16,-10-9 0,10-10-16,9-19 15,1-9 1,-11-10-16,1-18 15,0-10 1,-10 1-16,-9 18 16,0 18-1,0 1-15,0 19 16,0 9 0,0 0-1,0 19-15,-18 28 16,-20 46-1,0 39-15,-9 18 16,10 9 0,-1-8-16,10-20 15,-10-47 1,1-9-16,-1-9 16,0-19-1,10-19 1,-10-9-16,1-19 15,-1-10 1,-9-18-16,28 0 16</inkml:trace>
  <inkml:trace contextRef="#ctx0" brushRef="#br0" timeOffset="179969.48">27978 1719 0,'0'0'0,"0"0"16,9 0 0,19 0-1,0 0-15,10-19 16,0 0-1,-1-9-15,-8-10 16,-11 10 0,1-9-16,-19 8 15,-9 1 1,-10 19-16,-19 9 16,-18 37-1,-1 29-15,10 19 16,10 8-1,27-18-15,1-18 16,18-20 0,10-9-1,19-9 1,28-19-16,9-28 16,10-38-16,-1-18 15,-8-10 1,-11 10-16,-27 9 15,-19 18 1,-19 20-16,0 9 16,-19 9-1,-9 10-15,-10-1 16,-9 1 0,19 9-16,0 9 15,18 1 1,1 18-1,18 28-15,1 19 16,9 28 0,-1 10-1,1-19-15,-9-19 16,8-10 0,-8-8-16,9-1 15,-1-19 1,11 1-16,8-19 15,-18-10 1</inkml:trace>
  <inkml:trace contextRef="#ctx0" brushRef="#br0" timeOffset="197168.63">3754 12255 0,'0'0'0,"0"9"16,-10 10-16,1 9 16,-1 38-1,10 47 1,19 27-16,19 29 15,9 9-15,0-9 16,-10-28 0,-18-19-1,-19-9-15,-19-10 16,1-19 0,-20-9-16,0-18 15,1-20 1,-10 1-16,0-20 15,-10-18 1,10 0-16,0-9 16,19 0-1,0-1-15,18 1 16,1-1 0,18 1-1,1 0-15,18-1 16,0 1-16,0 9 15,1 9 1,-1 1-16,0 8 16,0 11-1,-9 18 1,0 18-16,-10 29 16,-18 28-1,-10 28-15,-9 19 16,0-28-1,-1-19-15,1-28 16,19-1 0,-1-8-16,29-10 15,47 9 1,160 20-16,150 8 16</inkml:trace>
  <inkml:trace contextRef="#ctx0" brushRef="#br0" timeOffset="201553.67">20979 12921 0,'0'0'0,"0"0"16,9 0-16,10 0 15,28-9 1,66-10-16,56 10 16,47 18-1,20 19-15,-11 0 16,-18 19 0,-28-9-16,131 18 15</inkml:trace>
  <inkml:trace contextRef="#ctx0" brushRef="#br0" timeOffset="201976.43">22013 12170 0,'0'0'0,"0"0"0,0 0 16,0 10 0,0 9-16,-18 46 15,-1 95 1,-19 84 0,0 18-16,1-18 15,-1-18-15,10-11 16,9 11-1,29 46-15,37 103 16</inkml:trace>
  <inkml:trace contextRef="#ctx0" brushRef="#br0" timeOffset="204852.12">800 686 0,'0'0'0,"0"0"15,0 0 1,0 0-16,9 0 16,29-9-1,-1 0-15,10-1 16,19 10 0,0 10-16,-19-1 15,0 19 1,0 0-16,-28 10 15,0 9 1,-19 18-16,0 11 16,-19-11-1,-9 10-15,-19-18 16,0-20 0,9 1-16,0-1 15,1-18 1,9-10-16,9 1 15,9-10 1,1 0 0,9 0-16,0 0 15,9 0 1,1 0-16,18 0 16,28 9-1,1 0-15,-1 20 16,10-11-1,-38 11-15,10-1 16,-19 9 0,-10-9-16,-9 10 15,-19 9 1,-28 0-16,-18 9 16,-39-9-1,-18-10-15,-10-8 16,29-29-1,-1-10-15,-122-37 16</inkml:trace>
  <inkml:trace contextRef="#ctx0" brushRef="#br0" timeOffset="205251.9">1552 1353 0,'0'0'0,"0"0"0,0 0 16,0 0 0,0 0-1,28-19-15,29 9 16,46-8-1,38-1-15,-18 0 16,-20 10 0,-65-1-16</inkml:trace>
  <inkml:trace contextRef="#ctx0" brushRef="#br0" timeOffset="205742.24">2512 921 0,'0'0'0,"0"0"16,0 19-16,0 37 16,-10 47-1,1 29-15,-10 18 16,10-19 0,-10-18-1,0-1-15,0-18 16,10-28-16,-1-19 15,10-10 1,0-18-16,0-19 16</inkml:trace>
  <inkml:trace contextRef="#ctx0" brushRef="#br0" timeOffset="206269.98">2484 818 0,'0'0'0,"0"0"0,9-10 16,0 1-1,1 0-15,-1-1 16,10 20-1,9 27-15,19 29 16,0 37 0,10 10-16,-10 9 15,0 9 1,9-18-16,-18-20 16,-10-8-1,-9-19-15,0-20 16,-10-8-1,-9-19-15,0-1 16,0-18 0,0 0-1,10-9-15,-1-47 16,-9-66 0,0-47-16,-9-9 15,-1-1 1,1 29-16,-1 28 15,1 38 1,0 28-16,9 18 16,9 10-1,0 19-15,-9-1 16</inkml:trace>
  <inkml:trace contextRef="#ctx0" brushRef="#br0" timeOffset="207213.25">3415 780 0,'0'0'0,"0"0"15,0 0-15,0 10 16,9 8-1,1 39-15,-10 37 16,0 37 0,-19 10-1,0-19-15,0-10 16,0-18-16,10-10 16,0-18-1,-1-19-15,1-9 16,-1-20-1,10 1-15,0-19 16,0 0 0,0-28-1,-9-56-15,0-57 16,-1-19 0,10 10-16,0 9 15,10 48 1,-1 18-16,0 18 15,1 20 1,-1 9-16,1 18 16,18 1-1,19 28-15,9 18 16,10 38 0,9 19-16,-18 9 15,-1 10 1,-9-19-16,-9-1 15,0-18 1,-20-9-16,1-19 16,-9-9-1,-1-20 1,0 1-16,-9 0 16,0-19-1,0 0-15,10-9 16,9-20-1,9-46-15,0-56 16,0-19 0,1-19-16,-11 9 15,1 29 1,-9 9-16,-1 28 16,-9 38-1,0 18-15,0 20 16,0 8-1,0 10-15</inkml:trace>
  <inkml:trace contextRef="#ctx0" brushRef="#br0" timeOffset="207810.47">762 2694 0,'0'0'0,"0"0"16,-9 0-16,-10 0 15,19-9 1,-10 0-1,1 9-15,28-10 16,37-27 0,104-38-16,85-29 15,28 11 1,37 8-16,10 10 16,0 19-1,18 9-15,-8 19 16,-20 0-1,-18-1-15,-48 1 16,-56 9 0,-37-9-16,-57 19 15,-28 0 1,-28-1-16,-20 1 16,-18-1-1,0 10-15</inkml:trace>
  <inkml:trace contextRef="#ctx0" brushRef="#br0" timeOffset="-193771.52">13114 3867 0,'0'0'0,"0"0"16,0 0-16,0 0 16,0 0-1,0 0-15,9 9 16,1 1-1,-1-1-15,10 1 16,9 8 0,10 1-16,9 9 15,9 0 1,1 1 0,-1-1-16,-18 0 15,-1 0 1,1 10-16,0 8 15,-19 1 1,9-9 0,-9 18-16,-1-9 15,-8 0 1,-1 9 0,-9 1-16,0 8 15,-9 1 1,-10-10-16,0 1 15,-9 8 1,-10 1 0,1-10-16,-1-9 15,0-9 1,-18-1-16,0 1 16,-1-20-1,1 1 1,9-19-16,0 0 15,9 0 1,10-19-16,-1 1 16,-8-20-1,-1-27-15,10-20 16,0 10 0,9 9-16,0 10 15,10-10 1,-1 19-1,1 1-15,0 8 16,9-9 0,9 0-1,0 10-15,20-20 16,-11 1 0,11-19-1,-11 9-15,1 19 16,-9 10-1,-1 9-15,-9 18 16</inkml:trace>
  <inkml:trace contextRef="#ctx0" brushRef="#br0" timeOffset="-192786.84">13057 6710 0,'0'0'0,"0"0"15,10-9 1,-1-10-16,1-9 16,18 0-1,0-1-15,19 1 16,10 9-1,8 1-15,1-1 16,10 10 0,-1 9-16,-9 9 15,-10 19 1,1 19-16,-1 0 16,-18 19-1,-1-1 1,-8 20-16,-11-1 15,-8 10 1,-10 0 0,0-10-16,-19 1 15,0 18 1,-9-19-16,-10-9 16,1 0-1,-20 0-15,-18 1 16,0-11-1,-10-8 1,0-20-16,1-18 16,18 0-1,0-10-15,10-18 16,-1-10 0,-18-9-16,0-38 15,-10-28 1,0-28-16,29-9 15,9 18 1,19 19 0,18 10-16,1 28 15,18-1 1,19-18-16,1 10 16,18-10-1,9 18-15,-18 20 16,-20 18-1</inkml:trace>
  <inkml:trace contextRef="#ctx0" brushRef="#br0" timeOffset="-191811.88">13255 8962 0,'0'0'0,"0"0"0,9-10 15,1-8 1,9-11-16,9 1 16,10 0-1,9 0-15,9 9 16,10 10-1,0-1-15,-10 20 16,1-1 0,-1 10-16,0 19 15,10 18 1,-9 9 0,-10 1-16,-10 19 15,-8 8 1,-11 1-16,-18 9 15,0 10 1,-18 0-16,-1-29 16,-19 1-1,-9-10 1,-9 0-16,-1 0 16,-9-19-1,1 0-15,-11-18 16,1-1-1,9-9-15,0-18 16,-9-10 0,0-10-16,-10-18 15,1-9 1,-1-10-16,0-9 16,10-1-1,9-27-15,10-976 16,9 1951-1,18-985 1,20 0-16,0-18 16,-1 18-1,20 9-15,-1 20 16,0 9 0,29-1-1,-19 29-15</inkml:trace>
  <inkml:trace contextRef="#ctx0" brushRef="#br0" timeOffset="-190744.1">17808 4130 0,'0'0'0,"10"0"16,8 0-16,20-10 15,9 1 1,19 0-16,9 9 16,0 9-1,1 0-15,-1 20 16,-9-11-1,-10 10 1,1 10-16,-1 28 16,-18 28-1,-10 18-15,-9 1 16,-19-1 0,0 1-16,-19-10 15,0-9 1,-9-19-16,-10 0 15,-18 0 1,-1-19 0,1-9-16,-10-19 15,10-9 1,-10 0-16,0-19 16,-9-9-1,0-10-15,9 0 16,0-18-1,9-10-15,1 0 16,9-19 0,0 0-1,19-27-15,9-20 16,19-9 0,19-19-16,9 0 15,19 20 1,0 8-16,9 19 15,-9 28 1,-9 20 0,0 17-16,-20 20 15</inkml:trace>
  <inkml:trace contextRef="#ctx0" brushRef="#br0" timeOffset="-189660.88">17865 7320 0,'0'0'0,"0"0"16,9 0-16,0-10 15,1-8 1,-1 8-16,20 1 16,-1 0-1,19 9 1,0 9-16,19 19 16,-10 0-1,1 19-15,-1 0 16,0 19-1,1 9-15,-1 0 16,-9 9 0,10 10-16,-20 0 15,1 18 1,-10 1-16,-9 0 16,-19-1-1,-9 1-15,-10 9 16,-19 0-1,-9-19-15,-9-9 16,-1-19 0,-18 0-1,0-9-15,0-10 16,-1-19 0,1-18-16,0-19 15,0 0 1,-1-28-16,-8-19 15,-1-28 1,0-28-16,19-10 16,1 1-1,18-1-15,-1 19 16,1-9 0,19 19-16,0-1 15,19 1 1,9-10-1,9 0-15,19 0 16,0-9 0,10 9-16,0 10 15,-1 18 1,-18 19-16,9 10 16,-9-10-1,0 19-15,0-1 16,-10 20-1</inkml:trace>
  <inkml:trace contextRef="#ctx0" brushRef="#br0" timeOffset="-186411.87">25315 4299 0,'0'0'0,"0"0"0,10 0 16,-1-10-1,19 1-15,29 0 16,18-1-1,29 10-15,-10 10 16,9 18 0,-9 0-16,-19 19 15,-18 0 1,-10 9-16,-9 19 16,-20 47-1,-27 37 1,-10 10-16,-18-9 15,-11-19 1,-8-19-16,0-29 16,-1-18-1,-18-18-15,0-20 16,-1-18 0,-8-28-16,-10-29 15,-10-46 1,10-20-1,19-36-15,18 18 16,29 0-16,28-10 16,19 20-1,9 18 1,19 10-16,19-1 16,9 1-1,10 27-15,0 20 16,-48 28-1</inkml:trace>
  <inkml:trace contextRef="#ctx0" brushRef="#br0" timeOffset="-185578.65">25249 8427 0,'0'0'0,"10"-9"0,-1-10 16,20 0-1,8 0-15,29-9 16,9 19 0,1-1-1,-1 20-15,0 18 16,-9-9-1,-28 9-15,-1 0 16,1 19 0,-19 9-16,-10 29 15,-9 18 1,-19 19-16,-18 0 16,-1-19-1,-19 10-15,-8-1 16,-20-18-1,0-19-15,-9-9 16,0-10 0,0-19-16,0-18 15,0-19 1,9-19 0,1-9-16,-1-28 15,10-28 1,9-20-16,28 1 15,29 9 1,9 1-16,19-1 16,18-9-1,20 18 1,18 10-16,28-9 16,-37 27-16</inkml:trace>
  <inkml:trace contextRef="#ctx0" brushRef="#br0" timeOffset="-184362.19">25334 8324 0,'0'0'0,"0"0"16,0 0-16,10 0 15,-1 0 1,0-10-16,10 10 16,9 10-1,19-1-15,0 19 16,10 0-1,-10 10-15,0-1 16,-9 10 0,-1 10-16,1 18 15,-19-10 1,-10 20 0,-9 9-16,-19 9 15,0-9 1,-9 0-16,-9-29 15,-1-9 1,-18 1-16,-1-1 16,-9-9-1,0-9 1,-9-10-16,9 0 16,0-9-1,1-1-15,-1 1 16,0 0-1,9-19-15,-8 0 16,18-10 0,0-8-16,9-1 15,10-28 1,-1-37-16,29-29 16,29-18-1,27-1 1,29-8-16,18-1 15,1 28-15,-10 19 16,-10 19 0,1 10-1,-38 37-15</inkml:trace>
  <inkml:trace contextRef="#ctx0" brushRef="#br1" timeOffset="-129827.52">7234 4177 0,'0'0'0,"0"0"16,0 0-16,0 0 15,0 0 1,0 0-16,0 0 16,0 0-1,0 0-15,0 0 16,10 0 0,-1-10-16,10 1 15,9 9 1,29-9-16,8 9 15,11 0 1,8 0 0,20 0-16,9 0 15,0 0-15,0 0 16,9-10 0,-9 1-1,0-1-15,9 1 16,0 0-1,10-1-15,0 1 16,9 0 0,0-1-16,0 1 15,9 9 1,1 9-16,-10 1 16,0-10-1,0 0-15,-9 0 16,0 0-1,-10 0 1,-9 0-16,-10 0 16,1 0-16,-10 0 15,0 0 1,-9 0-16,-10 0 16,-9 0-1,9 0 1,0 0-16,-18 0 15,-1-10 1,1 1-16,-10 9 16,-10-10-1,1 1-15,0 9 16,-1 0 0,-18 0-16,0 0 15,0 0 1,-1 0-16,1 0 15,-9 0 1,-1 0-16,0 0 16,1 0-1,-1 0-15,-9 0 16,0 0 0,0 0-1</inkml:trace>
  <inkml:trace contextRef="#ctx0" brushRef="#br1" timeOffset="-129532.75">11891 3642 0,'0'0'0</inkml:trace>
  <inkml:trace contextRef="#ctx0" brushRef="#br1" timeOffset="-128795.1">11599 4064 0,'0'0'16,"0"0"-16,0 0 15,0 0-15,0 0 16,10 0 0,-1 0-16,19 0 15,29 10 1,9-1-16,9 0 16,0 1-1,0-1-15,-18 0 16,-1-9-1,1 0-15,-20 0 16,1 0 0,0 0-1,-10 0-15,-9 0 16,0 0 0,-10 0-16,0 0 15,-9-9 1,0 9-16</inkml:trace>
  <inkml:trace contextRef="#ctx0" brushRef="#br1" timeOffset="-128144.97">12154 3633 0,'0'0'0,"0"0"16,0 0-1,0 0-15,0 0 16,10 9 0,-1 10-16,19 18 15,19 10 1,0 9-16,-9 1 16,0-10-1,-1-10-15,-18 1 16,0-1-1,0-18-15,-10 0 16,1 0 0,-10-10-16,0 0 15,0 1 1,0-10-16,0 0 16,0 0-1,0 0 1,0 0-16,0 9 15,0 0 1,0 1-16,-19-1 16,0 10-1,-28 9-15,-9 0 16,-1 0 0,-18 1-16,0-1 15,9 0 1,9-9-16,29-10 15,19-9 1</inkml:trace>
  <inkml:trace contextRef="#ctx0" brushRef="#br1" timeOffset="-126870.35">7074 4149 0,'0'0'0,"0"0"0,0 0 15,0 0-15,0 0 16,10 9 0,-1 10-16,19 9 15,19 0 1,19 19-16,10 0 15,27 9 1,1-9 0,18 9-16,10 10 15,9 0 1,-10-1-16,10 10 16,1 0-1,-1-9-15,28 19 16,0 8-1,1-8-15,-1 9 16,0 9 0,19 0-16,1 0 15,-11 1 1,11 8-16,-11-18 16,-18 0-1,-9-10-15,-20 10 16,1-10-1,-10-8-15,-9-1 16,0 0 0,9-10-1,10 10-15,0 0 16,-10 0 0,0-9-16,-18 9 15,-10-18 1,0-1-16,-19 0 15,-9-9 1,9 0-16,-18-10 16,-19 1-1,-1-10-15,-9-9 16,-9 0 0,0-1-16,0-8 15,-10-1 1,1 1-16,-1-1 15,0 0 1,1 1-16,-1-1 16,-9-9-1</inkml:trace>
  <inkml:trace contextRef="#ctx0" brushRef="#br1" timeOffset="-126445.78">12418 6785 0,'0'0'0,"0"0"15,0 0-15,0 0 16,0 0-1,9 9-15,1 1 16,18 18 0,0 19-16,19 0 15,-9 9 1,-1-9-16,-8 9 16,-11 1-1,1-1 1,-19-19-16,0 1 15,0-1 1,-19-18-16,-9 9 16,-19-9-16,-38 0 15,-9-19 1,-9 0 0,-10-10-16,57 1 15</inkml:trace>
  <inkml:trace contextRef="#ctx0" brushRef="#br1" timeOffset="-125215.11">7168 4195 0,'0'0'0,"0"0"16,0 0-16,0 0 16,10 10-1,-1-1 1,10 29-16,28 9 15,19 18 1,28 20-16,10 9 16,-1-1-1,19 11-15,-9-1 16,-9 0 0,-10 0-16,9 0 15,1 19 1,9 10-16,-10-20 15,19 10 1,1 10-16,-10-1 16,9 0-1,10 1-15,-1-1 16,1 0 0,9 1-16,10-10 15,-10-10 1,0 1-16,0 0 15,-9-1 1,-19-9-16,-1 1 16,1-1-1,-9 9 1,-10-8-16,0 8 16,9-9-1,10-9-15,-9 9 16,9-9-1,-10 0-15,10 0 16,-19-19 0,-9-9-16,9 9 15,0 0 1,0 0-16,-19-19 16,1 0-1,-11-9-15,-8 10 16,-1-20-1,1 1-15,-20-1 16,1-9 0,-10 0-1,0-9-15,-9 0 16,0 0-16,0 0 16,-10-1-1,1-8 1,-1-1-16,0 0 15,-9-9 1,0 0-16,0 0 16,0 0-1,0 0-15,10 0 16,-10 0 0</inkml:trace>
  <inkml:trace contextRef="#ctx0" brushRef="#br1" timeOffset="-124695.89">12333 8652 0,'0'0'0,"0"0"16,0 0 0,0 0-16,0 9 15,10 1 1,-1 18-16,0 0 16,20 19-1,-1 0-15,-9 0 16,-1 0-1,1 0 1,0 0-16,0-10 16,-10 1-16,-9-20 15,0 1 1,0 0-16,0 0 16,0 0-1,0-1 1,-9 1-16,-1 0 15,-8 0-15,-1-1 16,-19 1 0,-9-10-1,-9 1-15,-20-10 16,-18 0 0,-9-10-16,46 10 15</inkml:trace>
  <inkml:trace contextRef="#ctx0" brushRef="#br0" timeOffset="-84087.41">6961 5537 0,'0'0'15,"0"0"-15,0 0 16,0 0-16,0 0 16,0 0-1,0 0-15,0 0 16,10 0 0,-10-9-16,9 9 15,1-10 1,-1 1-1,10 0-15,9-10 16,0 0 0,10-9-16,9 9 15,19 0 1,19-9-16,9 0 16,9 0-1,10 9-15,9 0 16,10 1-1,-10-10-15,10-1 16,0 1 0,-10-9-16,19-1 15,10 1 1,-1-1-16,1 10 16,-1 0-1,1 9-15,-1-18 16,1 8-1,-1 1-15,1 0 16,-1 0 0,1 0-1,-10 0-15,0 0 16,-9-1 0,-10 1-16,-9 9 15,0 10 1,-19 0-16,0-1 15,0 1 1,-9-10-16,-10 10 16,0-10-1,-18 10-15,-1-1 16,-18 1 0,-1-1-16,1 10 15,-10 0 1,-9 0-16,0-9 15,-10 9 1,1 0-16,-1 0 16,-9 0-1,9 9 1,-9-9-16,0 0 16</inkml:trace>
  <inkml:trace contextRef="#ctx0" brushRef="#br0" timeOffset="-83675.44">11355 4280 0,'0'0'0,"0"0"15,0 0-15,0 0 16,9 9 0,1 1-16,18-1 15,9 19 1,20 0 0,-1-9-16,1 0 15,-1 0 1,-18-10-16,-10 0 15,-9 10 1,0 0-16,-1 9 16,-18 0-1,0 19-15,-9-9 16,-19 9 0,-19 18-16,-28-8 15,-10 18 1,28-38-16</inkml:trace>
  <inkml:trace contextRef="#ctx0" brushRef="#br0" timeOffset="-82589.11">7197 5509 0,'0'0'0,"0"0"16,0 0 0,0 0-16,9 0 15,19 0 1,19 9-16,19 10 15,19-9 1,9 8 0,19-8-16,19 18 15,-1 0-15,20 0 16,9 10 0,0-1-1,37 10-15,10 0 16,9 9-16,10 1 15,9-1 1,1 28 0,-11 1-16,11 9 15,-20-10 1,-9 0-16,-10-8 16,-18-1-1,0-19-15,-10 0 16,-9-9-1,-37-9-15,-20-10 16,-9-9 0,-19-1-16,-18 1 15,-10 0 1,-10-10-16,1 1 16,0-1-1,-10 0-15,-9 10 16,0-19-1,-10 10-15,0-1 16,1-9 0,-10 0-1,0 0-15,0 0 16,0 0 0</inkml:trace>
  <inkml:trace contextRef="#ctx0" brushRef="#br0" timeOffset="-82188.78">12098 6532 0,'0'0'0,"0"0"15,0 0 1,0 0-16,0 9 15,9 0 1,1 20-16,-1 8 16,19 19-1,1 1 1,-11-1-16,1-9 16,0-10-1,0 1-15,0 0 16,-1-1-1,-8-9-15,-1-9 16,-9 9 0,0 0-16,-19 0 15,-9 1 1,-28-1-16,-48 9 16,-37-9-1,66-18-15</inkml:trace>
  <inkml:trace contextRef="#ctx0" brushRef="#br0" timeOffset="-81202.79">7009 5481 0,'0'0'0,"0"0"0,0 0 16,9 0-1,0 9 1,20 1-16,18 27 16,28 10-1,19 19-15,19 18 16,19 19-1,9 10-15,19 9 16,-10-9 0,1 9-16,9 18 15,9 1 1,10 0-16,9 9 16,0-9-1,0 18-15,0-9 16,-9 0-1,-10 0-15,-9 1 16,10-1 0,-20-10-16,1 1 15,-1-10 1,1 10 0,-1-19-16,-9 0 15,-9 0 1,-19-19-16,-10-9 15,-9 0 1,-9-28-16,-19-10 16,-10 0-1,1 1-15,-20-20 16,-8 1 0,-11-20-16,1 1 15,0 0 1,-10-10-16,-9 1 15,0-10 1,0 0-16,0 9 16,0-9-1,0 0-15,0 0 16,0 0 0,0 0-16</inkml:trace>
  <inkml:trace contextRef="#ctx0" brushRef="#br0" timeOffset="-80844.16">11863 9384 0,'0'0'0,"0"0"15,0 0-15,0 0 16,0 0-1,0 0-15,0 9 16,9 1 0,1 8-16,-1 11 15,0-11 1,10 20-16,0 9 16,0-10-1,0 1-15,-10-1 16,-9 1-1,0-10-15,-19 0 16,0-9 0,-28 9-16,-47-9 15,-56-28 1,-179-48 0</inkml:trace>
  <inkml:trace contextRef="#ctx0" brushRef="#br2" timeOffset="-76367.63">6952 7367 0,'0'0'0,"0"0"15,0 0-15,0 0 16,-9 0 0,-1 0-16,10 0 15,0 0 1,0 0-16,0 0 16,0 0-1,10 0-15,18-19 16,19-19-1,19-8-15,28-11 16,19-18 0,9 0-16,10-19 15,9 0 1,0 1 0,9-1-16,1-9 15,0 9 1,-1-9-16,29-1 15,-10 1 1,19 9-16,10-9 16,-1-9-1,1-10-15,-1 9 16,10-9 0,-9 0-16,0 19 15,-20 18 1,1-8-16,-10-1 15,-9 9 1,-9 1-16,-10 9 16,0 0-1,-37 9-15,-29 19 16,-9 0 0,-10 10-1,-9 9-15,-9-1 16,-19 20-1,-1 0-15,1-1 16,-19 10 0,0 0-16,0 0 15</inkml:trace>
  <inkml:trace contextRef="#ctx0" brushRef="#br2" timeOffset="-75887.5">11392 4712 0,'0'0'0,"0"0"0,0 0 16,0 0-1,0 0-15,0 0 16,10 0 0,9 0-1,9-10-15,28-9 16,29-9 0,0 0-16,9 0 15,-19 0 1,-9 0-16,-10 9 15,-18 9 1,-10 1-16,-9 0 16,0-1-1,-10 10-15,-9 0 16,0 0 0,0 10-16,-28 18 15,-29 38 1,-27 27-16,-20 20 15,-18 0 1,66-57-16</inkml:trace>
  <inkml:trace contextRef="#ctx0" brushRef="#br2" timeOffset="-75112.55">7300 7329 0,'0'0'0,"0"0"0,0 0 16,0 0 0,0 0-16,0 0 15,19-9 1,47-10-16,47 0 15,56 10 1,38 0-16,19 18 16,18 0-1,10 10-15,47 0 16,10 18 0,18 1-1,19-10-15,0-9 16,-28 0-16,-19-1 15,-28 1 1,-28-19 0,-48-9-16,-37 9 15,-38 0-15,-28 0 16,-28 0 0,-19 0-1,-9 0-15,-19 0 16,-10 0-1,1 0-15,-10 0 16,0 0 0,0 0-16,0 0 15</inkml:trace>
  <inkml:trace contextRef="#ctx0" brushRef="#br2" timeOffset="-74730.54">11769 7170 0,'0'0'0,"0"0"0,0 0 16,0 0-1,0 0-15,9 0 16,10 0-1,19-10 1,27 10-16,20 0 16,-10 0-1,1 0-15,-11 10 16,-18-1 0,-9 0-16,-19 1 15,0-1 1,0 19-16,-19 10 15,-29 18 1,-27 38-16,-57 9 16,-47-9-1,-150 56-15</inkml:trace>
  <inkml:trace contextRef="#ctx0" brushRef="#br2" timeOffset="-74013.73">7037 7442 0,'0'0'0,"0"0"15,0 0-15,9 0 16,19 9 0,29 10-16,46 9 15,29 0 1,19 19 0,18 28-16,0 10 15,19 8 1,19 11-16,10 27 15,37 10 1,18-1-16,11 11 16,-1-1-1,-19-10-15,1 11 16,-20-20 0,-27-18-16,-20-20 15,-18 1 1,-38-28-16,-28-10 15,-10-9 1,-27-9-16,-10-1 16,-10-18-1,-18 0-15,-10-10 16,-9 0 0,0-9-1,-10 0-15,0 0 16,-9 0-1,0 0-15,10 0 16,-10 0 0</inkml:trace>
  <inkml:trace contextRef="#ctx0" brushRef="#br2" timeOffset="-73630.05">11515 9309 0,'0'0'15,"0"0"-15,0 0 16,0 0-16,0 0 16,0 0-1,0 0 1,0 9-16,9 19 15,0 1 1,10-1-16,0 0 16,9 9-16,-9 1 15,0-10 1,-10-9 0,-9 0-16,0-1 15,-9 1 1,-38 9-16,-38 10 15,-28-19 1,-28 9-16,-169 9 16</inkml:trace>
  <inkml:trace contextRef="#ctx0" brushRef="#br3" timeOffset="-70780.09">7140 9102 0,'0'0'0,"0"0"16,10 0-1,18-18-15,9-10 16,11-10 0,17 0-16,20-18 15,9 0 1,19-19-16,19-10 15,-19 10 1,9-18-16,19-29 16,0-19-1,10 9 1,9 1-16,37-38 16,10 0-1,0 29-15,9-29 16,-9 9-1,0 10-15,10-9 16,-10-1 0,-10 10-16,-9-10 15,1-8 1,-11 17-16,-8 11 16,8-10-1,-8 0-15,-29 28 16,-10 18-1,-27 11-15,-10 8 16,-19 19 0,-9 10-16,-9 0 15,-10 28 1,-10 0-16,1 9 16,-19 9-1,0 1-15,-19 0 16,0 9-1,0 0 1</inkml:trace>
  <inkml:trace contextRef="#ctx0" brushRef="#br3" timeOffset="-70378.11">12023 5031 0,'0'0'0,"0"0"0,0 0 16,0 0-1,0 0-15,0 0 16,0 0 0,9 0-16,10 0 15,9 0 1,29 0-1,8 0-15,11-19 16,-1 9 0,-9 1-16,-10 0 15,-18 9-15,-10 0 16,-9 0 0,-10 9-1,-9 0-15,0 38 16,-28 19-1,-28 9-15,-38 47 16,-19 9 0,56-74-16</inkml:trace>
  <inkml:trace contextRef="#ctx0" brushRef="#br3" timeOffset="-69509.75">7159 9309 0,'0'0'0,"0"0"0,0 0 16,0 0-1,0-10-15,9-8 16,29-20 0,28-27-16,37-1 15,29 10 1,37-1-16,20-8 16,-1 8-1,19-8-15,18 8 16,20 10-1,37-9-15,10-10 16,-19 1 0,0 8-16,-10-8 15,-9-1 1,-28 10-16,-19 0 16,-29-1-1,-8 10-15,-20-18 16,-9 8-1,-37 20-15,-10-1 16,-9 1 0,-20 9-16,-8-10 15,-10 10 1,-9 19-16,-20-1 16,1 1-1,0-1 1,-10 1-16,1 0 15,-10-1 1,0 10-16,0 0 16</inkml:trace>
  <inkml:trace contextRef="#ctx0" brushRef="#br3" timeOffset="-69130.36">11430 7620 0,'0'0'0,"0"0"0,0 0 16,9 0 0,10 9-1,19 10-15,18 9 16,20 0-1,18 10-15,-10-10 16,-8-9 0,-20 0-16,-18-1 15,-20-8 1,1-1-16,-9 1 16,-10-1-1,-10 29-15,-37 18 16,-47 19-1,-38 19-15,1-10 16,55-37 0</inkml:trace>
  <inkml:trace contextRef="#ctx0" brushRef="#br3" timeOffset="-68438.28">7272 9525 0,'0'0'0,"0"0"0,0 0 15,9 0 1,29 0-16,28 0 16,47-10-1,37 10 1,20 0-16,18 10 16,9-1-16,20 10 15,27 18 1,20 10-1,8-19-15,1 1 16,-9 8 0,-10-9-16,-10-9 15,-46 0 1,-48-19-16,-27 9 16,-20 10-1,-37-19-15,-10 0 16,-18 0-1,-19 0-15,0 0 16,-1 0 0,-8 0-16,-10 0 15,9 0 1,-9 0-16,0 0 16,0 0-1,0 0-15</inkml:trace>
  <inkml:trace contextRef="#ctx0" brushRef="#br3" timeOffset="-68087.13">10508 9543 0,'0'0'0,"0"0"0,0 0 15,0 0 1,9 0 0,29 10-16,19-1 15,8 1 1,11 8-16,-1 10 16,-9-9-1,-19 0-15,-10 0 16,-18-10-1,0 10 1,-10 9-16,-9 28 16,-9 19-1,-38 10-15,-47 18 16,28-47 0</inkml:trace>
  <inkml:trace contextRef="#ctx0" brushRef="#br1" timeOffset="-60874.26">13867 4430 0,'0'0'0,"0"0"16,0 0-16,0 0 16,0 0-1,9 0-15,29-9 16,46-1 0,39 1-16,18 9 15,9 9 1,10 1-16,0-1 15,0 0 1,9 10-16,10-19 16,19 0-1,-20 10-15,-8-10 16,-10 9 0,-19 0-1,-10 1-15,-18-1 16,-9-9-16,-10 0 15,-19 0 1,0 0 0,-18 0-16,-1 0 15,-18 0 1,-1 0-16,1 9 16,-19-9-1,0 0-15,-10 10 16,1-1-1,-1 1-15,-9-1 16,0 0 0,0 1-16</inkml:trace>
  <inkml:trace contextRef="#ctx0" brushRef="#br1" timeOffset="-60513.24">16867 4383 0,'0'0'0,"0"0"0,0 0 15,0 0 1,10 10-16,18 8 15,0 20 1,10 9-16,9 0 16,-9 9-1,-1-19 1,1 1-16,-19-10 16,0-9-16,-1 0 15,-18-10 1,-9 10-16,-38 9 15,-47 19 1,37-28-16</inkml:trace>
  <inkml:trace contextRef="#ctx0" brushRef="#br1" timeOffset="-59689.76">13904 4496 0,'0'0'0,"0"0"16,0 0-16,10 9 15,8 0 1,29 29-16,29 18 15,27 19 1,10 29 0,9 18-16,19 28 15,29 19-15,9 18 16,18-9 0,10 10-16,0 0 15,-9-1 1,-20 1-1,-8 0-15,-20-1 16,-9-18-16,10 0 16,-20-9-1,-18-29 1,0-9-16,-9-9 16,-29-20-1,-9-18-15,-10-9 16,-18-10-1,-10-18-15,-9-10 16,0-9 0,-10 0-16,-9-1 15,0-8 1,0-10-16,0 0 16,0 0-1,0 0-15</inkml:trace>
  <inkml:trace contextRef="#ctx0" brushRef="#br1" timeOffset="-59269.07">17263 7432 0,'0'0'0,"0"0"0,0 0 15,0 0 1,0 0-16,0 0 16,0 0-1,0 0-15,0 0 16,0 0 0,0 10-16,9 9 15,0 9 1,1 19-16,18 9 15,0 10 1,0-10-16,1 0 16,-10-9-1,-1-9-15,-8-20 16,-10 1 0,0 0-1,-28 0-15,-38-1 16,-57 1-1,-18-9-15,75-10 16</inkml:trace>
  <inkml:trace contextRef="#ctx0" brushRef="#br2" timeOffset="-56755.18">13876 7113 0,'0'0'0,"0"0"0,0 0 15,0 0 1,9 0-16,20-18 15,27-20 1,47-9-16,20-9 16,27-19-1,20-19-15,-1 10 16,19-20 0,0 1-1,0 9-15,10-18 16,-10 9-1,0-10-15,-9 10 16,-19 9 0,0 9-16,-19 10 15,-38 10 1,-18 8-16,-19 11 16,-19 17-1,-9 1-15,-10 0 16,-9 9-1,-1 10-15,-8 0 16,-10-1 0,0 1-16</inkml:trace>
  <inkml:trace contextRef="#ctx0" brushRef="#br2" timeOffset="-56396.65">16472 5134 0,'0'0'0,"0"0"0,0 0 16,0 0 0,0 0-1,10 9-15,9 0 16,18 1 0,48 18-16,18 0 15,10-9 1,-28 0-16,-19-1 15,-10-8 1,-18 9-16,-19-10 16,-1 0-1,1 1-15,-9 9 16,-10 9 0,-10 9-16,-27 19 15,-39 20 1,-36 17-16,-11 1 15,48-38 1</inkml:trace>
  <inkml:trace contextRef="#ctx0" brushRef="#br2" timeOffset="-55702.05">13979 7395 0,'0'0'0,"0"0"15,0 0 1,0 0-16,0 0 15,0 0 1,0 0-16,0 0 16,10 0-1,-1 0-15,19-10 16,29 1 0,18 0-16,19 9 15,19 9 1,38 19-16,27 10 15,39 18 1,27 10-16,10-1 16,-18 10-1,-39-9-15,-37-10 16,-38 1 0,-9-1-16,-19-18 15,-18-1 1,-20-18-16,-18 0 15,-20-10 1,1 0-16,0-9 16,-19 0-1,0 0 1,0 0-16,0 0 16,0 0-1</inkml:trace>
  <inkml:trace contextRef="#ctx0" brushRef="#br2" timeOffset="-55363.21">16501 7639 0,'0'0'0,"0"0"15,0 0-15,0 0 16,0 0-1,0 9-15,9 10 16,19 18 0,10 10-16,9 10 15,9-1 1,-9-9 0,-9-10-16,0 1 15,-20-10 1,1 0-16,-9 0 15,-10 1 1,-38 17-16,-65 20 16,-67-10-1,-150 19-15</inkml:trace>
  <inkml:trace contextRef="#ctx0" brushRef="#br3" timeOffset="-52825.66">13810 9337 0,'0'0'0,"9"0"0,20-19 16,27-28 0,19-18-16,29-20 15,37-27 1,28-20 0,19-8-16,10-1 15,9-9 1,19-19-16,-10 0 15,-18 0 1,9-9-16,-19-10 16,-19 10-1,0 9-15,-18 9 16,0 10 0,-20 10-16,-8 8 15,-29 29 1,-19 9-16,-9 19 15,-10 19 1,-18 9-16,-10 9 16,-9 10-1,0 10 1,-19 8-16,0 1 16,0 9-1</inkml:trace>
  <inkml:trace contextRef="#ctx0" brushRef="#br3" timeOffset="-52463.28">16820 5997 0,'0'0'0,"0"0"16,0 0-1,10 0-15,9 0 16,18 0-1,20-9-15,37-1 16,28 1 0,-9-1-16,0 1 15,-19 9 1,-9 0-16,-20 0 16,-27 0-1,-10 0-15,-9 9 16,-9 1-1,-10-1 1,0 29-16,-29 18 16,-18 38-16,-19 18 15,-28-8 1,38-58-16</inkml:trace>
  <inkml:trace contextRef="#ctx0" brushRef="#br3" timeOffset="-51737.88">13735 9553 0,'0'0'0,"0"0"16,9 0-1,1-19-15,18 0 16,19 1 0,38-20-16,46-9 15,57 0 1,19-9-16,19 0 16,28-1-1,10 1-15,-20 9 16,-9 0-1,-9 19 1,-10 0-16,-18 9 16,-10 0-1,-28 1-15,-19 8 16,-37 1 0,-29-1-16,-28 1 15,-9 9 1,-10 0-16,-9 0 15,-10 0 1,-9 0-16,0 0 16,0 0-1,-9 0-15</inkml:trace>
  <inkml:trace contextRef="#ctx0" brushRef="#br3" timeOffset="-51371.28">16350 8530 0,'0'0'0,"0"0"0,0 0 16,9 0 0,10 10-1,28-1-15,29 19 16,27 10-1,19-1-15,-9 1 16,-19-1 0,-9-18-16,-19 0 15,-19-10 1,-9 0-16,-20 1 16,1-1-1,-9 1-15,-10 8 16,-29 20-1,-55 37-15,-76 19 16,-28-10 0,-123 48-16</inkml:trace>
  <inkml:trace contextRef="#ctx0" brushRef="#br4" timeOffset="-45184.06">19144 4627 0,'0'0'0,"0"0"0,0 0 16,9 0-1,20 0-15,18 0 16,37-9 0,48 9-16,37 9 15,48 0 1,37 10-16,28 0 16,28 0-1,20 9 1,-1 0-16,19 0 15,19 10 1,-19-10-16,-47 0 16,-38-9-1,-37-19-15,-28 0 16,-19 0 0,-29-10-16,-18 1 15,-10-10 1,-18 10-16,-29-1 15,-19 1 1,1 0-16,-20-1 16,-18 1-1,0 9-15,0 0 16,-19 0 0,0 0-16,0 0 15,0 0 1</inkml:trace>
  <inkml:trace contextRef="#ctx0" brushRef="#br4" timeOffset="-44829.52">24337 4571 0,'0'0'0,"0"0"0,0 0 16,0 0-1,0 0-15,9 0 16,1 9 0,18 1-16,19 8 15,19 10 1,0 1-16,-10-1 16,1 0-1,-20-9-15,-9-1 16,-9 1-1,-9 0-15,-10 9 16,-29 19 0,-55 28-1,-57 10-15,-47-10 16,-38-10 0,-122 20-16</inkml:trace>
  <inkml:trace contextRef="#ctx0" brushRef="#br4" timeOffset="-43933.21">18768 4721 0,'0'0'0,"0"0"0,0 0 16,0 0-1,0 0-15,0 0 16,0 0 0,9 9-16,10 1 15,9 8 1,10 11-16,18 27 16,20 19-1,18 19 1,28 18-16,38 38 15,28 29-15,38 8 16,28 20 0,37 9-16,20 9 15,-1 9 1,1 1 0,18-1-16,-9 10 15,-10-18 1,-9-1-16,-28-19 15,-38-18 1,-28-19-16,-19-19 16,-28-9-1,-28-29-15,-19-9 16,0-9 0,0-9-16,-19-20 15,-19-18 1,-18-9-16,-10-10 15,-10-9 1,-18-1-16,0-8 16,-10-1-1,1 1-15,-1-10 16,-9 0 0,0 0-1,0 0-15,0 0 16</inkml:trace>
  <inkml:trace contextRef="#ctx0" brushRef="#br4" timeOffset="-43559.97">24337 8540 0,'0'0'0,"0"0"15,0 0-15,0 0 16,0 0 0,9 9-16,1 10 15,-1 9 1,19 19-16,10 9 16,0 0-1,-1 1 1,-18-1-16,0 0 15,0-18 1,-19-1-16,0 1 16,-19-1-1,-19 1-15,-28 9 16,-65 0 0,-57 9-16,-19-9 15,-132 19 1</inkml:trace>
  <inkml:trace contextRef="#ctx0" brushRef="#br5" timeOffset="-40706.13">18382 8605 0,'0'0'0,"0"0"16,9 0-16,1-9 15,-1-1 1,1 1-16,9 0 16,9-10-1,0 0-15,10 0 16,18-18 0,19-19-1,10-1-15,28 1 16,19-19-16,27 0 15,30-19 1,18 10-16,28-10 16,38-19-1,18 1 1,38-1-16,1 10 16,8-19-1,10 0-15,1 0 16,-11 0-1,-18-9-15,0-1 16,-28 10 0,-38 0-16,-10 0 15,-9 19 1,-28 9-16,-19 19 16,-28 10-1,-28 18-15,-19 0 16,-28 19-1,-20 9-15,-17 9 16,-11 1 0,-18 0-16,0 9 15,-19 0 1,0 0-16,0 0 16</inkml:trace>
  <inkml:trace contextRef="#ctx0" brushRef="#br5" timeOffset="-40329.82">24309 5518 0,'0'0'0,"0"0"16,0 0-16,9 0 15,29 10 1,37-1-16,29 1 16,-1 8-1,10 1-15,-10 0 16,-18 0 0,-38-1-16,-9-8 15,-19-1 1,-1 1-1,-18 8-15,-9 20 16,-48 46-16,-27 19 16,-38 10-1,-29 28 1,0-10-16,76-75 16</inkml:trace>
  <inkml:trace contextRef="#ctx0" brushRef="#br5" timeOffset="-39540.65">18297 8661 0,'0'0'16,"0"0"-16,0 0 16,-9-9-16,0 0 15,-1-1 1,1 1-16,18 0 15,1-1 1,27-9-16,57 10 16,66 0-1,57 18 1,46 0-16,38 20 16,28 17-16,10 20 15,18-10 1,10 1-1,-19-10-15,-28-10 16,-19 1 0,-9-20-16,-19 1 15,-19-19 1,-38 0-16,-28 0 16,-9-9-1,-28-1-15,-29 1 16,-19 0-1,-18-1-15,-29 1 16,-18 0 0,0-1-16,-20 10 15,1 0 1,-9 0-16,-10 0 16,0 0-1,0 0-15,0 0 16,0 0-1</inkml:trace>
  <inkml:trace contextRef="#ctx0" brushRef="#br5" timeOffset="-39129.78">23011 8530 0,'0'0'0,"0"0"15,0 0-15,9 10 16,19 8 0,29 20-16,37 18 15,28 10 1,0-1-16,10 1 15,-29-10 1,-18-18-16,-19-19 16,-19-1-1,-19 1-15,-9-9 16,-10-1 0,-9 0-1,0 1-15,-18 27 16,-39 20-1,-56 27-15,-37 10 16,-38 0 0,-132 46-16</inkml:trace>
  <inkml:trace contextRef="#ctx0" brushRef="#br6" timeOffset="127351.2">10075 3060 0,'0'0'0,"0"0"16,0 0-16,0 0 16,0 0-1,0 19 1,0 28-16,0 19 16,10 27-1,-1 29 1,1-9-16,-1-29 15,-9-55-15</inkml:trace>
  <inkml:trace contextRef="#ctx0" brushRef="#br6" timeOffset="129752.19">10395 5528 0,'0'0'0,"0"0"0,0 0 15,0 0 1,0 0-16,0 0 15,0 0 1,10 0-16,8 0 16,11 9-1,8-9 1,1 10-16,-10-1 16,-9 0-1,0 1-15,0-1 16,-10 19-1,-9 0-15,0 10 16,-9-1 0,-10-8-16,9-1 15,1-10 1,0 1 0,-1-9-16,10-1 15,0-9 1,10 9-16,27 1 15,38-1 1,48-9-16,-57 0 16</inkml:trace>
  <inkml:trace contextRef="#ctx0" brushRef="#br6" timeOffset="130901.9">10583 7020 0,'0'0'0,"0"0"16,0 0-16,0 0 15,0 0 1,0 0-16,10 0 16,-1 0-1,10 0-15,0 9 16,0 0-1,-1 1-15,-8 8 16,-10 11 0,0-1-1,-10 9-15,-8-9 16,-1 1-16,0-11 16,10-8-1,-1-1 1,1 1-16,-1-10 15,10 0 1,10 9-16,-1 0 16,10 1-1,9-1 1,0 0-16,1 10 16,-11 0-1,1 0-15,0 9 16,-19-9-1,0-1-15,-19 1 16,-18 9 0,-39-9-16,-18-19 15,38-9 1</inkml:trace>
  <inkml:trace contextRef="#ctx0" brushRef="#br6" timeOffset="136964.27">7027 4252 0,'0'0'0,"0"0"16,0 0-1,0 0-15,0 0 16,0 0 0,0 0-16,0 0 15,0 0 1,0 0-16,0 0 16,0 0-1,0 0-15,0 0 16,0 0-1,0 0-15,0 0 16,0 0 0,0 0-16,10 0 15,-1-10 1,1 1-16,-1 9 16,10 0-1,9 0 1,0-9-16,0-1 15,1 1 1,-1 9-16,10 0 16,-1 0-1,10 9 1,0-9-16,-9 10 16,9-1-1,-9 0-15,9 1 16,0-1-1,0-9-15,9 0 16,10 0 0,0 0-1,-10 0-15,1 0 16,9 0 0,-1 0-16,1-9 15,0 9 1,9-10-16,-18 10 15,9-9 1,-1 9-16,1-9 16,19 9-1,0-10-15,-10 10 16,0 0 0,10 0-1,0 0-15,-1-9 16,10 9-16,-9-10 15,0 1 1,9 9 0,9 9-16,-9 1 15,0-10 1,0 0-16,0-10 16,1 10-1,-1-9 1,0 9-16,0 0 15,0 0 1,0 0-16,-9 0 16,-10-9-1,9 9-15,1 0 16,0 0 0,-10 0-16,0 0 15,1 0 1,8 0-16,10-10 15,-9 1 1,-10 9 0,1 9-16,-1-9 15,0 0 1,0 10-16,1-10 16,-11 9-1,-8-9-15,-1 0 16,1 0-1,-1 0-15,-9 0 16,0 0 0,-9 0-1,0 0-15,-1 0 16,-18 9 0,0-9-1,0 0-15,-10 0 16,0 0-1,1 0-15,-10 0 16,0 0 0,0 0-16,0 0 15,0 0 1,0 0-16,0 0 16,0 0-1,0 0-15,-19-9 16,0 0-1,-18 9-15,-1-10 16,-9 1 0,-10 0-16,1 9 15,-10-10 1,0 10 0,-9 0-16,0 0 15,0 10 1,-1-1-16,-18 0 15,0 1 1,9 8 0,1-18-16,-1 10 15,-9-1 1,0-9-16,9-9 16,1-1-1,-10 10-15,9-9 16,-9 9-1,9-9 1,0 18-16,-9 0 16,10-9-1,-10 10-15,0-1 16,0-9 0,-1-9-16,-17 9 15,8 0 1,10-10-16,0 10 15,-10 0 1,10 0-16,0-9 16,0 0-1,-9-1-15,-10 1 16,9 9 0,1 0-16,9-9 15,0-1 1,0 10-1,0-9-15,0 9 16,-1-10 0,1 1-16,0 9 15,0 0 1,10-9 0,-1 9-16,0 0 15,10 0 1,9 0-16,0-10 15,10 1 1,9 9-16,0 0 16,0 0-1,0 0-15,0 9 16,9 1 0,10-10-16,0 0 15,9 0 1,9 0-16,1 0 15,0 0 1,-1 0 0,10 0-16,0 0 15,0 0 1,0 0-16,0 0 16,0 0-1,0 0-15,0 0 16,0 0-1,10 9 1,-1-9-16,0 9 16,10 1-1,9-1-15,1-9 16,18 0 0,0 10-16,19-10 15,-1 0 1,11 0-16,8 9 15,1-9 1,18 0 0,10 0-16,-9 0 15,-1 0 1,10 0-16,0 0 16,0 0-1,0 9-15,9-9 16,10-9-1,0 9-15,9 0 16,0 0 0,0 0-16,0 0 15,10 0 1,-10 0-16,-19 0 16,19 9-1,-9 1 1,-1-1-16,-18-9 15,10-9 1,-10 9-16,-1 0 16,1-10-1,0 1-15,-9 0 16,-10-1 0,0 10-1,0 0-15,-9 0 16,-10 0-1,0 0-15,-9 0 16,-10 0 0,1 0-16,-10 0 15,0 0 1,-9 10-16,-1-1 16,1-9-1,-10 0 1,-9 0-16,0 9 15,-1-9-15,1 0 16,-9 0 0,-1 0-1,0 0-15,1 0 16,-1 0 0,1 0-16,-1 0 15,1 0 1,-10 0-1,0 0-15</inkml:trace>
  <inkml:trace contextRef="#ctx0" brushRef="#br6" timeOffset="149933.7">1778 8342 0,'0'0'0,"0"0"0,0 19 15,0 38-15,9 55 16,1 38 0,18 29-1,28-20-15,-18-18 16,9-29 0,19-27-16,-19-20 15,9-18 1,10-28-16,0-19 15,0-9 1,0-19-16,-10-29 16,1-8-1,-10-29-15,-10 9 16,-18 10 0,0 10-16,-10 18 15,-9 0 1,0 19-16,0 18 15,0 1 1,0 9-16,10 19 16,9 65-1,9 85 1,0 37-16,0-9 16,-9-9-16,0-10 15,0-9 1,0-19-16,-1-18 15,-8-20 1,-1-18 0,-9-28-16,0-10 15,0-18 1,0-20-16,0 1 16,10-19-1,-10 0-15</inkml:trace>
  <inkml:trace contextRef="#ctx0" brushRef="#br6" timeOffset="150858.31">13782 3098 0,'9'0'0,"10"9"15,19 0-15,18 10 16,1 9-1,-1 1-15,0 17 16,-18 1 0,-19-9-16,-19-1 15,0 1 1,-19-10 0,-19 10-16,1-20 15,9 1 1,9-9-16,9-10 15,1 0 1,9 0-16,9 9 16,1 0-1,18 1-15,19 18 16,0 0 0,-9 10-16,-19-10 15,-10 9 1,-47 29-16,-93 37 15,-170 0 1,-104-18-16</inkml:trace>
  <inkml:trace contextRef="#ctx0" brushRef="#br6" timeOffset="157009.29">9483 11739 0,'0'0'0,"0"0"0,0 0 16,0 0-16,0 0 16,9 19-1,-9 28-15,0 75 16,-19 37-1,0 1-15,1-20 16,8-27 0,1-29-1,-1-27-15,1-10 16,9-19 0,0-10-16,0-18 15,0 0 1,0 0-16,9 0 15,1-18 1,18-20-16,0 10 16,0 0-1,1 18-15,18 10 16,0-9 0,9 18-16,1 1 15,-20-10 1,1 0-16,-19-10 15,0 1 1,9-10-16,-9 1 16,-1-20-1,1-18 1,0-1-16,0 11 16,-10 8-16,1 29 15,-10-1 1,0 10-16,9 10 15,0 37 1,10 37-16,-9 38 16,-10-9-1,0-20 1,-10 11-16,1 8 16,-1-9-1,1-18-15,0-20 16,-1 1-1,10-10-15,0-9 16,10-9 0,-1-19-1,-9-10-15</inkml:trace>
  <inkml:trace contextRef="#ctx0" brushRef="#br6" timeOffset="157351.04">10348 12002 0,'0'0'0,"0"0"15,10 9 1,-1 10-16,29 28 16,37 37-1,10 10 1,-1 28-16,10 19 16,0-10-16,-18 0 15,-1-27 1,-19-20-16,1-28 15,-29-28 1</inkml:trace>
  <inkml:trace contextRef="#ctx0" brushRef="#br6" timeOffset="157660.9">10866 12002 0,'0'0'0,"0"0"0,0 9 16,-19 10-16,-19 56 16,-9 56-1,9 29-15,1-10 16,9-28-1,-1-10-15,1-18 16,0-9 0,0-20-16,18-27 15,1-10 1,9-19-16</inkml:trace>
  <inkml:trace contextRef="#ctx0" brushRef="#br6" timeOffset="158334.14">11552 12086 0,'0'0'15,"10"0"-15,-1 0 16,1 0-16,18 0 16,9 9-1,10 29-15,10 18 16,-1 1 0,-18 18-1,-10 0-15,-9 0 16,-19-19-16,-19 0 15,-9 1 1,-10-10 0,10-10-16,9-18 15,10 0 1,-1-10-16,1-9 16,9 0-1,0 0-15,0 0 16,9 0-1,1 0-15,18 0 16,0 9 0,10 1-16,0-1 15,-1 10 1,1 9-16,-19 0 16,-1 0-1,1 0-15,-19 10 16,0 0-1,-19 8-15,-18 1 16,-20 0 0,1-9-16,-10-1 15,0-9 1,19-9 0,0-19-16,19 10 15,0-10 1,9 0-16,9 0 15</inkml:trace>
  <inkml:trace contextRef="#ctx0" brushRef="#br1" timeOffset="162324.25">11449 2788 0,'0'0'0,"0"0"0,0 0 16,9 9-1,10 10 1,19 19-16,28 18 16,18 19-1,10 0-15,0 10 16,-9-1-1,-19-9-15,-10-19 16,-9-18 0,-9-1-16,0-8 15,-1-1 1,-9-9-16,1-1 16,-11 1-1,1 0-15,-19-19 16</inkml:trace>
  <inkml:trace contextRef="#ctx0" brushRef="#br1" timeOffset="162667.44">12267 3154 0,'0'0'0,"0"0"0,0 0 15,0 0 1,0 0-16,0 0 16,10 9-1,18 1-15,0 27 16,19 10 0,-9 19-16,-10-19 15,-9 0 1,0-10-16,-19 1 15,-19-10 1,-9 19-16,-19 0 16,-29-10-1,-37-9-15,-18 1 16,65-20 0</inkml:trace>
  <inkml:trace contextRef="#ctx0" brushRef="#br1" timeOffset="163404.01">11966 5809 0,'0'0'0,"0"0"0,0 0 15,0 0 1,0 0-16,10 0 16,8 10-1,29 18-15,19 28 16,19 0 0,9 19-1,0 10-15,-19-19 16,-9-1-16,-9 10 15,-1-18 1,-18-11 0,-1 1-16,1-9 15,-10-19 1,-18-10-16</inkml:trace>
  <inkml:trace contextRef="#ctx0" brushRef="#br1" timeOffset="163755.99">12963 6025 0,'0'0'0,"0"0"0,0 0 16,0 0-1,0 9 1,0 29-16,0 37 16,-9 19-16,9 0 15,0-19 1,-9-10 0,-10-18-16,-9 0 15,-10-9 1,-28-10-16,-19-19 15,-18-9 1,-10-28-16,-28-19 16,-160-75-1</inkml:trace>
  <inkml:trace contextRef="#ctx0" brushRef="#br1" timeOffset="164474.44">12183 8023 0,'0'0'0,"0"0"16,0 0 0,0 0-16,0 0 15,0 0 1,9 10-16,29 18 15,18 28 1,29 19-16,-1 10 16,1-1-1,-19-18-15,0 9 16,-10-9 0,1-1-16,-20 1 15,1-10 1,0 1-16,-1-10 15,-27-38 1</inkml:trace>
  <inkml:trace contextRef="#ctx0" brushRef="#br1" timeOffset="164767.16">13010 8436 0,'0'0'0,"0"0"16,0 0-16,0 10 15,0-1 1,10 29-16,-1 27 16,-9 1-1,0 9-15,-19 9 16,1-8-1,-11-20 1,-18-19-16,-28-9 16,-38-18-16,47-10 15</inkml:trace>
  <inkml:trace contextRef="#ctx0" brushRef="#br1" timeOffset="166284.37">9379 14253 0,'0'0'0,"0"0"0,0 0 15,19 0 1,28 0-16,38-9 15,18 0 1,1-1 0,-10 10-16,0 0 15,0-9 1,-56 9-16</inkml:trace>
  <inkml:trace contextRef="#ctx0" brushRef="#br1" timeOffset="166608.29">9934 13878 0,'0'0'0,"0"0"0,0 9 16,-19 38-1,-9 19-15,-9 37 16,-1 29 0,0 8-1,1 1-15,8-19 16,1-19-16,9-18 16,10-20-1,0-8 1,-1-20-16,1 1 15,9-1 1,0-18-16</inkml:trace>
  <inkml:trace contextRef="#ctx0" brushRef="#br1" timeOffset="167301.14">10555 14047 0,'0'0'0,"0"0"0,10 0 15,18 0 1,0 9 0,19 1-16,-9 9 15,-1 9 1,1 9-16,-19 10 16,-10 9-1,-18 10-15,-20 9 16,-18 10-1,-28-10-15,0-28 16,9-10 0,28-9-16,10-9 15,9 0 1,10-10-16,0-9 16,9 0-1,9 0-15,10 0 16,18 0-1,29-9-15,10 18 16,-20 1 0,0-1-1,-9 10-15,-9-1 16,-10 1 0,-9 0-16,0 0 15,-19 9 1,0 9-16,-19 10 15,-28 0 1,-38 0-16,-37-9 16,-19-1-1,-9-18-15,18-10 16,28-9 0,57-9-16</inkml:trace>
  <inkml:trace contextRef="#ctx0" brushRef="#br1" timeOffset="170001">9436 1840 0,'0'0'0,"0"19"0,9 28 15,-9 47 1,0 65-16,-19 57 16,0 56-1,-18 47-15,-1 19 16,1 28 0,8 19-1,10 28-15,10 9 16,18 9-1,10 38-15,10 10 16,-11-10 0,-8-28-16,-10 84 15,9-37 1,1-28-16,8 9 16,11-47-1,-1-18-15,9-57 16,-18-28-1,0-28-15,-19-38 16,0-46 0,-19-10-16,0-28 15,1-38 1,-1-28-16,0-28 16,0-19-1,0-18-15,10-10 16,0-9-1,-1 0 1,1-19-16,-1 0 16,1-10-1</inkml:trace>
  <inkml:trace contextRef="#ctx0" brushRef="#br1" timeOffset="170467.02">8777 11129 0,'0'0'0,"10"0"0,-1-9 16,0 9-16,20 0 16,-1 9-1,19 10-15,9 18 16,20 20 0,18 8-1,-10-8-15,-8-1 16,-1-19-16,-9 1 15,-10-19 1,1-1 0,-10-18-16,0-18 15,9-10 1,10-38-16,0-37 16,0-29-1,9-18-15,-19 0 16,-9 38-1,-37 83-15</inkml:trace>
  <inkml:trace contextRef="#ctx0" brushRef="#br1" timeOffset="171771.86">8570 16477 0,'0'0'0,"0"0"0,0 0 16,0 0-1,0 0-15,0 0 16,10 0-1,18-19 1,47 0-16,38-9 16,9 0-1,-9 9-15,-66 10 16</inkml:trace>
  <inkml:trace contextRef="#ctx0" brushRef="#br1" timeOffset="171967.96">8438 16693 0,'0'0'0,"0"0"16,10 0-16,27 0 15,76-19 1,85 0-1,150-28-15</inkml:trace>
  <inkml:trace contextRef="#ctx0" brushRef="#br1" timeOffset="172405.01">9897 16130 0,'0'0'16,"0"-19"-16,-10 0 15,1 10-15,-1 0 16,10-1 0,0 10-16,0 19 15,-9 28 1,0 28-16,-1 19 16,1-19-1,-1 0 1,1-19-16,0-9 15,-1-9-15,1-1 16,9-9 0,0-18-1,0-1-15,0-9 16,0 0 0</inkml:trace>
  <inkml:trace contextRef="#ctx0" brushRef="#br1" timeOffset="172900.91">10216 16055 0,'0'0'0,"0"0"0,0 0 16,0 9 0,0 10-16,10 18 15,-1 29 1,1 0-16,-10 0 15,0-20 1,0-8-16,9-10 16,0-9-1,-9 0-15,10-10 16,-1 0 0,1-9-16,9 0 15,9 0 1,0-9-1,0 9-15,19 9 16,0 1 0,0-1-16,-9 10 15,0 9 1,-10 0-16,-9 19 16,-10-9-1,-9 9-15,-28-1 16,-19 20-1,-19-10-15,-9-18 16,-10 0 0,19-20-1,19-18-15,19 0 16</inkml:trace>
  <inkml:trace contextRef="#ctx0" brushRef="#br1" timeOffset="173109.2">10517 16055 0,'0'0'0,"10"0"16,37-19-16,122-28 15,198 10 1,56 8-16</inkml:trace>
  <inkml:trace contextRef="#ctx0" brushRef="#br1" timeOffset="177773.57">15381 3895 0,'10'10'0,"-1"27"16,19 29 0,0 65-16,10 47 15,-19 10 1,-19 37-16,-10 29 16,1 46-1,0 28-15,-1 29 16,20 27-1,-10 39-15,-10 18 16,1 18 0,-10 1-1,0 19-15,-18 27 16,8-46-16,1 9 16,9-19-1,10 10 1,9 19-16,-10-20 15,10-8 1,0-20-16,-9-55 16,9-29-1,0-47-15,0-28 16,0-37 0,0-57-16,0-19 15,-9-18 1,-1-28-16,1-19 15,-1-10 1,10 0-16,0-8 16,0-1-1,0 0-15,0-10 16,0-8 0,0-20-16,0 1 15,0-10 1,0 0-16,0 0 15,0 10 1,0-1-16,-9 10 16,0 19-1,-1-1-15,1-8 16,-1-1 0,1 0-1,0 1-15,-1 8 16,10 1-1,-9 9-15,9 0 16,0-9 0,0-1-16,0-8 15,0-10 1,0 0-16,0-1 16,0 1-1,0 0-15,0 19 16,0-10-1,0-9-15,0 0 16,0 0 0,0-9-16,0-1 15,0-18 1,0 9 0,0-9-16,0-10 15,0 10 1,0-10-16,0-9 15,0 0 1,0 0-16,0 0 16,0 0-1,0 0-15,0 0 16</inkml:trace>
  <inkml:trace contextRef="#ctx0" brushRef="#br1" timeOffset="178351.3">14619 16890 0,'0'0'0,"0"0"0,0 0 16,0 0 0,10 9-16,-1 1 15,10 18 1,9 19-16,10 37 16,9 29-1,9-1-15,10 1 16,-10-19-1,-18-47 1,0-10-16,-1-9 16,10-18-1,10-10-15,18-28 16,10-29 0,-10-18-16,-19-9 15,-9-29 1,-9 19-16,-19 10 15,-10 46 1</inkml:trace>
  <inkml:trace contextRef="#ctx0" brushRef="#br1" timeOffset="179502.4">14036 17547 0,'0'0'0,"0"-10"0,9-18 15,1-9 1,18-20-16,10 20 15,-1 27 1,10 1-16,19 18 16,0 19-1,-10 1-15,-9 8 16,-28-9 0,-9 10-1,-20 9-15,-37 0 16,-28 0-1,-10-10-15,10-18 16,19 0 0,18-19-16,10 0 15,18 0 1,1 0-16,9 0 16,0 0-1,9 0-15,29 9 16,9 0-1,19 20-15,9 8 16,-19 10 0,-8 9-16,-20-9 15,-19 0 1,-18 0-16,-29 0 16,-37 0-1,-29 0-15,-9-28 16,1-1-1,-11-8 1,29-10-16,19 0 16,37 0-1</inkml:trace>
  <inkml:trace contextRef="#ctx0" brushRef="#br1" timeOffset="179901.37">14939 17640 0,'0'0'0,"0"0"0,0 0 16,9 10-1,20 18-15,36 56 16,30 29-1,8 9-15,0 19 16,-8-1 0,-11-27-16,-27-29 15,-29-55 1</inkml:trace>
  <inkml:trace contextRef="#ctx0" brushRef="#br1" timeOffset="180201.94">15503 17594 0,'0'0'0,"0"9"0,-18 10 15,-20 37 1,-28 47-16,-9 38 16,0 9-1,-1-9-15,1-38 16,0-9 0,9-29-16,19-27 15,9-19 1,29-19-16</inkml:trace>
  <inkml:trace contextRef="#ctx0" brushRef="#br1" timeOffset="180785.99">15814 17875 0,'0'0'0,"9"-9"15,1-10 1,18-19-16,0 10 16,0 0-1,10 19-15,9-1 16,9 20-1,1 8 1,-10 20-16,-9 9 16,-10 19-16,-28-1 15,-28 20 1,-19 8-16,-19-8 16,-19-19-1,0-20 1,19-17-16,1-11 15,18-18-15,18-18 16,1-1 0,9 0-16,10 0 15,18-9 1,1 9 0,9 10-16,18 0 15,20 18 1,37 29-16,9 18 15,1 28 1,-1-9-16,-9-9 16,-19 9-1,-9-28-15,-9-9 16,-38-29 0</inkml:trace>
  <inkml:trace contextRef="#ctx0" brushRef="#br1" timeOffset="181102.27">16557 18128 0,'0'0'0,"0"0"0,0 0 16,0 0 0,19 0-16,28-9 15,28 0 1,29-1-16,18-9 16,19 1-1,-19-1-15,-18 9 16,-20 1-1,-18 0-15,-37 9 16</inkml:trace>
  <inkml:trace contextRef="#ctx0" brushRef="#br1" timeOffset="181384.23">17121 17612 0,'0'0'0,"0"0"0,0 10 16,0 27 0,-9 57-16,9 75 15,9 19 1,1-1-16,-1-27 15,-9-48 1,10-9-16,-1-18 16,1-48-1</inkml:trace>
  <inkml:trace contextRef="#ctx0" brushRef="#br1" timeOffset="182970.31">16378 3229 0,'0'0'0,"10"9"15,27 1-15,39 27 16,46 20-1,38 8 1,-10 1-16,-9 0 16,-18 9-16,-20-10 15,-28-8 1,-18-10-16,-1-10 16,-18 1-1,0-20 1,-20 1-16,1-19 15,-9 0 1</inkml:trace>
  <inkml:trace contextRef="#ctx0" brushRef="#br1" timeOffset="183259.26">17573 3407 0,'0'0'0,"0"0"16,0 0-16,0 0 15,0 0 1,9 10-16,1 27 16,9 10-1,9 19-15,-9 18 16,0-9 0,-19-9-16,0 0 15,0-10 1,-19 0-16,-19-9 15,-28-9 1,-28-10-16,-47-19 16,-169-9-1</inkml:trace>
  <inkml:trace contextRef="#ctx0" brushRef="#br1" timeOffset="183934.31">17216 6626 0,'0'0'0,"0"0"0,0-10 15,0 1-15,0-1 16,9 1 0,10 0-16,18 18 15,20 19 1,28 19-1,-1 19-15,20 9 16,9 19-16,-19-10 16,0-9-1,-19 0-15,-9-9 16,-10-10 0,-9-18-1,-28-20-15</inkml:trace>
  <inkml:trace contextRef="#ctx0" brushRef="#br1" timeOffset="184300.25">18514 6776 0,'0'0'0,"0"0"0,0 0 15,0 0-15,0 0 16,0 0 0,0 9-16,0 29 15,-10 37 1,10 18 0,0 1-16,0-19 15,-9-9 1,0-19-16,-10-10 15,-19 1 1,-9-19-16,-47-19 16,-19-10-1,-19-27-15,20-10 16,17 19 0,58 9-16</inkml:trace>
  <inkml:trace contextRef="#ctx0" brushRef="#br1" timeOffset="185517.06">17883 17950 0,'0'0'0,"0"0"16,0-19-1,-9-9-15,-10-9 16,10-20-1,-1 10-15,10-9 16,10-10 0,18 1-1,10 8-15,9 11 16,9 8-16,1 19 16,8 19-1,1 19-15,0 28 16,9 37-1,-18 29-15,-10 9 16,-38 0 0,-18 0-16,-38-10 15,-19-8 1,-28 8-16,-19-27 16,10-29-1,-1-28 1,10-9-16,19-19 15,18-9 1,10-10-16,19 0 16,19-9-1,-1 9-15,20 0 16,-1 1 0,19 8-16,29 10 15,37 28 1,19 38-16,37 28 15,1 18 1,9 1-16,9-10 16,0 0-1,123 57-15</inkml:trace>
  <inkml:trace contextRef="#ctx0" brushRef="#br1" timeOffset="187142.69">18683 18006 0,'0'0'0,"0"0"16,10 0-16,8-18 15,20-1 1,37-9-16,0 0 15,1 18 1,-20 1-16,-9 18 16,-9 1-1,-29-10-15</inkml:trace>
  <inkml:trace contextRef="#ctx0" brushRef="#br1" timeOffset="187333.86">18401 18194 0,'0'-976'0,"0"1952"15,9-976-15,10 9 16,56 1 0,66-10-1,57-10-15,28-8 16,122-20-16</inkml:trace>
  <inkml:trace contextRef="#ctx0" brushRef="#br1" timeOffset="188777.07">20414 17659 0,'0'0'0,"0"0"16,0-9-16,-19-10 15,0-9 1,-28 0-16,-9 0 15,0 18 1,-10 1-16,0 18 16,19 1-1,0 18-15,19 0 16,-1 9 0,20 10-16,-1 19 15,20 18 1,28 20-16,9 8 15,18 10 1,11-9 0,-20-10-16,-9-19 15,-19-27 1,-9-10-16,-19-10 16,0-18-1,-19 0-15,1-1 16,-11-8-1,-8-10-15,-1 0 16,10-19 0,0 0-16,-1-28 15,20-18 1,28-29-16,18-19 16,39 1-1,8-1-15,-8 19 16,-1 29-1,-19 18 1,-18 0-16,0 19 16,-20 0-1,1-1-15,-9 20 16</inkml:trace>
  <inkml:trace contextRef="#ctx0" brushRef="#br1" timeOffset="190658.33">22126 2760 0,'0'0'0,"0"9"15,0 10-15,-9 56 16,-10 57 0,0 74-1,10 66-15,-1 28 16,1-9-1,0-9-15,-1 18 16,1-19 0,9 1-16,-10 9 15,1 9 1,-10 28-16,10 19 16,-1-9-1,1 9-15,9 0 16,9-9-1,20-19-15,-1-28 16,0-19 0,-9-28-16,-19-28 15,0-19 1,0-28-16,-10-10 16,1-27-1,0-29 1,-1-19-16,1-18 15,-1-10 1,10-18-16,-9-1 16,0-18-1,9 0-15,0-19 16,0 0 0</inkml:trace>
  <inkml:trace contextRef="#ctx0" brushRef="#br1" timeOffset="191101.07">21590 9787 0,'0'0'16,"0"0"-16,0 0 15,9 10-15,1-1 16,-1 10-16,1 18 16,18 29-1,0 0 1,0 9-16,1 0 16,-11-9-1,1-20-15,0-8 16,0 0-1,0-20-15,-10 1 16,0-10 0,1-9-16,18 0 15,10-9 1,28-28-16,28-29 16,18-19-1,11-18-15,-10 0 16,-10 28-1,-56 37-15</inkml:trace>
  <inkml:trace contextRef="#ctx0" brushRef="#br1" timeOffset="192161.77">21985 9703 0,'0'0'0,"0"0"0,0 0 16,0-9-1,0-1 1,0 10-16,0 0 16,0 19-1,0 28-15,0 56 16,0 38 0,0 18-16,0 29 15,0 28 1,10 18-16,-1 10 15,19 0 1,0 28-16,1 10 16,-1-1-1,0 19-15,10 10 16,-1-19 0,-8 9-16,-1-9 15,0 0 1,-9-28-16,0-29 15,-10-9 1,-9-28-16,0-9 16,0-10-1,0-28-15,0-18 16,9-10 0,1-28-1,-1-19-15,1-19 16,-1-9-1,0-10-15,-9-18 16,0 0 0,0-10-16,0-9 15,0 0 1,0 0-16,0 0 16</inkml:trace>
  <inkml:trace contextRef="#ctx0" brushRef="#br1" timeOffset="192502.54">22051 15558 0,'0'0'0,"0"0"16,0 0-16,0 0 16,0 9-1,9 28-15,1 29 16,9 19-1,9 18 1,9 0-16,10-28 16,1-19-16,-1-18 15,0-19 1,0-10 0,18-9-16,1-28 15,19-28 1,0-29-16,-10-37 15,-9 0 1,-10 0-16,-28 38 16,-18 46-1</inkml:trace>
  <inkml:trace contextRef="#ctx0" brushRef="#br1" timeOffset="193733.33">22361 17378 0,'0'0'0,"0"0"16,0 0-16,10-19 16,-1 0-1,1-18-15,-1-10 16,10-10-1,9 1-15,0 0 16,10 9 0,9 0-16,-9 19 15,-1 19 1,1-1-16,-1 20 16,1-1-1,-10 28 1,1 20-16,-11 8 15,-27 10-15,-19 1 16,-19-1 0,-29-10-16,-8-8 15,-10-20 1,-10-28 0,20-9-16,8-18 15,20-1 1,28 0-16,-1-9 15,20 0 1,0 9-16,9 10 16,0-1-1,0 1-15,9 18 16,29 10 0,18 28-16,10 28 15,9 10 1,0 8-16,10 11 15,9-1 1,-37-56-16</inkml:trace>
  <inkml:trace contextRef="#ctx0" brushRef="#br1" timeOffset="194034.25">23001 17162 0,'0'0'0,"0"0"0,0 0 16,10 19-1,8 28-15,29 37 16,10 29 0,18 9-1,-9-19-15,0 9 16,-29-55-16</inkml:trace>
  <inkml:trace contextRef="#ctx0" brushRef="#br1" timeOffset="194333.63">23406 17228 0,'0'0'0,"0"0"0,0 9 15,-19 19 1,-9 28-16,-29 19 16,-18 10-1,9 9 1,19-19-16,9-19 16,10-9-16,9-9 15,10-20 1,0-8-16</inkml:trace>
  <inkml:trace contextRef="#ctx0" brushRef="#br1" timeOffset="194883.46">23773 17396 0,'0'0'0,"9"-9"15,19-19-15,0-10 16,10-8 0,0 8-16,-1 10 15,1 18 1,0 1-16,-1 18 16,1 20-1,-1 27-15,-8 38 16,-29 9-1,-19 0-15,-28 0 16,-19 1 0,-19-20-16,10-37 15,9-10 1,10-18 0,9-9-16,18-10 15,1-19-15,9-9 16,10-10-1,0 1-15,18 8 16,0 11 0,1 8-1,18 1-15,0 18 16,19 10 0,29 28-16,18 28 15,0 0 1,-10 10-16,-8-1 15,-1 0 1,0-9-16,-18-9 16,-29-38-1</inkml:trace>
  <inkml:trace contextRef="#ctx0" brushRef="#br1" timeOffset="195186.01">24647 17575 0,'0'0'0,"0"0"15,10 0-15,9-10 16,18 1 0,48 0-16,18 9 15,20 9 1,8 0-16,-27 1 16,-19 9-1,-57-19-15</inkml:trace>
  <inkml:trace contextRef="#ctx0" brushRef="#br1" timeOffset="195487.98">25099 17153 0,'0'0'0,"0"0"16,0 0-16,0 0 15,0 18 1,-9 29-16,-1 66 16,1 37-1,9 28-15,0-9 16,0-19 0,-10-37-16,1-19 15,0-10 1,9-28-16,9 1 15,0-20 1,-9-27 0</inkml:trace>
  <inkml:trace contextRef="#ctx0" brushRef="#br1" timeOffset="196066.79">25908 17734 0,'0'0'0,"0"0"0,9-9 16,1-10-1,-1 0-15,1 1 16,18-20-1,0 10-15,0 0 16,1 0 0,-1 9-16,0 9 15,0 1 1,-9 18-16,0 1 16,0 27-1,-1 29-15,-18 28 16,-18 9-1,-11-9 1,-8-19-16,-20-9 16,-9-10-16,-9-19 15,9-18 1,1-19 0,8-9-16,10-10 15,19 0 1,9-18-16,10 9 15,-1 9 1,10 9-16,10 1 16,8 9-1,20 9-15,37 29 16,10 9 0,18 19-16,20 18 15,-67-46 1</inkml:trace>
  <inkml:trace contextRef="#ctx0" brushRef="#br1" timeOffset="196799.43">24139 3126 0,'0'0'16,"0"0"-16,10 9 16,27 19-16,29 38 15,28 47 1,29 18-1,-1 10-15,0-10 16,1-18 0,-11-1-16,-17-27 15,-20-29 1,-19-9-16,-18-10 16,-29-27-16</inkml:trace>
  <inkml:trace contextRef="#ctx0" brushRef="#br1" timeOffset="197099.65">25240 3801 0,'0'0'0,"0"0"0,0 0 16,0 0-1,0 0-15,0 0 16,9 10-1,1 9-15,18 37 16,10 38 0,-1 0-16,-18-10 15,-19-9 1,0-19-16,-9-18 16,-19-1-1,-29 1-15,-46-19 16,-57-19-1,-170-19 1</inkml:trace>
  <inkml:trace contextRef="#ctx0" brushRef="#br1" timeOffset="197717.2">24346 7723 0,'0'0'0,"0"0"0,0 0 15,0 0-15,0 10 16,10 8-1,27 29 1,29 38-16,28 27 16,0-8-16,0-11 15,-9-8 1,-19-29 0,-10 0-16,-18-9 15,0-19 1,-19-9-16,-10-9 15</inkml:trace>
  <inkml:trace contextRef="#ctx0" brushRef="#br1" timeOffset="198006.11">25043 8061 0,'0'0'0,"0"0"0,0 0 15,9 9 1,0 10-16,1 19 16,9 27-1,-1 20-15,1-1 16,-9-9 0,-10 0-16,-19-9 15,0-10 1,-28-9-1,-28-9-15,-19-10 16,-29-9 0,1-19-16,56-10 15</inkml:trace>
  <inkml:trace contextRef="#ctx0" brushRef="#br1" timeOffset="198784.31">26708 17913 0,'0'0'0,"9"0"0,0 0 16,29-10-1,19-9-15,27 1 16,10 8 0,-9 1-1,-19 9-15,-10 19 16,-28-1-16</inkml:trace>
  <inkml:trace contextRef="#ctx0" brushRef="#br1" timeOffset="198951.01">26905 18335 0,'0'0'0,"0"0"0,0 0 16,10 9 0,8 0-16,67 29 15,94 9 1,150 37-1</inkml:trace>
  <inkml:trace contextRef="#ctx0" brushRef="#br1" timeOffset="199907.2">27122 17950 0,'0'0'0,"0"0"16,0 0-16,0 0 16,0 0-1,0 0-15,0 0 16,9 0-1,10 0-15,37 9 16,38 1 0,19-1-16,0 1 15,-28 18 1,-48-19-16</inkml:trace>
  <inkml:trace contextRef="#ctx0" brushRef="#br1" timeOffset="200117.21">27150 18466 0,'0'0'0,"0"0"16,19 9-16,37 1 15,66 18 1,66 10-16,142 8 16</inkml:trace>
  <inkml:trace contextRef="#ctx0" brushRef="#br1" timeOffset="201233.39">28956 17584 0,'0'0'0,"0"0"16,0 0-16,0 0 16,-19 10-1,0-1-15,-28 19 16,-9 19 0,-19 28-1,-1 9-15,11 1 16,17-1-1,11 10-15,27 9 16,20 10 0,9 0-16,9-20 15,19-18 1,0 0-16,9-9 16,1-19-1,9-19-15,-10-28 16,1 0-1,-10-19-15,-10-18 16,1-10 0,-19 0-16,-19-9 15,-19-10 1,-19 10-16,-18 9 16,-1 9-1,-18 10-15,-10 19 16,1 18-1,-1 10 1,38-10-16</inkml:trace>
  <inkml:trace contextRef="#ctx0" brushRef="#br4" timeOffset="207217.61">9266 16224 0,'0'0'0,"10"0"0,-1-19 16,19-19-1,19-9-15,29-9 16,8-9 0,20-1-16,9 0 15,18-9 1,1 9-16,0 10 15,9 9 1,0 19-16,-9 9 16,-10 29-1,0-1-15,10 19 16,0 19 0,-19 19-16,-1 18 15,-27-9 1,-10 10-1,-18 18-15,-20 19 16,-27 19-16,-29 18 16,-28-9-1,-28-18 1,-29-1-16,-27-9 16,-1-28-1,-19-10-15,-9-18 16,1-19-1,8-19-15,-9-37 16,19-10 0,0-28-16,0-9 15,28-10 1,9-9-16,20-19 16,8 0-1,11 10-15,18-1 16,18 10-1,1 0 1,19-9-16,-1-1 16,20-18-1,-1 19-15,1 9 16,8 0 0,1 9-16,9 10 15,1-1 1,8 1-16,-9 28 15</inkml:trace>
  <inkml:trace contextRef="#ctx0" brushRef="#br4" timeOffset="208299.29">19652 17387 0,'0'0'0,"9"-19"0,10-9 0,10-28 16,18-10 0,9-9-16,10 9 15,9 1 1,10 18-16,-1 9 15,-8 10 1,8 19-16,10 18 16,1 19-1,-11 29-15,10 36 16,0 29 0,-18 19-16,-20 28 15,-9 28 1,-28 10-16,-19-29 15,-19-9 1,-28 0 0,-28-1-16,0-8 15,-20-19 1,-17-19-16,-1-29 16,-10-27-1,-8-19-15,-10-38 16,-1-37-1,1-9-15,19-38 16,19-19 0,18-28-16,10-9 15,28-1 1,28-9-16,28 1 16,19 8-1,1 10-15,-1 19 16,19 19-1,0 9-15,9-10 16,1 20 0,-1-1-1,-18 19-15,0 19 16,-1 0 0,-18 18-16</inkml:trace>
  <inkml:trace contextRef="#ctx0" brushRef="#br4" timeOffset="209372.8">27959 17312 0,'0'0'0,"9"0"0,1-9 15,8-1-15,20-8 16,19-11 0,8 11-1,20 8-15,19 1 16,8 9 0,1 9-16,10 10 15,-11 9 1,1 10-16,-9 9 15,-1 28 1,1 9-16,-10 19 16,0 19-1,-28 0-15,-19 19 16,-19 0 0,-19-1-16,-18 1 15,-19-19 1,-19 0-16,-28-9 15,-10-29 1,-9-18-16,-28 9 16,-1-19-1,1-18 1,0-10-16,9-28 16,0-10-1,0-8-15,9-29 16,1-19-16,9-46 15,9-29 1,29-19 0,18-9-16,19-9 15,19 0 1,10 9-16,18 28 16,0 19-1,10-9-15,-1 28 16,11 9-1,8-9-15,0 28 16,-9 9 0,-18 28-16</inkml:trace>
  <inkml:trace contextRef="#ctx0" brushRef="#br4" timeOffset="210550.19">29530 7536 0,'0'0'0,"0"0"16,0 0 0,9-19-16,1-28 15,27-28 1,39-19-16,55-9 15,20 0 1,-1 46-16,-9 39 16,-37 18-1,-10 28-15,-9 28 16,-20 28 0,-17 20-16,-39 18 15,-37 9 1,-48 19-16,-36-19 15,-39-9 1,-18 0 0,18-18-16,19-39 15,20-18-15,18-19 16,9-9 0,28-19-16,10 0 15,10-19 1,9 1-16,-1-1 15,20-9 1,-1-10 0,20 10-16,-1 0 15,10 0 1,19 9-16,9 10 16,19 18-16,18 38 15,20 37 1,-1 48-1,-9 18-15,-18 19 16,-11-10 0,-8-28-16,-10-18 15,0-10 1,9-18-16,10-1 16,-28-56-1</inkml:trace>
  <inkml:trace contextRef="#ctx0" brushRef="#br4" timeOffset="211217.25">31515 7667 0,'0'0'0,"0"-9"16,-28-20-16,-19 1 16,-19 0-1,-10 19-15,-27 37 16,-10 38 0,10 27-16,18 11 15,28 8 1,20-9-16,27-28 15,20 1 1,18-20-16,10-9 16,9-10-1,9-18-15,10-19 16,19-28 0,9-19-16,9-37 15,-18-20 1,-19 1-1,-10 0-15,-18 18 16,-19 20 0,-1 27-16,-8 10 15,-10 19 1,0-1-16,0 20 16,-10 27-1,-18 76 1,-9 103-16,-10 18 15,9 1-15,-9-10 16,9 0 0,-9-9-16,10-10 15,8-27 1,1-29-16,9-38 16,10-27-1,0-38-15,-1-19 16,-9-28-1,10 0-15</inkml:trace>
  <inkml:trace contextRef="#ctx0" brushRef="#br4" timeOffset="211816.56">29577 6382 0,'9'-10'16,"38"-37"-16,76-37 16,93-19-1,57 18-15,18 57 16,-8 47-16,8 56 15,1 47 1,-29 28-16,-37 19 16,-38 9-1,-37 29-15,-57 8 16,-38 39 0,-46 55-1,-67 1-15,-56-10 16,-37 0-1,-48-18-15,-18-29 16,-19-56 0,-10-37-16,-18-57 15,-19-28 1,-1-56-16,-8-47 16,18-38-1,-9-56-15,37-47 16,38-47-1,28-37-15,48-57 16,46-56 0,47-18-16,57-29 15,66 0 1,47 57-16,56 65 16,47 75-1,94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28:59.8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4177 3952 0,'0'0'0,"0"0"15,0 0-15,0 0 16,0-10 0,9 1-16,10-10 15,66 0 1,112 10-1,86-1-15,55 10 16,48 19 0,18-19-16,1 0 15,-1 0 1,-27 19-16,-29-28 16,-38-10-1,-37 9 1,-38 1-16,-47 0 15,-28-10 1,-28 19-16,-28 0 16,-29 0-1,-19 0-15,-18 9 16,0 1 0,-20-10-16</inkml:trace>
  <inkml:trace contextRef="#ctx0" brushRef="#br0" timeOffset="350.22">9116 3379 0,'0'0'0,"0"0"15,0 0-15,0 0 16,0 0-1,0 0-15,9 10 16,1 18 0,8 0-16,11 0 15,-1 10 1,0 18-16,10 0 16,-19-9-1,-10 0 1,-9 0-16,-9 9 15,-29 10 1,-28 9-16,-37 0 16,-29 19-1,19-29-15,57-36 16</inkml:trace>
  <inkml:trace contextRef="#ctx0" brushRef="#br0" timeOffset="966.64">2239 2760 0,'0'0'0,"0"0"0,9 9 16,1 19-1,27 29-15,39 55 16,18 20 0,0 8-16,9-8 15,-9 9 1,-9-48-16,-10-8 15,-9-1 1,-28-27-16,-1-11 16,-18-8-1,-9-19 1</inkml:trace>
  <inkml:trace contextRef="#ctx0" brushRef="#br0" timeOffset="1219.74">2738 2957 0,'0'0'0,"-10"9"15,-18 10-15,-29 28 16,1 28-1,-10 28 1,0 19-16,0 19 16,-9 19-16,0-48 15,47-65 1</inkml:trace>
  <inkml:trace contextRef="#ctx0" brushRef="#br0" timeOffset="1534.07">3424 3529 0,'0'0'0,"0"0"16,0 19-16,-9 19 16,-1 46-1,10 47-15,10 38 16,9-9 0,0-10-16,-1-19 15,1 1 1,-19-67-16</inkml:trace>
  <inkml:trace contextRef="#ctx0" brushRef="#br0" timeOffset="2050.08">2738 6156 0,'0'0'0,"9"0"16,10 10-1,65 46-15,48 75 16,19 10 0,-10-9-16,-10-1 15,-8-9 1,-10 0-16,-19-19 15,-47-65 1</inkml:trace>
  <inkml:trace contextRef="#ctx0" brushRef="#br0" timeOffset="2321.77">3876 6250 0,'0'0'0,"-10"10"15,-18 8 1,-47 48-16,-38 56 16,-19 9-1,1 29-15,8-10 16,1-19-1,28-9-15,19-28 16,18-28 0,29-47-16</inkml:trace>
  <inkml:trace contextRef="#ctx0" brushRef="#br0" timeOffset="2816.73">4233 6841 0,'0'0'0,"0"0"15,0 0 1,0-9-16,10 0 15,-1-1-15,1 1 16,18-1 0,0 20-1,0 18-15,10 0 16,-19 10 0,-19 18-16,-29 19 15,-18 19 1,-9-19-1,9-9-15,9-20 16,10-17-16,19-11 16,9-8-1,9-1 1,38-9-16,66-9 16,56-19-16,1-10 15,-10 10 1,-38 19-16,-37-1 15,-29 20 1,-37-1-16</inkml:trace>
  <inkml:trace contextRef="#ctx0" brushRef="#br0" timeOffset="3349.9">3142 8887 0,'0'0'0,"0"0"16,0 0 0,9 9-16,10 10 15,47 56 1,47 66-1,9 9-15,1 9 16,-1-9-16,-9-28 16,0-9-1,-19-29-15,-57-46 16</inkml:trace>
  <inkml:trace contextRef="#ctx0" brushRef="#br0" timeOffset="3625.71">3791 8952 0,'0'0'0,"-9"10"0,-19 37 16,-38 56-1,-10 19-15,-8 19 16,-1-1 0,0 1-16,1-10 15,18-18 1,19-29-16,9-37 16,19-28-1</inkml:trace>
  <inkml:trace contextRef="#ctx0" brushRef="#br0" timeOffset="4160.6">4469 9534 0,'0'0'0,"0"0"0,9 0 16,0 0-1,20 0-15,-1 0 16,19 9 0,0 10-16,-10 19 15,-8 9 1,-20 9-16,-18 10 15,-20-1 1,-18 1 0,0-10-16,0-18 15,10-10-15,9-9 16,18-10 0,1-9-1,9 0-15,9 0 16,10 9-1,37 1-15,10-1 16,9 19 0,-9-9-16,-28 0 15,-19 9 1,-10 19-16,-37 9 16,-57 19-1,-46 0-15,-11-28 16,77-37-1</inkml:trace>
  <inkml:trace contextRef="#ctx0" brushRef="#br0" timeOffset="4955.09">5447 6945 0,'0'0'0,"0"0"16,0 0-1,0 0-15,0 0 16,0 0 0,0 0-1,0 0-15,9 0 16,20-10 0,-1-9-16,28-18 15,10-10 1,19 0-16,46-28 15,29-19 1,28 0 0,29-18-16,-1-1 15,10 1 1,9-20-16,0 20 16,10-20-1,0-8-15,-20 8 16,-8 20-1,-20-1 1,-18 19-16,-19 0 16,-38 10-1,-18 18-15,-20 19 16,-8 0 0,-20 0-1,-18 19-15,-19 19 16,-1 0-1,-18-1-15,0 10 16,0 0 0,0 0-16,0 0 15</inkml:trace>
  <inkml:trace contextRef="#ctx0" brushRef="#br0" timeOffset="5266.99">8881 4514 0,'0'0'0,"0"0"16,0 0-1,0 0-15,9 10 16,19-1 0,29 19-16,18 1 15,10-1 1,-10 0-16,-9 0 15,-19-9 1,-10 0-16,-18-1 16,0 10-1,-19 10-15,-28 37 16,-38 19 0,-38 28-16,-46 19 15,-95 121 1</inkml:trace>
  <inkml:trace contextRef="#ctx0" brushRef="#br0" timeOffset="6004.31">5419 9393 0,'0'0'0,"0"0"0,0 0 15,0 0-15,0 0 16,9-9 0,10-19-1,37-38-15,38-28 16,48-46 0,46-20-16,19-18 15,9 9 1,19-19-16,0 10 15,10 0 1,0-1-16,-1-8 16,-9-1-1,-28 10-15,-19 9 16,-9 0 0,-28 10-16,-1-1 15,-18 29 1,-29 9-16,-9 19 15,-18 18 1,-20 19 0,-18 20-16,-1-1 15,-18 19 1,0-1-16,0 20 16,-19 0-1,0 9-15</inkml:trace>
  <inkml:trace contextRef="#ctx0" brushRef="#br0" timeOffset="6338.96">8834 5678 0,'0'0'0,"0"0"16,0 0-1,9 0-15,0 9 16,29 1-1,28-1-15,37 0 16,20 1 0,-20 9-16,-18-1 15,-10-8 1,-19 8 0,-18 11-16,-10-1 15,-9 9 1,-9 20-16,-20 8 15,-18 29 1,-38 9-16,-37 10 16,-10-10-1,56-65-15</inkml:trace>
  <inkml:trace contextRef="#ctx0" brushRef="#br0" timeOffset="7288.63">11797 3501 0,'0'0'0,"-19"-9"15,-19-10-15,-56 10 16,-37 9-1,-29 37 1,-10 38-16,1 10 16,9 18-16,19 0 15,19 19 1,18 9-16,1 20 16,28 8-1,18 10-15,19 19 16,29-1-1,18 10-15,29 0 16,19-9 0,27 0-16,38 9 15,20-10 1,27-18 0,0-28-16,10 0 15,19-19 1,-1-38-16,10-28 15,9-9 1,10-37-16,0-29 16,9-28-1,-9-28-15,9-19 16,-9 0 0,-19-9-16,-10-10 15,-18-9 1,-19-9-16,-19-10 15,-9-18 1,-19-10-16,-29-28 16,-18-9-1,-37-1 1,-39 10-16,-37 9 16,-19 10-1,-37 0-15,-38 0 16,-38 18-1,-28 10-15,-9 28 16,-1 28 0,1 38-16,-10 28 15,-9 18 1,0 20-16,0 18 16,9 19-1,-9 9-15,-19 38 16,18 19-1,-83 46-15</inkml:trace>
  <inkml:trace contextRef="#ctx0" brushRef="#br0" timeOffset="8100.02">12672 3379 0,'0'0'0,"0"10"16,0 27-16,-10 57 16,1 56-1,0 47 1,9 28-16,9 29 15,0 8-15,1-8 16,-1-10 0,-9 0-16,-9-1 15,9-17 1,0-20 0,-10-28-16,10-18 15,0-19-15,-9-19 16,0-29-1,9-18 1,0-9-16,0-19 16,0-9-1,0-20-15,0-18 16</inkml:trace>
  <inkml:trace contextRef="#ctx0" brushRef="#br0" timeOffset="8871.82">10950 4599 0,'0'0'0,"10"0"0,27-9 15,39-1 1,27 1-16,29 9 16,-1 9-1,-8 1-15,-20 8 16,-18 1-1,-19-10-15,-19 10 16,-19-9 0,-9-1-1,-10 0-15,-9 10 16,-9 9-16,-29 29 16,-28 18-1,-37 9 1,-10 1-16,0-10 15,10-19 1,18 0-16,0-9 16,29-9-1,9-10-15,19-9 16,18-1 0,1-8-16,-1-10 15,20 9 1,18 0-16,28 10 15,38 0 1,29 0-16,8-1 16,-8 1-1,-10-19-15,-19 0 16,0-9 0,-47-1-1</inkml:trace>
  <inkml:trace contextRef="#ctx0" brushRef="#br0" timeOffset="9750.54">13791 4852 0,'0'0'0,"0"0"0,0-9 16,-19-10 0,-18-9-16,-10 0 15,-10 0 1,-18 18-16,0 20 15,0 18 1,9 19 0,9 0-16,20 0 15,8-10 1,20 1-16,0-10 16,18 0-1,0-9-15,20-1 16,-1 1-1,9 0-15,1-19 16,0 0 0,-10-9-16,0-10 15,0 0 1,1-18-16,-11 8 16,1 1-1,0 0-15,-10 19 16,-9-1-1,0 10-15,10 10 16,18 27 0,0 29-16,19 18 15,0-9 1,0 10-16,19-1 16,-37-46-1</inkml:trace>
  <inkml:trace contextRef="#ctx0" brushRef="#br0" timeOffset="11224.91">11242 6729 0,'0'0'0,"0"0"0,0 9 16,0 29-1,9 46-15,1 47 16,-1 29 0,0-10-16,1 10 15,-1-20 1,1-27-1,-1-29-15,1-9 16,-10-18-16,0-10 16,0-10-1,0-9-15,0-18 16</inkml:trace>
  <inkml:trace contextRef="#ctx0" brushRef="#br0" timeOffset="11532.82">10950 7892 0,'0'0'0,"0"0"0,0 10 16,10-1-1,-1 19-15,19 0 16,0 10-1,20-1 1,-1 1-16,0-1 16,0-18-1,9 0-15,10-19 16,-10 0-16,1-19 16,-1-18-1,-18-1-15,-10 0 16,-18 20-1</inkml:trace>
  <inkml:trace contextRef="#ctx0" brushRef="#br0" timeOffset="12455.16">6971 11138 0,'0'0'0,"0"0"16,0 0-16,9 0 15,10 0 1,28-18-16,38-1 16,47-9-1,9 18 1,-19 1-16,-28 9 15,-9 9-15,-29-9 16,-18 10 0,-1-1-16,-18 1 15,0 18 1,-19 28-16,-28 38 16,-47 18-1,-57 10 1,-19 10-16,10-29 15,19-28 1,9-19-16,28-18 16,19-19-1,19-1-15,19-8 16,19-10 0,-1 0-16,10 0 15,0 0 1,10-19-16,9 0 15,28 10 1,19-1-16,28 10 16,18 19-1,11 19-15,-1 9 16,-28 0 0,-9-1-16,-10-8 15,-18-1 1,-10-8-16,-10-11 15,1 1 1,-1-19 0,10-9-16,-18-10 15</inkml:trace>
  <inkml:trace contextRef="#ctx0" brushRef="#br0" timeOffset="12692.39">8429 11448 0,'0'0'0,"0"0"0,0 0 16,9 0-1,10-19-15,28-18 16,47-10-1,38 0 1,9 9-16,-75 20 16</inkml:trace>
  <inkml:trace contextRef="#ctx0" brushRef="#br0" timeOffset="12883.77">8485 11654 0,'0'0'0,"0"0"15,10 0-15,18 10 16,76 9 0,93-10-16,151 0 15</inkml:trace>
  <inkml:trace contextRef="#ctx0" brushRef="#br0" timeOffset="13417.07">9859 10622 0,'0'0'0,"0"0"15,0 0-15,0 0 16,0 10 0,0 18-16,-9 56 15,-10 57 1,0 47 0,0 9-16,10 0 15,-1 0-15,-9-10 16,10 11-1,0-11-15,-1-18 16,1-19 0,9-28-16,-10-19 15,1-28 1,9-18 0,0-20-16,0-18 15,0 0 1,0-19-16,0 0 15,0 0 1</inkml:trace>
  <inkml:trace contextRef="#ctx0" brushRef="#br0" timeOffset="14037.05">9605 11016 0,'0'0'0,"9"-28"0,10-9 16,19-20-1,28 1-15,0 9 16,28 19 0,18 9-16,1 19 15,-9 10 1,-19 18-1,-20 9-15,-18 1 16,-18 9 0,-20 9-16,-18 10 15,-29 18 1,-28-9-16,-19-9 16,1-10-1,9-18-15,18-19 16,10-10-1,19-9-15,18 0 16,1 0 0,9 0-16,9 0 15,20 0 1,37 9 0,18 10-16,10 9 15,-18 0-15,-20 1 16,-18-1-1,-1 9 1,-18 1-16,-19 9 16,-9 0-16,-29 0 15,-28 9 1,-37 0 0,-1-18-16,1-20 15,9 1 1,0-19-16,47 0 15</inkml:trace>
  <inkml:trace contextRef="#ctx0" brushRef="#br0" timeOffset="14489.6">10536 11992 0,'0'0'0,"0"0"0,0 0 16,0 0-1,-9 0-15,-10 10 16,0-1-1,0 19-15,1 0 16,8 0 0,1 10-16,-1-10 15,10 0 1,10-9-16,-1 0 16,10 0-1,9-10-15,-9-9 16,0 0-1,0 0 1,-10 0-16,-9-9 16,0-10-16,-19 0 15,0-9 1,-18 0-16,18 9 16</inkml:trace>
  <inkml:trace contextRef="#ctx0" brushRef="#br0" timeOffset="14934.84">10997 11448 0,'0'0'0,"0"0"16,0 0-16,10 0 15,8-9 1,20-10-16,19 0 16,18 0-1,19-9-15,0 19 16,-9-1-1,-20 1-15,-8 9 16,-38 0 0</inkml:trace>
  <inkml:trace contextRef="#ctx0" brushRef="#br0" timeOffset="15216.31">11214 10866 0,'0'0'0,"0"19"16,-10 47 0,20 56-16,8 28 15,11 38 1,8-1-16,1 10 15,0-19 1,-20-18-16,-8-29 16,-1-18-1,-9-66-15</inkml:trace>
  <inkml:trace contextRef="#ctx0" brushRef="#br0" timeOffset="15601.54">11844 10923 0,'0'0'0,"0"0"0,0 9 16,0 19 0,0 47-16,0 57 15,9 46 1,1 19-16,-1 0 16,1-9-1,-10-20-15,0 1 16,0-19-1,0-18-15,0-29 16,0-28 0,0-28-16,0-9 15,0-20 1,0-18-16</inkml:trace>
  <inkml:trace contextRef="#ctx0" brushRef="#br0" timeOffset="16200.88">12136 10885 0,'9'0'0,"0"-19"16,29 1-16,37-11 15,19 20 1,0 18 0,0 20-16,-18 17 15,-29 11-15,-19-10 16,-19 18 0,-27 1-16,-29 9 15,-38-19 1,-19-9-16,10-19 15,10-9 1,18-19-16,19 0 16,19-19-1,9 1-15,9 8 16,20-8 0,9-1-1,37 0-15,38 10 16,19 27-1,-19 11-15,0 17 16,-19 1 0,-18 10-16,-20-1 15,-18 0 1,-19 10-16,-19 0 16,-28 9-1,-37-10-15,-20-8 16,-18-10-1,0-10 1,9-18-16,0 0 16,47-19-16</inkml:trace>
  <inkml:trace contextRef="#ctx0" brushRef="#br0" timeOffset="16516.55">13039 12105 0,'0'0'0,"0"0"16,0 0-16,0 9 15,0 10 1,9 18-16,0 39 16,1 17-1,-1 1 1,1-9-16,-1-10 16,1-19-16,8-9 15,-8-38 1</inkml:trace>
  <inkml:trace contextRef="#ctx0" brushRef="#br0" timeOffset="16783.43">13283 11045 0,'0'0'0,"0"0"0,19 9 16,19 29 0,46 27-16,57 48 15,10 18 1,0 10-16,-10-19 16,-19-10-1,-9-18-15,-19 0 16,-47-47-1</inkml:trace>
  <inkml:trace contextRef="#ctx0" brushRef="#br0" timeOffset="17090.91">14233 11054 0,'0'0'0,"0"0"15,0 9-15,-18 29 16,-29 46 0,-10 48-16,-18 46 15,9 0 1,0-18-16,0-20 15,19-18 1,0-18-16,19-20 16,0-18-1,18-38-15</inkml:trace>
  <inkml:trace contextRef="#ctx0" brushRef="#br0" timeOffset="17400.53">14732 12067 0,'0'0'0,"0"0"16,0 10-1,0 8-15,0 29 16,0 38 0,9 46-16,1 1 15,-1-11 1,1-8-16,-1-19 16,10-10-1,-10-27-15,-9-39 16</inkml:trace>
  <inkml:trace contextRef="#ctx0" brushRef="#br0" timeOffset="17707.86">14835 11411 0,'0'0'0,"10"0"16,9 0 0,37 0-16,57-10 15,38 20 1,18-1-16,0 10 15,10-1 1,-19-18-16,-47 0 16,-66 0-1</inkml:trace>
  <inkml:trace contextRef="#ctx0" brushRef="#br0" timeOffset="18017.18">15372 10866 0,'0'0'0,"0"0"15,0 10-15,9 37 16,10 46-1,9 76-15,0 38 16,10 9 0,-19-19-16,9-19 15,-9-19 1,0-37-16,9 0 16,0-18-1,-9-58-15</inkml:trace>
  <inkml:trace contextRef="#ctx0" brushRef="#br0" timeOffset="18383.02">16331 10932 0,'0'0'0,"0"9"15,0 10-15,0 56 16,-9 66 0,9 47-1,9 27-15,1 11 16,-1-20-16,0-9 15,1-9 1,-10-10-16,0-28 16,0-28-1,0-28-15,9-19 16,1-28 0,-1-19-16,-9-19 15</inkml:trace>
  <inkml:trace contextRef="#ctx0" brushRef="#br0" timeOffset="18899.98">16294 11317 0,'0'0'0,"0"-28"0,9-10 16,0-18-1,20-10-15,8 10 16,29 9 0,19 19-16,18 18 15,1 20 1,-20 18-16,-27 9 16,-10 10-1,-19 0-15,-18-9 16,-10-1-1,-19 1 1,0-1-16,-9-18 16,-1 0-1,1 0-15,19-10 16,-1 0-16,1-9 16,18 10-1,10-1 1,19 19-16,28 19 15,9 19 1,-9 0-16,-19-10 16,-28-9-1,-19 0-15,-10 0 16,-27 9 0,-57 0-16,-48 0 15,-8-18 1,75-19-16</inkml:trace>
  <inkml:trace contextRef="#ctx0" brushRef="#br0" timeOffset="19355.86">17065 12067 0,'0'0'0,"0"0"0,9 0 15,1 10-15,-1-1 16,19 0-1,1 20-15,-10 8 16,-1 10 0,-18 0-16,0 0 15,-18 0 1,-1 9 0,0-18-16,9-1 15,1-18-15,18 9 16,10 0-1,28 0 1,47 10-16,19-1 16,38-18-1,-1 0-15,-27 0 16,-67-19 0</inkml:trace>
  <inkml:trace contextRef="#ctx0" brushRef="#br0" timeOffset="19648.93">17742 11138 0,'0'0'0,"0"0"15,10 10-15,37 18 16,47 47 0,47 56-16,28 57 15,-9 9 1,-9-9-16,-38-19 16,-29-47-1,-27-19-15,-38-56 16</inkml:trace>
  <inkml:trace contextRef="#ctx0" brushRef="#br0" timeOffset="19906.75">18758 11457 0,'0'0'0,"0"0"0,-9 10 16,-19 27-16,-29 57 15,-18 28 1,-19 19 0,-19 0-16,10-10 15,9-18 1,9-20-16,47-46 15</inkml:trace>
  <inkml:trace contextRef="#ctx0" brushRef="#br0" timeOffset="20442.06">18693 12640 0,'0'0'0,"9"0"0,0-19 16,20 0-1,-1-18-15,19 8 16,0 1 0,-10 0-16,1 19 15,0-1 1,-1 20-1,-18-1-15,0 19 16,-10 29 0,-18 18-16,-19 9 15,-19-9 1,-10-9-16,-9-19 16,19-10-1,10-18-15,9-10 16,18-9-1,1 0-15,-1 0 16,10 0 0,0 0-16,10 0 15,9 10 1,28 9-16,18 18 16,20 19-1,9 10-15,10 18 16,-10 10-1,-10-9 1,-18-38-16,-47-29 16</inkml:trace>
  <inkml:trace contextRef="#ctx0" brushRef="#br0" timeOffset="20732.89">19407 12067 0,'0'0'0,"0"0"16,0 0-16,10 0 15,-1-9 1,29 0-16,37-10 15,29 9 1,18-8 0,0 8-16,-28 1 15,-18 9-15,-39 0 16</inkml:trace>
  <inkml:trace contextRef="#ctx0" brushRef="#br0" timeOffset="20983.08">19803 11429 0,'0'0'0,"0"0"16,0 10-16,0 8 16,0 67-1,-10 37-15,1 37 16,-1 10-1,10-9-15,10-10 16,-1-9 0,1-38-16,-1-19 15,19-9 1,-18-47-16</inkml:trace>
  <inkml:trace contextRef="#ctx0" brushRef="#br0" timeOffset="21354.55">20583 11035 0,'0'0'0,"0"10"15,0 18 1,-18 66-16,-11 56 16,20 47-1,0 19-15,9 9 16,0-10 0,0 1-16,0-9 15,-10-20 1,-9 1-16,10-66 15,0-19 1,-1-9-16,10-38 16,10-18-1,-1-19-15,-9-19 16</inkml:trace>
  <inkml:trace contextRef="#ctx0" brushRef="#br0" timeOffset="21916.12">20423 11213 0,'10'0'0,"9"-18"15,18-10-15,39-1 16,36 20-1,30 18-15,-20 20 16,-19 17 0,-27 1-16,-20 0 15,-28 10 1,-18 8-16,-20-18 16,-18 0-1,-28 0 1,-20-9-16,1-10 15,9-19 1,19-9-16,10 0 16,8 0-16,20 0 15,0-9 1,9 9 0,9 0-16,29-10 15,18 1 1,0 9-16,1 19 15,-19 9 1,-1 9-16,1 20 16,-19-1-1,-19 0 1,-19 10-16,-28 0 16,-28-1-16,-29-8 15,-28-11 1,1-17-1,74-20-15</inkml:trace>
  <inkml:trace contextRef="#ctx0" brushRef="#br0" timeOffset="22473.37">21063 12311 0,'0'0'0,"0"0"15,10-9 1,-1-10-16,19-9 16,10 0-1,18 0-15,10 9 16,-9 9-1,-1 20 1,-18 9-16,-1 9 16,-18 9-16,0 1 15,-28 9 1,-20 18-16,-27-8 16,9-10-1,0-29 1,19 1-16,9-9 15,9-1 1,1-9-16,9 0 16,0 0-1,9 0-15,1 9 16,18 1 0,0-1-16,0 10 15,-9 9 1,0-9-16,-19 9 15,-9-9 1,-29 9-16,-47 19 16,-37-19-1,-10-19-15,76-18 16</inkml:trace>
  <inkml:trace contextRef="#ctx0" brushRef="#br0" timeOffset="22823.09">21637 11120 0,'0'0'0,"0"0"16,9 9-16,20 19 15,55 75 1,39 48 0,-10-1-16,-1-10 15,11 1-15,-20-28 16,-18-19-1,-10-1-15,-9-18 16,-19-28 0,-28-28-16</inkml:trace>
  <inkml:trace contextRef="#ctx0" brushRef="#br0" timeOffset="23099.87">22390 11176 0,'0'0'0,"0"9"0,-10 29 16,-27 56 0,-10 28-16,0 9 15,-10 19 1,10 0-16,9-18 15,1-20 1,9-9-16,-1-18 16,20-19-1,0 9-15,-1-47 16</inkml:trace>
  <inkml:trace contextRef="#ctx0" brushRef="#br0" timeOffset="23732.77">23048 12264 0,'0'0'0,"10"0"15,-1-18-15,0-1 16,10-9-1,9-1-15,1 11 16,8 8 0,10 20-16,0 8 15,-9 11 1,-10 8-16,-9 10 16,-19 0-1,-9 0-15,-20 0 16,-8-10-1,-1 1-15,-9-1 16,19-18 0,0-9-16,9-1 15,9-9 1,1 0-16,9 0 16,0 0-1,9 0 1,20-9-16,27 18 15,10 0 1,19 19-16,-10 19 16,-19-9-1,1 18-15,-10 1 16,-28 8 0,-10 20-16,-37-20 15,-19 10 1,-29-18-16,-27-1 15,-29-19 1,-9-8-16,0-29 16,9-10-1,1-9-15,65 1 16</inkml:trace>
  <inkml:trace contextRef="#ctx0" brushRef="#br0" timeOffset="25074.97">6378 2394 0,'0'0'0,"0"9"0,0 10 15,-9 9 1,9 29-1,-10 36-15,1 48 16,9 9 0,9 19-16,1-9 15,-10-20 1,0-8-16,0-20 16,0-27-1,0-10-15,0-19 16,9-18-1,1-1-15,-1-18 16,0 0 0,-9-19-16</inkml:trace>
  <inkml:trace contextRef="#ctx0" brushRef="#br0" timeOffset="25666.38">6341 2619 0,'0'0'0,"9"-19"0,0 1 15,10-1 1,19-9-16,9 0 15,9 9 1,-9 9-16,10 20 16,-20-1-1,1 19-15,-19-9 16,0 9 0,-19 10-16,-19-1 15,-9 1 1,-10 9-16,-9-10 15,19-18 1,0-10-16,9 1 16,9-1-1,1-9-15,9 10 16,9-1 0,10 0-16,9 1 15,10 18 1,0 0-1,-20-9-15,1 0 16,0 9 0,-19 0-16,-9 19 15,-29 0 1,-28 9-16,-9-18 16,0-1-1,-10-18-15,19-10 16,19-9-1,28 0-15</inkml:trace>
  <inkml:trace contextRef="#ctx0" brushRef="#br0" timeOffset="25975.15">6990 3079 0,'0'0'0,"0"0"15,0 9 1,0 10-16,0 28 15,-10 37 1,10 29-16,10 9 16,-1-9-1,1-20-15,-10-55 16</inkml:trace>
  <inkml:trace contextRef="#ctx0" brushRef="#br0" timeOffset="26524.93">6388 5284 0,'0'0'0,"0"0"0,0 19 16,0 9-1,9 37-15,0 48 16,-9 18-1,0 19 1,0-18-16,10-20 16,-10-18-1,0-28-15,0-10 16,0-18 0,0-10-16,0-19 15,0-9 1,0 0-16</inkml:trace>
  <inkml:trace contextRef="#ctx0" brushRef="#br0" timeOffset="27033.26">6472 5237 0,'0'0'0,"10"-9"16,-1-10-1,19-19-15,19-9 16,0 19 0,0 0-16,10 19 15,-1 18 1,-9 0-16,-9 20 16,-19-1-1,-10 19-15,-18 0 16,-29-1-1,-18 11-15,-10-20 16,9 1 0,10-19-16,19-1 15,0 1 1,19-19-16,9 9 16,-10 1-1,20-1-15,8 10 16,11 9-1,-1 0-15,0 0 16,-9 1 0,0-11-16,-10 1 15,-9 9 1,0 0-16,-28 1 16,-19 8-1,-10 1 1,-18-10-16,28-19 15</inkml:trace>
  <inkml:trace contextRef="#ctx0" brushRef="#br0" timeOffset="27488.51">6914 5593 0,'0'0'0,"0"0"0,0 0 16,10 0-1,-1 0-15,19 0 16,1 10 0,-1-1-16,-9 1 15,0 18 1,-10 0-16,-9 9 16,-19 1-1,0-1-15,-9 1 16,9-19-1,10 0-15,-1-19 16,10 0 0,19 0-16,28-19 15,76-28 1,74-28-16,123-57 16</inkml:trace>
  <inkml:trace contextRef="#ctx0" brushRef="#br0" timeOffset="28097.1">7093 6785 0,'0'0'0,"0"0"15,0 0-15,0 9 16,-19 20 0,1 55-16,-11 38 15,1 28 1,19 10-16,-1 8 16,20 1-1,-1-28-15,1-19 16,8-19-1,1-18-15,-9-10 16,-1-28 0,-9-29-16,0-8 15,0-10 1</inkml:trace>
  <inkml:trace contextRef="#ctx0" brushRef="#br0" timeOffset="28599.6">7131 6888 0,'0'0'0,"9"-9"16,1-10-16,27-18 15,10 8 1,10 11-16,9 8 15,-10 20 1,0 18-16,-18 0 16,-19 0-1,-10 10-15,-18-1 16,-19 1 0,-19 9-16,-19-10 15,19-18 1,19 0-16,-1-10 15,20-9 1,0 0 0,9 0-16,9 0 15,29 9 1,27 1-16,11 18 16,-20 0-1,-9 10-15,-19-10 16,-9 0-1,-19 0-15,-19 10 16,-28 8 0,-28 1-16,-19-9 15,0-1 1,47-18-16</inkml:trace>
  <inkml:trace contextRef="#ctx0" brushRef="#br0" timeOffset="29184.87">7799 7629 0,'0'0'0,"9"0"0,1-18 16,18-1 0,9 0-16,10 10 15,0-1 1,10 10-16,-19 10 15,-1-1 1,-18 10 0,-10 0-16,-9-1 15,-9 11-15,-10-1 16,-9-10 0,0 1-16,9 0 15,10-10 1,-1-9-16,10 0 15,10 10 1,8-1-16,20 10 16,9 9-1,0 0 1,9 10-16,-18-1 16,-10 1-1,-9-1-15,-28 10 16,-29 0-1,-65 19-15,-48-19 16,-178 18 0</inkml:trace>
  <inkml:trace contextRef="#ctx0" brushRef="#br0" timeOffset="31646.65">8184 1672 0,'0'0'0,"0"0"0,0 0 16,10 0-1,9-10-15,18 20 16,39 8-1,27 29-15,48 38 16,27 37 0,10 9-16,19 19 15,-9-9 1,0 0-16,-1-1 16,-18-8-1,-10-10-15,-9-10 16,-19-9-1,-19 1-15,-18-20 16,-29-18 0,-18-10-1,-10-18-15,-19-1 16,-9-18 0,0 0-16,-10-1 15,-9-18 1,0 0-16</inkml:trace>
  <inkml:trace contextRef="#ctx0" brushRef="#br0" timeOffset="32009.08">10884 2976 0,'0'0'0,"0"0"16,0 0-16,0 0 16,0 0-1,0 0-15,10 9 16,-1 29 0,10 9-16,9 18 15,0 1 1,-9-10-16,0 1 15,-19-20 1,0 1 0,-19-1-16,-9-9 15,-38 10 1,-37-1-16,-20-18 16,1-19-1,66 0-15</inkml:trace>
  <inkml:trace contextRef="#ctx0" brushRef="#br0" timeOffset="32940.43">9191 715 0,'0'0'16,"0"0"-16,0 0 15,0 18-15,0 29 16,0 38-1,-19 46-15,0 19 16,-9 0 0,19-18-1,-1-20-15,1 1 16,9-10 0,0-28-16,0-9 15,0-29 1,0 1-16,-9-19 15,9-1 1,0-18-16,0 0 16</inkml:trace>
  <inkml:trace contextRef="#ctx0" brushRef="#br0" timeOffset="33499.92">9219 564 0,'0'0'0,"10"0"16,27-18-16,20-1 15,27 10 1,1 18-16,0 10 15,-10 28 1,-19 0 0,-18-1-16,-19 11 15,-19-10 1,-19 0-16,-19-10 16,-9 1-1,-9-10-15,-10-9 16,19-10-1,9-9-15,10 0 16,19 0 0,-1 0-16,10 0 15,0 0 1,10 9-16,27 10 16,10 9-1,1 19-15,-11 0 16,-18 0-1,0 9-15,-19 1 16,-28-11 0,-19 11-16,-38-1 15,-28-18 1,-19-29 0,10-9-16,56 0 15</inkml:trace>
  <inkml:trace contextRef="#ctx0" brushRef="#br0" timeOffset="33915.51">10009 1634 0,'0'0'0,"0"0"16,-18 9-16,-11 10 16,-8 9-1,-1 10-15,10-1 16,9 1-1,10-1-15,9-18 16,9 0 0,1 0-16,18-19 15,19 0 1,9-19-16,-9 0 16,-9-18-1,-19-1-15,-19-9 16,-28-28-1,-1 38-15</inkml:trace>
  <inkml:trace contextRef="#ctx0" brushRef="#br0" timeOffset="44723.91">14384 5115 0,'0'0'0,"9"0"16,1 0-16,18-9 16,0 9-1,19-10 1,19 10-16,28 0 15,19 0 1,38-9-16,8 9 16,20 9-1,-19-9-15,-9 0 16,-20-9 0,-8-1-16,-29 1 15,-19 0 1,-19 9-16,-18-10 15,0 1 1,-19 9-16,-1 0 16,-8 0-1,-1 0-15,-9 0 16</inkml:trace>
  <inkml:trace contextRef="#ctx0" brushRef="#br0" timeOffset="45402.66">16218 4805 0,'0'0'0,"0"0"0,0 0 16,0 0 0,0 0-16,0 10 15,0-1 1,10 19-16,-1 19 16,1 9-1,-10-9-15,0-9 16,0-10-1,0-9-15,0 0 16,0-19 0,0 0-1,0 0-15,0 0 16,0 0 0,9 0-16,0-19 15,1-9 1,-1 0-16,1-10 15,-1 10 1,0 0-16,1 9 16,-10 10-1,9-1-15,-9 1 16,10 9 0,-1 9-16,19 1 15,1 8 1,-1 10-16,0-9 15,-9 0 1,0 9 0,-1-9-16,-18 0 15,0-10 1,0 0-16,-18 20 16,-20 8-1,-28 10-15,-19 9 16,38-28-1</inkml:trace>
  <inkml:trace contextRef="#ctx0" brushRef="#br0" timeOffset="46974.41">15899 7479 0,'0'0'0,"0"0"0,9-9 15,0-10 1,1-18 0,9-10-16,-10-10 15,-9 1 1,0-10-16,-19 20 16,-9-1-1,-10 18-15,1 1 16,-1 19-1,-18 18-15,-1 29 16,10 9 0,0 18-16,19-8 15,18 8 1,20-8-16,18-1 16,19-9-1,0-10-15,19 1 16,0-19-1,-10-19-15,1 0 16,-20-19 0,1 0-1,0-9-15,-10 9 16,-9 1 0,-1 8-16,-8 1 15,-1-1 1,-9 10-16,10 10 15,-1-1 1,19 10-16,1 28 16,-1 9-1,28 10-15,-28-38 16</inkml:trace>
  <inkml:trace contextRef="#ctx0" brushRef="#br0" timeOffset="47199.93">16924 7376 0,'0'0'0,"0"0"16,0 0-16,9 0 15,10-19 1,19-9-1,18-9-15,38 9 16,19-1 0,-56 11-16</inkml:trace>
  <inkml:trace contextRef="#ctx0" brushRef="#br0" timeOffset="47384.88">17009 7423 0,'0'0'0,"0"0"16,9 9-1,19 10-15,38 9 16,38 10-16,27-10 16,57-19-1,151-9-15</inkml:trace>
  <inkml:trace contextRef="#ctx0" brushRef="#br0" timeOffset="47737.53">20085 5800 0,'0'0'0,"0"0"16,0 0 0,9 19-16,1 37 15,-1 57 1,10 37-1,0 9-15,-1-18 16,-18-19-16,0-19 16,0-28-1,-9 0-15,-10-9 16,10-38 0</inkml:trace>
  <inkml:trace contextRef="#ctx0" brushRef="#br0" timeOffset="48066.15">18758 7198 0,'0'0'0,"0"0"15,10 0-15,27 0 16,114-28-1,131-19 1,57 9-16,56 19 16,56 10-16,20 18 15,9 10 1,-57 0-16,-75 0 16,-56 0-1,-85-19-15,-66 0 16,-57 0-1,-37 0-15,-18 0 16,-29 0 0</inkml:trace>
  <inkml:trace contextRef="#ctx0" brushRef="#br0" timeOffset="48448.91">19069 8145 0,'0'0'15,"0"0"-15,0 0 16,0 10-16,0 27 16,9 38-1,1 29 1,8 27-16,-8-9 16,-10-9-1,0-10-15,0-19 16,-10-28-1,10 1-15,0-10 16,10-10 0,-10-27-16</inkml:trace>
  <inkml:trace contextRef="#ctx0" brushRef="#br0" timeOffset="48666.71">19661 8680 0,'0'0'0,"10"0"0,9 0 16,37-19-16,38 1 16,10-10-1,9 9 1,-10 9-16,-9 1 15,-47 0 1</inkml:trace>
  <inkml:trace contextRef="#ctx0" brushRef="#br0" timeOffset="48932.68">20132 8108 0,'0'0'0,"0"0"16,0 9-16,0 29 16,-10 28-1,1 65-15,18 28 32,10-18-32,0 0 0,0-10 15,-10-28 1,1-9-16,-1-19 15,1-28 1,-10-28 0</inkml:trace>
  <inkml:trace contextRef="#ctx0" brushRef="#br0" timeOffset="49388.62">20950 8868 0,'0'0'0,"0"0"0,10 9 16,-1-9 0,10 0-16,9 0 15,0 0 1,1-9-16,18-10 16,-10 0-1,1-9-15,-10-9 16,-9-1-1,-10-9 1,-9 0-16,-18 0 16,-1 19-16,0 0 15,0 19 1,-19 9-16,-9 19 16,-9 18-1,9 10 1,9 19-16,19-1 15,19-8 1,19 8-16,19 1 16,18-19-1,20 0-15,8-10 16,1-18 0,9-10-16,-9-18 15,-38 0 1</inkml:trace>
  <inkml:trace contextRef="#ctx0" brushRef="#br0" timeOffset="49653.94">20941 7958 0,'0'0'0,"0"0"16,9 0-16,10 0 15,19 0 1,18 0-16,38-10 16,29 1-1,-1 0-15,-9-1 16,-57 10-1</inkml:trace>
  <inkml:trace contextRef="#ctx0" brushRef="#br0" timeOffset="50132.89">21853 7451 0,'0'0'0,"0"0"15,0 0-15,10 0 16,18 0 0,0 10-16,19 8 15,10 10 1,-1 19-16,1 0 15,-20-9 1,-18 9-16,-10 0 16,-18 0-1,-10 9-15,-9-9 16,0-10 0,0 10-16,-1-9 15,20-10 1,0-9-16,-1-10 15,10 0 1,0-9-16,10 10 16,37-1-1,47-9 1,66-9-16,47-10 16,37 10-16,114-1 15</inkml:trace>
  <inkml:trace contextRef="#ctx0" brushRef="#br0" timeOffset="52674.28">10480 12959 0,'0'0'0,"0"0"15,0 0 1,0 0-16,0 0 16,0 9-16,0 10 15,9 37 1,1 19-1,8 28-15,1 19 16,-9-9 0,-1-10-16,-9 0 15,0-9 1,0-19-16,-9-9 16,9-19-1,0-10-15,0-9 16,0-9-1,0-19-15,0 0 16</inkml:trace>
  <inkml:trace contextRef="#ctx0" brushRef="#br0" timeOffset="53007.53">10546 13109 0,'0'0'0,"0"0"0,0 9 15,-19 1 1,-19 18-16,1 19 16,-20 9-1,1 0-15,9 0 16,18-18 0,1-19-16,19-10 15</inkml:trace>
  <inkml:trace contextRef="#ctx0" brushRef="#br0" timeOffset="53241.18">10442 13043 0,'0'0'0,"0"0"0,0 0 16,10 9-1,-1 1-15,19 18 16,29 19 0,9 0-16,9 9 15,0-9 1,10 19-16,-38-38 16</inkml:trace>
  <inkml:trace contextRef="#ctx0" brushRef="#br0" timeOffset="53694.27">12446 13184 0,'0'0'0,"0"0"16,0 0-16,0 9 15,0 10 1,-9 18-16,-1 29 16,1 28-1,-1 19 1,10-10-16,0-9 16,0-19-16,0-10 15,0-18 1,0-9-16,0-1 15,0-18 1,10 0-16,-10-19 16</inkml:trace>
  <inkml:trace contextRef="#ctx0" brushRef="#br0" timeOffset="53998.67">12540 13118 0,'0'0'0,"0"0"16,0 0-16,-9 0 16,-20 10-1,-18 8-15,-9 29 16,-19 28-1,9 19 1,0-9-16,0-10 16,19-19-16,19-19 15,0-8 1,18-11-16,1-18 16</inkml:trace>
  <inkml:trace contextRef="#ctx0" brushRef="#br0" timeOffset="54216.71">12502 13259 0,'0'0'0,"0"0"0,0 0 15,0 0 1,10 9-16,9 10 15,18 19 1,20 27-16,18 10 16,0 28-1,-37-56-15</inkml:trace>
  <inkml:trace contextRef="#ctx0" brushRef="#br1" timeOffset="56460.62">10489 13212 0,'0'0'0,"0"0"15,0 9-15,0 10 16,10 19 0,-1 46-16,19 29 15,-9 18 1,0 10-16,0-10 16,0-9-1,-10-19 1,-9-18-16,0-10 15,0-19 1,0-18-16,0-1 16,0-18-1,0-19-15</inkml:trace>
  <inkml:trace contextRef="#ctx0" brushRef="#br1" timeOffset="56782.56">10527 13184 0,'0'0'0,"0"0"15,0 0-15,-19 9 16,0 1-16,-9 18 15,-10 28 1,-18 19 0,9 10-16,0-1 15,0-9 1,9-19-16,10-9 16,0-9-1,18-19-15,1-1 16,9-18-1</inkml:trace>
  <inkml:trace contextRef="#ctx0" brushRef="#br1" timeOffset="57016.14">10517 13137 0,'0'0'0,"0"0"15,0 0-15,10 9 16,9 1 0,18 18-1,20 9-15,9 10 16,9 0 0,28 0-16,10 19 15,-47-38-15</inkml:trace>
  <inkml:trace contextRef="#ctx0" brushRef="#br1" timeOffset="57469.98">12361 13343 0,'0'0'0,"0"0"0,0 0 15,0 0 1,0 0-16,0 0 15,0 19 1,-9 28 0,0 47-16,9 18 15,0 10 1,0 0-16,-10 0 16,1-9-1,-10-10-15,0-9 16,10-19-1,-1-9-15,1-19 16,-1-19 0,10-19-16,0-9 15,0 0 1</inkml:trace>
  <inkml:trace contextRef="#ctx0" brushRef="#br1" timeOffset="57765.97">12361 13174 0,'0'0'0,"0"0"16,0 0-16,0 0 15,0 10 1,-18 9-16,-11 37 15,-8 28 1,-20 10-16,-9 0 16,1 0-1,-1-19-15,19-19 16,18-18 0,11-10-16,8-19 15,10-9 1</inkml:trace>
  <inkml:trace contextRef="#ctx0" brushRef="#br1" timeOffset="57999.28">12145 13128 0,'0'0'0,"0"0"0,0 0 16,9 0-1,1 9-15,27 10 16,20 28 0,28 9-16,9 10 15,-19 9 1,10 0-16,-1 9 16,-37-46-1</inkml:trace>
  <inkml:trace contextRef="#ctx0" brushRef="#br1" timeOffset="58620.18">16905 13540 0,'0'0'0,"0"0"0,0 0 16,-9 0 0,9 0-16,-10 0 15,1 10 1,-1 18-16,1 28 16,0 47-1,9 38-15,0 19 16,9-1-1,-9-18-15,0-29 16,0 1 0,9-10-16,-9-37 15,10-19 1,-10-19-16,0-19 16,0-9-1</inkml:trace>
  <inkml:trace contextRef="#ctx0" brushRef="#br1" timeOffset="58890.08">16962 13737 0,'0'0'0,"0"0"0,0-18 16,-10-1-1,-9 9-15,1 1 16,-20 9-1,-9 19 1,-28 37-16,-19 19 16,18 10-1,10-10-15,10-10 16,28-27 0,18-10-16,1-9 15,9-10 1</inkml:trace>
  <inkml:trace contextRef="#ctx0" brushRef="#br1" timeOffset="59086.75">16773 13578 0,'0'0'0,"0"0"15,0 0-15,10 9 16,18 1-16,10 18 15,28 19 1,28 9-16,18 28 16,20 20-1,-66-48-15</inkml:trace>
  <inkml:trace contextRef="#ctx0" brushRef="#br1" timeOffset="59632.66">21336 13615 0,'0'0'0,"0"0"16,0 0-1,0 0-15,0 0 16,-19 10 0,0 27-16,-9 67 15,0 46 1,0 37-1,9-8-15,0-29 16,10 0-16,-1-9 16,1-29-1,-1-18-15,1-10 16,9-18 0,0-38-1,0-18-15</inkml:trace>
  <inkml:trace contextRef="#ctx0" brushRef="#br1" timeOffset="59899.95">21242 13784 0,'0'0'0,"0"0"0,0 0 16,0 0-1,-9-9-15,-10 0 16,-10 18 0,-36 28-16,-39 38 15,1 29 1,-1 8-16,29-18 16,18-19-1,20-9 1,18-47-16</inkml:trace>
  <inkml:trace contextRef="#ctx0" brushRef="#br1" timeOffset="60115.6">20884 13859 0,'0'0'0,"10"0"16,9 0-16,9-9 15,19 0 1,0 9-16,0 9 16,9 19-1,-9 10-15,10 9 16,-10 9 0,-28-19-16</inkml:trace>
  <inkml:trace contextRef="#ctx0" brushRef="#br1" timeOffset="65549.8">1082 3060 0,'0'0'0,"0"0"16,0 0-1,0 0-15,9 19 16,1 37 0,18 66-16,28 94 15,-9 28 1,0-19-16,-9-9 16,0-28-1,-38-10-15,-19-19 16,-9-37-1,-10-18-15,-9-20 16,-9-28 0,8-9-16,1-19 15,29-9 1,-11-19-16,20 0 16,-10 0-1,10-9-15,18-1 16,10 1-1,0 0-15,9-1 16,19 29 0,28 18-1,1 48-15,-1 37 16,-19 47 0,-27 28-16,-39 56 15,-18 29 1,-57 8-16,-9 29 15,-19 0 1,10-9-16,18-10 16,29-18-1,9-29-15,28 0 16,28-9 0,29-28-16,37-19 15,38-9 1,38-10-16,65-28 15,113 19 1</inkml:trace>
  <inkml:trace contextRef="#ctx0" brushRef="#br1" timeOffset="68432.89">17789 1118 0,'0'0'0,"0"0"16,0 0-16,0 0 15,0 0 1,0 9-16,-18 38 16,-1 57-1,9 55 1,20 38-16,18 9 16,-9-27-16,0-48 15,-19-28 1,0-18-1,-10-20-15,1-18 16,-1-19 0,1-9-16,0-19 15,9 0 1,9-19-16,10-46 16,28-29-1,0 10-15,0 27 16,0 10-1,0 19-15,28 9 16,10 10 0,0 18-16,-1 1 15,10 9 1,-9-10-16,-10-9 16,-18 0-1,-1-19 1,-18 0-16,-1-18 15,-8-10 1,-11-28-16,-18 0 16,0 19-1,0 18-15,0 10 16,0 19 0,0 9-16,0 28 15,-9 47 1,-10 75-16,10 37 15,-1 11 1,1 8-16,-10 0 16,-9-18-1,0-10-15,-10-28 16,0-28 0,10-18-1,0-39-15,19-18 16,-1-19-1,1-9-15,9-19 16,0 0 0</inkml:trace>
  <inkml:trace contextRef="#ctx0" brushRef="#br1" timeOffset="68699.38">19426 2469 0,'0'0'0,"0"0"15,19 0-15,19 0 16,37-19-1,47 1-15,29-11 32,-1 20-32,-84 9 0</inkml:trace>
  <inkml:trace contextRef="#ctx0" brushRef="#br1" timeOffset="69049.59">20725 1512 0,'0'0'0,"0"0"16,0 19-16,0 37 15,-10 85 1,10 65 0,10 48-16,-10-10 15,9-19-15,-9-19 16,0-18 0,0-19-16,-19-10 15,10-27 1,-1-39-16,1-36 15,9-39 1</inkml:trace>
  <inkml:trace contextRef="#ctx0" brushRef="#br1" timeOffset="69351.22">20913 1568 0,'9'0'0,"10"0"0,19 10 16,9-1-16,9 19 16,-18 0-1,-1 29-15,-9 8 16,-18 10-1,-10 1-15,-19-1 16,-19-19 0,-9 0-16,-28-9 15,28-28 1</inkml:trace>
  <inkml:trace contextRef="#ctx0" brushRef="#br1" timeOffset="69716.58">21900 2291 0,'0'0'0,"0"0"15,-18-10 1,-1 1-16,-19 0 15,1 18 1,-1 10-16,0 9 16,10 0-1,9-9-15,10 0 16,-1-1 0,10-18-16,0 0 15,10 0 1,27 0-16,20 10 15,18 18 1,29 19 0,-10 19-16,0-10 15,-47-28 1</inkml:trace>
  <inkml:trace contextRef="#ctx0" brushRef="#br1" timeOffset="70117.32">22145 1700 0,'0'0'0,"0"0"0,9 9 15,20 10-15,37 18 16,28 38-1,28 19 1,-9 10-16,-19-1 16,-28-19-16,-29 1 15,1-10 1,-19 0-16,-19-19 16,-10-18-1,1-20 1,0 1-16,-1-19 15,1 0 1,-1-28-16,10-38 16,19-37-1,19-28-15,9-1 16,9 29 0,-28 56-16</inkml:trace>
  <inkml:trace contextRef="#ctx0" brushRef="#br1" timeOffset="70410.23">23707 2235 0,'0'0'0,"0"0"0,-29 0 15,-36-10 1,-29 1-16,-1 18 15,11 19 1,18 0 0,19 19-16,19-9 15,18-1 1,20 1-16,18-1 16,10-8-1,18-11-15,10 1 16,-29-19-1</inkml:trace>
  <inkml:trace contextRef="#ctx0" brushRef="#br1" timeOffset="70915.35">23688 2638 0,'0'0'0,"0"0"0,0-28 15,-10-28-15,1-29 16,18-9 0,20-9-1,-1 19-15,19 9 16,-9 37 0,9 10-16,9 28 15,10 19 1,9 37-16,-18 10 15,-20-1 1,-9 1-16,-9-19 16,-19-10-1,0-8-15,0-11 16,0-18 0,0 0-16,0-9 15,-9-47 1,18-38-16,10-9 15,0 18 1,0 29-16,9 28 16,0 18-1,19 10-15,19 47 16,0 38 0,0 18-1,-19 0-15,-19-9 16,-19-10-16,-9-46 15</inkml:trace>
  <inkml:trace contextRef="#ctx0" brushRef="#br1" timeOffset="71282.2">24694 2469 0,'0'0'0,"10"0"0,27 0 16,29 0 0,19-19-16,-10 1 15,1-20 1,-11-9-16,-8-9 16,-10 9-1,-19 0 1,-9 19-16,-19 18 15,0 1 1,-10 18-16,-27 20 16,-29 46-1,-9 28-15,18 0 16,29 0 0,37 1-16,39-11 15,55-18 1,-47-37-16</inkml:trace>
  <inkml:trace contextRef="#ctx0" brushRef="#br1" timeOffset="71604.82">25993 1174 0,'0'0'0,"0"19"0,0 37 15,-10 48 1,-9 46-16,10 37 16,-10 1-1,10 9-15,-10-9 16,0-19-1,-9-1-15,0-17 16,18-29 0,1-38-16,9-18 15,0-29 1,0-27-16</inkml:trace>
  <inkml:trace contextRef="#ctx0" brushRef="#br1" timeOffset="71832.14">25165 2009 0,'0'0'0,"9"0"15,10 10-15,56-1 16,57 19-1,66-9 1,9 0-16,-38 0 16,-94-19-1</inkml:trace>
  <inkml:trace contextRef="#ctx0" brushRef="#br1" timeOffset="72782.73">26510 2235 0,'0'0'0,"9"0"15,1 9 1,-1 0-16,10-9 15,-9 0 1,-1 0-16,0 0 16,-9-9-1,0-10-15,0-9 16,0-10 0,-18 10-16,8 10 15,-9 8 1,0 20-16,-18 18 15,-1 37 1,10 29-16,0 9 16,28 10-1,19-10 1,37 0-16,29-9 16,37-9-1,0-29-15,-9-28 16,-9-37-1,-10-19-15,-10-29 16,-18-37 0,-19-18-16,-18-19 15,-29 9 1,-19 18-16,-10 20 16,1 37-1,9 19-15,1 18 16,8 1-1,1 18-15,-1 10 16,10 47 0,19 47-16,19 27 15,9 10 1,-9-9 0,-1-10-16,-18-18 15,0-29 1,-19-18-16,9-28 15,1-10 1,-1-9-16,10-19 16,18-10-1,48-55-15,47-67 16,-10-46 0,-9 0-16,-28 18 15,-29 48 1,-18 37-16,-19 18 15,-1 20 1,-18 9-16,0 18 16,-18 1-1,-1-1-15,-19 10 16,0 19 0,-9 19-1,0 37-15,19 19 16,19 28-1,9 9-15,9 0 16,10 1 0,0-10-16,0-10 15,-19-18 1,-10-19-16,-18 0 16,-38-19-1,-75 1-15,-75-29 16,-142-28-1</inkml:trace>
  <inkml:trace contextRef="#ctx0" brushRef="#br1" timeOffset="73348.73">18834 3811 0,'0'0'0,"-10"0"0,1 0 16,-1 0-1,10 0-15,38-10 16,150-27 0,160-38-1,94-10-15,57 10 16,9 19-16,-9 18 15,18 38 1,47 10 0,39 37-16,27 18 15,-9 1 1,-10-10-16,-46-18 16,-39-1-16,-18-27 15,-84-1 1,-48-9-1,-56-9-15,-38-1 16,-47 1 0,-56-10-16,-28 10 15,-86 0 1</inkml:trace>
  <inkml:trace contextRef="#ctx0" brushRef="#br1" timeOffset="-150358.93">6830 14910 0,'9'0'0,"29"-19"0,75 1 16,75-1 0,75 0-16,67-9 15,36-10 1,67 1-16,75-10 16,75-9-1,67-10-15,55 19 16,19 38-1,48 18-15,56-9 16,9 9 0,-9 10-16,-29-9 15,-37-20 1,-37 1-16,-67-1 16,-74-8-1,-76 8-15,-76 10 16,-55 0-1,-58 19-15,-46-19 16,-19 0 0,-19-19-1,-37 1-15,-19-1 16,-38 0 0,-19-9-16,-37 0 15,-10 18-15,-18-8 16,-20 8-1,-9 1 1,-9-1-16,0 1 16,0 0-1,-19-1-15,0 10 16,0 0 0,0 0-16,0 10 15,0-10 1</inkml:trace>
  <inkml:trace contextRef="#ctx0" brushRef="#br1" timeOffset="-150182.98">22296 14751 0,'0'0'0</inkml:trace>
  <inkml:trace contextRef="#ctx0" brushRef="#br1" timeOffset="-148980.46">14685 6063 0,'0'-10'0,"9"-37"16,20-18-16,27-29 15,38 0 1,47 0-16,57 10 15,46-1 1,48 10-16,47 10 16,65 8-1,29 10-15,0 29 16,-10 18 0,-9 9-16,-19 10 15,0 9 1,0 19-1,-18-10-15,-1 10 16,-19 9 0,-27 10-16,-29 19 15,-19 8 1,-28 11-16,-19 18 16,-19 28-1,-18 9-15,-19 10 16,-29 19-1,-46-10-15,-20 19 16,-27 0 0,-29-19-16,-19 19 15,-37 0 1,-19 0-16,-47 10 16,-28-10-1,-38-9-15,-47-10 16,-47 9-1,-28-27-15,-48-29 16,-65-28 0,-28-9-1,0-28-15,-10-28 16,-9-29 0,-10-28-16,38-28 15,38-18 1,28-29-16,28-19 15,10-18 1,18-19-16,29-29 16,9-8-1,9-10-15,19-10 16,19-8 0,38-20-16,28 0 15,47 10 1,18-9-16,39 8 15,18 29 1,19 0-16,19 19 16,18 0-1,20 9 1,28 28-16,18-9 16,48 19-1,37 28-15,141-29 16</inkml:trace>
  <inkml:trace contextRef="#ctx0" brushRef="#br1" timeOffset="-147454.85">23932 7254 0,'10'0'0,"9"-19"15,37 1-15,29-11 16,28 1 0,0 19-16,-19 0 15,-29-1 1,-17 1-16,-39 9 15</inkml:trace>
  <inkml:trace contextRef="#ctx0" brushRef="#br1" timeOffset="-147249.36">23895 7432 0,'0'0'0,"9"0"0,19 0 16,38 0-1,66-9-15,37 9 16,29 0 0,131-19-1</inkml:trace>
  <inkml:trace contextRef="#ctx0" brushRef="#br1" timeOffset="-146691.08">25475 6109 0,'0'0'0,"0"0"0,0 10 15,0 18-15,10 19 16,-1 28-1,10 28 1,9 19-16,10-9 16,-1-29-16,10-28 15,0 1 1,10-10 0,-1-19-16,-9-9 15,-9-10 1,0-9-16,-1-9 15,-9-10 1,1 0-16,-10-18 16,-1 8-1,-8 1-15,-10 0 16,0 9 0,0 10-16,0 0 15,0-1 1,0 1-16,0-1 15,0 10 1,0 0-16</inkml:trace>
  <inkml:trace contextRef="#ctx0" brushRef="#br1" timeOffset="-146232.99">25569 6006 0,'0'10'0,"0"18"0,10 47 16,-1 47 0,10 37-1,0 29-15,0 0 16,-19 18 0,0-9-16,-19-19 15,0 10 1,0 18-16,10-18 15,9-10 1,9-37-16,1 0 16,-10-29-1,0-46-15,0-19 16,-10-28 0,-9-10-16,-9-18 15,0-10 1</inkml:trace>
  <inkml:trace contextRef="#ctx0" brushRef="#br1" timeOffset="-145866.02">25626 6363 0,'9'0'0,"19"-28"16,38 0 0,38 9-16,27 19 15,1 37 1,-28 29-16,-10 0 16,-28 9-1,-19 0-15,-38-10 16,-18-8-1,-29 8-15,-28 10 16,-9-9 0,0-19-16,9 9 15,-10-9 1,-8-9-16,-10-1 16,37-27-1</inkml:trace>
  <inkml:trace contextRef="#ctx0" brushRef="#br1" timeOffset="-145538.89">26839 6175 0,'0'0'0,"0"0"16,0 0-16,0 0 16,0 10-1,0 8-15,0 39 16,-9 36 0,0 29-16,-1-9 15,1-19 1,18-19-16,1-9 15,-1-10 1,0-9-16,-9-28 16,0-10-1</inkml:trace>
  <inkml:trace contextRef="#ctx0" brushRef="#br1" timeOffset="-144949.9">27027 6410 0,'0'0'0,"10"9"16,-1 29-16,29 37 16,9 28-1,19-9-15,-10-10 16,1-18-1,-10-29-15,0-18 16,0-19 0,0 0-16,-10-9 15,1-10 1,-19 10-16,0-10 16,0 0-1,-10-9-15,-9-10 16,0 1-1,0 9-15,0 9 16,0 10 0,0-1-16,0 10 15,0 10 1,0 18-16,-9 47 16,-10 47-1,9 47 1,1 9-16,9 0 15,0-9 1,0-47-16,0-19 16,-19-9-1,0-19-15,0-19 16,-9-9 0,-19-9-16,-28-10 15,-29-19 1,-18-18-16,-10-38 15,57 10 1</inkml:trace>
  <inkml:trace contextRef="#ctx0" brushRef="#br1" timeOffset="-144664.68">28081 7113 0,'10'0'0,"-1"-9"16,29-10-1,37 10-15,19 9 16,28 0-1,10 0-15,-29 0 16,-18 0 0,-19 0-16,-47 0 15</inkml:trace>
  <inkml:trace contextRef="#ctx0" brushRef="#br1" timeOffset="-144481.83">28392 7339 0,'0'0'0,"18"-10"16,39-9-16,75 10 15,187-19 1</inkml:trace>
  <inkml:trace contextRef="#ctx0" brushRef="#br1" timeOffset="-144125.93">29727 6447 0,'0'0'0,"0"0"0,0 19 16,-9 37 0,0 66-1,-1 28-15,10 38 16,10-28-1,-1-38-15,0-10 16,1-18 0,-1-19-16,1-28 15,-10-19 1,0-9-16,0-19 16,0 0-1</inkml:trace>
  <inkml:trace contextRef="#ctx0" brushRef="#br1" timeOffset="-143833.1">30217 6260 0,'0'0'0,"18"9"0,29 19 15,38 85-15,28 65 16,-28 19 0,-38 0-16,-19-9 15,-37-29 1,-29-18-16,-37-28 16,-57-20-1,-94 1 1,-65-19-16,-86 0 15</inkml:trace>
  <inkml:trace contextRef="#ctx0" brushRef="#br1" timeOffset="-143359.25">26736 6250 0,'0'0'0,"0"0"16,0 10-1,-19 8-15,-9 39 16,-10 27-1,1 29-15,-20 27 16,10 1 0,28-19-16,29-9 15,46 27 1,66 29-16,76 19 16,9-10-1,85 47-15</inkml:trace>
  <inkml:trace contextRef="#ctx0" brushRef="#br1" timeOffset="-141866.98">15607 7104 0,'0'0'0,"0"0"15,0 0-15,0 0 16,0 0-1,0 0-15,-19 0 16,0 9 0,-9 1-16,9-1 15,0 10 1,1 9 0,8 19-16,10 19 15,19 9 1,19 0-16,9 0 15,9-9 1,-18-29-16,-1-18 16,-8 0-1,-11-1-15,1-18 16,9-9 0,10-19-16,19-19 15,-1-28 1,-9 0-16,-9 9 15,-20 0 1,1 29-16,-9 9 16,-1 18-1,10 20-15,47 55 16,84 104 0,57 94-16,57 37 15</inkml:trace>
  <inkml:trace contextRef="#ctx0" brushRef="#br1" timeOffset="-66542.86">8354 1634 0,'0'0'0,"0"0"0,0 0 16,0 0-16,0 0 16,0 0-1,0 9-15,9 1 16,1 9 0,-1 9-1,29 9-15,18 20 16,19-1-1,10 10-15,18-1 16,10 10 0,-9 10-16,-1 9 15,1 9 1,9-9-16,9-1 16,10-8-1,-29-19-15,-18-29 16,-10 1-1,-9-10-15,-10 0 16,1 19 0,-10 0-16,0 0 15,0 9 1,-9 0-16,-1-18 16,10-1-1,-9 1 1,9-10-16,-9-9 15,-1-1-15,-9 1 16,1 0 0,-1 0-1,0 0-15,0-1 16,-9 1 0,0 0-16,-10 0 15,1-10 1,-10-9-16,0 0 15,0 0 1,0 0-16,9 0 16,-9 0-1</inkml:trace>
  <inkml:trace contextRef="#ctx0" brushRef="#br1" timeOffset="-66099.56">10884 1728 0,'0'985'0,"0"-985"16,0 9-1,0 20-15,10 17 16,-1 1 0,1 10-16,8 8 15,11 1 1,-1 9-16,0 0 16,0-9-1,-9 9-15,0-9 16,-10-10-1,-9 0-15,0-9 16,-9-9 0,-10-1-16,-9 1 15,-10-1 1,-28 1 0,-9-1-16,-10-9 15,-9-9 1,47-9-16</inkml:trace>
  <inkml:trace contextRef="#ctx0" brushRef="#br1" timeOffset="-64350.71">9501 10078 0,'0'0'0,"10"0"15,9 0-15,18 0 16,20 10 0,9-1-16,28 10 15,19 9 1,9 9-16,-9 10 15,0 0 1,0 0-16,-1 19 16,-17 18-1,-1 19-15,-19 29 16,0 27 0,-18 10-1,-10 9-15,-10 1 16,1-10-16,-19 0 15,-1-19 1,1-10 0,-19-8-16,0 8 15,-19-8 1,-18-1-16,-1-18 16,-18-19-1,-1-10-15,1-9 16,-29-19-1,1-18-15,-11-19 16,-8-10 0,-10-37-16,-19-19 15,1-37 1,-10-20-16,18-8 16,29-20-1,19-8-15,9-1 16,19-9-1,19-10-15,9-9 16,10 1 0,9-20-16,9 10 15,10-1 1,9 1 0,-9 28-16,0 9 15,9 1 1,-19 74-16</inkml:trace>
  <inkml:trace contextRef="#ctx0" brushRef="#br1" timeOffset="-57476.75">16651 1268 0,'0'0'0,"10"0"15,8-9-15,11-1 16,18-8 0,18-1-1,30-9-15,17-10 16,20 1-1,9-10-15,10 0 16,9 0 0,9 0-16,0 19 15,1 9 1,-1 10-16,-9 27 16,9 20-1,-18 18-15,-1 29 16,1 9-1,-19 9 1,-1 0-16,-18 10 16,-9 18-1,-10 0-15,-19 1 16,-9 18 0,-19 9-16,-28 1 15,-10-1 1,-9 10-16,-19-19 15,-9-9-15,-10 0 16,-18-10 0,-10-9-1,-28 0-15,-9-9 16,-20-20 0,-27-8-16,-20-19 15,-27-20 1,-20-36-16,-18-38 15,0-19 1,0-38-16,19-18 16,-1-19-1,20-28 1,27 0-16,39 9 16,27 0-1,29 1-15,18-1 16,10 0-16,19 10 15,19 9 1,-1 9-16,20 10 16,-1 19-1,1-1 1,8 20-16,11-1 16,-11 19-1,1 0-15,0 19 16,0 0-1,0 0-15,-10 18 16,-9 1 0,0-1-16,0 10 15,0 0 1,0 0-16,0 10 16,-28 9-1,-29 37-15,10-19 16</inkml:trace>
  <inkml:trace contextRef="#ctx0" brushRef="#br1" timeOffset="-56182.74">931 3407 0,'0'0'0,"-9"0"16,-10 0-16,10 0 16,-1 0-1,1 0-15,-1 0 16,10 0 0,0 0-16,10 10 15,18 18 1,38 28-16,28 29 15,38 27 1,-29 10-16,10 28 16,-19 0-1,-28 19-15,-38 10 16,-47 8 0,-28 10-16,-56-9 15,-10-38 1,0-19-16,-9-37 15,18-19 1,20-28-16,18-28 16,19 0-1,19-19 1,9 0-16,9-10 16,1-8-1,9-1-15,9-19 16,10 10-1,9 0-15,1 0 16,27 18 0,1 1-16,8 18 15,20 20 1,0 27-16,-1 47 16,-8 57-1,-11 55-15,-46 39 16,-28 27-1,-10-9-15,-28-9 16,-9 9 0,18-28-16,0-9 15,10-10 1,28-19-16,38-28 16,-1-9-1,29-9 1,9-19-16,1-20 15,27-8-15,57 0 16,113 84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35:25.5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3669 2188 0,'9'0'0,"1"-10"16,27-9-16,20-9 15,27 0 1,11 19-16,8 18 16,10 29-1,0 18-15,-19 19 16,-9 28-1,-20 19-15,-36-9 16,-29-1 0,-29-8-16,-18-11 15,-28-8 1,0-29-16,-10-28 16,0-18-1,10-20 1,0-18-16,9-28 15,10-19-15,18-10 16,19-8 0,19 8-16,10 19 15,18 1 1,0 18 0,10 9-16,-19 20 15</inkml:trace>
  <inkml:trace contextRef="#ctx0" brushRef="#br0" timeOffset="508.27">4083 4336 0,'0'0'0,"0"0"16,0 0-16,0 0 15,0 0-15,0 0 16,0-19 0,9 1-1,10-20-15,9 10 16,19 0-1,0 9-15,10 19 16,9 19 0,-10 18-1,1 29-15,-20 19 16,-27 18-16,-20 0 16,-18-9-1,-19-10-15,-10-28 16,1-18-1,0-19-15,-1-19 16,1-19 0,-1-28-16,10-9 15,10 0 1,8 9 0,11 9-16,8 19 15,10 19 1</inkml:trace>
  <inkml:trace contextRef="#ctx0" brushRef="#br0" timeOffset="1008.97">4177 6635 0,'0'0'0,"0"0"0,0 0 15,0 0-15,9-19 16,10-28 0,19-28-16,18-28 15,10 0 1,0 28-1,-10 18-15,1 20 16,-1 18-16,1 19 16,-1 19-1,-9 28 1,-9 28-16,-19 9 16,-29 19-1,-37 10-15,-19-10 16,-18-18-1,-1-38-15,10-19 16,9-19 0,9-9-16,10-19 15,19-9 1,0-9-16,19-10 16,9 9-1,0 20-15</inkml:trace>
  <inkml:trace contextRef="#ctx0" brushRef="#br0" timeOffset="1533.54">4581 8671 0,'0'0'0,"0"0"0,-18 0 16,-1-19 0,-9-9-16,-1-10 15,20-8 1,0-11-16,9 1 15,18 0 1,11-1 0,-1 29-16,0 19 15,10 9-15,9 19 16,9 37 0,1 38-16,-20 9 15,-27 9 1,-20 1-1,-18-10-15,-19-18 16,-10-20-16,-8-27 16,-11-29-1,11-18 1,-1-29-16,9-18 16,29 0-1,9-10-15,19 0 16,0 29-1</inkml:trace>
  <inkml:trace contextRef="#ctx0" brushRef="#br0" timeOffset="2950.05">2465 10679 0,'0'0'0,"0"0"15,0 0-15,0 9 16,0 10-16,0 18 16,9 20-1,-9 27 1,10 1-16,-1-1 15,0-9 1,-9-19-16,0-18 16,0-19-16</inkml:trace>
  <inkml:trace contextRef="#ctx0" brushRef="#br0" timeOffset="3172.69">2446 10416 0,'0'0'0,"0"0"0,0 0 16,0 0-1,9 0-15,1-9 16,-1 9-16,-9 0 15,0 0 1</inkml:trace>
  <inkml:trace contextRef="#ctx0" brushRef="#br0" timeOffset="3508.67">3057 10857 0,'0'0'15,"0"0"-15,0 0 16,0 9-16,-18 19 16,-1 10-1,-19 28-15,-18 28 16,-20 27-1,1-8 1,0 0-16,0-10 16,9-9-16,19-19 15,0-19 1,19-9 0,18-19-16,1-9 15,9-10-15</inkml:trace>
  <inkml:trace contextRef="#ctx0" brushRef="#br0" timeOffset="3849.87">3368 11129 0,'0'0'0,"0"0"0,0 9 16,0 10-1,-19 47-15,-9 37 16,9 28 0,0 29-16,10-10 15,-1-19 1,1 1-16,-10-10 15,10-28 1,-1-19 0,1-19-16,0-9 15,-1-19 1,10-19-16</inkml:trace>
  <inkml:trace contextRef="#ctx0" brushRef="#br0" timeOffset="4166.58">3377 11289 0,'0'0'0,"0"0"0,0 0 15,10 0-15,-1-10 16,0 1-1,1 9-15,18 9 16,0 1 0,1 8-16,-11 10 15,1 1 1,-19-1-16,-9 28 16,-38 10-1,-19 9 1,-19-10-16,10-18 15,47-28 1</inkml:trace>
  <inkml:trace contextRef="#ctx0" brushRef="#br0" timeOffset="5666.79">8965 1672 0,'0'0'0,"0"0"16,0 0-16,0 0 16,-9 9-1,-10 10-15,-9 37 16,0 28 0,9-8-16,9-11 15,20-8 1,18-20-1,0-18-15,10 0 16,-1-19 0,1-10-16,0-9 15,-19-27 1,-10-20-16,-47-28 16,-37-28-1,-19 28-15,19 47 16,18 47-1,38 0-15</inkml:trace>
  <inkml:trace contextRef="#ctx0" brushRef="#br0" timeOffset="6073.19">8580 3482 0,'0'0'0,"0"10"0,-19-1 15,0 19 1,-9 10-16,9 28 15,9-1-15,20-9 16,-1 1 0,20-20-1,8-9-15,10-9 16,19-19 0,-10-19-16,1-9 15,-10-9 1,-9-1-16,-29-9 15,-18 10 1,-20-1-16,-46 10 16,28 19-1</inkml:trace>
  <inkml:trace contextRef="#ctx0" brushRef="#br0" timeOffset="6483.75">8580 5199 0,'0'0'0,"0"0"0,0 0 16,0 10-1,0 18-15,0 19 16,9 9 0,0 0-16,10-9 15,9-9 1,1-19-16,8-1 16,10-18-1,-9-9-15,0-10 16,-20-18-1,-8-20 1,-20 1-16,-18 9 16,-28 19-16,-10 19 15,-9 27 1,37 1 0</inkml:trace>
  <inkml:trace contextRef="#ctx0" brushRef="#br0" timeOffset="6849.61">8636 6747 0,'0'10'0,"0"-1"16,9 19-16,1 1 15,27 8 1,20 10-16,37-9 16,9-10-1,-27-28-15,-10-19 16,-10-9 0,-18-19-16,-29-9 15,-18-10 1,-20 19-1,-18 9-15,-9 20 16,-19 18 0,-1 28-16,-8 28 15,-10 29 1,47-39-16</inkml:trace>
  <inkml:trace contextRef="#ctx0" brushRef="#br0" timeOffset="7218.49">9069 8324 0,'0'9'0,"9"10"15,1 28 1,18 9-16,0-18 16,19-1-1,0-18-15,0 0 16,0-19 0,0-19-16,-9-9 15,-19-10 1,-19 1-16,-29-10 15,-27 0 1,-38 19-16,-19 28 16,0 28-1,57-9-15</inkml:trace>
  <inkml:trace contextRef="#ctx0" brushRef="#br0" timeOffset="7649.96">8787 10078 0,'0'0'0,"0"10"16,9 8-16,0 29 15,20 10 1,-1-11-16,9-8 16,10-10-1,0-9 1,10-19-16,-10-19 15,-9-18-15,-10-20 16,-19 1 0,-9 9-16,-19-9 15,-18 18 1,-1 10 0,-18 19-16,-20 18 15,-8 29 1,37-10-16</inkml:trace>
  <inkml:trace contextRef="#ctx0" brushRef="#br0" timeOffset="7929.84">8890 11673 0,'0'0'0,"0"0"16,0 0-16,0 10 15,9-1 1,-9-9 0</inkml:trace>
  <inkml:trace contextRef="#ctx0" brushRef="#br0" timeOffset="8096.88">9041 12264 0,'0'0'16,"0"0"-16,0 10 16,0 8-16,9 20 15,-9-10 1</inkml:trace>
  <inkml:trace contextRef="#ctx0" brushRef="#br0" timeOffset="8259.62">8909 13165 0,'0'0'0,"0"0"16,0 9 0,9 1-16,1 18 15,-1-19-15</inkml:trace>
  <inkml:trace contextRef="#ctx0" brushRef="#br0" timeOffset="8692.14">7893 13475 0,'0'0'0,"0"0"16,0 9-16,-10 10 16,1 46-1,0 39-15,9 36 16,9 11-1,10-1-15,9-28 16,0-38 0,-18-46-16</inkml:trace>
  <inkml:trace contextRef="#ctx0" brushRef="#br0" timeOffset="9682.9">8457 14094 0,'0'0'0,"0"0"15,0 0-15,0 0 16,0 0 0,0 9-16,0 10 15,0 9 1,10 10-16,-1-1 15,10 1 1,9-19-16,0-1 16,-9-18-1,0 0-15,0-18 16,-10-1 0,-9-19-16,0-9 15,-19-9 1,1-10-16,-11 1 15,11-1 1,8 19-16,1 19 16,-1 0-1,20 9-15,-1 10 16,19-1 0,19 10-1,0 10-15,10 27 16,-10 10-1,-9 19-15,-20 18 16,1 1 0,-19-1-16,0-9 15,0-28 1,0-9-16,0-10 16,10-9-1,-1-1-15,10-18 16,9 0-1,10-28-15,-1-9 16,1-20 0,-10 1-16,-9-10 15,-19 1 1,0-1-16,-9 0 16,-1 19-1,1 19-15,9 9 16,0 10-1,0 0-15,9 9 16,29 18 0,18 20-1,10 37-15,0 38 16,-10-1 0,-18-9-16,0-9 15,-20-19 1,11-18-16,-11-20 15,11-18 1,-1-19-16,0-19 16,10-28-1,-1-28-15,-8-19 16,-20 1 0,-9 8-16,-19 19 15,-18 1 1,-29 18-16,-19 9 15,-37 20 1,56 18 0</inkml:trace>
  <inkml:trace contextRef="#ctx0" brushRef="#br0" timeOffset="10813.1">14629 1653 0,'0'0'0,"-10"9"0,-9 1 16,-9 8-16,19 1 15,-1-9 1,10 8-16,10 1 16,18 0-1,0 0-15,10-1 16,-10-18 0,-9 0-16,0-9 15,-19-19 1,-29-10-1,-18 1-15,-9 18 16,-19 19-16,28 9 16</inkml:trace>
  <inkml:trace contextRef="#ctx0" brushRef="#br0" timeOffset="11211.9">14384 2704 0,'0'0'0,"0"9"16,-9 0-1,-1 10-15,1 0 16,-1 0 0,20-1-16,-1 1 15,19 0 1,19-19 0,10 0-16,-10-9 15,-10-10 1,1 0-16,-19-9 15,-19-10-15,-28 1 16,-29 9 0,-46 18-1,46 10-15</inkml:trace>
  <inkml:trace contextRef="#ctx0" brushRef="#br0" timeOffset="11567.59">14563 3923 0,'0'0'0,"0"0"0,0 10 16,-10 18-16,1 28 15,-1 10 1,20 0 0,-1-10-16,1-19 15,18 1 1,0-19-16,0-10 16,10-9-1,0-19-15,-20 1 16,1-1-1,-19-9-15,-9-1 16,-38 20 0,19 0-16</inkml:trace>
  <inkml:trace contextRef="#ctx0" brushRef="#br0" timeOffset="11940.81">14215 5350 0,'0'0'0,"0"9"15,0 19-15,9 19 16,0 0-1,20 0 1,18 0-16,19-10 16,9-18-1,0-19-15,-19-19 16,1-9 0,-1-9-16,-18-1 15,-19 0 1,-19 1-16,-10 9 15,-37 0 1,-37 28-16,27 9 16</inkml:trace>
  <inkml:trace contextRef="#ctx0" brushRef="#br0" timeOffset="12333.7">14572 6982 0,'0'0'16,"0"0"-16,0 0 15,9 9-15,1 1 16,-10-10 0,9 0-16,1 0 15,-1 0 1,1-19-16,-10-18 16,0-1-1,-19-9-15,0 0 16,-19 19-1,-9 19-15,-28 9 16,-10 37 0,10 38-16,37-28 15</inkml:trace>
  <inkml:trace contextRef="#ctx0" brushRef="#br0" timeOffset="12683.55">14205 8023 0,'0'0'0,"0"10"16,-19 27 0,-18 20-16,9 27 15,9 1 1,9-10-1,20-19-15,-1-19 16,19-18 0,10 0-16,18-28 15,10-20-15,10-27 16,-20-19 0,-9-9-1,-28 18-15,-19 10 16,-19 18-1,-28 10-15,-9 28 16,18 0-16</inkml:trace>
  <inkml:trace contextRef="#ctx0" brushRef="#br0" timeOffset="13050.02">14102 9928 0,'0'9'0,"9"38"15,10 57-15,9 18 16,19-38-1,0-18-15,28-19 16,10-19 0,9-19-1,-28-28-15,-19-9 16,-19-28 0,-18 0-16,-20-1 15,-37 10 1,-19 10-16,-28 18 15,-19 29 1,57-1-16</inkml:trace>
  <inkml:trace contextRef="#ctx0" brushRef="#br0" timeOffset="13307.95">14534 12114 0,'0'0'0,"0"0"15,10 10-15,18 8 16,-9-8 0</inkml:trace>
  <inkml:trace contextRef="#ctx0" brushRef="#br0" timeOffset="13476.69">14497 12827 0,'0'0'0,"0"10"0,0 27 15,9 10 1,-9-19-16</inkml:trace>
  <inkml:trace contextRef="#ctx0" brushRef="#br0" timeOffset="13638.92">14450 13850 0,'0'0'0,"0"0"16,0 9 0,0 10-16,0 9 15,0-18 1</inkml:trace>
  <inkml:trace contextRef="#ctx0" brushRef="#br0" timeOffset="14156.72">13236 14244 0,'0'0'0,"0"9"0,0 10 16,10 37-1,8 20-15,29 27 16,1-19 0,-1-28-16,0-18 15,0-29 1,0-18-16,0-38 16,-10-9-1,1-19-15,-19 9 16,0 19-1,-10 19-15,-9 19 16,0-1 0,0 20-16,9 18 15,1 47 1,-10 47-16,9 9 16,1-9-1,-1 9 1,-9-27-16,0-67 15</inkml:trace>
  <inkml:trace contextRef="#ctx0" brushRef="#br0" timeOffset="15099.84">14130 14601 0,'0'0'0,"0"0"16,-9 9-1,-10 0-15,0 29 16,-9 28 0,18 9-16,20 0 15,-1-19 1,10-19-16,0-18 15,9-9 1,0-10-16,0-29 16,1-17-1,-1-39-15,-9 1 16,-19 9 0,0 0-1,0 18-15,0 20 16,9 9-1,0 9-15,1 9 16,27 1 0,11 9-16,17 19 15,11 18 1,-20 38-16,-9 10 16,-19-10-1,-18 0-15,-10 0 16,-10-19-1,1-18-15,9-1 16,0-18 0,0-19-1,9 0-15,10-9 16,19-29 0,18-37-16,-9-28 15,-19 9 1,-9 10-16,-19 18 15,0 19 1,0 19-16,0 0 16,0 18-1,0 1-15,10 0 16,-1-1 0,1 20-16,18-1 15,0 19 1,10 28-16,-1 20 15,1 8 1,-19 0-16,-10-27 16,0-10-1,-9-10-15,10-18 16,-1 0 0,1-19-16,-1 0 15,19-28 1,10-19-1,-19-28-15,-10 0 16,-18 9 0,-10 19-16,-19 0 15,1 0 1,8 28-16</inkml:trace>
  <inkml:trace contextRef="#ctx0" brushRef="#br0" timeOffset="17442.73">21176 3435 0,'0'0'0,"0"19"0,0 38 15,9 18 1,20 0-16,18-10 15,19-8 1,-1-20-16,11-9 16,-20-18-1,-9-10-15,-9-19 16,-10-19 0,-19-9-1,-18-28-15,-19 10 16,-19 8-1,-19 20-15,-28 18 16,-19 38 0,47 0-16</inkml:trace>
  <inkml:trace contextRef="#ctx0" brushRef="#br0" timeOffset="17823.54">21214 5387 0,'0'0'0,"0"0"15,-10 19-15,-9 18 16,1 20-1,8 8 1,20 10-16,-1-9 16,19-10-1,10-18-15,9-1 16,0-18 0,-9-19-16,-1 0 15,-18-19 1,0-9-16,-19-9 15,-19 9 1,-19-1-16,-27 29 16,27 0-1</inkml:trace>
  <inkml:trace contextRef="#ctx0" brushRef="#br0" timeOffset="18216.48">21110 7798 0,'0'0'0,"0"0"16,0 0-1,0 0-15,10 10 16,-1-1 0,0 10-16,1 0 15,18-19 1,19 0-16,0-19 16,10-19-1,-1-18-15,-18-19 16,-20 9-1,-8 1-15,-10 18 16,-10 19 0,-8 18-16,-29 10 15,9 10 1</inkml:trace>
  <inkml:trace contextRef="#ctx0" brushRef="#br0" timeOffset="18599.71">21044 8980 0,'0'0'0,"0"19"16,0 9-16,10 10 15,-1 9 1,19-10-16,1 1 16,18-19-1,9-10-15,1-9 16,-1-19 0,-18 1-1,-1-11-15,-18 1 16,-19 0-16,0 0 15,-19 9 1,-18 10 0,-10-1-16,-10 20 15,-18 27 1,28-18-16</inkml:trace>
  <inkml:trace contextRef="#ctx0" brushRef="#br0" timeOffset="18916.2">21157 10135 0,'0'0'0,"10"18"0,8 20 15,11 9-15,18-10 16,0-9-1,0-9-15,0-19 16,-10-9 0,1-19-16,-19-10 15,-10-9 1,-18 10 0,-29-10-16,-18 19 15,-19 18 1,-10 10-16,-9 47 15,37-19 1</inkml:trace>
  <inkml:trace contextRef="#ctx0" brushRef="#br0" timeOffset="19213.25">20950 12283 0,'0'0'0,"0"0"16,10 9-16,-1 10 15,1-9 1</inkml:trace>
  <inkml:trace contextRef="#ctx0" brushRef="#br0" timeOffset="19405">20659 13090 0,'0'0'0,"0"0"15,0 9-15,0 10 16,-10 0-1</inkml:trace>
  <inkml:trace contextRef="#ctx0" brushRef="#br0" timeOffset="19890.84">19944 13531 0,'0'0'0,"0"0"0,0 0 16,0 9-1,9 19-15,1 48 16,8 64 0,1 20-1,0 9-15,-10-19 16,1-38-16,-1-27 16,1-20-1,-1-18-15,0-28 16</inkml:trace>
  <inkml:trace contextRef="#ctx0" brushRef="#br0" timeOffset="20518.66">20536 13766 0,'0'0'0,"0"0"0,0 0 15,0 0 1,0 9-16,-9 19 16,0 28-1,9 10-15,9 9 16,10-19 0,0-18-16,-1-19 15,1-10 1,-9-9-16,-1 0 15,0-19 1,1-9-16,9-19 16,-10-9-1,0 0-15,10 9 16,0 9 0,0 10-16,9 0 15,10 9 1,9 10-16,9 18 15,1 19 1,-1 38 0,10 56-16,0 19 15,-10-10 1,-18-56-16,-10-19 16,0-18-1,1-19-15,-1-10 16,9-18-1,10-48-15,-9-36 16,-10-39 0,-18 10-16,-29 10 15,-9 8 1,-29 20-16,-9 18 16,-18 19-1,-29 29-15,47 8 16</inkml:trace>
  <inkml:trace contextRef="#ctx0" brushRef="#br0" timeOffset="21443.86">26736 5659 0,'0'0'0,"-10"10"0,-18 27 16,-28 19 0,-10 19-16,19 0 15,9 1 1,10-11-16,19-9 15,18-9 1,19-9-16,19-1 16,0-18-1,10-19-15,9-19 16,-10-27 0,1-11-16,-20-18 15,-27-19 1,-29 1-16,-47-1 15,-19 37 1,-37 39-16,56 18 16</inkml:trace>
  <inkml:trace contextRef="#ctx0" brushRef="#br0" timeOffset="21999.67">26830 7761 0,'0'0'16,"0"0"-16,0 0 15,0 0-15,-9 9 16,-20 10-1,-8 18-15,-20 39 16,-9 27 0,19 0-1,19-19-15,19-9 16,9-18 0,9-1-16,19-9 15,10-10 1,9-18-16,9-9 15,10-20 1,-9-27-16,-1-48 16,-28-37-1,-37 0-15,-19 19 16,-38 0 0,-56 18-16,46 48 15</inkml:trace>
  <inkml:trace contextRef="#ctx0" brushRef="#br0" timeOffset="23271.84">26877 10669 0,'0'0'0,"9"0"16,1-9-16,-1-10 15,19 10 1,1-1 0,8 10-16,10 19 15,-9 19 1,0 27-16,-20 29 15,-8 28 1,-38 0-16,-19 0 16,-10-19-1,-18-28-15,-10-9 16,0-28 0,1-20-16,-1-18 15,19-18 1,19-11-16,10-8 15,18-1 1,19 1-16,9 9 16,19 0-1,19 18-15,19 10 16,28 38 0,19 37-16,10 47 15,18 37 1,75 123-16</inkml:trace>
  <inkml:trace contextRef="#ctx0" brushRef="#br1" timeOffset="32903.37">2521 15107 0,'0'0'0,"0"0"0,0 0 16,0 19-1,0 37-15,-9 76 16,9 36 0,0 30-1,9-30-15,1-27 16,8-19 0,-8-37-1,-1-29-15,-9-19 16,0-27-1</inkml:trace>
  <inkml:trace contextRef="#ctx0" brushRef="#br1" timeOffset="33350.03">3048 15464 0,'0'0'0,"9"0"16,1-10-16,18-8 16,19-1-1,0 9 1,19 10-16,-10 10 15,-9 18 1,-9 19 0,-10 19-16,-28 9 15,-28 9 1,-19-9-16,-19-9 16,0-19-1,0-29 1,1-18-16,-1-18 15,19-1 1,19-19 0,9-9-16,9 1 15,20-1 1,-10 28-16</inkml:trace>
  <inkml:trace contextRef="#ctx0" brushRef="#br1" timeOffset="33782.78">3518 15604 0,'0'0'0,"0"-9"16,0-10-1,10-18-15,9-29 16,28 0 0,0 20-1,0 8 1,0 19-16,0 10 16,-10 18-1,1 19-15,-19 10 16,0 18-1,-29 19-15,-18 0 16,-19 0 0,-9-9-1,-10-19 1,-10-28-16,1-29 16,0-18-1,9-28-15,28-29 16,20 29-1</inkml:trace>
  <inkml:trace contextRef="#ctx0" brushRef="#br1" timeOffset="34216.44">4055 15670 0,'0'0'0,"0"-9"15,9-19 1,0-10-16,10 1 16,19-20-1,9 10 1,9 10-16,1 9 15,-20 18 1,1 20 0,0-1-16,-20 19 15,1 0 1,-19 19 0,-9-9-16,-10-1 15,0-18 1,-18 0-1,-1-19-15,0-19 16,10-9 0,0 0-16,19 9 15,9 10 1</inkml:trace>
  <inkml:trace contextRef="#ctx0" brushRef="#br1" timeOffset="34498.85">4770 15145 0,'0'0'0,"0"0"0,0 0 16,9 9-1,0 10 1,29 47-16,18 37 16,10 0-1,19 10-15,-10-20 16,-9-27 0,-38-47-1</inkml:trace>
  <inkml:trace contextRef="#ctx0" brushRef="#br1" timeOffset="34766.21">5061 15210 0,'0'0'0,"-9"19"0,-29 47 16,-28 56 0,-18 37-16,8-18 15,29-10 1,29-27 0,18-20-16,18-28 15,-8-28 1</inkml:trace>
  <inkml:trace contextRef="#ctx0" brushRef="#br1" timeOffset="35282.4">5569 15220 0,'0'0'0,"0"9"0,0 19 16,10 29-1,-1 18-15,19 0 16,0 0 0,1-19-1,-1-18-15,-9-10 16,0-9-1,-1-19 1,1 0-16,0 0 16,0-19-1,0-9 1,-1-1-16,-8 1 16,-10 10-1,0 8 1,0 1-16,0 9 15,0 9 1,0 47-16,0 48 16,0 18-1,0 9 1,0-9-16,9-28 16,1-19-1,-1-19 1,10 0-16,-10-37 15</inkml:trace>
  <inkml:trace contextRef="#ctx0" brushRef="#br1" timeOffset="35582.83">6124 15642 0,'0'0'0,"10"0"16,8 0 0,29-9-16,38 9 15,28 0 1,-19-10-1,-19 1-15,-9-1 16,-9-8 0,-20-1-16,-27 10 15</inkml:trace>
  <inkml:trace contextRef="#ctx0" brushRef="#br1" timeOffset="35832.57">6425 15295 0,'0'0'0,"0"0"0,-9 19 16,-19 37 0,-1 66-1,1 28 1,19 0-16,18 10 15,1-20-15,-1-46 16,-9-9 0,0-38-1,0-29-15</inkml:trace>
  <inkml:trace contextRef="#ctx0" brushRef="#br1" timeOffset="36200.04">6839 15239 0,'0'0'0,"0"0"0,0 0 16,0 28-1,-9 37-15,-10 48 16,10 28 0,-1-1-1,-9-27-15,1-19 16,8-10-1,1-18 1,-1-29-16,10-18 16,0-19-1</inkml:trace>
  <inkml:trace contextRef="#ctx0" brushRef="#br1" timeOffset="36631.08">7103 15717 0,'0'0'0,"0"-9"16,9-10 0,0-9-16,1 0 15,9-1 1,-1 11-16,1-1 15,0 10 1,0-1 0,0 10-16,0 10 15,-1-1 1,-8 19 0,-10 10-16,-10 9 15,-8 9 1,-20-19-1,0-9-15,-9-18 16,0-10 0,0-19-1,10-18-15,8-1 16,20-9 0,28 10-1,-10 8-15</inkml:trace>
  <inkml:trace contextRef="#ctx0" brushRef="#br1" timeOffset="37088.11">7488 15595 0,'0'0'0,"0"0"15,0 0-15,10-9 16,-1-1 0,1-8-1,18-1-15,0 0 16,10 10-1,-1-1-15,-9 20 16,-9-1 0,0 10-1,-10 9-15,-9 19 16,-18 0 0,-11-10-1,1-9 1,0-9-16,9-9 15,0-10 1,1-19-16,8 0 16,1-18-1,9 18-15</inkml:trace>
  <inkml:trace contextRef="#ctx0" brushRef="#br1" timeOffset="37517.21">7968 15576 0,'0'0'0,"0"0"15,0-18 1,0-1-16,9 0 15,1 0 1,-1 10 0,10-1-16,0 10 15,0 10 1,0 9 0,-10 9-16,-9 19 15,-19 18 1,-28-8-16,-9-10 15,-1-10 1,1-18 0,9-19-16,0-10 15,9-27 1,10-19 0,18 9-16,20 0 15,-1 19 1</inkml:trace>
  <inkml:trace contextRef="#ctx0" brushRef="#br1" timeOffset="38382.89">10216 15417 0,'0'0'0,"0"0"16,0 9-1,-9 10-15,0 28 16,9 37 0,9 20-16,10-20 15,9-18 1,0-29-1,1-18-15,18-10 16,18-18 0,1-10-1,-9-18-15,-1-1 16,-18 1 0,-10 8-1,-9 1-15,-10 19 16,-9 0-1,0 18-15,0 28 16,-19 57 0,1 56-1,8-9-15,1-10 16,18-18 0,1-47-16,-1-38 15</inkml:trace>
  <inkml:trace contextRef="#ctx0" brushRef="#br1" timeOffset="39315.58">11298 15886 0,'0'0'0,"0"0"15,0 0 1,-19 9 0,1 1-16,-11 27 15,1 1 1,19-1-16,-1-9 16,10-9-1,0-19 1,0 0-16,10 0 15,9-28 1,-1-9 0,1-10-16,-9-10 15,8 10 1,-8 19 0,-1 9-16,1 10 15,-1 0 1,19 18-16,19 10 15,0 37 1,10 10 0,-20-10-16,1 0 15,-19-18 1,9-10 0,-9-9-16,9-19 15,-9 0 1,0-19-1,0-18-15,-19-20 16,-19-18 0,0 10-16,-9 8 15,0 20 1,18 27 0,1 1-16,-1 0 15,10 9 1,0 0-1,10 0-15,9 0 16,9 0 0,9 9-1,1 0-15,0 1 16,-10 8 0,0 11-1,0 18-15,-9-1 16,0-8-1,9 0 1,0-10-16,1-10 16,-1-8-1,9-10-15,-8-19 16,-10-9 0,-1-10-1,-18 1-15,-18-1 16,-20 10-1,0 19 1,1 9-16,18 0 16</inkml:trace>
  <inkml:trace contextRef="#ctx0" brushRef="#br1" timeOffset="39567.31">12549 15633 0,'0'0'0,"0"0"0,0 0 15,10 9 1,9 19-16,18 47 15,39 47 1,18 10 0,-47-67-16</inkml:trace>
  <inkml:trace contextRef="#ctx0" brushRef="#br1" timeOffset="39850.01">12822 15736 0,'0'0'0,"0"0"16,0 0-16,-9 19 15,-19 27 1,-29 58-1,-9 18 1,10-10-16,9-18 16,19-9-1,18-20-15,10-37 16</inkml:trace>
  <inkml:trace contextRef="#ctx0" brushRef="#br1" timeOffset="40165.75">13264 15539 0,'0'0'0,"0"0"0,0 19 16,0 27 0,10 58-1,-1 27-15,1 10 16,-1-19 0,0-10-1,1-27-15,-1-20 16,1-18-1,-10-28-15</inkml:trace>
  <inkml:trace contextRef="#ctx0" brushRef="#br1" timeOffset="41049.55">13707 15811 0,'0'0'0,"0"0"16,0 0-16,0 0 16,0 9-1,-19 10 1,0 19-16,10 27 16,9 20-1,18-10 1,11-10-16,-1-27 15,-9-19 1,-1-19-16,1 0 16,0-28-1,0-29 1,0-27-16,-19-1 16,0 10-1,0 19 1,9 28-16,1 0 15,-1 18 1,0 1 0,20 0-16,-1 18 15,0 19 1,0 19 0,0 28-16,-9 19 15,-9-19 1,-1-9-1,0-19-15,10-10 16,0-18 0,0-10-16,9-18 15,10-29 1,28-37 0,9-37-16,0-1 15,-18 19 1,-1 38-1,-18 18 1,-20 29-16,1 0 16,0 27-1,0 29-15,-19 47 16,0 28 0,9 19-16,20-29 15,-11-36 1,1-30-1,9-27-15,1-19 16,8-19 0,-9-27-16,1-30 15,-20-27 1,-18 0 0,-10 9-16,-19 29 15,-18 8 1,-19 20-1,-10 18-15,38 10 16</inkml:trace>
  <inkml:trace contextRef="#ctx0" brushRef="#br1" timeOffset="41724.61">15353 15961 0,'0'0'0,"0"0"15,0 0 1,9 0 0,20 0-16,27 9 15,38 1 1,28-1-1,1-9-15,-20 0 16,-37-19 0,-10 1-1,-27-11-15,-20 11 16</inkml:trace>
  <inkml:trace contextRef="#ctx0" brushRef="#br1" timeOffset="41956.3">15663 15482 0,'0'0'0,"0"0"16,-9 19-16,-10 47 16,-9 84-1,18 66 1,10 28-16,10 103 15,18-9 1,-28-329-16,0 10 16,10 9-1,-10-19-15</inkml:trace>
  <inkml:trace contextRef="#ctx0" brushRef="#br1" timeOffset="42449.8">16209 15464 0,'0'0'0,"0"9"15,0 29-15,-9 37 16,18 37 0,19 1-1,19-10-15,-9-47 16,-19-27-1,9-20 1,0-18-16,0-10 16,1-28-1,-1-9 1,-9 9-16,-1 9 16,-18 19-1,0 10-15,0 9 16,0 19-1,0 65 1,-9 57-16,0 28 16,9 150-1</inkml:trace>
  <inkml:trace contextRef="#ctx0" brushRef="#br1" timeOffset="43182.97">16773 15820 0,'0'0'0,"0"0"16,-9 10-16,-19 8 16,0 39-1,-1 27 1,29 10-16,10-19 31,18-28-31,0-19 16,0-19-16,1-18 15,8-19 1,1-28-16,-10-10 16,-9-9-1,0 9 1,0 1-16,-10-1 16,0 19-1,1 19 1,-1 18-16,1 1 15,18 18 1,0 29-16,19 28 16,-9 18-1,-19 1 1,-1-1 0,1-9-16,-9-9 15,-1-10 1,10-9-16,-10-28 15,10-1 1,0-18 0,9-9-1,0-19-15,-9-28 16,0-38 0,-19 9-16,-19 20 15,0 8 1,-9 10-1,0 19-15,0 0 16,9 19 0</inkml:trace>
  <inkml:trace contextRef="#ctx0" brushRef="#br1" timeOffset="43587.8">17799 15764 0,'0'0'0,"0"0"0,0 9 16,-19 29-1,0 28-15,-9 37 16,19 9-1,-1-18 1,20-38-16,-1-18 16,0-19-1,20 0-15,-1-19 16,9-19 0,-8-19-1,-11-27-15,-18-29 16,-18 9-1,-20 20 1,0 18 0,-9 19-16,-18 9 15,27 19 1</inkml:trace>
  <inkml:trace contextRef="#ctx0" brushRef="#br1" timeOffset="44339.83">19022 16824 0,'0'0'0,"0"19"0,0 37 16,-10 57 0,20 37-1,-1 0-15,1-37 16,8-29-1,1-28-15,-9-27 16,-1-11 0,-9-18-16,9-9 15,-9 0 1</inkml:trace>
  <inkml:trace contextRef="#ctx0" brushRef="#br1" timeOffset="44782.28">19511 17012 0,'0'0'0,"19"0"16,18-10-1,20 1-15,28 0 16,-10 18 0,-19 10-1,-9 18-15,-9 29 16,-19 18 0,-19 10-1,-19-28-15,-19-19 16,1-10-1,-10-18-15,0-19 16,0-19 0,-1-18-1,20-19-15,19-10 16,-1-19 0,20 1-1,-1 28-15,1 18 16,-10 19-1</inkml:trace>
  <inkml:trace contextRef="#ctx0" brushRef="#br1" timeOffset="45182.38">20376 17031 0,'0'0'0,"10"0"0,-1-10 16,1 1-1,8-1 1,11 1-16,-1 18 16,0 10-1,0 19 1,-9 18-16,-9 19 15,-10 10 1,-19-29 0,-9 0-16,-1-18 15,1-20 1,-10-18 0,1-28-16,-1-19 15,10-9 1,19-10-1,9 19-15,9 19 16,0 10 0</inkml:trace>
  <inkml:trace contextRef="#ctx0" brushRef="#br1" timeOffset="45432.28">20960 16890 0,'0'0'0,"0"0"16,9 9-1,10 29-15,28 56 16,19 56-1,9 9 1,-37-93-16</inkml:trace>
  <inkml:trace contextRef="#ctx0" brushRef="#br1" timeOffset="45691.11">21308 16890 0,'0'0'0,"0"9"16,-28 29-1,-48 56 1,-18 56-16,0 9 15,38-9 1,18-28-16,19-65 16</inkml:trace>
  <inkml:trace contextRef="#ctx0" brushRef="#br1" timeOffset="46158.01">21468 16749 0,'0'0'0,"0"0"0,0 19 15,0 37 1,9 57-16,19 18 16,1-28-1,8-28 1,1-28-16,-1-19 16,-8-28-1,-1-9 1,0-10-16,0-18 15,-9-1 1,0 10 0,-10 0-16,-9 19 15,0 9 1,0 18-16,-18 39 16,8 55-1,1 38 1,18-9-16,-9-75 15</inkml:trace>
  <inkml:trace contextRef="#ctx0" brushRef="#br1" timeOffset="46765.65">22230 17106 0,'0'0'0,"0"0"15,0 0 1,0 9-16,-19 29 15,9 27 1,1 20 0,18-1-16,1-28 15,9-27 1,-10-11-16,1-18 16,-1 0-1,0-18 1,1-29-16,9-38 15,-1-27 1,1-10 0,9 28-16,-9 38 15,0 18 1,0 19 0,9 10-16,0 28 15,19 28 1,0 18-1,-9 1-15,-19 0 16,0 18 0,-10 0-16,0-9 15,1 1 1,-1-20-16,1-9 16,-1-28-1,-9-10 1</inkml:trace>
  <inkml:trace contextRef="#ctx0" brushRef="#br1" timeOffset="46954.75">22879 17406 0,'0'-10'0,"9"-36"0,1-39 15,8-9 1,1 19-16,-9 28 16,-1 19-1,0 9 1,1 10-16,9 28 15,9 46 1,10 29 0,-10 19-16,-9-57 15</inkml:trace>
  <inkml:trace contextRef="#ctx0" brushRef="#br1" timeOffset="47132.25">23443 17528 0,'0'0'0,"0"-38"16,-19-37-16,-18-19 16,-20 10-1,1 9 1,-19 28-16,-1 19 16,11 18-1,36 10 1</inkml:trace>
  <inkml:trace contextRef="#ctx0" brushRef="#br1" timeOffset="47733">23763 17115 0,'0'0'0,"0"0"16,0 0-16,10 0 15,27 9 1,29 1-16,37 9 15,1-1 1,-10-18 0,0 0-16,-19 0 15,-28 0 1,-28-9 0</inkml:trace>
  <inkml:trace contextRef="#ctx0" brushRef="#br1" timeOffset="47961.99">24186 16712 0,'0'0'0,"-9"18"0,-29 39 16,-18 65-1,9 65 1,28 10-16,29 0 16,-1-9-1,10 140-15</inkml:trace>
  <inkml:trace contextRef="#ctx0" brushRef="#br1" timeOffset="48306.97">24694 16862 0,'0'0'0,"0"0"15,0 9-15,-9 29 16,-10 65 0,0 66-1,10 0-15,0-10 16,9-37-1,0-38-15,0-27 16,0-38 0</inkml:trace>
  <inkml:trace contextRef="#ctx0" brushRef="#br1" timeOffset="48732.92">24939 17181 0,'0'0'0,"9"-19"16,10 0 0,0 0-1,0 10-15,9 9 16,0 19-1,19 37 1,-9 38-16,-10 0 16,-18-10-1,-20-18-15,-9-10 16,1-28 0,-1-9-1,0-19-15,0 0 16,0-28-1,-9-28 1,19-29-16,-1 1 16,20 9-1,-10 18 1,9 29-16,-9 9 16</inkml:trace>
  <inkml:trace contextRef="#ctx0" brushRef="#br1" timeOffset="49125.25">25645 17199 0,'0'0'0,"0"0"16,0 0-16,9 10 15,0 9 1,1 28 0,-10 37-16,-10 10 15,-18 18 1,-9 1-16,-1-47 16,0-19-1,1-10 1,-1-18-16,-9-19 15,-9-28 1,-10-29-16,19-18 16,9-18-1,19-1 1,19 0-16,10 38 16,-1 27-1</inkml:trace>
  <inkml:trace contextRef="#ctx0" brushRef="#br1" timeOffset="50298.85">24751 12959 0,'0'0'0,"0"0"0,0 9 16,0 10-1,-19 37-15,-19 19 16,-18 0 0,-10-9-1,0-38-15,19-19 16,19-9 0,0-18-1,18-29-15,20-19 16,18-18-1,10 18-15,-1 10 16,1 18 0,-10 29-1,10 9-15,9 28 16,-10 56 0,-8 66-1,-29 38-15,-29-28 16,-27-10-1,-19-38 1,-29-18-16,1-28 16,-1-29-1,1-18 1,28-19-16,18-19 16,19 1-1,20-11 1,18-18-16,18-18 15,30-1 1,-11 29 0,1 18-16,9 19 15,19 28 1,28 47-16,19 47 16,-10 0-1,-9 0 1,0-19-16,-18-28 15,-48-47 1</inkml:trace>
  <inkml:trace contextRef="#ctx0" brushRef="#br1" timeOffset="50563.98">25071 13259 0,'0'0'0,"0"0"16,9 9-1,19 38-15,38 47 16,28 47-1,10 9 1,9 19-16,84 93 16</inkml:trace>
  <inkml:trace contextRef="#ctx0" brushRef="#br1" timeOffset="50899.61">25475 13362 0,'0'0'0,"0"9"16,-19 10-16,-9 47 15,-9 56 1,-10 37 0,9 1-16,10-19 15,-1-19 1,11-38-16,8-9 16,1-19-1,18 1-15,10-20 16,-10-18-16</inkml:trace>
  <inkml:trace contextRef="#ctx0" brushRef="#br1" timeOffset="51233.13">26059 13409 0,'0'0'0,"0"0"16,0 0-1,0 0-15,0 28 16,0 57 0,-10 46-1,20 28 1,8-27-16,-8-10 15,9-28-15,-10-48 16,0-17 0,-9-20-1,0-9-15,10-9 16,-10-1 0</inkml:trace>
  <inkml:trace contextRef="#ctx0" brushRef="#br1" timeOffset="51611.78">26275 13812 0,'0'0'0,"0"0"0,9 0 16,1-9 0,-1-10-16,19-9 15,10-19 1,28 0 0,0 0-16,9 0 15,-9 29 1,-10 18-1,-9 18-15,0 48 16,-9 37 0,-10-9-1,-28-9-15,-19-20 16,-9-18 0,-10-19-1,1-9-15,-10-19 16,9-28-1,-9-28-15,0-29 16,19 1 0,18 9-1,10 9-15,10 19 16,-10 28 0</inkml:trace>
  <inkml:trace contextRef="#ctx0" brushRef="#br1" timeOffset="52017.23">27234 13719 0,'0'0'0,"0"0"15,10 0-15,18-10 16,0 10-1,19 10-15,0-1 16,-9 0 0,0 20-16,-1-1 15,-18 9 1,0 10 0,-19 9-16,-10 1 15,-8-1-15,-20-18 16,0-10-1,1-10-15,-1-18 16,-9-18 0,-9-29-16,9-19 15,9-9 1,19 0 0,10 19-16,18 28 15,1 9 1,-10 9-16</inkml:trace>
  <inkml:trace contextRef="#ctx0" brushRef="#br1" timeOffset="52383.16">27733 13859 0,'0'0'0,"0"0"0,9 0 15,29 10 1,28-1 0,19 0-16,9 1 15,0-1 1,0 1-16,-10 8 16,-18-8-1,-37-10-15</inkml:trace>
  <inkml:trace contextRef="#ctx0" brushRef="#br1" timeOffset="52615.58">28326 13371 0,'0'0'0,"0"0"0,0 19 16,0 56 0,-19 66-16,0 84 15,0 47 1,10-18 0,-1 83-16</inkml:trace>
  <inkml:trace contextRef="#ctx0" brushRef="#br1" timeOffset="60266.89">28937 13503 0,'0'0'0,"0"0"0,0 0 16,0-10 0,0 1-16,0 0 15,10-10 1,-1 0-16,19 0 15,10-18 1,-1 9-16,11 18 16,-1 10-1,18 38 1,1 28-16,0 18 16,-19 19-1,-28 10-15,-19-10 16,-19-9-1,-18 0-15,-1-19 16,-19 0 0,1-19-16,-19 0 15,9-18 1,0-10-16,19-9 16,9 0-1,10-19-15,9 0 16,10-19-1,0 0-15,18 0 16,10-9 0,9 0-16,0 19 15,29 18 1,18 38-16,47 75 16,19 65-1,-18 1-15,55 103 16</inkml:trace>
  <inkml:trace contextRef="#ctx0" brushRef="#br1" timeOffset="64648.47">2926 16937 0,'0'0'0,"0"0"0,0 0 15,9 0-15,38 0 16,75-19 0,57-9-1,-9-10-15,-29 10 16,-85 9-16</inkml:trace>
  <inkml:trace contextRef="#ctx0" brushRef="#br1" timeOffset="64850.13">3001 17190 0,'0'0'16,"0"0"-16,0 0 16,0 0-16,28 9 15,151 1 1,207-10 0</inkml:trace>
  <inkml:trace contextRef="#ctx0" brushRef="#br1" timeOffset="71265.75">4356 16496 0,'0'0'0,"0"9"0,9 29 16,0 27-16,1 10 15,-10-18 1,9-1-16,1-18 15,-10-1 1,0-18 0,9-10-16,0 1 15,1-1 1,-1-9-16,1 0 16,-1 0-1,1 9-15,18 1 16,-9 9-1,-1-1-15,1 10 16,0 1 0,-19 17-16,-9 11 15,-20 8 1,-18 1-16,-9-19 16,-10-9-1,0-20 1,38-18-16</inkml:trace>
  <inkml:trace contextRef="#ctx0" brushRef="#br1" timeOffset="71582.53">4431 16674 0,'0'0'0,"0"0"0,9 0 16,1 0 0,18 0-16,19-9 15,9 9 1,1 9-16,-1 0 15,-9 1 1,-9-1 0,0 1-16,-20-10 15</inkml:trace>
  <inkml:trace contextRef="#ctx0" brushRef="#br1" timeOffset="72249.8">5033 17021 0,'0'0'0,"0"0"0,0 0 16,-19 10-16,-9-1 16,-10 19-1,-9 0 1,0 10-16,0 9 16,19 0-1,19-10-15,18 1 16,0-20-1,20 1-15,-1-19 16,19-19 0,-10-18-16,1-10 15,-19-9 1,-10-1 0,-9 10-16,0 10 15,0 9-15,0 0 16,0 9-1,10 0 1,9 0-16,18 1 16,10 8-1,10 1 1,-1 18-16,-18 19 16,-1 10-1,1 9 1,-10 9-16,-9 0 15,-10-9 1,1-9 0,-10-10-16,9-9 15,-9 0 1,0-19 0,10 0-16,-1 0 15,0-19 1,1 0-1,-1-9-15,-9-10 16,-19 1 0,-9-1-16,-9 10 15,-1 0 1,0 9 0,10 10-16,9 9 15</inkml:trace>
  <inkml:trace contextRef="#ctx0" brushRef="#br1" timeOffset="72782.73">5917 16909 0,'0'0'0,"0"0"0,0 0 16,0 0 0,0 9-16,-9 10 15,-10 28 1,10 18-16,-1-8 16,10-10-1,10-10 1,-1-18-16,0 0 15,1-1-15,18-18 16,0-18 0,10-1-1,-10-19-15,-9-9 16,-19-9 0,-9 0-16,-29 0 15,-19 18 1,-18 10-16,28 18 15</inkml:trace>
  <inkml:trace contextRef="#ctx0" brushRef="#br1" timeOffset="74895.66">11844 17031 0,'0'0'0,"0"0"0,0 0 16,0 0-1,0 0 1,0 0-16,0 9 16,-9 0-1,-1 1 1,1-10-16,9 0 16,0 0-1,0 0 1,0 0-16,0 0 15,0 9 1,0 0-16,-10 20 16,1 8-1,9 29 1,-10 9-16,1 0 16,0 9-1,-1-9 1,1-18-16,9-20 15,0-18 1,0 0 0,0-10-16,0-9 15,0 0 1,9 0 0,1-19-16,-1 1 15,10 8 1,9 1-16,0 0 15,1-1 1,8 10 0,1 10-16,-1-1 15,1-9 1,-19 0 0,0 0-16,0 0 15,-1 0 1,1-19-1,0 0-15,0-9 16,-10 0 0,1 0-16,-10 19 15,0-1 1,0 1 0,0 9-16,0 19 15,0 27 1,-10 58-1,1 27-15,-1 10 16,1-10 0,9-9-1,0-19-15,9-18 16,1-29 0,-1-9-1,10-10-15,-10-27 16</inkml:trace>
  <inkml:trace contextRef="#ctx0" brushRef="#br1" timeOffset="75653.78">12681 17425 0,'0'0'0,"0"0"16,0 0 0,0 0-1,-9-10-15,-1 1 16,10-1-1,0 1 1,0 0-16,0 9 16,0 0-1,0 0-15,0 0 16,0 0 0,-9 0-1,-10 9-15,0 19 16,-18 10-1,-1-939 1,0 1961-16,10-985 16,0-9-1,19-10-15,-1-18 16,20-1 0,-1-18-1,10 0-15,9-19 16,10-9-1,9-20 1,0-18-16,-10-18 16,-18-20-1,-28 1 1,-19 9-16,-19 0 16,-10 28-1,-9 28 1,10 19-16,28 0 15</inkml:trace>
  <inkml:trace contextRef="#ctx0" brushRef="#br1" timeOffset="76298.53">12879 17284 0,'0'0'0,"0"0"0,0 9 15,9 10 1,1 28 0,-1 28-16,10 19 15,0-10 1,-1-18-1,11-10-15,-11-18 16,1-19 0,9-1-1,1-18-15,-1-18 16,10-11 0,-1-27-16,-9 0 15,-9 0 1,-9 27-1,-10 11-15,0 8 16,0 10 0,0 19-1,-10 56-15,1 56 16,-1 29 0,20-1-1,9-18-15,9-28 16,0-38-1,0 0-15,-18-47 16</inkml:trace>
  <inkml:trace contextRef="#ctx0" brushRef="#br1" timeOffset="77015.83">13678 17472 0,'0'0'0,"0"0"15,0 9-15,-18 0 16,-1 19-1,0 10 1,10 18-16,-1 1 16,20-20-1,-1-9-15,0-9 16,1 0 0,9-19-1,-1 0-15,1 0 16,0-19-1,0 0 1,0-28-16,-10-9 16,0 0-1,1 9 1,-1 19-16,10 0 16,0 18-1,9 1-15,0 28 16,19 27-1,0 30 1,10 8-16,-1 0 16,-9-18-1,-9-19 1,0-9-16,-1-20 16,-9-18-1,10 0-15,-10-18 16,-9-29-1,-9-10 1,-20-18-16,-18 0 16,-10 10-1,-9 18 1,-9 18-16,9 11 16,9 8-1,19 10-15</inkml:trace>
  <inkml:trace contextRef="#ctx0" brushRef="#br1" timeOffset="77448.02">14892 17378 0,'0'0'0,"0"0"0,-9 9 15,-20 29 1,-8 18-16,-10 19 16,18 9-1,11-18 1,8-10-16,20-18 15,-1-19 1,19-1 0,0-8-16,19-10 15,1-19 1,-11-18 0,1-1-16,-29-18 15,-18-1 1,-19 1-1,-19 0-15,-38 9 16,-19 28 0,48 10-16</inkml:trace>
  <inkml:trace contextRef="#ctx0" brushRef="#br1" timeOffset="82049.8">12888 17612 0,'0'0'0,"0"0"16,0 10-16,-9-1 15,-10 19 1,-9 10-16,-10 18 16,0 10-1,1 9 1,18-19-16,10 0 15,18 1 1,19-29 0,0-9-16,10-19 15,9-29 1,0-46 0,-9-18-16,-10-1 15,-37 19 1,-20 18-16,-18 20 15,10 27 1</inkml:trace>
  <inkml:trace contextRef="#ctx0" brushRef="#br1" timeOffset="87619.77">19991 18006 0,'0'0'0,"0"0"15,0 0-15,0 0 16,0 0-1,0 10 1,0 8-16,9 20 16,1 9-1,18 9 1,9 1-16,1-20 16,0-18-1,-1 0-15,1-10 16,-19-9-1,0-19 1,-1 0-16,1 1 16,0-10-1,-10-1 1,1 11-16,-10 8 16,0 10-1,0 10-15,9 8 16,-9 57-1,10 47 1,-1 10-16,0 8 16,1-46-1,-1-9 1,10-10-16,9-10 16,-18-36-1</inkml:trace>
  <inkml:trace contextRef="#ctx0" brushRef="#br1" timeOffset="88032.97">20800 18344 0,'0'0'0,"0"0"16,0 0-16,-19 9 15,0 1 1,0 18-16,10 0 16,0 10-1,18-1 1,0 1-16,20-19 15,-1-1 1,9-18 0,1 0-16,-10 0 15,-9-18 1,-10-1-16,-9-9 16,-18-10-1,-20 10 1,0 9-16,10 10 15</inkml:trace>
  <inkml:trace contextRef="#ctx0" brushRef="#br1" timeOffset="88732.46">21383 18156 0,'0'0'0,"0"0"16,0 0-16,0 0 16,0 0-1,0 10 1,-9 27-16,-1 57 15,1 19 1,18-1-16,10 1 16,0-10-1,0-37 1,-1-10-16,-8-37 16</inkml:trace>
  <inkml:trace contextRef="#ctx0" brushRef="#br1" timeOffset="90231.96">21345 18353 0,'0'0'0,"0"0"16,0 0 0,0 10-16,-9 18 15,0 19 1,9 9-1,9 10-15,10-10 16,0-9 0,9-9-1,0-20-15,0 1 16,1-19 0,-1-28-1,-9-10-15,-1-27 16,-18-10-1,-18 0-15,-11 0 16,-8 28 0,-20 0-1,1 28-15,-1 19 16,20 0 0</inkml:trace>
  <inkml:trace contextRef="#ctx0" brushRef="#br1" timeOffset="90649.01">21816 18016 0,'0'0'0,"0"0"0,0 0 15,0 18 1,0 39-16,0 27 16,0 48-1,9-1 1,1-9-16,-1-28 16,0-29-1,10-18 1,-9-28-16</inkml:trace>
  <inkml:trace contextRef="#ctx0" brushRef="#br1" timeOffset="91282.04">22023 18438 0,'0'0'0,"0"0"16,0 9 0,-10 1-16,1 18 15,18 9 1,1 1-16,-1-1 16,19-18-1,1 0 1,-11-19-16,1-9 15,0-20 1,-10-17 0,-9-30-16,-9 11 15,0 18 1,-1 19 0,10 0-16,0 18 15,0 1 1,10-1-16,-1 1 15,0 9 1,20 9 0,-1 10-16,0 19 15,0 18 1,-9 0 0,9 1-16,1-1 15,-1-19 1,0 1-1,0-19-15,19-1 16,19-18 0,-9-18-1,-10-20-15,-19-9 16,-19 0 0,-18-9-16,-38 0 15,-47 9 1,28 28-1</inkml:trace>
  <inkml:trace contextRef="#ctx0" brushRef="#br1" timeOffset="94684.72">27705 15576 0,'0'0'0,"0"0"16,0 0-16,9 0 16,1-9-1,18 0-15,0-10 16,10 0-1,-1 0-15,1 10 16,0-1 0,-1 10-1,-9 10-15,10 27 16,0 29-16,-19 19 16,-19 8-1,-19 1 1,-19-19-16,-18-9 15,-10-10 1,-9-18-16,-1-10 16,-8-9-1,8-19-15,10 0 16,19-19 0,0 0-16,19 0 15,19 1 1,-1-1-16,1 9 15,18-8 1,1 8-16,-1 1 16,10 18-1,19 19-15,18 29 16,10 18 0,0 9-16,-10 1 15,10-1 1,-9-9-16,-20-19 15,10-18 1,-28-19-16</inkml:trace>
  <inkml:trace contextRef="#ctx0" brushRef="#br1" timeOffset="95558.88">28580 15999 0,'0'0'0,"0"0"15,-10-10-15,1 1 16,-1-1 0,-8 1-16,-1 0 15,-19 18 1,1 0-16,-1 20 16,-9 17-1,19 1-15,18-9 16,10-1-1,19 1-15,19-1 16,9 1 0,9-19-16,1-10 15,-20-9 1,1-19 0,-19 1-16,0-20 15,-19 1-15,-10-10 16,-9 9-1,-18 10 1,8 19-16</inkml:trace>
  <inkml:trace contextRef="#ctx0" brushRef="#br1" timeOffset="96066.15">29003 16111 0,'0'0'0,"9"-9"16,1-10-16,-1 0 15,10 0 1,9 1-16,1-1 15,-1 10 1,0-1-16,-9 1 16,0 18-1,-1 10-15,1 28 16,-28 28 0,-19 28-16,-10 10 15,-18-20 1,-1-8-1,10-38-15,0-10 16,0-18 0,0-19-16,9-19 15,10 1 1,9-11-16,10 1 16,9 0-1,9 9-15,10 10 16,28 9-1,38 28-15,37 57 16,38 37 0,113 103-1</inkml:trace>
  <inkml:trace contextRef="#ctx0" brushRef="#br1" timeOffset="100228.4">27949 1831 0,'0'0'0,"0"0"0,0 0 15,0 0-15,0 9 16,0 20 0,0 36-1,0 57-15,-9 57 16,0 8 0,-1-18-16,-9-19 15,10-37 1,0-38-16,-1-28 15,1-10 1,-1-18-16,10-19 16,0 0-1,0 0-15,10-19 16,27-37 0,20-28-16,9-10 15,-10 19 1,1 28-16,-1 19 15,0-1 1,-9 11-16,1-1 16,8 0-1,-9-9-15,9-10 16,1-18 0,-10 9-16,-9 0 15,-20 0 1,1 19-1,-9 19-15,-10 0 16,0 9 0,0 9-16,-19 38 15,-19 47 1,1 75-16,-11 18 16,11-9-1,9 10-15,-1-19 16,1 0-1,0-19-15,9-37 16,0-10 0,10-19-16,0-27 15,18-11 1,-9-27-16</inkml:trace>
  <inkml:trace contextRef="#ctx0" brushRef="#br1" timeOffset="100983.12">29304 2103 0,'0'0'0,"0"0"0,0 0 16,0 10-1,0 36-15,-19 67 16,10 47 0,-1 8-16,1-8 15,9-19 1,-9-38-16,-1-28 15,10-28 1,0-19-16,0-9 16,0-10-1,0-9 1,10 0-16,8-9 16,39-29-1,9-18-15,-10 9 16,-18 19-1,-1 9-15,1 10 16,-10-1 0,1 1-16,-1 0 15,0 9 1,0-10-16,0-9 16,1-9-1,8-9-15,1-20 16,-10-8-1,-9-20-15,0 20 16,-19 8 0,0 29-1,0 19-15,0 18 16,-19 29 0,-28 84-16,0 103 15,9 19 1,19-38-16,10-18 15,0-38 1,-10-37-16,0-10 16,10-28-1,-1-19-15,10-18 16,0-19 0</inkml:trace>
  <inkml:trace contextRef="#ctx0" brushRef="#br1" timeOffset="101808.68">30706 2638 0,'0'0'0,"0"0"16,0 0-16,0 19 16,-19 28-1,0 46-15,10 11 16,-1 8-1,1-9-15,0-27 16,-1-30 0,1-17-16,9-11 15,0 1 1,0-19-16,0 0 16,0-9-1,9-29-15,10-46 16,9-19-1,10-1-15,-1 29 16,1 19 0,-10 18-16,0 10 15,1 19 1,-1 18 0,0 10-16,0 9 15,-9 19 1,0 9-16,0 1 15,-19-10 1,0 0-16,-10-10 16,1 1-1,0-20-15,-1 1 16,1 0 0,9-19-16,0 0 15,9-19 1,10-37-16,28-47 15,9-10 1,1 38-16,-19 28 16,-10 19-1,-9 28-15,9 28 16,0 47 0,-9 57-1,-10 8-15,-9-18 16,-9-28-16,-1-19 15,1-19 1,0-37 0</inkml:trace>
  <inkml:trace contextRef="#ctx0" brushRef="#br1" timeOffset="102298.71">31571 3004 0,'0'0'0,"0"0"16,0 9-16,-9 29 16,-10 37-1,0 28-15,10 19 16,-1-19-1,1-28 1,0-28-16,-1-19 16,10-9-1,0 0-15,0-19 16,0 0 0,10-9-16,18-48 15,28-46 1,10-19-16,0 9 15,-10 38 1,-18 38-16,-10 18 16,0 10-1,10 18-15,-10 29 16,10 27 0,0 20-16,-20 18 15,-27 0 1,-19 10-16,-29 9 15,20-66 1</inkml:trace>
  <inkml:trace contextRef="#ctx0" brushRef="#br1" timeOffset="103298.75">27488 3792 0,'0'0'0,"19"0"15,66 9-15,103 1 16,75 9 0,29-1-16,19 10 15,8 1 1,29 8 0,1 10-16,8 0 15,-18-19-15,-19 0 16,-38-9-1,0 0 1,-19-19-16,-9-10 16,-47-8-1,-28-10-15,-38-10 16,-18-9 0,-29-9-16,-10-1 15,-27 1 1,-10 0-16,-10 0 15,-18-29 1,-9-9-16,-39-9 16,-18-38-1,-28-18 1,-10-1-16,1 1 16,8 9-16,-8 18 15,18 1 1,0 9-16,-9 9 15,0 10 1,-19 9-16,-10 10 16,1 0-1,-20 18-15,-27 0 16,-20 19 0,-37 19-1,-37 28-15,-29 10 16,-19 8-1,1 1-15,-1 0 16,1-19 0,27-10-16,29-8 15,28-1 1,38 0-16,18-9 16,19 0-1,29 9-15,9-9 16,0 0-1,0 9-15,9 10 16,10 18 0,9 10-16,-9 28 15,-10 75 1,10 75 0,37 47-16,10 37 15,9 1 1,0-1-16,10 1 15,18 18 1,29 84-16</inkml:trace>
  <inkml:trace contextRef="#ctx0" brushRef="#br1" timeOffset="105740.77">29182 3098 0,'0'0'0,"9"18"0,19 11 16,10 18-1,18-10-15,1-9 16,-1-18 0,1-10-1,-1-19-15,1-19 16,-20-18-16,-18 0 16,0-10-1,-19 19-15,-9 10 16,-10 8-1,-19 1-15,-9 19 16,-19 28 0,0 18-16,10 29 15,18 0 1,19-10-16,10-9 16,18-10-1,1-18 1,9 0-16,9-19 15,19-28-15,9-38 16,1-37 0,-29-29-1,-19-8-15,-18 27 16,-10 29 0,-9 46-16,9 19 15,-18 38 1,-10 56-16,9 38 15,29 18 1,27-9-16,11-28 16,8-28-1,1-19-15,-10-29 16,0-8 0,0-20-16,10-37 15,-19-37 1,-10-38-1,-18-9-15,-29 18 16,1 19 0,8 47-16,1 29 15,-19 36 1,-37 86-16,-1 93 16,38 9-1,37-37-15,39-28 16,8-48-1,1-46-15,9-37 16,28-48 0,10-46-16,9-57 15,-28-28 1,-29-9-16,-8 0 16,-29 37-1,0 56-15,-10 48 16,-9 27-1,-37 48 1,-29 56-16,-9 56 16,38 9-1,18-18-15,29-47 16,18-28 0,1-29-16,8-9 15,11-18 1,-1-20-16,19-27 15,-10-29 1,-8-18-16,-20-19 16,-28 27-1,-18 20-15,-29 37 16,-28 48 0,37-1-16</inkml:trace>
  <inkml:trace contextRef="#ctx0" brushRef="#br1" timeOffset="106389.83">29313 4393 0,'0'0'0,"0"0"15,0 0-15,0 9 16,-18 10 0,-11 37-16,-18 57 15,0 65 1,10 38-16,18 18 15,10-9 1,9-9-16,0-28 16,0-10-1,0 0-15,9-46 16,-9-48 0,0-37-16,0-38 15,0-9 1</inkml:trace>
  <inkml:trace contextRef="#ctx0" brushRef="#br1" timeOffset="106731.67">29078 4421 0,'0'0'0,"10"-10"16,18 1-16,28 0 15,10 18 1,19 19-16,0 10 16,-10 27-1,-19-8-15,-18-1 16,-19-19-1,-19 10-15,-19-9 16,-28 9 0,-19-10-16,-37-18 15,-1-10 1,57-9-16</inkml:trace>
  <inkml:trace contextRef="#ctx0" brushRef="#br1" timeOffset="107115.57">29793 5031 0,'0'0'0,"0"0"16,0 0-16,-19 0 15,-18 9 1,-1 0-16,1 1 16,8-1-1,1 0-15,19 1 16,-1-10 0,10 0-16,0 0 15,10 0 1,9 9-16,18 10 15,38 28 1,29 28 0,-19-9-16,-10-19 15,-28-19 1,-10-19-16,-8-18 16,-20-1-1</inkml:trace>
  <inkml:trace contextRef="#ctx0" brushRef="#br1" timeOffset="107467.64">29944 4533 0,'0'0'0,"9"0"16,19 10-1,19 8-15,19 11 16,0 27-1,9 38 1,-18 28-16,-10-10 16,-19-9-1,-18-9-15,-10-28 16,0-19 0,-10-19-16,1-9 15,-1-19 1,10 0-16,10-28 15,9-29 1,18-37-16,20-9 16,8 9-1,11 19-15,-39 38 16</inkml:trace>
  <inkml:trace contextRef="#ctx0" brushRef="#br1" timeOffset="107715.9">30866 5077 0,'0'0'0,"-10"10"16,-18-1-1,-19 19-15,-19 19 16,10 10-16,18-11 15,19-8 1,10 0 0,18-1-16,10-18 15,-9-10 1</inkml:trace>
  <inkml:trace contextRef="#ctx0" brushRef="#br1" timeOffset="108768.2">30885 5593 0,'0'0'0,"0"0"0,0 0 15,0-9 1,-10-10-16,1-28 16,18-37-1,10-19-15,19-10 16,18 10-1,-18 47-15,-1 18 16,-9 29 0,1 28-16,18 37 15,-10 47 1,-8 0 0,-29-28-16,0-18 15,0-20 1,0-18-16,0-19 15,0 0 1,9-28-16,10-38 16,18-28-1,20-9-15,9 19 16,-19 37 0,-10 19-16,-8 18 15,8 20 1,-9 18-16,-9 19 15,0 18 1,-19 1-16,-9 9 16,-1 0-1,1 0 1,18-19-16,1 1 16,18-10-16,0-10 15,19-18 1,10-10-1,-1-9-15,1-18 16,-10-20 0,-10-18-16,-18 9 15,-10 0 1,-9 19-16,0 9 16,-18 10-1,-20 18-15,-18 28 16,-10 29-1,28 9-15,19 0 16,19 0 0,19-18-16,19-10 15,28-10 1,18-9 0,10-28-16,10-28 15,-1-47-15,-9-38 16,-9-37-1,-10-19 1,-28-9-16,-19 0 16,-18 28-1,-10 37-15,-19 38 16,0 19 0,0 18-16,-9 38 15,-19 28 1,-28 76-16,0 74 15,18 38 1,20-19-16,18-19 16,9-18-1,10-39-15,10-17 16,-1-29 0,-9-28-16,0-10 15,0-27 1,0-10-16</inkml:trace>
  <inkml:trace contextRef="#ctx0" brushRef="#br1" timeOffset="109498.02">31929 5106 0,'9'0'0,"48"9"0,65 28 16,57 10 0,-1-9-16,-27-1 15,-38-18 1,-29 0-16,-18-10 16,-19 1-1,-9-1-15,0 10 16,-10 9-1,0 10-15,-9-1 16,0 1 0,-1-20-1,-18-8-15,0-10 16,0 0-16,0 0 16,0-19-1,-9 0 1,0 0-16,-10 10 15,0 0-15,-19 9 16,1 18 0,-1 20-1,10 9-15,19 19 16,9-10 0,9 0-16,19-18 15,10-1 1,9-18-16,0-10 15,9-27 1,1-20-16,-10-9 16,0-28-1,-10 0-15,-18 28 16,-19 19 0,0 19-1,0 9-15,-19 9 16,-9 47-1,0 76-15,28 46 16,19 19-16,0 0 16,-10-19-1,-37-37 1,-19-38-16,-19-56 16,28-38-1</inkml:trace>
  <inkml:trace contextRef="#ctx0" brushRef="#br1" timeOffset="112490.98">7253 893 0,'0'0'0,"28"-10"0,57-8 15,75-10-15,66-1 16,18-8-1,39 9-15,46 0 16,75-1 0,76 11-1,56-1-15,29 19 16,56 0 0,18 0-16,20 9 15,46 10 1,20 9-16,18 10 15,28-1 1,-56 10-16,47 0 16,19 0-1,-56-9-15,-1 8 16,-56-8 0,-19 18-16,-56-28 15,-67-9 1,-18 0-1,-47-19-15,-37 0 16,-39 0 0,-27-9-16,-48-1 15,-27 1-15,-1-1 16,-19 1 0,-46 9-1,-29 0-15,-47 0 16,-38 0-1,-18-9-15,-19-1 16,-29 10 0,-8 0-16,-11 0 15,-8 0 1,-10-9-16,0 9 16</inkml:trace>
  <inkml:trace contextRef="#ctx0" brushRef="#br1" timeOffset="112899.92">25428 987 0,'0'0'0,"0"0"16,0 0-16,0 9 16,10 0-1,-1 20-15,-9 8 16,0 19-1,0 1-15,0-1 16,0-9 0,0-10-1,0-18-15,9-9 16,1-10 0,9 0-16,18-19 15,20-9 1,18-19-16,0 0 15,1 0 1,-1 28-16,9 10 16,1 28-1,-10 27-15,-18 20 16,-29 19 0,-47-10-16,-84 9 15,-123-18 1,-160-10-16</inkml:trace>
  <inkml:trace contextRef="#ctx0" brushRef="#br1" timeOffset="113531.9">18740 1184 0,'0'0'0,"0"18"0,0 29 16,0 47-1,9 19-15,19-19 16,0-19-1,10-28 1,9-10-16,0-27 16,19-20-1,0-27-15,9-29 16,-9-28 0,-19 10-16,-9 27 15,-20 20 1,-8 18-16,-10 10 15,9 27 1,-9 39-16,10 74 16,-10 47-1,0 1-15,0-10 16,0-19 0,0-19-16,0 19 15,-10-19 1,1-18-16,-1-66 15</inkml:trace>
  <inkml:trace contextRef="#ctx0" brushRef="#br1" timeOffset="113966.15">20217 808 0,'0'0'0,"0"0"0,0 19 16,9 47-16,0 93 16,1 57-1,18 0 1,0-19-16,-9-28 15,0-47 1,0-28-16,-1-38 16,-8-28-1,9 0-15,-10-18 16</inkml:trace>
  <inkml:trace contextRef="#ctx0" brushRef="#br1" timeOffset="115398.06">20884 1625 0,'0'0'0,"0"0"0,-18-10 15,-1 20 1,0 8-1,10 11-15,9 18 16,18 9-16,39-9 16,18-19-1,10-9 1,-1-29-16,-18-9 16,-9 1-1,-20-1-15,1 10 16,-10 18-1,10 19-15,9 28 16,0 10 0,0 0-16,-9-19 15,-1-29 1,1 1-16,-10-19 16,19-9-1,0-19 1,0-19-16,-9-10 15,-1 1-15,1 9 16,-19 10 0,-10 9-16,1 9 15,-10 9 1,0 1 0,0 0-16,0 9 15,0 0 1,0 9-16,0 19 15,0 75 1,0 76-16,-19 18 16,0-10-1,-19-18-15,1-47 16,9-37 0,-10-29-16,0-9 15,10-19 1,0-28-16,0 0 15,18-28 1,1-28-16,18-29 16,19-9-1,20 10-15,-1 18 16,9 10 0,-9 9-16,-9 19 15,-1 0 1,1 9-16,0-9 15,9-10 1,0-18 0,0 9-16,-10 19 15,-18 0 1,0 18-16,-10 10 16,1 10-1,18-1-15,10 0 16,9 10-1,9-19-15,10-9 16,0-19 0,-10-10-16,-9-18 15,-19-10 1,-28-18-16,-28-19 16,-9 18-1,-10 29-15,0 37 16,9 19-1,-19 47-15,1 47 16,18 28 0,38-10-16,19 1 15,19-29 1,28-18 0,9-19-16,19-28 15,0-29 1,0-37-16,-9-9 15,-19-38 1,0-18-16,-38-1 16,-9 1-1,-19 18-15,-10 37 16,-9 20 0,10 18-16,-10 10 15,0 18 1,1 10-16,8 28 15,1 19 1,18 27-16,29 48 16,18 9-1,10 10 1,0-20-16,-10-8 16,-9-38-1,-18-29-15,-11-18 16,-18-37-1</inkml:trace>
  <inkml:trace contextRef="#ctx0" brushRef="#br1" timeOffset="115731.42">18476 2403 0,'10'0'0,"65"10"0,160 18 15,179 19 1,132 19-16,103 9 16,47 9-1,94 29-15,76 18 16,-406-65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38:44.33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13895 8755 0,'0'0'0,"0"0"0,0-9 16,0-10-1,-10 0-15,1 1 16,9-1 0,0 9-16,0 1 15,0 9 1,0 0-16,0 9 16,0 20-1,-9 27-15,9 10 16,9 18-1,0-9-15,1 10 16,9-1 0,-1 10-16,1 0 15,-9 9 1,-10-9-16,0-1 16,0-17-1,0-1-15,0-10 16,0-18-1,0-9 1,0-20-16,0 1 16,0-19-1,0 0-15</inkml:trace>
  <inkml:trace contextRef="#ctx0" brushRef="#br0" timeOffset="1310.29">13838 8737 0,'0'0'0,"0"0"0,0 0 16,0 0-16,0 0 16,0 0-1,0-10 1,10-9-16,-1 1 16,19-1-1,29-19-15,18 1 16,19-1-1,10 10-15,18 9 16,10 10 0,9 0-16,0 18 15,19-9 1,-10 0-16,1 9 16,-20-9-1,-8 10-15,-10-1 16,-19 1-1,-10 8-15,-8-8 16,-1 8 0,-19 1-1,1-9-15,-1-1 16,-18-9 0,0 0-16,-1 0 15,-9 0-15,-9 0 16,0 0-1,-10 0 1,1 0-16,-1 0 16,1 0-1,-10 0-15,0 0 16,9 0 0,0 9-16,1 1 15,-1-1 1,1 19-16,8 10 15,11 18 1,-1 29-16,0 8 16,10 11-1,-10-1-15,0 9 16,-9-18 0,0-19-1,0 0-15,-10 0 16,-9-18-16,0-1 15,0-9 1,-9-10 0,-10 1-16,0-19 15,-9-1 1,-19 1-16,-38 0 16,-28-19-1,-37-9-15,-38-10 16,-19 9-1,-19 1-15,9 0 16,1-1 0,28 10-16,9 0 15,19 0 1,29-9-16,27 0 16,10 9-1,28-10-15,0 1 16,19 9-1,10 0 1,8-10-16,1 10 16,19 0-1,-1 0-15,1 0 16,9 0 0,0 0-16,0 0 15,0 0 1,0 0-16,0 0 15,0 0 1,9 0-16,1 0 16,-1 0-1,1 0-15,-1-9 16,0 0 0,10-1-16,-9 1 15,-10-1 1</inkml:trace>
  <inkml:trace contextRef="#ctx0" brushRef="#br0" timeOffset="2098.01">14629 8661 0,'0'0'0,"9"-18"15,0-10-15,1-10 16,-1 1-1,1-20-15,-1 1 16,0-10 0,1-9-1,-1 0-15,-9 0 16,-19 0-16,-9-9 16,-47-29-1,-57 0-15,-56 1 16,-47-10-1,-19 19-15,-19 9 16,-19 19 0,1 18-1,-20 29-15,1 28 16,-10 28 0,-9 19-16,9 10 15,9 8 1,20 1-16,9 9 15,18 0 1,20 0-16,27 0 16,1 10-1,28 9-15,9-10 16,19 0 0,38-18-16,9-10 15,19-18 1,19-1-16,9 1 15,9-19 1,10-1-16,0 1 16,10-9-1,8-10-15,1 0 16,0 0 0,18 0-1,1 0-15,0-10 16,-1 1-1,1-1-15,9 10 16,0 0 0</inkml:trace>
  <inkml:trace contextRef="#ctx0" brushRef="#br0" timeOffset="3600.92">13810 6194 0,'0'0'0,"9"-19"16,1-18-16,18-10 15,29-10 1,27-27-16,20 0 31,27 8-31,29 1 16,0 19-16,0 19 16,10 18-16,8 38 15,-8 37 1,-1 19-16,-19 19 15,-8 28 1,-11 28 0,-18 9-16,-28 29 15,-19 0 1,-29 9-16,-27 0 16,-39 9-1,-27 1-15,-38-1 16,-38-28-1,-37-28-15,-29-18 16,-18-48 0,0-28-16,-10-56 15,-9-28 1,28-47-16,28-28 16,10-38-1,37-18-15,28-10 16,29-9-1,19 9-15,37 0 16,19 9 0,19 1-16,9-1 15,19 20 1,19-1 0,0 19-16,9 19 15,0 18 1,0 20-16,1 8 15,-1 29 1,-37 19-16</inkml:trace>
  <inkml:trace contextRef="#ctx0" brushRef="#br0" timeOffset="7141.81">2239 7123 0,'0'0'0,"0"0"16,0 19-16,0 18 15,0 29 1,0-1-16,0 1 16,0-10-1,0-18-15,0-10 16,0-9-1,0 0-15,0-10 16,9 0 0,1 1-16,-1-10 15,29 0 1,28-19-16,9 0 16,0-9-1,0 0-15,-9 0 16,-9 18-1,-10 20-15,9 9 16,-9 18 0,0 19-1,-9 29-15,-19-1 16,-19 1 0,-19-1-16,-9-9 15,-10 0 1,-18-18-16,-1-11 15,-18-8 1,9-19-16,-9 0 16,0-19-1,-1-19-15,39 9 16</inkml:trace>
  <inkml:trace contextRef="#ctx0" brushRef="#br0" timeOffset="7417.3">2437 7076 0,'0'0'0,"9"-19"15,19 0-15,29 1 16,37 8 0,9 1-16,1 9 15,-20 9 1,-8 1-16,-1-1 16,-38-9-1</inkml:trace>
  <inkml:trace contextRef="#ctx0" brushRef="#br0" timeOffset="7927.18">3368 7170 0,'0'0'0,"0"0"15,0 9 1,0 10-16,-10 37 16,1 29-1,18 8-15,1-8 16,-1-29 0,1-18-16,-1-10 15,0-9 1,1-19-16,-1 0 15,10 0 1,0-19-16,0-9 16,0 0-1,-1-1-15,1 11 16,-9 8 0,-1 1-16,-9-1 15,9 20 1,10 46-16,9 47 15,1 47 1,-11 1-16,1-11 16,-19-18-1,0-19-15,0-18 16,0-19 0,0-29-1,0-27-15</inkml:trace>
  <inkml:trace contextRef="#ctx0" brushRef="#br0" timeOffset="8297.07">4158 7808 0,'0'0'0,"0"0"0,0 9 16,0 0-1,0 20-15,9 8 16,1 1-16,9-1 16,9-18-1,10-10-15,9-9 16,0-18-1,0-11-15,-10-8 16,-18 9 0,-9 0-1,-10 18-15,0 1 16,-29 9 0,-18 19-1,19-10-15</inkml:trace>
  <inkml:trace contextRef="#ctx0" brushRef="#br0" timeOffset="8867.44">5221 6672 0,'0'0'0,"0"10"16,10 37-16,18 93 16,0 76-1,19 19-15,-9-10 16,-1-47-1,-18-46-15,0-39 16,-10-46 0,-9-9-16,0-19 15,0-10 1,10-9-16,9-9 16,9-20-1,19-27-15,9-9 16,1 18-1,-10 18-15,0 20 16,19 28 0,9 18-16,0 20 15,-18 18 1,-29 9 0,-19-9-16,-18 0 15,-48-9 1,-27 0-16,-39-19 15,-18-38-15,10-18 16,18-20 0,56 1-1</inkml:trace>
  <inkml:trace contextRef="#ctx0" brushRef="#br0" timeOffset="9385.01">6322 7554 0,'0'0'0,"0"0"0,9 10 15,19 37 1,19 46-1,0 20-15,-9-10 16,-19-18 0,0-29-16,-10-18 15,1-20 1,-10-8-16,0-10 16,0 0-1,0-10-15,0-37 16,9-28-1,0-18-15,10 8 16,9 19 0,1 19-16,-1 19 15,9 19 1,11 9-16,17 19 16,1 18-1,-9 10-15,-10 19 16,-19 9-1,-19 9-15,-18 29 16,-48 18 0,-37 29-16,-56-1 15,-104 76 1</inkml:trace>
  <inkml:trace contextRef="#ctx0" brushRef="#br0" timeOffset="9784.92">2079 9159 0,'0'0'0,"0"0"16,9 0-16,57-19 16,94-19-1,113 1 1,66-10-16,28-957 16,47 1952-1,9-958-15,28 1 16,20 9-1,-29 9-15,-38 10 16,-46 0 0,-57 9-16,-56-9 15,-57 0 1,-38-1-16,-93-8 16</inkml:trace>
  <inkml:trace contextRef="#ctx0" brushRef="#br0" timeOffset="10190.77">2747 9102 0,'28'0'0,"113"0"0,142 0 15,102-18 1,39-1-16,27-19 16,48 10-1,-10 0-15,-75 0 16,-85 19 0,-84-1-16,-85 20 15,-48-1 1,-64-9-16</inkml:trace>
  <inkml:trace contextRef="#ctx0" brushRef="#br0" timeOffset="12417.61">17338 8389 0,'9'0'0,"1"-18"0,27-11 15,10-8 1,38-1-16,18-8 16,10-1-1,28 0-15,10 0 16,-10 0 0,19 9-16,0 20 15,-10 8 1,10 20-16,-18 18 15,-11 0 1,-8 19-16,-1 9 16,-9-9-1,-19 0-15,-19 19 16,-9-1 0,-19 1-16,-9 18 15,-20 1 1,-27 18-16,-10 0 15,-18 0 1,-20 10 0,-28-10-16,-18-9 15,-10 0 1,-19-19-16,-28-9 16,-9-19-1,-38-19-15,0-19 16,0-9-1,19-9-15,0-29 16,0-18 0,18-10-16,20-18 15,18 9 1,29 0 0,27 0-16,29-1 15,19-8 1,19-10-16,18 0 15,19 10-15,10 0 16,9 8 0,0 11-1,10 18-15,-1 0 16,-9 19 0,9 18-16,-27 1 15</inkml:trace>
  <inkml:trace contextRef="#ctx0" brushRef="#br0" timeOffset="12925.78">20010 9337 0,'0'0'0,"9"-9"16,19-10 0,19 0-16,47 0 15,57 1 1,18-1-16,19-9 16,-9 9-1,-10 0-15,1 10 16,-29-1-1,-9 1-15,-29 0 16,-18 18 0,-10 0-16,-19 1 15,-18-1 1,0-9 0,-20 0-16,1 0 15,-19 0 1</inkml:trace>
  <inkml:trace contextRef="#ctx0" brushRef="#br0" timeOffset="13455.84">21957 9056 0,'0'0'0,"0"0"16,0 0-16,0 9 15,0 19 1,0 38-16,0 28 16,9 9-1,-9-19 1,0-9-16,0-28 16,0-9-16,0-20 15,0-18 1,0 0-16,0-9 15,0-28 1,10-29-16,18-28 16,0 0-1,10 10 1,-1 9-16,1 28 16,0 9-1,9 10-15,0 19 16,19 18-1,-1 19-15,11 0 16,-20 19 0,-18 0-16,-19 0 15,-29 0 1,-27 9-16,-39 10 16,-65 0-1,-38-10-15,-18-9 16,9-10-1,112-18-15</inkml:trace>
  <inkml:trace contextRef="#ctx0" brushRef="#br0" timeOffset="14040.28">23556 8352 0,'0'0'0,"0"0"15,10-10-15,-10 1 16,0 0 0,0 9-16,9 18 15,19 58 1,0 83-16,-9 76 16,0 9-1,-19-38-15,0-28 16,-9-37-1,-1-38-15,1-28 16,-1-18 0,1-20-16,9 1 15,0-20 1,0-8-16,-9-10 16,-1 0-1</inkml:trace>
  <inkml:trace contextRef="#ctx0" brushRef="#br0" timeOffset="14368.17">22945 8596 0,'0'0'0,"18"0"16,20-19-1,47-9-15,65-10 16,38 1 0,10 9-16,-10 0 15,-28 18 1,-28 1-16,-38 9 15,-28 0 1,-29 9-16,-18 1 16,-19-10-1</inkml:trace>
  <inkml:trace contextRef="#ctx0" brushRef="#br0" timeOffset="14980.76">24036 9009 0,'0'0'0,"9"0"16,1-10-16,-1 1 16,29-1-1,18 1-15,19 18 16,1 1-1,-1 18-15,0 0 16,-18 19 0,-1 19-16,-18 18 15,-10 1 1,-28-10-16,0-19 16,-19-9-1,0-19-15,1-9 16,-1-19-1,-9-10-15,-1-36 16,10-39 0,19-9-16,19 0 15,19 10 1,9 28 0,9 9-16,29 19 15,0-1 1,-1 20-16,-8 18 15,-1 1 1,-19-1-16,-18 10 16,0 9-1,-10 10-15,9 46 16,-8 19 0,-10 19-16,-1-9 15,-8-10 1,-1-18-16,-9-29 15,0-9 1,0-38-16,0-9 16</inkml:trace>
  <inkml:trace contextRef="#ctx0" brushRef="#br0" timeOffset="15178.84">25202 8633 0,'0'0'0,"10"0"15,-1 0 1,10 0-16,0 0 16,0 0-1,-10-9-15</inkml:trace>
  <inkml:trace contextRef="#ctx0" brushRef="#br0" timeOffset="15408.4">25852 8080 0,'0'0'0,"0"0"15,0 0-15,0 9 16,0 38-1,0 75-15,9 94 16,0 56 0,1 9-1,9-37-15,-10-47 16,10-28 0,18 131-16</inkml:trace>
  <inkml:trace contextRef="#ctx0" brushRef="#br0" timeOffset="15934.62">26200 9956 0,'9'-9'0,"10"-47"16,9-85-16,0-47 16,10-37-1,-19 9-15,0 29 16,-1 27 0,1 47-16,-9 29 15,-1 28 1,-9 18-16,0 10 15,0 19 1,0 9-16,0 18 16,9 67-1,1 93-15,18 47 16,10-18 0,-1-29-1,1-47-15,0-46 16,-1-20-1,-9-27-15,1-19 16,-1-10 0,0-9-16,0-19 15,10 1 1,0-11-16,-20 20 16,1 0-1,-19-1-15,10 20 16,-1 8-1,0 48-15,20 19 16,-1 8 0,0-18-16,0-18 15,1-20 1,8-9-16,1-18 16,-1-20-1,-18-8-15</inkml:trace>
  <inkml:trace contextRef="#ctx0" brushRef="#br0" timeOffset="16113.27">26999 8896 0,'0'0'0,"0"0"0,0 0 15,10 9 1,-1 1-16,-9-1 16</inkml:trace>
  <inkml:trace contextRef="#ctx0" brushRef="#br0" timeOffset="16767.39">27573 9543 0,'0'0'0,"0"0"15,-9 19 1,-20 19-16,-8 27 16,-10 29-1,9 0-15,29-19 16,9-19-1,19-9-15,28-9 16,18-19 0,1-29-16,0-18 15,-9-47 1,-10-28-16,-19-29 16,-19-8-1,1 8-15,-1 29 16,1 28-1,8 38-15,11 8 16,8 20 0,10 28-16,19 28 15,9 47 1,-28 28-16,-9-1 16,-29-17-1,-9-20 1,-18-28-16,-1-9 15,0-28 1,-19-10-16,-9-27 16,-19-48-1,10-37-15,18-38 16,20 0 0,27 19-16,0 57 15,1 27 1,-10 29-16,9 18 15,1 29 1,8 84-16,-27 65 16,-29 10-1,-56-28-15,-103 94 16</inkml:trace>
  <inkml:trace contextRef="#ctx0" brushRef="#br0" timeOffset="17467.41">17263 6278 0,'9'-9'0,"29"-19"0,46-28 16,48-20-1,66-8-15,65 0 16,19 18 0,0 28-16,-18 38 15,-20 29 1,-18 27-16,-28 19 15,-20 28 1,-27 28-16,-29 20 16,-37 36-1,-47 20-15,-57-1 16,-47 0 0,-66-9-1,-47-28-15,-46-47 16,-39-47-16,-27-37 15,-10-47 1,-10-29-16,-9-46 16,19-48-1,47-46-15,66-10 16,56-18 0,57-1-16,75 10 15,66 0 1,160 10-1,216 55-15,0 57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39:57.85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5795 3698 0,'19'10'0,"47"27"0,56 66 15,19 38 1,-37 28 0,-29 28-16,-38 19 15,-46-10 1,-38-9-16,-38-19 16,-18-18-1,-10-38-15,-28-38 16,-10-18-1,-9-38-15,0-37 16,10-19 0,9-38-16,28-37 15,19-19 1,19-19-16,28-18 16,28-20-1,19 1-15,28 9 16,19 28-1,0 10-15,0 37 16,0 29 0,19-1-16,9 28 15,29 20 1,-48 18 0</inkml:trace>
  <inkml:trace contextRef="#ctx0" brushRef="#br0" timeOffset="1060.97">5202 8155 0,'0'0'0,"10"0"0,-1-19 15,10-18-15,9-1 16,10 0 0,18-8-1,10-1-15,28 9 16,0 10-16,0 28 16,0 19-1,0 18 1,10 29-16,-10 37 15,0 38 1,-19 18-16,-18 20 16,-20-1-1,-27 10-15,-20 9 16,-27-10 0,-29-8-1,-28-11-15,-10-27 16,1-28-16,-1-29 15,-8-28 1,-11-18 0,10-19-16,-9-29 15,9-18-15,10-28 16,-1-29 0,20-27-1,18-29-15,9-9 16,29 0-1,19-19-15,18 19 16,19 0 0,0 9-16,10 10 15,9 9 1,0 19-16,-9 9 16,-1 19-1,1 28-15,-19 19 16,9-1-1,-19 20-15</inkml:trace>
  <inkml:trace contextRef="#ctx0" brushRef="#br0" timeOffset="2298.8">5165 4083 0,'0'0'0,"0"0"0,0 0 16,0 0-1,0 0-15,0 0 16,9 9-1,10 29-15,37 37 16,10 37 0,0 20-1,9-1-15,1-18 16,-11-10-16,1 0 16,-9-28-1,-1-9 1,-18-29-16,-19-27 15</inkml:trace>
  <inkml:trace contextRef="#ctx0" brushRef="#br0" timeOffset="2576.75">5757 4130 0,'0'0'0,"-9"9"0,-29 29 16,-37 18-1,-19 38-15,9 9 16,19 10 0,1-1-16,18-9 15,18-18 1,1-10-16,0-9 15,9-10 1,10-37-16</inkml:trace>
  <inkml:trace contextRef="#ctx0" brushRef="#br0" timeOffset="2829.67">5739 4674 0,'0'0'0,"0"0"0,0 0 16,0 0-16,9 19 16,0 28-1,1 56-15,9 28 16,-19 19-1,0 19-15,-10-9 16,-37 140 0</inkml:trace>
  <inkml:trace contextRef="#ctx0" brushRef="#br0" timeOffset="3510.53">5080 8859 0,'0'0'0,"0"0"0,0 0 16,0 0-1,9 0-15,10 18 16,38 29-1,18 38-15,0 18 16,10 19 0,-10 0-1,0-19-15,-18-19 16,-20-27 0,-18-29-16</inkml:trace>
  <inkml:trace contextRef="#ctx0" brushRef="#br0" timeOffset="3762.55">5588 8962 0,'0'0'0,"0"0"16,-9 9-16,-29 29 15,-28 37 1,-19 19-16,1 18 16,-1 1-1,10-10-15,18-19 16,10-9 0,19-37-16</inkml:trace>
  <inkml:trace contextRef="#ctx0" brushRef="#br0" timeOffset="4260.34">5654 9478 0,'0'0'0,"0"0"16,0 0-16,9 0 16,1-10-1,-1 1 1,10 0-16,0-1 15,9 1-15,0-1 16,-9 10 0,0 10-16,0-1 15,-10 1 1,-9 18 0,-9 19-16,-10 0 15,-19-1 1,10-8-16,0 0 15,18-20 1,1 1-16,28-10 16,84 20-1,161-20-15,150-37 16,18 0 0</inkml:trace>
  <inkml:trace contextRef="#ctx0" brushRef="#br0" timeOffset="6526.92">12653 2826 0,'0'0'0,"9"0"0,1-19 15,9-9 1,18-29-16,38-18 15,20-9 1,36-1 0,29 20-16,0 9 15,9 27-15,1 20 16,-20 28 0,1 18-16,-10 38 15,-19 19 1,-18 28-1,-10 28-15,-28 29 16,-38 8 0,-28 20-16,-28 8 15,-29-18 1,-27-18-16,-20-10 16,-28-38-1,1-28-15,-29-28 16,-19-28-1,-9-28-15,9-47 16,19-19 0,19-38-16,19-18 15,28-19 1,18-9-16,39-1 16,18 1-1,10-19-15,18 9 16,19 19-1,19 10-15,19-1 16,-9 19 0,-1 10-16,0 18 15,-18 10 1,-19 18 0,0 10-16,-19 19 15</inkml:trace>
  <inkml:trace contextRef="#ctx0" brushRef="#br0" timeOffset="8250.94">13133 8708 0,'0'0'0,"9"-9"16,10-10 0,9-18-16,19-10 15,19-9 1,0-1-16,28 1 15,19-10 1,9 19-16,10 10 16,-10 18-1,0 19-15,1 19 16,-1 28 0,0 37-16,10 57 15,-10 28 1,-18 47-1,-38 28-15,-19-1 16,-28 11 0,-29-1-16,-27-18 15,-29-10 1,-28-19-16,-38-18 16,-28-47-1,-38-29-15,-37-46 16,-9-47-1,-1-57-15,19-37 16,19-47 0,19-37-16,47-29 15,38-18 1,37-20-16,28 1 16,38 0-1,19-10-15,37 10 16,20 19-1,27 9-15,-9 28 16,-9 38 0,9 18-16,9 19 15,10 38 1,-66 28 0</inkml:trace>
  <inkml:trace contextRef="#ctx0" brushRef="#br0" timeOffset="9128.91">13067 14160 0,'0'0'0,"9"-19"0,10-28 15,19-38 1,46-27-16,29-10 16,19 19-1,9 9-15,10 38 16,9 27-1,-1 20-15,1 28 16,0 37 0,0 29-1,-19 37-15,-9 46 16,0 58-16,-29 36 16,-18 29-1,-38 28-15,-19 0 16,-37-9-1,-29-1 1,-37-8-16,-29-39 16,-18-18-1,-28-28-15,-20-38 16,-18-37 0,-19-28-16,10-38 15,-1-38 1,10-27-16,9-39 15,0-27 1,10-38-16,9-46 16,19-39-1,19-55-15,37-29 16,29 0 0,18 1-16,29 18 15,18 9 1,19 19-16,0 10 15,19 28 1,1 9 0,-1 9-16,9 10 15,19 0 1,10 9-16,-38 66 16</inkml:trace>
  <inkml:trace contextRef="#ctx0" brushRef="#br0" timeOffset="15438.78">2549 13249 0,'0'0'0,"-9"-28"16,9 28-16,0 0 16,0 0-1,0 10 1,0 37-16,-9 18 16,9-8-1,0 8-15,0-8 16,0-29-1,0-28-15</inkml:trace>
  <inkml:trace contextRef="#ctx0" brushRef="#br0" timeOffset="15698.34">2521 12921 0,'0'9'0,"0"-18"0,0 0 16,0 9 0,10 9-1,-10-9-15,9 0 16,0-19-1,1 1-15,-10 18 16</inkml:trace>
  <inkml:trace contextRef="#ctx0" brushRef="#br0" timeOffset="16121.83">3283 12977 0,'0'19'0,"-9"19"16,-10 18 0,-9 0-16,-29 1 15,-37 83 1,10-8-16,-11-29 16,-46 94-1,19 0-15,37-75 16,10-28-1,9 0 1,29-29-16,-1 10 16,19 0-1,10-28-15,9-19 16</inkml:trace>
  <inkml:trace contextRef="#ctx0" brushRef="#br0" timeOffset="16497.82">3293 13737 0,'0'10'0,"0"-1"15,0-9 1,-10 28-16,-9 47 16,-9 29-16,19-11 15,-1 57 1,1 38 0,0-57-16,-1-46 15,10 18 1,-9-18-16,-1-39 15,1-17 1,9-11 0,-10 1-16,1-19 15,9-9 1,-9-1-16</inkml:trace>
  <inkml:trace contextRef="#ctx0" brushRef="#br0" timeOffset="16793.25">3236 13953 0,'0'0'0,"10"0"16,-1-9-1,0-1-15,20-27 16,8-10 0,-9 19-16,10-10 15,-10 29 1,1 9-16,-1 9 15,0 1 1,-9-1 0,0 10-16,-1 18 15,-8 10 1,-20 47 0,-8-19-16,-39-37 15,-37 9 1,38-38-16</inkml:trace>
  <inkml:trace contextRef="#ctx0" brushRef="#br0" timeOffset="21953.35">22154 2666 0,'10'0'0,"-1"-9"0,1-10 15,-1 10 1,0 9 0,1-10-16,-1 1 15,1-1-15,18-8 16,10-20 0,37-9-1,28 0 1,20 0-16,8 19 15,1 19-15,19 0 16,-10 9 0,19 65-16,-29 10 15,1 38 1,-19 28 0,-28 9-16,-1 122 15,-37-19 1,-56-93-16,-10-20 15,-37-8 1,-48 55-16,-18-18 16,-29-47-1,-46 19-15,9-47 16,-29-94 0,-18 28-1,37-28-15,29-66 16,37-28-1,29-9 1,37-19-16,28-56 16,48-75-1,46-76-15,20 67 16,-1 121 0,28 9-16,10-27 15,0 28 1,-9 84-16,-10 0 15,-19 37 1,-47 10 0</inkml:trace>
  <inkml:trace contextRef="#ctx0" brushRef="#br0" timeOffset="22860.74">22230 10407 0,'9'0'0,"29"-38"0,37-28 16,19 19-16,10 10 16,27-1-1,10 10 1,-9 19-16,9 28 16,0 46-1,-18 1-15,-11 0 16,1 84-1,-28 9 1,-29 57-16,-27 28 16,-39 0-1,-37 9-15,-28-46 16,-47-1 0,-29-37-1,-37-19-15,-19-18 16,-9-67-16,-10-55 15,10-39 1,-1-27 0,29-47-16,19-57 15,46-8 1,48 8-16,28-84 16,38-66-1,37 104 1,28-29-16,29-18 15,19 9 1,-10 57-16,-19 130 16,28-37-1,-46 38-15</inkml:trace>
  <inkml:trace contextRef="#ctx0" brushRef="#br0" timeOffset="23793.17">21007 15332 0,'0'0'0,"9"-9"0,29-29 16,18-8 0,29-1-16,9 9 15,-19 10 1,0 19-16,-18 18 16,-1 28-1,-18 20 1,-19 8-16,-38 39 15,-37 55 1,-39-27-16,-27-39 16,-10 11-1,10-39 1,19-8-16,37-20 16,19-18-1,19 0 1,18-10-16,10 10 15,10-10 1,18 0 0,38 10-16,28 28 15,19-28 1,9 9-16,10-9 16,9-10-1,9-28 1,-74 1-16</inkml:trace>
  <inkml:trace contextRef="#ctx0" brushRef="#br0" timeOffset="24443.82">22644 15604 0,'0'0'0,"0"0"16,0 10 0,0-10-16,9 9 15,0 19 1,10 66-16,0 84 16,0-18-1,0-66-15,-10-19 16,-9-28-1,10-10 1,-10-27-16,9-10 16,0-19-1,29-47 1,37-103-16,0 29 16,-9 83-1,-9 10 1,9 19-16,-10 9 15,10 29 1,0 27 0,-10 1-16,19 75 15,-27-20 1,-30-74-16,-18 37 16,-18 19-1,-1-18-15,-19 8 16,19-27-1,10-38 1</inkml:trace>
  <inkml:trace contextRef="#ctx0" brushRef="#br0" timeOffset="24827.1">24036 15905 0,'0'0'0,"0"0"16,0 9-16,0-9 16,0 0-1,0 9-15,0 10 16,0 0 0,-9 9-1,-10 28-15,0 19 16,9-9-1,1 0 1,18-38-16,10-9 16,10 0-1,-1-10-15,9-9 16,1 0 0,-10-9-16,-9-20 15,0 1 1,-19-19-1,-28-37-15,-29 18 16,29 38 0</inkml:trace>
  <inkml:trace contextRef="#ctx0" brushRef="#br0" timeOffset="25982.69">24770 15285 0,'0'-9'15,"0"0"-15,0-1 16,0 20-1,9 46-15,1 113 16,18 169 0,-9-76-1,-10-196-15,0 84 16,-9-19 0,0-55-1,0-11-15,0-55 16,0-10-1,0-19-15,-9-47 16,0-9 0,-1 0-1,1 0-15,-1 0 16,1 9 0,0 38-1,-10 9 1,0 29-16,-19-10 15,-18 0 1,9 37-16,0 20 16,19-11-1,18 30 1,20 8-16,27-56 16,20 10-1,27-10 1,20-38-16,-10-8 15,-19 18 1,0-10-16,1-18 16,-20-9-1,0-29 1,-27 28-16,-29 29 16,9 9-1,-9-9 1,0 9-16,0 18 15,-19 11 1,10 17 0,-1 20-16,20 9 15,-1-37 1,29-1 0,37-9-16,57-37 15,47-104 1,-29-18-16,-56 37 15,0-75 1,-28 10 0,-47 131-16,-10 9 15,-9-9 1,0 0-16,0-1 16,-18 20-1,-11 18-15,-8 1 16,-10 18-1,0 19 1,0 19-16,18-1 16,20 38-1,9 57 1,28 9-16,-9-38 16,-10 1-1,-9-20 1,0-18-16,-28 0 15,-9-19 1,-39-19-16,-46-28 16,-57-18-1,-169-38-15</inkml:trace>
  <inkml:trace contextRef="#ctx0" brushRef="#br0" timeOffset="26965.36">30245 6335 0,'0'0'0,"9"0"16,19-10-16,29 10 16,46-18-1,29-1 1,28 0-16,-9 10 15,-10 27 1,0 29-16,-10 19 16,-8 47-1,-10 46-15,-19 38 16,-38-19 0,-28 29-1,-18-29-15,-38 28 16,-19 29-1,-10-85-15,-18 0 16,-10-56 0,-28-10-1,-47 29-15,0-19 16,10-66 0,-1-47-1,-9-37-15,10-57 16,18-18-1,10-66-15,37-19 16,38 19 0,28-94-1,19 19-15,19 103 16,28 19 0,38-47-16,-10 38 15,0 102 1,20-8-1,-11-1-15,-27 29 16,-1 27 0,-37 20-16</inkml:trace>
  <inkml:trace contextRef="#ctx0" brushRef="#br0" timeOffset="36727.07">2070 564 0,'0'0'0,"18"0"15,20-9-15,9 0 16,10 18-1,-10 10-15,9 18 16,-9 29 0,-9 9-16,-19 0 15,-10-19 1,-9-9-16,-19 0 16,-19 0-1,-18-9-15,0-1 16,-10 1-1,19-19-15,0-1 16,18-8 0,20-10-1,0 0-15,9 0 16,0 0 0,9 0-16,10 9 15,18 0 1,29 20-16,-19-1 15,0 9 1,-9 1-16,-19-1 16,-19-8-1,-10 8-15,-27 10 16,-48 0 0,-37 0-16,-19-19 15,0-19 1,0-9-16,18 0 15,20-18 1,27-1-16,11-9 16,36 18-1</inkml:trace>
  <inkml:trace contextRef="#ctx0" brushRef="#br0" timeOffset="37017.96">2521 1174 0,'0'0'0,"10"0"0,-1-9 15,29 0 1,37-1-16,38-9 16,18 10-1,-8 0-15,8-1 16,-27 10-16,-19 0 16,-57 0-1</inkml:trace>
  <inkml:trace contextRef="#ctx0" brushRef="#br0" timeOffset="37827.17">3547 874 0,'0'0'0,"0"9"0,0 29 15,0 46 1,-10 29 0,1 0-16,-1-1 15,10-18 1,0-38-16,0-18 16,0-19-1,0-1-15,0-18 16,0 0-1,0 0-15,0-28 16,10-19 0,-1-18-16,1-1 15,-1 0 1,0-9-16,1 10 16,-1 18-1,-9 28 1,10 0-16,-1-9 15,-9 19 1,9 9 0,1-10-16,18 29 15,29 28 1,18 56-16,19 10 16,-9-19-1,-1-10 1,-18-28-16,-19-18 15,-9-19 1,-1-10 0,-8-9-16,-1-28 15,0-10 1,-9 1 0,-19-29-16,-19-37 15,-9 0 1,0 28-1,-1 28-15,11 9 16,8 19 0</inkml:trace>
  <inkml:trace contextRef="#ctx0" brushRef="#br0" timeOffset="38514.31">4544 1062 0,'0'0'0,"0"-10"16,0 10-16,9 10 15,19 18 1,29 84 0,9 29-1,-10-9-15,-18-29 16,-19-38-16,-1-18 16,-8-18-1,-1-1-15,-9 0 16,0-9-1,0-19 1,0 0-16,10-10 16,-1-37-1,0-47-15,10-65 16,0 18 0,-10 66-1,1 0-15,-1 19 16,1 46-1,9 39-15,18 17 16,38 39 0,1 9-16,8-29 15,-18-18 1,0-19 0,-10-9-16,1-9 15,-10-20 1,0-9-16,0-27 15,0-39 1,-38-65 0,-27-9-16,-29 18 15,-29-9 1,1 0 0,28 74-16</inkml:trace>
  <inkml:trace contextRef="#ctx0" brushRef="#br0" timeOffset="38960.21">1505 2038 0,'19'-10'0,"28"-18"16,132 28-16,150 0 16,94-28-1,95 37-15,93 19 16,104-46-1,104-20 1,-48 57-16,-319 9 16</inkml:trace>
  <inkml:trace contextRef="#ctx0" brushRef="#br0" timeOffset="41968.8">6171 4505 0,'0'0'0,"0"9"0,0 10 16,0 0-1,0-10-15,0 1 16,0-10 0,10 0-1,-1-10-15,29 20 16,46-29 0,48-9-16,19 0 31,46 9-31,38 0 15,29 10-15,65-38 16,19-9 0,0 18-1,19 19-15,28 1 16,0-20 0,10-75-16,-48 67 15,-46 111 1,-10-37-1,-28-56-15,-48 19 16,-46 37 0,-57-28-1,-18-9-15,-19 9 16,-20-10 0,-8-9-1,-1-9-15,-18 19 16,0 9-1,-10 9 1,0-9-16,0 0 16,-9 0-1,0-9-15,0 9 16,-1 9 0,-8-9-1,-10-9-15,9 0 16,-9-1-1,0 10 1,0 0-16,10 0 16,-10-9-1</inkml:trace>
  <inkml:trace contextRef="#ctx0" brushRef="#br0" timeOffset="42410.28">11976 3754 0,'0'0'0,"0"0"16,0 0-16,0 0 15,9 10 1,10-1-16,9 19 16,19 1-1,0 8-15,0-18 16,0 9 0,10 0-1,-20-18 1,1 8-16,0 10 15,-20-18 1,1 9-16,0 28 16,-19 18-1,-19 1-15,-37 18 16,-29 1 0,-84-20-1,-170 67-15</inkml:trace>
  <inkml:trace contextRef="#ctx0" brushRef="#br0" timeOffset="43451.99">6425 4327 0,'0'0'0,"0"0"0,0-10 15,0 1 1,0 0-16,0 9 15,0 0 1,0 9 0,10-9-16,8 9 15,20 10 1,47 38 0,28 27-16,18-9 15,29 38 1,10 18-16,8 10 15,1 9 1,47 66 0,0 37-16,-10-84 15,19-10 1,57 57 0,-19-19-16,-10-9 15,0-1 1,-9-36-16,19 55 15,-28-18 1,-19-38 0,9 19-16,0 9 15,-19 0 1,-27-56 0,-1 9-16,0 10 15,-38-47 1,-27-28-1,-1 18-15,-28-18 16,-28-38 0,-19-19-16,-9 1 15,-1 8 1,-18 11 0,0-1-16,0-19 15,-10-9 1,-9 0-1,0 0-15,0 0 16,0 0 0</inkml:trace>
  <inkml:trace contextRef="#ctx0" brushRef="#br0" timeOffset="43832.55">12455 8305 0,'0'0'0,"0"9"15,0 1-15,0-10 16,10 9 0,-1 10-1,1 0-15,18 18 16,19 19-1,-9 10 1,9-10-16,0 10 16,-10 0-1,-9 9-15,-18-38 16,-10 10 0,-19 19-1,0-10-15,-28-18 16,-66 27-1,-65-8-15,-48-48 16,-141-9 0</inkml:trace>
  <inkml:trace contextRef="#ctx0" brushRef="#br0" timeOffset="44802.09">6444 4740 0,'0'0'0,"0"0"0,0 0 16,0 0-1,0 0-15,0 0 16,0 0 0,0 0-1,9 18-15,20 29 16,18 57-1,9-1 1,29 19 0,28 56-16,37 132 15,20 37 1,-10-85-16,37 20 16,10 56-1,0-29-15,0-8 16,19 93-1,0-10 1,18-18-16,38 56 16,-18-46-1,37 93 1,-38-75-16,-9-113 16,38 104-1,-38 37 1,-28-75-16,-10-9 15,-9-19 1,-10 0-16,-18-9 16,-28-113-1,9 47 1,-38-19-16,-9-28 16,-28-28-1,-29-94 1,-18 0-16,-1 9 15,1 10 1,-19-28-16,-1-29 16,-18-27-1,10-10 1,-10 0-16,0 0 16,0-10-1,0 10 1,0 0-16,0 0 15</inkml:trace>
  <inkml:trace contextRef="#ctx0" brushRef="#br0" timeOffset="45283.07">12521 13681 0,'0'0'0,"0"0"0,0 0 16,0 9-16,0-9 16,0 10-1,10 27 1,-1 1-16,0 18 15,20 57 1,-10-38 0,-10-38-16,19 48 15,-9-10 1,0-28-16,-10 9 16,10 47-1,-19-37 1,0-29-16,-9-8 15,-10 8 1,9-9 0,-8-18-16,-11-1 15,-18 0 1,-28-9 0,-57 10-16,-84-1 15,-151-18 1</inkml:trace>
  <inkml:trace contextRef="#ctx0" brushRef="#br1" timeOffset="52458.82">6190 8615 0,'0'9'16,"0"-9"-16,0 9 15,9 1 1,-9-10-16,10 9 16,-1-9-1,1 9-15,9-9 16,-10 0 0,19-9-1,10-10-15,18-37 16,10-10-1,-9 19 1,27-18-16,38-57 16,-9 0-1,19 19-15,28-38 16,28-37 0,-9 46-1,9 10-15,19-37 16,-28 46-1,-1 10 1,11-10-16,36-74 16,-27 27-1,-29 76-15,19-29 16,19-37 0,-28 28-1,-19 19-15,19-10 16,-10 1-1,-9-10 1,-19 19-16,10-10 16,-10-18-1,-19 46 1,0-9-16,-18 29 16,-1-1-1,-9-9-15,1 9 16,-1-9-1,-19 19 1,-28 37 0,0-18-16,0 9 15,-19 18 1,0 1-16,1-19 16,-11 9-1,-18 9 1,0 10-16,10 0 15,-10-9 1,0 9-16,0 0 16</inkml:trace>
  <inkml:trace contextRef="#ctx0" brushRef="#br1" timeOffset="53029.78">11251 4683 0,'10'0'0,"-1"-9"0,10 18 15,37-9 1,10 10-1,19-10-15,-10 0 16,-9 9 0,9-18-16,-18-1 15,-1 10 1,-18 0 0,-1-9-16,-8 0 15,-11-1 1,1 1-16,-9-1 15,-1 20 1,-9 9 0,0-10-16,-9 0 15,-29 29 1,-28 18-16,-47 19 16,-37 19-1,-142 84 1</inkml:trace>
  <inkml:trace contextRef="#ctx0" brushRef="#br1" timeOffset="54082.06">6425 8971 0,'0'0'0,"0"0"0,0 0 15,0 0 1,0 0-1,0 0 1,0 0-16,10 9 16,27 1-1,29-1-15,56 1 16,48-39 0,37 11-1,37 8-15,20 1 16,9 18-1,-1 1-15,11 46 16,8-9 0,20-28-1,9-10-15,-19 19 16,0-9 0,28 65-16,-47 10 15,-19-66 1,-9 1-1,-37-1-15,-29-19 16,-9 0 0,-38 1-1,-19-1-15,-18 19 16,-20 1 0,-27-29-1,-10 0-15,-10-19 16,-18 9-1,0 10 1,-19 0-16,0 0 16</inkml:trace>
  <inkml:trace contextRef="#ctx0" brushRef="#br1" timeOffset="54481.28">11929 9102 0,'0'0'0,"0"0"0,0 0 16,0 0-1,9 0-15,0 10 16,20-1-1,27 29 1,1-10 0,-1 9-16,0 1 15,-9-19 1,-9-1-16,-10 1 16,-9 19-1,0-19-15,-19 27 16,-28 30-1,-19-20 1,-85 19-16,-75 9 16,-56 1-1,-104 37-15</inkml:trace>
  <inkml:trace contextRef="#ctx0" brushRef="#br1" timeOffset="55565.54">6444 9262 0,'0'0'0,"0"0"15,0 0-15,0 0 16,9 19 0,1-1-16,-1 1 15,1 9 1,18 1 0,10 17-16,9 11 15,18-10 1,48 56-1,10 9-15,37 39 16,28 83 0,-10-18-16,11-10 15,-1-37 1,19 0 0,9 38-16,0 36 15,20 20 1,-11-28-1,-8-19-15,-1 18 16,-9 1 0,-9-1-16,-10-9 15,-9-46 1,-20-29 0,11 28-16,-20-9 15,-37-19 1,-28-47-16,9 29 15,9 27 1,-46-74 0,9-10-16,0 9 15,-10-28 1,10 19 0,-19-18-16,-9-29 15,9 0 1,-10 0-16,-9 10 15,-9-1 1,0-9 0,0 0-16,-10-18 15,-9-1 1,0-9 0,10 10-16,-10-10 15,0 0 1,0 0-1,0 0-15,0 0 16</inkml:trace>
  <inkml:trace contextRef="#ctx0" brushRef="#br1" timeOffset="56109.88">11524 14282 0,'0'0'0,"0"0"0,0 0 15,0 0 1,0 0-16,0 0 15,0 0 1,0 0 0,9 0-16,1 9 15,-1-9 1,10 19-16,9 28 16,10 0-1,9 28 1,0 18-1,-9-36-15,-1-20 16,-8 10 0,-1 0-16,-9 0 15,-1 0 1,1-19-16,-19 0 16,0-9-1,0-10 1,-19 19-16,-37 1 15,-66 8 1,-57-37-16,-28 10 16,0 18-1,-132 0-15</inkml:trace>
  <inkml:trace contextRef="#ctx0" brushRef="#br0" timeOffset="64886.8">10489 1944 0,'0'0'15,"0"0"-15,-19-10 16,10 1-1,-10 0-15,10-1 16,-1 10 0,10 0-1,0 0-15,10 10 16,18 8 0,28 10-16,39 1 15,27 27 1,28 10-1,20 27-15,8 1 16,1-9 0,0-1-16,-19-46 15,9 46 1,1 19 0,-20-46-16,-9-20 15,-19-28 1,-37-9-1,-19 0-15,-19 47 16,-19-9 0,-9-29-1,-10-9-15,-9 0 16,0 0 0,0 0-16</inkml:trace>
  <inkml:trace contextRef="#ctx0" brushRef="#br0" timeOffset="65309.58">12644 2394 0,'0'0'0,"0"0"0,0 9 16,-10-9 0,10 0-1,0 0-15,0 0 16,0 10 0,0 18-1,0 9-15,10 1 16,-1 28-1,10 28-15,-10-19 32,1-19-32,-10-9 15,0-10-15,-10 1 16,-9-10 0,-28 28-1,-28-18-15,-38-10 16,-37 9-1,-161 1 1</inkml:trace>
  <inkml:trace contextRef="#ctx0" brushRef="#br0" timeOffset="66173.57">11496 6963 0,'0'0'0,"0"-9"15,0 0-15,0 9 16,0 0 0,0 0-1,0 0-15,9 18 16,19 20-1,29-1-15,37 48 16,9-29 0,20 19-1,8 47-15,-8 9 16,-10-9 0,-19-47-1,19 19-15,0 28 16,-19-37-1,-19-38 1,-9-19-16,-19-19 16,0 10-1,-10 9-15,-18-9 16,0-19 0,-10 9-1,1 1-15,-10-10 16,0 0-1</inkml:trace>
  <inkml:trace contextRef="#ctx0" brushRef="#br0" timeOffset="66576.88">13095 7751 0,'0'0'0,"0"-9"0,0 9 15,0 28 1,0 28-16,0-18 16,10-19-1,-1 18 1,0 38-16,10-28 15,-9-28 1,-1 19 0,0 8-16,-9-8 15,0 9 1,-9 9-16,-10-18 16,-18-10-1,-20-19 1,-28-9-16,-27-9 15,-20-1 1,66 1-16</inkml:trace>
  <inkml:trace contextRef="#ctx0" brushRef="#br0" timeOffset="67498.56">12060 12199 0,'0'0'0,"0"9"16,0-9-1,10 9-15,18 38 16,10 28 0,18 38-16,10 0 15,-10-85 1,29 47-1,28 56-15,0 19 16,0 10 0,-10 9-1,-9-38-15,-9 0 16,-10-27 0,-28-48-1,0 10-15,-9-20 16,-10-8-1,-9-1-15,0 1 16,-10-19 0,-9-10-1,9 10-15,-9-10 16,0-9 0</inkml:trace>
  <inkml:trace contextRef="#ctx0" brushRef="#br0" timeOffset="67892.77">13227 13456 0,'0'9'0,"0"1"16,0 8-16,0-8 16,0-10-1,9 19 1,1 27-16,8-17 16,-8-1-1,9 19 1,-1 0-16,-18-19 15,0-19 1,-9 1 0,-19-1-16,-47 19 15,-38 28 1,0-46-16,-19-29 16,57 0-1</inkml:trace>
  <inkml:trace contextRef="#ctx0" brushRef="#br2" timeOffset="96435.8">8420 2638 0,'0'0'0,"0"9"16,0 10-16,0 9 16,0 29-1,-10 18-15,1 37 16,9 10 0,0 10-1,0-1-15,0 0 16,9-18-1,-9-1-15,10 1 16,-1 0 0,-9-20-16,0-17 15,0-20 1,0-9-16,0-10 16,0-9-1,0-9-15,0-19 16,0 0-1,0 0-15</inkml:trace>
  <inkml:trace contextRef="#ctx0" brushRef="#br2" timeOffset="97159.31">8354 2769 0,'0'0'0,"0"0"16,0 0-16,0 0 15,9 0 1,1 0-16,18-9 16,19 9-1,0 0-15,0 0 16,-9 9 0,-1 1-16,-9-1 15,-9 10 1,0 0-1,-19-1-15,0 11 16,0-1-16,-19 0 16,0 0-1,-9 10-15,0-1 16,9-18 0,10 0-1,-1-10-15,1 0 16,0 1-16,-1-10 15,10 0 1,0 0 0,10 9-16,-1 0 15,19 10 1,0 0-16,1 9 16,-1 0-1,-9 0-15,-1 1 16,-8-1-1,-10 0-15,0 0 16,-19 0 0,-9 0-16,-29 19 15,-18-9 1,-19-19-16,9-1 16,1-8-1,37-10-15</inkml:trace>
  <inkml:trace contextRef="#ctx0" brushRef="#br2" timeOffset="99343.13">13622 3154 0,'0'0'0,"0"0"16,0 0-16,0 0 16,0 0-1,0 0-15,0 0 16,0 0 0,0 0-1,0 0-15,0 0 16,0 0-16,0 19 15,0 9 1,9 28 0,-9 19-16,10 28 15,-10 10 1,9-10-16,-9-28 16,0 0-1,0-28-15,0-9 16,0-19-1,0-10-15,0-9 16,0 0 0,0-28-16,0-28 15,0-29 1,0-9-16,10 10 16,-10 18-1,0 19-15,9 0 16,-9 10-1,0 9-15,0 9 16,0 10 0,0-1-1,0 10-15,0 0 16,0 10 0,-9 27-16,-1 29 15,-9 37 1,10-9-16,0-10 15,-1-9 1,1-18-16,-1-11 16,1-8-1,9-19-15,0 0 16,0-1 0,0-18-16,0 0 15,0 0 1,0 0-16,9-28 15,1-38 1,-1-37-16,1-9 16,-10 8-1,0 20-15,0 18 16,0 10 0,0 9-16,0 19 15,0 0 1,0 9-1,0 10-15,0-1 16,0 20 0,-10-10-16</inkml:trace>
  <inkml:trace contextRef="#ctx0" brushRef="#br2" timeOffset="100789.76">13537 9543 0,'0'0'15,"0"0"-15,0 0 16,0 0-16,0 0 15,0 0 1,0-9-16,10-10 16,-1 1-1,0-1 1,1 0-16,9 10 16,0-1-1,9 1-15,0-1 16,-9 20-16,9-1 15,-9 1 1,0 18 0,-1 0-16,1 9 15,-19 1 1,0 9-16,0 0 16,-19 0-1,1 9 1,-11-9-16,1-10 15,0 1-15,9-19 16,0-1 0,10 1-16,0 0 15,-1-19 1,10 0-16,0 0 16,10 0-1,8 0-15,29 0 16,19-9-1,19-10-15,9 9 16,-9 1 0,-10 0-16,-19-1 15,1 1 1,-20 9 0,-18 0-16,0 0 15,-19 0 1,0 0-16</inkml:trace>
  <inkml:trace contextRef="#ctx0" brushRef="#br2" timeOffset="101992.35">13453 15210 0,'0'0'0,"0"0"16,9 0-16,10-9 15,9-10 1,19 0-16,10 1 16,-1-1-1,0 10-15,1-1 16,-20 10 0,1 0-16,-19 10 15,0-10 1,-10 9-16,-9 0 15,0 1 1,0 18-16,-19 0 16,1 0-1,-1 0 1,-19 0-16,0 1 16,10-1-1,0-9-15,0-1 16,18-8-1,1-1-15,0 0 16,-1-9 0,10 0-16,10 10 15,8-1 1,20 10-16,9 0 16,-9-1-1,-1-8-15,1 9 16,-10-1-1,-9 1-15,0-9 16,0 8 0,-1 10-16,-8 1 15,-10-1 1,-19 9-16,-9 10 16,-19 0-1,-19 9 1,-28-9-16,9-9 15,-9-19 1,9-1-16,1-8 16,18-10-1,0 0-15,38 0 16</inkml:trace>
  <inkml:trace contextRef="#ctx0" brushRef="#br2" timeOffset="107009.71">8993 3604 0,'0'0'0,"0"0"0,0 0 16,10 0 0,-10-9-16,0 9 15,0-9 1,0 9-1,9 0-15,-9-10 16,0 10 0,0 0-16,0 0 15,0 0-15,0 10 16,0 8 0,0 20-1,0 9-15,0 0 16,0 0-1,0 0-15,0-10 16,0 1 0,0-1-16,0-9 15,10 0 1,-1 1-16,-9-20 16</inkml:trace>
  <inkml:trace contextRef="#ctx0" brushRef="#br2" timeOffset="107709.42">9332 3595 0,'0'0'0,"0"0"0,0 0 16,0 0 0,0 0-16,0 9 15,0 1 1,0 18 0,0 19-16,0 0 15,0 9-15,-9 10 16,-1-1-1,10-8-15,0-1 16,0-37 0</inkml:trace>
  <inkml:trace contextRef="#ctx0" brushRef="#br2" timeOffset="118209.55">10216 6260 0,'0'0'15,"0"0"-15,0 0 16,0 0 0,0 0-16,0 0 15,0 0 1,0 0-16,0 0 16,0 9-1,0 10-15,0 18 16,0 29-1,0 18-15,0 29 16,-9 9 0,9-9-16,-9 9 15,9-1 1,9-17-16,-9-20 16,9-9-1,-9-9-15,0-10 16,0-18-1,0-20-15,0-8 16,0-10 0</inkml:trace>
  <inkml:trace contextRef="#ctx0" brushRef="#br2" timeOffset="119009.25">10075 6457 0,'0'0'0,"0"0"0,0 0 16,0-10-16,0 1 16,10-10-1,-1 0 1,1 1-16,8-20 16,11 1-16,18-20 15,9 10 1,1 10-1,-1 9-15,-9 18 16,0 1 0,-9 9-16,-1 9 15,1 1 1,-10 8-16,-9 11 16,0-1-1,-10 9-15,-9 1 16,0-1-1,-19-9-15,1 1 16,-20 8 0,10-18-16,-1 0 15,1-1 1,9-8-16,10-10 16,0 0-1,9 0-15,0 0 16,0 0-1,0 0-15,9 0 16,10 0 0,9 9-1,0 1-15,1-1 16,-11 10 0,1-1-16,0 1 15,0 9 1,-10 1-16,-9-1 15,0 0 1,-19 0-16,-9 0 16,-28 0-1,-20-9-15,-18 0 16,10-19 0,37-10-16</inkml:trace>
  <inkml:trace contextRef="#ctx0" brushRef="#br2" timeOffset="119649.76">10706 6963 0,'0'0'0,"0"0"0,0 0 16,0 0 0,0 0-16,0 0 15,0 10 1,-10 18-16,1 9 15,-1 29 1,10-10-16,0 1 16,0-1-1,0-9 1,0 0-16,-9 18 16,0 1-16,9-38 15</inkml:trace>
  <inkml:trace contextRef="#ctx0" brushRef="#br2" timeOffset="120309.4">11016 7123 0,'0'0'0,"0"0"16,0 0-16,0 0 15,0 0 1,9 0-16,1-10 16,-1 1-1,1 0 1,9-1-16,-1 10 15,1 0-15,-9 0 16,-1 10 0,-9-1-1,0 0-15,0 20 16,0-1 0,-9 0-16,-10 0 15,0 0 1,0 0-16,0 10 15,10-1 1,-1-9-16,1 1 16,0-11-1,-1 1 1,20-9-16,-1-1 16,29 0-16,37-9 15,57 0 1,37-18-1,151-20-15</inkml:trace>
  <inkml:trace contextRef="#ctx0" brushRef="#br2" timeOffset="122182.4">10668 10285 0,'0'0'0,"0"0"0,0 0 16,0 0-1,0 0-15,0 0 16,0 9 0,-19 29-16,10 27 15,-1 38 1,1 29-1,18 9-15,1-10 16,-10 0 0,0-9-16,0-19 15,-19 10 1,0-19-16,10-10 16,-1-18-1,10-19-15,10-10 16,-1-18-1,-9-19-15</inkml:trace>
  <inkml:trace contextRef="#ctx0" brushRef="#br2" timeOffset="122975.18">10649 10435 0,'0'0'0,"0"0"16,10 0-16,-1 0 15,19 0 1,0 0-16,19 0 16,1 9-1,17 1-15,-8-1 16,-1 0 0,-18 10-16,-19-10 15,0 1 1,-10 9-16,-9 9 15,0 0 1,-19 0-16,0 10 16,-18-1-1,-1 1-15,10-20 16,0 1 0,-1 0-16,20-10 15,0 1 1,-1-1-16,1-9 15,9 0 1,0 0 0,0 0-16,0 0 15,0 0 1,9 9-16,19 1 16,1-1-1,-1 1-15,9 8 16,1 1-1,0 0 1,-10 0-16,-9-1 16,0 1-16,-19 0 15,0 9 1,-19 0-16,0 0 16,-19 1-1,-18-11 1,-1 1-16,1 0 15,-10-10-15,0-9 16,0-9 0,-9-1-16,38 10 15</inkml:trace>
  <inkml:trace contextRef="#ctx0" brushRef="#br2" timeOffset="123508.33">11345 11317 0,'0'0'0,"0"0"16,0 0 0,0 0-16,0 0 15,0 9 1,0 19-16,-9 10 16,0 27-1,-1 20-15,1-1 16,-1-9-1,1-18-15,-1-1 16,1-9 0,0-10-16,9-18 15,0-9 1,0-10-16,0 0 16</inkml:trace>
  <inkml:trace contextRef="#ctx0" brushRef="#br2" timeOffset="124275.78">11609 11467 0,'0'0'0,"0"0"0,0 0 15,0 0 1,9 0-16,1 0 15,18 9 1,0 1 0,0-1-16,-9 0 15,0 1 1,0-1-16,-19 0 16,0 1-1,0 9-15,-19 9 16,0 0-1,0-9-15,0-1 16,10 1 0,0 0-16,-1-10 15,1 1 1,-1-10-16,1 0 16,9 0-1,0 0-15,0 0 16,0 0-1,9 9-15,1 1 16,-1-1 0,19 0-16,1 1 15,8 8 1,-9 11-16,10-1 16,-10 0-1,-9 0-15,0 0 16,0 0-1,-19 10 1,0-1-16,-19-8 16,-19 8-1,-18 1-15,-1-20 16,-18 1 0,9-19-16,38 0 15</inkml:trace>
  <inkml:trace contextRef="#ctx0" brushRef="#br2" timeOffset="128991.98">7498 5828 0,'0'0'0,"0"0"15,0 0-15,0 0 16,0 9-1,0 1 1,0 9-16,0 18 16,9 38-1,1 19-15,-1 0 16,-9 0 0,0-19-16,0 0 15,0 0 1,-9 0-16,-1-9 15,1-10 1,-1-19-16,1 1 16,9-19-1,0-1-15,0-18 16</inkml:trace>
  <inkml:trace contextRef="#ctx0" brushRef="#br2" timeOffset="129642.33">7592 5819 0,'0'0'0,"0"0"0,0 0 16,0 0 0,9 0-16,1 0 15,18-10 1,0 1-16,19 18 16,0 1-1,-9-1-15,-1 0 16,-18 1-1,0 9-15,-19 9 16,0 0 0,-19 9-16,0 1 15,-9-1 1,0-8 0,0-11-16,9 1 15,9-19-15,1 0 16,0 0-1,9 0 1,0 0-16,0 0 16,0 0-1,0 0-15,9 0 16,0 0 0,10 0-16,0 9 15,0 1 1,0-1-16,-10 1 15,-9-1 1,0 10-16,-19 0 16,-18 9-1,-29-10-15,-9 1 16,-10-9 0,47-10-16</inkml:trace>
  <inkml:trace contextRef="#ctx0" brushRef="#br2" timeOffset="130408.42">7761 6363 0,'0'0'0,"0"0"0,0 0 15,0 0 1,0 0-16,10 0 16,-1-10-1,10 10-15,0 0 16,-1 0 0,1 0-16,-9 10 15,-1-1 1,0 10-16,-9 9 15,0 0 1,-18 10-16,-1-1 16,0 1-1,-9-10-15,-10 0 16,10-9 0,0 0-16,9-1 15,9-8 1,1-10-1,9 0-15,9 0 16,10 0 0,19 0-16,18-10 15,10-8 1,-9-1-16,-1 10 16,-9-1-1,-28 1-15</inkml:trace>
  <inkml:trace contextRef="#ctx0" brushRef="#br2" timeOffset="130882.03">8269 6335 0,'0'0'0,"0"0"0,0 0 16,0 0-16,0 0 15,0 9 1,0 19-16,0 28 16,-9 38-1,-1 19-15,1-1 16,9-65 0</inkml:trace>
  <inkml:trace contextRef="#ctx0" brushRef="#br2" timeOffset="131748.01">8457 9084 0,'0'0'16,"0"0"-16,0 0 15,0 0-15,0 0 16,0 0-1,0 9-15,-19 19 16,1 38 0,-11 28-16,20 28 15,0 9 1,-1 10-16,1-10 16,-1-9-1,10-19-15,-9-18 16,0-10-1,-1-19-15,1-18 16,-1-20 0,10 1-16,0-19 15,0 0 1,0 0 0</inkml:trace>
  <inkml:trace contextRef="#ctx0" brushRef="#br2" timeOffset="132359.14">8326 9346 0,'0'0'0,"0"0"0,0 0 16,0 0-16,9 0 15,0 0 1,1-9-16,18 0 15,0-1 1,0 10-16,1 0 16,-11 10-1,1-1-15,0 0 16,-9 1 0,-1-1-16,-9 1 15,0-1 1,0 10-16,0-10 15,-9 10 1,-10-10 0,0 1-16,9-1 15,1 0 1,0 1-16,-1-10 16,10 0-1,0 0-15,0 0 16,10 9-1,-1 1-15,0-1 16,10 0 0,0 10-16,0 0 15,0 9 1,0-9-16,-19 9 16,0 0-1,-10 0-15,-9 0 16,-9 0-1,-28-9-15,9 0 16,0 0 0,9-19-1,10 0-15</inkml:trace>
  <inkml:trace contextRef="#ctx0" brushRef="#br2" timeOffset="132875.7">8457 10022 0,'0'0'0,"0"0"0,0 0 16,10 0 0,-1 0-16,0-19 15,20 0-15,-1 1 16,0 8 0,10 1-1,-10-1-15,-9 10 16,0 10-16,-1-10 15,-18 9 1,0 1 0,0 8-16,-9 1 15,-10 0 1,0 0-16,10-1 16,0 1-1,-1-9-15,1-1 16,9-9-1,9 9-15,1 1 16,18-10 0,0 0-16,19 0 15,0 0 1,-19-10-16</inkml:trace>
  <inkml:trace contextRef="#ctx0" brushRef="#br2" timeOffset="133325.57">8918 9994 0,'0'0'0,"0"0"16,0 0 0,0 0-16,10 0 15,-1-10 1,0 1-16,20 0 15,-1-1 1,10 1-16,-10 9 16,-9 0-1,-1 0-15,-8 9 16,-10 1 0,0-1-16,0 10 15,-10 9 1,1 0-16,0-9 15,-1 0 1,1-1-16,-1-8 16,10-1-1,0 1-15,10-1 16,-1 0 0,19 1-1,10-1-15,28-9 16,0 0-1,18-19-15,-46 10 16</inkml:trace>
  <inkml:trace contextRef="#ctx0" brushRef="#br2" timeOffset="133985.06">8260 11908 0,'0'0'0,"0"0"0,0 0 15,0 0 1,0 9-16,-19 29 15,0 27 1,-9 48 0,-10 37-16,10 19 15,0 0 1,0-10-16,-1-18 16,11-38-1,-1-9-15,0 0 16,9-28-1,1-19-15,0-10 16,-1-18 0,10-19-16,0 0 15,0 0 1</inkml:trace>
  <inkml:trace contextRef="#ctx0" brushRef="#br2" timeOffset="134610.73">8166 12349 0,'0'0'0,"0"0"16,9-10 0,0-8-16,20-11 15,-1 1 1,10 0-16,9 0 15,0 0 1,0 18-16,-10 1 16,1 0-1,0 18-15,-20 0 16,1 1 0,-9 18-16,-10 0 15,0 0 1,-19 0-16,0 1 15,-9-11 1,-10 1 0,0 0-16,10-10 15,0-9-15,0 0 16,18 0 0,1 0-16,9 0 15,0 0 1,0 0-1,9 0-15,10 0 16,9 10 0,1 8-16,8 11 15,1-1 1,-10 0-16,-9 0 16,0 0-1,-19 0-15,-10 0 16,-8 1-1,-30-1-15,-17 9 16,-20-18 0,0 0-16,1-10 15,37 1 1</inkml:trace>
  <inkml:trace contextRef="#ctx0" brushRef="#br2" timeOffset="135181.25">8260 13418 0,'0'0'0,"0"0"16,0 0-1,0 0-15,0-18 16,9-1 0,1-9-16,8 0 15,11-1 1,-1 1-1,0 9-15,10 10 16,-20 0-16,1 9 16,-9 9-1,-1 0-15,-9 20 16,0 8 0,-19 10-1,0-9-15,1-1 16,-1-9-1,-9-9-15,9 0 16,9 0 0,1-10-16,0 0 15,9-9 1,9 10-16,10-1 16,18-9-1,29 0-15,38-19 16,27-18-1,-65 18-15</inkml:trace>
  <inkml:trace contextRef="#ctx0" brushRef="#br2" timeOffset="135883.5">8899 13193 0,'0'0'0,"0"0"15,10 0 1,-1-9-16,19-1 16,19 1-1,10 9-15,-1 9 16,1 1 0,-20 9-16,-8-1 15,-11 1 1,-8 9-16,-10 0 15,-10 10 1,-18 9 0,-19 0-16,-9-10 15,9 1 1,0-19-16,18-1 16,20-8-1,0-10-15,-1 0 16,10 0-1,10 0-15,8 0 16,20 9 0,19 0-16,-1 1 15,0-1 1,1 10-16,-10 0 16,-9 0-1,-10 9-15,-9 0 16,-1 9-1,-18 1-15,-28 9 16,-19 0 0,-56 0-16,-38 0 15,-10-19 1,1-19-16,74-9 16</inkml:trace>
  <inkml:trace contextRef="#ctx0" brushRef="#br1" timeOffset="155016.76">14469 3595 0,'0'0'0,"9"0"16,10 0 0,28-9-16,28-1 15,38-9 1,38 10-1,27 0-15,57-1 16,29 1-16,9 9 16,37-9-1,10-1-15,9-9 16,0 1 0,1 8-16,-1 1 15,0-1 1,-9 1-16,0 18 15,-19 1 1,-19 9-16,-28-1 16,-28-8-1,-28-1 1,-29 10-16,-9-19 16,-19 9-16,-28 1 15,-10-1 1,-18-9-16,-10 9 15,-18-9 1,-20 10 0,1-10-16,-19 0 15,0 9 1,-1 1-16,-18-10 16,0 0-1</inkml:trace>
  <inkml:trace contextRef="#ctx0" brushRef="#br1" timeOffset="155392.2">21016 2938 0,'0'0'0,"0"0"0,0 0 16,0 0-1,10 0-15,8 19 16,29 28 0,29 28-16,-1 19 15,-9 0 1,-29-19-16,-8-10 15,-20-8 1,-18 8-16,-20 1 16,-55 9-1,-86 28-15,-74-9 16,-57-9 0,-85-1-16</inkml:trace>
  <inkml:trace contextRef="#ctx0" brushRef="#br1" timeOffset="156442.28">14393 3661 0,'0'0'0,"0"0"0,0 0 15,-9-10 1,9 10-16,0 0 16,0 0-1,19 10-15,37 8 16,66 39-16,29 18 16,28 37-1,-1 10 1,29 28-16,10 29 15,18 18 1,0 9-16,19 10 16,19 19-1,19 18-15,9 10 16,-10-1 0,10 10-16,0 10 15,-18-1 1,-1-9-16,-19-9 15,-18-19 1,-29 0-16,-18-19 16,-20-28-1,-18-9-15,-18-19 16,-20-29 0,-9-8-16,0-10 15,-1-19 1,-27-19-1,-10-9-15,1 1 16,-20-20 0,1-9-16,-10-10 15,-10 1 1,1-10-16,-1 0 16,-8 0-1,8-9-15,-8 0 16,-1 0-1,-9-1-15,-1 1 16,1 0 0,0 0-16,9-1 15,0 1 1,-9 9-16,10 0 16,-1 10-1,0-1 1,0 10-16,0 0 15,1 0-15,-1 0 16,0-9 0,-9-1-16,0 1 15,0-10 1,-1-9-16,-8-1 16,-1 1-1,1-9 1,-1-1-16,0-9 15,1 0 1</inkml:trace>
  <inkml:trace contextRef="#ctx0" brushRef="#br1" timeOffset="156798.65">21364 9393 0,'0'0'0,"0"0"16,10 10-16,-1-1 16,10 19-1,9 19-15,19 28 16,0 19-1,0 19-15,-9-1 16,-10-18 0,-9-19-16,-10-19 15,-9 1 1,-9-10-16,-19-1 16,-48 1-1,-65 0-15,-47-19 16,-160-9-1</inkml:trace>
  <inkml:trace contextRef="#ctx0" brushRef="#br0" timeOffset="167719.76">14450 9131 0,'0'0'0,"9"0"0,10 0 15,37-19 1,39-28-16,55-38 16,48-18-1,46-37-15,20-11 16,18-17-1,9-11-15,29-18 16,0 0 0,28-19-1,19 1-15,-19-11 16,10 1-16,-1 9 16,1 1-1,-1-1 1,-28 9-16,-28 20 15,0-1 1,-37 19-16,-20 10 16,-37 18-1,-37 19-15,-29 19 16,-28 9 0,-29 19-16,-27 19 15,-20 9 1,1 19-16,-19 0 15,0 18 1,-10 1 0,-9-1-16,0 10 15</inkml:trace>
  <inkml:trace contextRef="#ctx0" brushRef="#br0" timeOffset="168041.7">21035 4458 0,'0'0'0,"0"0"16,0 0-16,0 0 15,9 10 1,1-1-16,18 10 16,19 9-1,19 19-15,9-10 16,0 1-1,-18-10-15,-20-9 16,1 9 0,-19 0-16,0 10 15,-10 18 1,-28 47-16,-37 38 16,-57 28-1,-38 18-15,-93 85 16</inkml:trace>
  <inkml:trace contextRef="#ctx0" brushRef="#br0" timeOffset="168898.14">14553 10078 0,'0'0'0,"0"0"15,-9 10 1,-10-1-16,0 0 16,10-9-1,-1 0-15,1 0 16,9 0-1,0 0 1,9 0-16,29 10 16,56-1-16,47 10 15,57 9 1,46 0-16,20 19 16,27 0-1,48 19 1,28 18-16,47 10 15,37 9-15,10 10 16,10-10 0,-20 10-1,-27-20-15,-48-8 16,-37-20 0,-48-8-16,-56-20 15,-46-18 1,-39 0-16,-46-10 15,-39-9 1,-18 0-16,-9 0 16,-19 0-1,-10 0-15,-9 0 16,0 0 0,0 0-16,0 0 15</inkml:trace>
  <inkml:trace contextRef="#ctx0" brushRef="#br0" timeOffset="169241.41">20311 10763 0,'0'0'0,"0"0"15,0 0-15,9 10 16,19-1 0,29 19-16,18 10 15,19 8 1,9 20-16,10 9 16,-28-9-1,-19-10-15,-19 0 16,-28-9-1,0 19-15,-38 9 16,-75 38 0,-104 37-16,-65-19 15,-104 19 1</inkml:trace>
  <inkml:trace contextRef="#ctx0" brushRef="#br3" timeOffset="173332.83">14723 14366 0,'0'0'0,"9"0"0,0-19 15,10-9 1,0 0 0,9-10-16,0 1 15,20-19 1,-1-1-16,18 1 15,11-10 1,8-9-16,20 0 16,9-19-1,18-9-15,20-19 16,9-28 0,19-19-16,-1-18 15,20-20 1,9-18-16,9-10 15,1-18 1,18-19-16,9-10 16,1-18-1,9-9-15,0-10 16,0 0 0,-9 9-16,-1-9 15,1 9 1,-19 10-16,-10 0 15,-9 0 1,9 9 0,-9 9-16,-9 10 15,-10 28 1,-9 0-16,-19 29 16,-10 8-1,1 10-15,-29 28 16,-9 10-1,0 18-15,-19 19 16,-10 28 0,-18 19-16,-9 19 15,-20 9 1,-8 19 0,-11-976-16,1 1970 15,-9-975 1,-10 0-16,0 9 15,0 0 1,-10 9-16,-9 0 16</inkml:trace>
  <inkml:trace contextRef="#ctx0" brushRef="#br3" timeOffset="173758.78">21449 5528 0,'0'0'0,"0"0"0,0 0 16,0 0-1,0 0-15,9 0 16,1 0 0,18 0-16,19 0 15,19-10 1,9 1-1,10-10 1,-10 0-16,-9 1 16,-10-1-16,-18 0 15,0 10 1,-10-1-16,-9 1 16,-1 0-1,1 9-15,-9 0 16,-1 9-1,-9 10-15,0 37 16,-38 57 0,-27 56-16,-30 18 15,-17 20 1,-1-1-16,-75 104 16</inkml:trace>
  <inkml:trace contextRef="#ctx0" brushRef="#br3" timeOffset="174691.64">14986 14525 0,'0'0'0,"0"0"0,0 0 16,9 0 0,1-9-1,18-10-15,10-9 16,18-9 0,48-20-16,27-18 15,29-19 1,28 1-16,29-20 15,37 0 1,19-8-16,37-1 16,47-10-1,20 1-15,8 9 16,1 0 0,-28 0-16,-1 0 15,-28 19 1,-28 0-16,-28-1 15,-38 1 1,-28 19-16,-37 9 16,-29 9-1,-19 10 1,-37 9-16,-19 0 16,-19 19-16,-10 0 15,-18 9 1,0 9-1,-19 1-15,0 9 16</inkml:trace>
  <inkml:trace contextRef="#ctx0" brushRef="#br3" timeOffset="175124.92">20113 11927 0,'0'0'0,"0"0"0,0 0 16,0 0-16,9 0 16,10 9-1,19 0 1,47 19-16,18 1 15,10-11 1,0 1-16,0-9 16,-10-1-1,-18-9-15,-19 0 16,-29 9 0,1 1-16,-19-10 15,0 9 1,-1 0-16,-8 1 15,-10 9 1,-19 27-16,-47 39 16,-66 37-1,-27 9-15,-20-9 16,-113 75 0</inkml:trace>
  <inkml:trace contextRef="#ctx0" brushRef="#br1" timeOffset="182000.92">22766 3116 0,'0'0'0,"0"0"0,0 19 16,-9 28 0,-1 38-1,1 37-15,-1 46 16,-9 151 0</inkml:trace>
  <inkml:trace contextRef="#ctx0" brushRef="#br1" timeOffset="182974.52">22361 10988 0,'0'0'0,"10"0"16,9 0 0,9-9-16,28 0 15,10-1 1,0 20-16,-10-1 16,1 19-1,-19-9-15,-10 9 16,-9 0-1,-19 0 1,0 10-16,-19 9 16,-19 0-1,0 9-15,10-19 16,0-8 0,19-11-1,-1-8-15,1-10 16,9 0-1,9 9-15,29 1 16,65-1 0,104 0-16,170 19 15</inkml:trace>
  <inkml:trace contextRef="#ctx0" brushRef="#br1" timeOffset="184107.11">16877 2385 0,'0'0'0,"0"0"0,0 0 16,0 0-1,0-10-15,0 1 16,0 9 0,0 0-1,0 0-15,0 9 16,0 10-1,0 28-15,-10 28 16,1 19 0,0 9-1,-10 10-15,0 9 16,0 0 0,0-10-16,1-9 15,8-9 1,1-19-16,-1-18 15,1-11 1,0-17 0,9-11-16,0-18 15,0 0 1</inkml:trace>
  <inkml:trace contextRef="#ctx0" brushRef="#br1" timeOffset="184776.08">16783 2300 0,'0'0'15,"9"0"-15,1-19 16,8-9-16,11-9 15,8 9 1,10 9-16,10 9 16,-1 1-1,-9 9 1,-9 9-16,0 1 16,-20 9-16,1-1 15,-19 1 1,0 9-1,-19 0 1,-18 10-16,-20-10 16,10-9-1,0 0-15,0-1 16,19-8 0,19-10-16,-1 0 15,10 0 1,0 0-16,0 0 15,19 9 1,9 1-16,19 18 16,0 0-1,-9 9-15,-1 10 16,-8-9 0,-10-1-1,-19 10-15,0 0 16,-19 0-1,-28 0 1,-19 9-16,-19-18 16,0-10-16,1-9 15,18 0 1,0-19 0,19 0-16,19 0 15</inkml:trace>
  <inkml:trace contextRef="#ctx0" brushRef="#br1" timeOffset="185165.48">17319 2647 0,'0'0'0,"0"0"0,0 0 16,0 0 0,0 0-1,0 0-15,0 10 16,0 9-1,0 27-15,0 20 16,-9 19 0,-1-10-16,1-10 15,-1-8 1,1-1 0,0-19-16,9-8 15,0-11 1,0-18-16</inkml:trace>
  <inkml:trace contextRef="#ctx0" brushRef="#br1" timeOffset="185439.98">17771 2685 0,'0'0'0,"0"0"16,0 0-16,0 0 15,0 19 1,-19 28-16,9 37 16,1 38-1,9 9 1,9-18-16,1 0 15,-10-57-15</inkml:trace>
  <inkml:trace contextRef="#ctx0" brushRef="#br1" timeOffset="187220.23">15663 6410 0,'0'0'0,"0"0"0,0 0 16,0 0-1,0 0-15,0 9 16,0 19-1,0 38-15,10 28 16,-10 28 0,0 9-1,0 0-15,0-18 16,0 0 0,0-1-16,-10 1 15,1-19 1,0-19-16,9-19 15,0-9 1,0-28-16,0-10 16,0-9-1</inkml:trace>
  <inkml:trace contextRef="#ctx0" brushRef="#br1" timeOffset="187830.8">15645 6335 0,'0'0'0,"9"0"0,10-10 15,18-8 1,20-1-16,9 9 15,0 1 1,-1 18-16,-8 1 16,-20-1-1,-8 19-15,-11 0 16,-8 1 0,-10 8-16,-19 10 15,-9-9 1,-10-1-1,1-9-15,8-9 16,11-10 0,8 1-16,1-10 15,9 0 1,0 0-16,9 0 16,10 0-1,28 9 1,0 1-16,0 8 15,0 10 1,-9 1-16,-1 8 16,-18 1-1,-19-10-15,0 9 16,-19 1 0,-9-1-1,-28 1-15,-1-10 16,1-9-1,9-10-15,0 1 16,28-10 0</inkml:trace>
  <inkml:trace contextRef="#ctx0" brushRef="#br1" timeOffset="188341.84">16359 7057 0,'0'0'0,"0"0"15,0 0 1,10 0-16,-1-9 15,20-10 1,-1 10 0,9-1-16,1 1 15,0 9 1,-1 9-16,-18 1 16,0-1-1,-19 0-15,0 19 16,-19 1-1,0 8-15,0 1 16,-9-1 0,9-9-16,10-9 15,0 0 1,-1 0 0,10-10-16,0 0 15,10 1 1,-1-1-16,19 1 15,19-10 1,47 0 0,-37-10-16</inkml:trace>
  <inkml:trace contextRef="#ctx0" brushRef="#br1" timeOffset="188693.27">17121 6898 0,'0'0'0,"0"0"0,0 9 16,0 10 0,-9 37-16,0 47 15,-1 19 1,1 19-1,18 9-15,1-84 16</inkml:trace>
  <inkml:trace contextRef="#ctx0" brushRef="#br1" timeOffset="190342.19">17084 4721 0,'0'0'0,"0"0"0,0 9 15,0 1 1,0 18-16,0 9 16,0 38-1,0 29-15,0 18 16,0 9 0,-10-9-1,1-19-15,0-18 16,-1-10-1,1-19-15,9-9 16,0-10 0,0-27-16</inkml:trace>
  <inkml:trace contextRef="#ctx0" brushRef="#br1" timeOffset="190969.52">17159 4712 0,'0'0'0,"10"-10"0,18-9 15,19 1 1,19-11-16,-1 20 15,-8 0 1,-1 18 0,-18 0-16,0 20 15,-20-1 1,1 0-16,-19 0 16,-19 19-1,-18 0-15,-1-10 16,-18 1-1,9-19-15,18-1 16,1-18 0,9 0-16,10 0 15,0 0 1,9 0 0,0 0-16,9 0 15,10 0 1,9 10-16,10-1 15,-1 10 1,-18 0-16,0 9 16,0 0-1,-19 0 1,0 0-16,-19 19 16,-19-9-1,-18-1-15,-10 1 16,-9-19-1,0-1-15,-1-18 16,10 0 0,29-9-16</inkml:trace>
  <inkml:trace contextRef="#ctx0" brushRef="#br1" timeOffset="191358.27">17629 5312 0,'0'0'0,"0"0"16,0 0-16,0 0 15,0 0 1,0 9-16,0 20 16,-18 27-1,-1 9-15,0 1 16,0-10-1,0 1 1,1-1-16,8-18 16,1-1-1,-1-28-15</inkml:trace>
  <inkml:trace contextRef="#ctx0" brushRef="#br1" timeOffset="191828.29">17733 5556 0,'0'0'0,"0"0"16,9-19-16,1 0 15,-1 1 1,19-1-1,1 0-15,-1 10 16,0-1 0,-9 10-16,0 10 15,0-1 1,-1 19-16,-18 0 16,0 19-1,-18 0 1,-11 10-16,1-20 15,0 1 1,18-20-16,1 1 16,0 0-1,-1-10 1,10-9-16,0 0 16,0 0-1,19 0-15,28-9 16,66-19-1,56-19-15,38 0 16,123-38 0</inkml:trace>
  <inkml:trace contextRef="#ctx0" brushRef="#br1" timeOffset="193375.47">18090 8042 0,'0'0'0,"0"0"15,0 0 1,0 0-16,0 0 15,0 10 1,-9-1-16,0 38 16,-1 47-1,1 46-15,9 11 16,0-20 0,0-9-1,0-9-15,-19-1 16,0-9-1,0 1-15,1-11 16,-1-8 0,9-38-16,1-10 15,0-9 1,9-18-16</inkml:trace>
  <inkml:trace contextRef="#ctx0" brushRef="#br1" timeOffset="194041.13">17940 8249 0,'0'0'0,"0"0"0,9 0 16,20 0-1,18-10-15,0 20 16,9-1-1,1 0-15,-20 10 16,1 0 0,-19 0-16,-1-1 15,-18 11 1,0-1-16,-18 0 16,-1 9-1,-9-8-15,-1-11 16,1 1-1,9 0-15,10-10 16,-1-9 0,10 0-1,0 0-15,19 0 16,19 10-16,28-1 16,0 0-1,-10 10 1,1 9-16,-20 0 15,1 1 1,-19-1-16,-10 0 16,-9 9-1,-19 10 1,-28 0-16,-38 10 16,-18-1-1,-29-19-15,-178 29 16</inkml:trace>
  <inkml:trace contextRef="#ctx0" brushRef="#br1" timeOffset="195591.68">18570 8952 0,'0'0'0,"0"0"15,0 0-15,0 0 16,0 0 0,10 0-16,-1 0 15,19-9 1,0 9-16,1 0 16,-10 9-1,-1 1-15,1-1 16,-9 0-1,-10 10 1,0 9-16,0 1 16,0-1-1,-10-10-15,1 1 16,-1 0 0,1 0-16,9 0 15,0-1 1,0 1-16,9 0 15,1 0 1,-1-1-16,1 10 16,-10 1-1,0-1 1,0 0-16,0-9 16,-19 9-16,0 0 15,-19 0 1,-18-9-16,-1 0 15,-8-19 1,8 0 0,19 0-16</inkml:trace>
  <inkml:trace contextRef="#ctx0" brushRef="#br1" timeOffset="195958.81">18947 8943 0,'0'0'0,"0"0"16,0 0-1,0 0-15,0 0 16,0 9 0,9 10-16,0 37 15,-9 29 1,0 27-16,-18 1 15,-1 0 1,-10-1-16,11-56 16</inkml:trace>
  <inkml:trace contextRef="#ctx0" brushRef="#br1" timeOffset="196924.42">15993 9074 0,'0'0'0,"0"0"0,0 10 16,0 8-1,0 20-15,0 18 16,-10 38-1,10 19 1,-9 9-16,-1 0 16,1-10-16,-10-9 15,10-18 1,-1-10-16,1-9 16,0-10-1,9-19-15,9-8 16,-9-20-1</inkml:trace>
  <inkml:trace contextRef="#ctx0" brushRef="#br1" timeOffset="197507.66">16209 9074 0,'0'0'0,"9"0"0,10-18 15,9-1-15,19 9 16,0 1 0,10 9-16,-1 9 15,-18 20 1,0-1-1,-20 0-15,-8 0 16,-20 10-16,-18 8 16,-19-8-1,-9-1 1,-1-18-16,10 0 16,19-10-1,0-9-15,18 0 16,1 0-16,9 0 15,0 0 1,9 10 0,20-1-16,18 10 15,9 9 1,-18-9-16,-1 0 16,-18 9-1,0-9-15,-19 9 16,-19 0-1,-18 9-15,-20 1 16,1-10 0,-10-9-16,0 0 15,10-19 1,-1 0-16,29 0 16</inkml:trace>
  <inkml:trace contextRef="#ctx0" brushRef="#br1" timeOffset="197975.69">16482 9881 0,'0'0'16,"0"0"-16,9 0 15,1-9-15,-1-1 16,19 1 0,0 9-16,-9 9 15,0 1 1,0-1-16,-10 1 15,-9-1 1,0 19 0,-9 0-16,-10 10 15,-9-1 1,0 1-16,9-19 16,9-1-1,1 1-15,0-9 16,9-10-1,9 9-15,0 0 16,29-9 0,37 0-16,-28 0 15</inkml:trace>
  <inkml:trace contextRef="#ctx0" brushRef="#br1" timeOffset="198398.79">17027 10003 0,'0'0'0,"0"0"0,0 0 15,0 0 1,0 0-16,0-9 16,10-1-1,-1-8-15,19 8 16,1 1-1,-1-1 1,0 10-16,-9 10 16,0-1-1,-19 10-15,0 9 16,-19 19 0,-19 0-16,-9 9 15,0-18 1,19-1-16,0-18 15,18 0 1,1-19-16,9 0 16,9 0-1,29 0-15,37 0 16,57-10 0,47 1-16,159-10 15</inkml:trace>
  <inkml:trace contextRef="#ctx0" brushRef="#br1" timeOffset="199193.22">17272 13447 0,'0'0'0,"0"0"15,0 9 1,0 10-16,-9 37 16,-1 19-16,1 38 15,9 27 1,-10 20-16,1-1 15,0-9 1,-1 1 0,1-20-16,-1-9 15,1-19 1,0-18-16,-1-20 16,10-18-1,0-9-15,0-10 16,0-28-1,10 0-15,-10 0 16</inkml:trace>
  <inkml:trace contextRef="#ctx0" brushRef="#br1" timeOffset="199799.44">17375 13700 0,'0'0'0,"0"0"15,10-19-15,-1 0 16,1 1 0,18-1-16,0 0 15,19 0 1,0 10-16,10-1 15,-20 20 1,1-1 0,-19 1-16,-10 8 15,-9 11-15,-19-1 16,1 9 0,-20 1-16,0-1 15,-9-9 1,19-9-16,0 0 15,18-10 1,1-9 0,9 0-16,0 0 15,9 10 1,1-1-16,18 0 16,10 10-1,9 9-15,-10-9 16,-8 0-1,-11 0-15,1 9 16,-19-9 0,0-1-16,-9 1 15,-10 0 1,-19 0-16,-9-1 16,0 1-1,0 0-15,0-10 16,19 1-1</inkml:trace>
  <inkml:trace contextRef="#ctx0" brushRef="#br1" timeOffset="200508.14">17780 14366 0,'0'0'15,"0"0"-15,0 0 16,9 0 0,1-9-16,18-1 15,0 1-15,0-1 16,1 10 0,-10 10-16,-1-1 15,1 1 1,-19-1-16,0 0 15,0 10 1,-9 9-16,-10-9 16,0 0-1,10 0 1,-1-1-16,1-8 16,-1-10-1,10 0-15,0 0 16,10 0-1,-1 9-15,10 0 16,9 1 0,1-1-16,-1-9 15,-9 10 1,-1-1-16,1 0 16,0 1-1,-10-1-15,-9 1 16,0 8-1,-18 1-15,-1 9 16,-19 0 0,-9-9-16,0 0 15,19-10 1,0 1 0,18-10-16</inkml:trace>
  <inkml:trace contextRef="#ctx0" brushRef="#br1" timeOffset="201008.69">18363 14619 0,'0'0'0,"0"0"15,0 0-15,0 0 16,0-9 0,10-10-16,-1 0 15,0 1 1,1-1-16,9 0 15,0 10 1,-1-1 0,1 1-16,-9 9 15,-1 0 1,0 9-16,1 1 16,-10 18-1,0 0-15,-19 10 16,0-1-1,0 1-15,10-20 16,0 1 0,9-9-16,9-977 15,29 1943 1,84-985-16,207-29 16</inkml:trace>
  <inkml:trace contextRef="#ctx0" brushRef="#br0" timeOffset="-207572.6">8777 1681 0,'0'0'0,"0"0"0,0 0 15,0 0 1,0 0-1,0 0-15,0 0 16,0 9 0,0 29-16,10 18 15,-1 29 1,0-1-16,1 10 16,-10 0-1,0 0-15,-19-1 16,10-46-1</inkml:trace>
  <inkml:trace contextRef="#ctx0" brushRef="#br0" timeOffset="-206654.59">8043 5087 0,'0'0'0,"0"0"16,0 0-16,0 0 15,0 9 1,-9 1 0,0 18-16,-1 9 15,1 20 1,9 8-16,9 10 15,1-18 1,-10-1-16,0-19 16,0-18-1</inkml:trace>
  <inkml:trace contextRef="#ctx0" brushRef="#br0" timeOffset="-205854.75">11073 5678 0,'0'0'0,"0"0"0,0 0 15,0 0 1,0 9-16,0 19 16,0 38-1,0 47 1,0 27-16,0 11 16,0-86-16</inkml:trace>
  <inkml:trace contextRef="#ctx0" brushRef="#br0" timeOffset="-204986.53">8815 8521 0,'0'0'0,"0"0"0,0 0 15,0 0-15,-10 19 16,-8 18 0,-1 29-16,9 18 15,1 19 1,9 1 0,0-48-16</inkml:trace>
  <inkml:trace contextRef="#ctx0" brushRef="#br0" timeOffset="-204222.65">11232 9975 0,'0'0'0,"0"0"0,0 0 15,0 0 1,0 9-16,10 10 16,-1 28-1,1 38-15,8 27 16,1 10 0,10 28-16,18 169 15</inkml:trace>
  <inkml:trace contextRef="#ctx0" brushRef="#br0" timeOffset="-203535.58">8702 11748 0,'0'0'0,"0"0"15,0 0-15,0 0 16,0 0 0,0 10-16,0 8 15,0 20 1,9 37-16,1 28 15,-1 19 1,19 28 0,19 151-16</inkml:trace>
  <inkml:trace contextRef="#ctx0" brushRef="#br0" timeOffset="-199778.02">17451 1428 0,'0'0'0,"0"0"0,0 0 16,9-10-16,1-8 16,-1-1-1,19 0-15,10 10 16,9-1 0,9 20-1,1 18-15,-20 0 16,-18 0-1,0 19-15,-28 0 16,-20 19 0,-18 9-16,-9 0 15,-1-19 1,10-19-16,19 1 16,19-19-1,-1 0-15,20-1 16,18 10-1,57 1-15,56-11 16,47 1 0,151 9-16</inkml:trace>
  <inkml:trace contextRef="#ctx0" brushRef="#br0" timeOffset="-199022.48">17968 4299 0,'0'0'0,"0"0"0,10 0 16,-1 0-1,0 0-15,10 9 16,0 0-1,0 20-15,0 18 16,-19 28 0,-10 0-16,-9 0 15,-9-19 1,0-18-16,0-1 16,18-18-1,1 0-15,0-19 16,18 0-1,38-10 1,75-18-16,76-9 16,150-20-1</inkml:trace>
  <inkml:trace contextRef="#ctx0" brushRef="#br0" timeOffset="-198316.32">16077 5687 0,'0'0'0,"0"0"0,0 0 16,0 0-16,10 0 15,-1 0 1,19 10 0,1-1-16,-11 19 15,1 19 1,-19 19-16,-19-1 15,-18 1 1,-1-19-16,10-9 16,0-20-1,18 1-15,1-19 16,9 0 0,19 0-16,56-9 15,75-19 1,67-1-16,140-17 15</inkml:trace>
  <inkml:trace contextRef="#ctx0" brushRef="#br0" timeOffset="-197565.13">18382 7958 0,'0'0'16,"0"0"-16,9 0 15,1-10-15,18 10 16,10 0 0,-1 10-16,1-1 15,-10 19 1,-9 0-16,0 1 15,-10-1 1,-9 9 0,0 1-16,-9-10 15,-1-9 1,10 0-16,10-1 16,9-8-1,28-10-15,47-10 16,37-18-1,-55 9-15</inkml:trace>
  <inkml:trace contextRef="#ctx0" brushRef="#br0" timeOffset="-197021.9">16388 8558 0,'0'0'16,"0"0"-16,9-9 16,1-10-16,18 0 15,0 1 1,0 8-16,0 1 15,1 18 1,-1 1-16,-9 18 16,-1 19-1,-18 18-15,-18 1 16,-11-10 0,1-9-1,0-9-15,19-19 16,-1-10-16,10-9 15,28 0 1,85-28 0,94-19-16,151-28 15</inkml:trace>
  <inkml:trace contextRef="#ctx0" brushRef="#br0" timeOffset="-196067.98">17677 12696 0,'0'0'0,"0"0"0,9 0 15,0-9 1,20-1-16,8 10 16,10 10-1,-9 18 1,-1 9-16,1 10 15,-19 19 1,-19 9-16,0-19 16,-19 0-16,0-9 15,0-9 1,10-19 0,0-1-16,9-18 15,18 0 1,124-9-16,206-38 15</inkml:trace>
  <inkml:trace contextRef="#ctx0" brushRef="#br0" timeOffset="-190818.77">30875 6804 0,'0'0'0,"0"0"0,0 0 15,0-10 1,10 10-16,-10-9 15,0 9-15,0 0 16,9 9 0,0 10-1,1 19-15,-1 18 16,-9 10 0,0 18-16,10 10 15,-1-19 1,-9 19-16,0-38 15</inkml:trace>
  <inkml:trace contextRef="#ctx0" brushRef="#br0" timeOffset="-189221.79">23782 4120 0,'0'0'0,"0"0"16,0 0-16,9 10 15,10-1 1,47 19-16,56 10 16,66 28-1,57 18-15,47 10 16,9 9 0,9 10-16,19 18 15,29 19 1,-1 10-16,-9-20 15,-9 10 1,-28 1-16,-39-20 16,-18-28-1,-28-18 1,-19-10-16,-28 0 16,-19-10-1,-29 1-15,-8-10 16,-20-18-1,-18-1-15,-19-8 16,-10-11 0,-18-8-16,-1-10 15,1 0 1,-19 0-16,0-10 16,-19 1-1</inkml:trace>
  <inkml:trace contextRef="#ctx0" brushRef="#br0" timeOffset="-188906.05">29370 5753 0,'0'0'0,"0"9"15,9 1 1,29 37-16,18 46 16,10 11-1,0-1-15,-9-19 16,-10-9 0,-10 10-16,-18-10 15,-10-19 1,-18 0-16,-47 20 15,-95 8 1,-103 0-16,-113 1 16</inkml:trace>
  <inkml:trace contextRef="#ctx0" brushRef="#br0" timeOffset="-188061.23">23735 10519 0,'0'0'0,"9"0"0,10-9 15,28-10 1,47-9-16,38-19 15,37-28 1,38-10-16,47-36 16,47-11-1,0 10-15,10 10 16,9-1 0,9 19-16,-19 19 15,-9 0 1,-9-19-16,-10 10 15,-9-10 1,-10-9-16,-9 0 16,-37-10-1,-10 10 1,-19 0-16,-19-1 16,-9 1-1,-9 0-15,-29 19 16,-9 8-1,-19 20-15,-19 9 16,-9 10 0,-10-1-16,-18 10 15,0 0 1,-19 9-16,-1 10 16,-8-1-1,-10 1-15,0 9 16,0 0-1,0 0-15</inkml:trace>
  <inkml:trace contextRef="#ctx0" brushRef="#br0" timeOffset="-187622.64">29182 7451 0,'0'0'16,"0"0"-16,0 0 15,9 10-15,10-1 16,19 19 0,27 0-16,20 10 15,0-10 1,9 9-16,-9-8 15,-1 8 1,-18-18-16,-9 0 16,-20-1-1,1 11-15,-19-11 16,-1 10 0,-8 1-16,-10 8 15,0 10 1,-19 28-1,-28 10-15,-28-1 16,-29 10-16,-27 18 16,-29 1-1,0-10 1,84-56-16</inkml:trace>
  <inkml:trace contextRef="#ctx0" brushRef="#br0" timeOffset="-186672.09">26002 3276 0,'0'0'0,"0"9"0,-19 20 16,0 36-1,-9 48 1,0 37-16,0 38 15,0-10-15,-1-28 16,1 9 0,0-18-16,9-9 15,10-39 1,-1-27-16,1-10 16,-1-9-1,1-19 1,9-18-16,0-10 15,0 0 1,0-10-16</inkml:trace>
  <inkml:trace contextRef="#ctx0" brushRef="#br0" timeOffset="-186089.58">25795 3379 0,'0'0'0,"10"0"0,-1-19 15,19 1-15,29-10 16,27-1 0,29 11-1,19 27-15,-10 0 16,-18 20-1,-39-1-15,-17 0 16,-20-9 0,-19 9-16,-18 9 15,-19 20 1,-29-1-16,-18-19 16,9 1-1,19-19-15,19-10 16,-1-9-1,20 0-15,0 0 16,9 0 0,9 0-16,19 9 15,19 1 1,19 18-16,9 19 16,-9 9-1,-19 0-15,-18 1 16,-20-1-1,-9-9 1,-28 0-16,-29 0 16,-18-10-1,-19-9-15,0-9 16,9-19 0,10 0-16,9-19 15,28 10 1</inkml:trace>
  <inkml:trace contextRef="#ctx0" brushRef="#br0" timeOffset="-185719.64">26933 3989 0,'0'0'0,"0"0"0,0 9 16,0 29-1,0 9-15,-9 9 16,-10 29-1,0 8-15,1 11 16,-11-20 0,11-18-16,-1-10 15,9-18 1,1-10-16,9-9 16,0-1-1,0-18 1</inkml:trace>
  <inkml:trace contextRef="#ctx0" brushRef="#br0" timeOffset="-185406.05">27206 4092 0,'0'0'0,"0"0"16,0 10-16,-19 18 16,1 47-1,-1 47-15,9 19 16,1-10 0,0-9-16,-1-19 15,1-18 1,-10-10-16,0-10 15,0 1 1,0-10-16,10-28 16</inkml:trace>
  <inkml:trace contextRef="#ctx0" brushRef="#br0" timeOffset="-184538.7">27018 1071 0,'0'976'0,"9"-976"15,10 9 1,28 10-16,29 19 15,8 8 1,-8 1 0,-20 0-16,-18-9 15,-10-1-15,-9-8 16,-19-1 0,0 0-16,-19 0 15,-19 0 1,10-9-16,0 0 15,0-1 1,18-8-16,1-10 16,9 0-1,0 0-15,0 0 16,9 9 0,19 1-16,1 8 15,8 10 1,10 19-1,-9 10-15,-10-1 16,-9 0 0,-19 1-16,-10-1 15,-18 0 1,-19 10-16,-37-10 16,-20-18-1,-9-20-15,10-18 16,-1-18-1,20-1-15,-11-19 16,39 10 0</inkml:trace>
  <inkml:trace contextRef="#ctx0" brushRef="#br0" timeOffset="-183522.89">25297 7667 0,'0'0'0,"0"0"0,0 0 15,0 9 1,-10 19-16,-9 38 15,10 37 1,-1 47 0,1 19-16,9 10 15,0-1-15,0-9 16,0-10 0,0-27-16,0-1 15,0-9 1,0-19-16,0-18 15,0-29 1,0-19-16,0-18 16,0-19-1</inkml:trace>
  <inkml:trace contextRef="#ctx0" brushRef="#br0" timeOffset="-182955.34">25090 7611 0,'9'0'0,"10"-19"15,28 0-15,28-9 16,19 19-1,0 18 1,-19 19-16,-9 0 16,-9 0-16,-20-9 15,-18 0 1,-9 0-16,-10-10 16,0 10-1,-10 0-15,-9 9 16,1-9-1,8-10-15,1 0 16,-1 1 0,1-1-1,18 0-15,1 10 16,18 9 0,10 10-16,-1 9 15,-9-10 1,-9 10-16,-19 0 15,-9 0 1,-29 19-16,-28 9 16,-18-19-1,-1-9-15,10-28 16,9-19 0,10 0-16,-1-10 15,29 1 1</inkml:trace>
  <inkml:trace contextRef="#ctx0" brushRef="#br0" timeOffset="-182485.77">25692 8671 0,'0'0'0,"0"0"0,9 0 16,0-10 0,20-8-16,18-10 15,19-10 1,9-9-16,-9 19 16,-10 19-1,-18-1 1,-1 10-16,-18 10 15,0 18 1,-19 0-16,-28 28 16,-29 10-1,-18 0-15,0-10 16,9-19 0,19 1-16,9-10 15,10-9 1,19 0-16,9-19 15,9 9 1,38 0-16,38 10 16,28-19-1,0 0-15,-1 0 16,-8 0 0,-57-9-16</inkml:trace>
  <inkml:trace contextRef="#ctx0" brushRef="#br0" timeOffset="-182188.42">26557 8380 0,'0'0'0,"0"0"0,0 9 16,-19 38 0,0 19-16,1 28 15,-1 47 1,0-10-16,10-37 16,-1-19-1,1 0-15,-1-9 16,10-10-1,0-37-15</inkml:trace>
  <inkml:trace contextRef="#ctx0" brushRef="#br0" timeOffset="-181614.69">26068 6776 0,'0'0'0,"9"0"15,10 0 1,28 0-16,19 9 16,0 19-1,-10 0-15,1 10 16,-20 9 0,-18-10-16,0-9 15,-19 10 1,-19-19-16,0 9 15,-9-9 1,0-1 0,0 1-16,18-19 15,1 0-15,9 0 16,0 0 0,9 0-16,20 10 15,18-1 1,18 19-1,-8 10-15,-10-1 16,-28 1 0,-10 9-16,-37-1 15,-66 20 1,-75-19-16,-180-9 16</inkml:trace>
  <inkml:trace contextRef="#ctx0" brushRef="#br0" timeOffset="-91022.97">11449 762 0,'0'0'0,"0"0"0,0 0 15,0 0 1,0 9-16,-19 19 15,-9 47 1,-10 47 0,10 38-16,0-1 15,18-28-15,1-18 16,-1-10 0,1-18-1,0-10-15,-1-19 16,1-9-1,-1-10-15,1-18 16,9 0 0,0-19-16,0 0 15</inkml:trace>
  <inkml:trace contextRef="#ctx0" brushRef="#br0" timeOffset="-90441.25">11439 940 0,'0'0'0,"10"-10"15,18-18 1,10-9-16,-1 9 15,10 18 1,0 1-16,10 18 16,-1 10-1,1 9-15,-10 19 16,-19-9 0,-19 8-16,-18 1 15,-38 19 1,-19-10-16,-9-9 15,0-9 1,9-19-16,19-19 16,18 0-1,11 0 1,8 0-16,10 0 16,10 0-1,18-10-15,28 1 16,10-1-1,0 20-15,-10-1 16,1 10 0,-19 9-16,-1 0 15,-18 0 1,-10 1-16,-9 8 16,-28 10-1,-19 0-15,-56 19 16,-57-10-1,-160 28-15</inkml:trace>
  <inkml:trace contextRef="#ctx0" brushRef="#br0" timeOffset="-89768.9">12145 1756 0,'0'0'0,"0"0"0,0 0 16,0 19-1,-9 18-15,-1 38 16,1 19-1,-1 9 1,1 1-16,0-29 16,-1-10-16,1-36 15</inkml:trace>
  <inkml:trace contextRef="#ctx0" brushRef="#br0" timeOffset="-89333.45">12305 686 0,'0'0'0,"0"0"0,0 0 16,0-9 0,0 9-16,0 0 15,0 0 1,0 9-16,0 29 16,0 28-1,-10 37-15,10-47 16</inkml:trace>
  <inkml:trace contextRef="#ctx0" brushRef="#br0" timeOffset="-87311.28">12474 6391 0,'0'0'0,"0"0"0,0 0 15,0 9-15,0 29 16,10 37-1,-1 47-15,-9 9 16,0 1 0,0-1-16,-9-18 15,-10-20 1,0-8 0,0-10-16,10-19 15,-1-18 1,1-10-16,0-19 15,9-9 1</inkml:trace>
  <inkml:trace contextRef="#ctx0" brushRef="#br0" timeOffset="-86748.07">12521 6288 0,'0'0'0,"10"0"0,-1-19 15,19 0 1,1 0-16,18 1 16,9 8-16,0 1 15,-9 18 1,-9 1-1,0 18-15,-19 0 16,-19 10 0,-10 8-16,-18 1 15,-10-9 1,-9-1-16,0 1 16,19-19-1,0-1-15,18-8 16,1-10-1,9 0-15,0 0 16,9 9 0,20 1-16,18-1 15,9 10 1,-9 9-16,-9-9 16,-10 9-1,-9 0 1,0 0-16,-19 10 15,-10 9-15,-18-1 16,-28 11 0,-20-10-16,-8-10 15,-10-18 1,46-10-16</inkml:trace>
  <inkml:trace contextRef="#ctx0" brushRef="#br0" timeOffset="-86035.06">13086 7226 0,'0'0'0,"0"0"0,0 0 16,0 0-1,0 0-15,0-9 16,0-10 0,0 0-16,0 0 15,9-18 1,1-1-16,-1 10 16,0 0-1,1 0-15,-1 9 16,10 10-1,0-1-15,-10 1 16,1 9 0,-1 9-16,0 1 15,-9 8 1,0 11-16,0 8 16,-18 10-1,-1 0-15,-9 0 16,-1-10-1,-8 1-15,8-1 16,1-18 0,19 0-1,-1 0-15,1-10 16,18 0 0,10 1-16,28-1 15,47 10 1,38-19-16,37 0 15,-18-9 1,-85-1-16</inkml:trace>
  <inkml:trace contextRef="#ctx0" brushRef="#br0" timeOffset="-84656.97">13236 5303 0,'0'0'0,"0"0"16,0 9-1,0 19-15,-9 38 16,-1 37-1,1 19-15,0 28 16,9 0 0,0-75-16</inkml:trace>
  <inkml:trace contextRef="#ctx0" brushRef="#br0" timeOffset="-83757.08">12794 12095 0,'0'0'0,"0"0"0,0 0 15,0 0 1,0 10 0,-19 27-16,0 57 15,10 56 1,0 47-16,18 0 15,0-28 1,1-28-16,9-28 16,-1-29-1,-8-37-15,-10-28 16</inkml:trace>
  <inkml:trace contextRef="#ctx0" brushRef="#br0" timeOffset="-83187">12935 11955 0,'0'0'0,"10"0"0,-1-10 15,19 1 1,0 0 0,10-1-16,9 20 15,0 18 1,-9 0-16,-10 9 16,-19 1-1,-18 9-15,-19 0 16,-10-10-1,-18 1-15,-1-10 16,10-9 0,10-10-16,8-9 15,20 0 1,9 0-16,0 0 16,9 9-1,20 1-15,18-1 16,18 19-1,11 1-15,-10 8 16,-29 1 0,1-1-16,-19 1 15,-10-1 1,-18 1-16,-20-10 16,-27 9-1,-29 1 1,-18-10-16,-1-9 15,57-19 1</inkml:trace>
  <inkml:trace contextRef="#ctx0" brushRef="#br0" timeOffset="-82655.69">13462 12743 0,'0'0'0,"0"0"0,9 0 16,1 0-1,9-10-15,9 10 16,-9 0 0,-1 10-16,1-1 15,0 1 1,-19-1-16,0 0 16,0 1-1,-9-1-15,-1 1 16,1 8-1,-1-8-15,1 8 16,9 11 0,9-1-16,1 0 15,18 9 1,0 1 0,1-1-16,-11 1 15,1 0-15,-19-10 16,-9 0-1,-19 0-15,-19-9 16,-29-1 0,39-18-1</inkml:trace>
  <inkml:trace contextRef="#ctx0" brushRef="#br0" timeOffset="-82314.24">13801 11664 0,'0'0'0,"0"0"0,0 0 16,0 19-1,9 28-15,0 37 16,20 47-16,-10-56 15</inkml:trace>
  <inkml:trace contextRef="#ctx0" brushRef="#br0" timeOffset="-81284.74">20640 1559 0,'0'0'0,"0"0"0,0-9 16,-10-1-16,1 1 16,9 9-1,0 0-15,19 9 16,28 29-1,66 27 1,47 29 0,28 9-16,0-9 15,-28-19-15,-10 0 16,-27-9 0,-20-10-16,-28 1 15,-18-20 1,-10 1-16,-9-10 15,-10-9 1,-9-1-16,-19-18 16</inkml:trace>
  <inkml:trace contextRef="#ctx0" brushRef="#br0" timeOffset="-80999.92">22098 1831 0,'0'0'15,"0"0"-15,0 0 16,9 9-16,1 1 16,-1 18-1,19 28-15,10 29 16,-19-1-1,0 1-15,-19-1 16,-19 1 0,-19-10-16,-37 9 15,-66-18 1,-160 46-16</inkml:trace>
  <inkml:trace contextRef="#ctx0" brushRef="#br0" timeOffset="-80556.5">21487 649 0,'0'0'0,"0"0"0,0 0 15,0 0 1,0 19-16,-19 37 15,-10 75 1,20 57 0,0 0-16,9-19 15,-10-29-15,10-18 16,-9-19 0,9-9-1,-10-19-15,1-28 16,0-9-1,-1-19-15,10-19 16</inkml:trace>
  <inkml:trace contextRef="#ctx0" brushRef="#br0" timeOffset="-80040.06">21308 705 0,'0'0'0,"9"-19"16,19 1 0,1-10-16,18-1 15,0 11 1,19 8-16,-1 20 16,1 18-1,-9 0-15,-20 9 16,-18 1-1,-9 0-15,-20-1 16,-18 1 0,-19-1-1,0-18-15,0 0 16,9-10 0,10-9-16,19 0 15,-1 0 1,10 0-16,10 0 15,27 0 1,10 9-16,19 10 16,-9 9-1,-10 10-15,-19-1 16,-9-8 0,-19 8-16,-10 10 15,-18 0 1,-19-10-16,-47 1 15,-47-10 1,-170 10-16</inkml:trace>
  <inkml:trace contextRef="#ctx0" brushRef="#br0" timeOffset="-79421.14">21900 1446 0,'0'0'0,"0"0"16,0 0-1,0 10-15,0 9 16,0 18 0,0 38-16,0 38 15,0-1 1,0-8-16,0-20 15,0-18 1,0-38-16</inkml:trace>
  <inkml:trace contextRef="#ctx0" brushRef="#br0" timeOffset="-78890.93">22154 189 0,'0'0'0,"0"0"16,0 0-16,0 0 16,0 10-1,0-1 1,10 28-16,-1-18 15,1 28 1,8 9-16,1 1 16,-19-10-1,0-10-15,0-18 16,0 0 0,0-19-16,0 0 15,0 0 1,0 0-16,0 0 15,0 0 1,0 0-16,0 0 16,0 0-1,0 0-15</inkml:trace>
  <inkml:trace contextRef="#ctx0" brushRef="#br0" timeOffset="-78455.97">22173 77 0,'0'0'0,"0"0"15,10 0-15,18 18 16,19-8 0,19 9-16,0 37 15,-10 9 1,-9-18-16,-9 10 16,-19-1-1,-19 0-15,-10 1 16,-9-20-1,1 1-15,-1-10 16,9-9 0,1-10-16,-1-9 15,20 9 1,9-9 0,65 0-16,86 0 15,55 0 1,133 19-16</inkml:trace>
  <inkml:trace contextRef="#ctx0" brushRef="#br0" timeOffset="-77399.41">21148 7939 0,'0'0'0,"0"0"16,0 0-1,0 0-15,0 9 16,-10 20 0,-8 55-16,-1 57 15,-9 28 1,9 0-16,0-1 16,0-27-1,0-19-15,10-28 16,0-10-1,-1-9-15,1-18 16,9-20 0,0-9-16,0-28 15</inkml:trace>
  <inkml:trace contextRef="#ctx0" brushRef="#br0" timeOffset="-76946.61">20988 8145 0,'0'0'0,"9"0"0,20-18 16,18-1 0,18-9-16,11 18 15,-1 1 1,-19 18-16,-9 1 15,-9 9 1,-19-1-16,-10 10 16,-9 1-1,0-11-15,-19 11 16,1-11 0,-1 1-16,0 0 15,10 9 1,-1 0-16,10 19 15,10 19 1,8 9-16,1 0 16,0-19-1,-19-18 1,0-1-16,-19 1 16,-18-10-1,-10-9-15,0-1 16,18-18-1</inkml:trace>
  <inkml:trace contextRef="#ctx0" brushRef="#br0" timeOffset="-76577.83">21505 8934 0,'0'0'0,"0"0"0,10 0 16,-1-10-16,1 1 15,8-1 1,1 1-16,9 9 16,-9 9-1,0 1 1,0 9-16,-19 9 15,-19 0 1,0 0-16,-18 0 16,8-9-1,1 0-15,19-1 16,-1-8 0,1-1-16,28 1 15,28 18 1,-19-19-16</inkml:trace>
  <inkml:trace contextRef="#ctx0" brushRef="#br0" timeOffset="-76151.53">22032 9299 0,'0'0'0,"0"0"0,0 0 15,0 0-15,0 0 16,0 0 0,10 0-16,8 10 15,20 27 1,28 20-16,0 18 16,9 0-1,-19 0-15,1 0 16,-10-9-1,-9-10-15,-10 0 16,9 0 0,-18-37-1</inkml:trace>
  <inkml:trace contextRef="#ctx0" brushRef="#br0" timeOffset="-75833.86">22653 9393 0,'0'0'0,"0"0"16,0 0 0,0 10-16,0 8 15,-9 39 1,9 18-16,9 19 15,-9-1 1,0 1-16,-9-19 16,-10-18-1,0-1-15,-19-9 16,-27-10 0,-11-8-1,-27-20-15,46-9 16</inkml:trace>
  <inkml:trace contextRef="#ctx0" brushRef="#br0" timeOffset="-75439.49">21750 7367 0,'0'0'0,"0"0"0,0 9 16,0 10 0,-9 28-16,-10 56 15,9 19 1,1 28-1,18 150-15</inkml:trace>
  <inkml:trace contextRef="#ctx0" brushRef="#br0" timeOffset="-74606.86">21458 7245 0,'0'0'0,"19"0"0,9 0 16,19 0 0,10 9-16,-1 10 15,1 18 1,-1 10-1,-9 19-15,-9 0 16,-19-1-16,-10 1 16,-18 0-1,-20-1-15,-8-8 16,-10-1 0,19-18-16,-1-20 15,10 1 1,10-10-16,0-9 15,18 0 1,19 0 0,76 0-16,75-18 15,37 8 1,-19 10-16,-37 10 16,-94-10-16</inkml:trace>
  <inkml:trace contextRef="#ctx0" brushRef="#br0" timeOffset="-73615.86">29398 4468 0,'0'0'0,"0"0"16,0 0-16,0 0 15,10 9 1,18 28 0,47 67-16,47 55 15,19 19 1,10 1-16,-1-10 15,-8-29 1,-20-18-16,-19-28 16,-27-28-1,-29-19-15,-19-10 16,-19-27 0</inkml:trace>
  <inkml:trace contextRef="#ctx0" brushRef="#br0" timeOffset="-73335.19">30800 5246 0,'0'0'0,"0"0"16,0 0-1,9 10-15,1 27 16,-1 48 0,-9 27-16,0 10 15,-19 0 1,-18-28-16,-29-10 16,-19-18-1,-47-38-15,-178 10 16</inkml:trace>
  <inkml:trace contextRef="#ctx0" brushRef="#br0" timeOffset="-72891.36">29539 3079 0,'0'0'0,"0"0"15,0 0-15,0 19 16,0 37 0,0 47-16,0 57 15,0 18 1,0-9-16,-9-28 15,-1-29 1,10-9-16,-9-18 16,9-29-1,0-37-15</inkml:trace>
  <inkml:trace contextRef="#ctx0" brushRef="#br0" timeOffset="-72347.33">29577 3041 0,'9'0'0,"10"-18"0,19-10 16,37-1-1,10 1-15,-10 19 16,0 18-1,-18 10-15,-1 28 16,-9 19 0,-19 9-16,-18 0 15,-20-10 1,-27 1-16,-20-19 16,-9-10-1,1-18-15,18-19 16,18 0-1,1-9 1,19-1-16,-1 1 16,20 9-1,8-9-15,30-1 16,17 20 0,11 18-16,-11 0 15,-8 19 1,-19 0-16,-10 0 15,-19-10 1,-9 1-16,-28 9 16,-19-10-1,-38 1-15,-28-19 16,-9-10 0,-10-9-16,67 0 15</inkml:trace>
  <inkml:trace contextRef="#ctx0" brushRef="#br0" timeOffset="-72015.75">30264 4064 0,'0'0'15,"0"0"-15,0 0 16,0 0-16,0 10 16,0 27-1,0 19-15,-10 38 16,1 28-1,-1 0-15,1-9 16,0-10 0,-1-19-16,1-56 15</inkml:trace>
  <inkml:trace contextRef="#ctx0" brushRef="#br0" timeOffset="-71122.52">30414 1700 0,'0'0'0,"0"0"0,0 9 15,0 38 1,10 66-16,-1 56 16,10 18-1,-10 1 1,1 150-16</inkml:trace>
  <inkml:trace contextRef="#ctx0" brushRef="#br0" timeOffset="-70017.79">30151 1765 0,'0'0'0,"9"0"0,1-9 16,18 0 0,9-1-16,20 10 15,28 19 1,-10 19-16,0 18 16,-19 10-1,-8-1-15,-11 1 16,-18-10-1,-19-18-15,-19-1 16,-9 1 0,-19-1-16,-10-18 15,10-10 1,10-9-16,9 0 16,18 0-1,1 0-15,9 0 16,0 0-1,9 0-15,19 10 16,19-1 0,10 19-1,-1 10-15,1 9 16,-20 0 0,-8 9-16,-11 10 15,-18-1 1,-18-8-16,-11-1 15,-46 0 1,-57-9-16,-65-28 16,-48-38-1,-122-37-15</inkml:trace>
  <inkml:trace contextRef="#ctx0" brushRef="#br0" timeOffset="-64061.42">21637 9112 0,'0'0'0,"0"0"0,0 0 16,0 0-1,0 0-15,0 0 16,-9 0 0,-1 0-1,1 0-15,-1 0 16,1 0 0,0 0-1,9 0-15,0 0 16,28 0-1,-9 0-15</inkml:trace>
  <inkml:trace contextRef="#ctx0" brushRef="#br0" timeOffset="-27299.64">4666 15820 0,'0'0'0,"0"0"0,9-19 15,29-9 1,19-28-16,18 9 16,0 10-1,0 8 1,-18 20-16,-10 0 15,-10 18 1,-8 0-16,-11 29 16,-8 37-1,-38 19-15,-19 9 16,-19 10 0,0-20-16,9-27 15,10-28 1,10-1-16,9-18 15,18-10 1,1-9-16,-1 0 16,10 0-1,0 0 1,10 10-16,27 9 16,1-1-16,0 10 15,-1 1 1,1-1-16,-19 9 15,-19 1 1,-10 18 0,-18 10-16,-28 9 15,-10 0 1,-9-9-16,-10-10 16,-9-19-1,9-8-15,10-11 16,0-8-1,9-20-15,38 1 16</inkml:trace>
  <inkml:trace contextRef="#ctx0" brushRef="#br0" timeOffset="-26974.01">5597 16083 0,'0'0'0,"0"0"15,0 0 1,0 0-16,10 9 15,9 29 1,28 46-16,28 48 16,10 18-1,18 0-15,-9-19 16,-19-9 0,-9-28-16,-38-56 15</inkml:trace>
  <inkml:trace contextRef="#ctx0" brushRef="#br0" timeOffset="-26689.99">6011 16149 0,'0'0'0,"-9"18"16,-19 57-16,-38 47 15,0 38 1,0-1-16,0-18 16,19-19-1,0-37-15,19-20 16,9-8-1,10-39-15</inkml:trace>
  <inkml:trace contextRef="#ctx0" brushRef="#br0" timeOffset="-26141.19">6576 16477 0,'0'0'0,"9"0"15,1-19-15,18-9 16,0 0 0,10 0-16,9 9 15,-10 10 1,1 18-16,0 0 15,-1 20 1,-18 8-16,0 29 16,-38 46-1,-37 10-15,-20 10 16,-8-20 0,8-37-16,11-28 15,18-19 1,9-18-16,10-20 15,-1-8 1,20-11-16,0 1 16,9 0-1,9 0-15,19 19 16,29 9 0,37 18-16,19 39 15,9 18 1,0 9-1,-18 1-15,-10-29 16,-19-9 0,-18-10-16,-29-27 15</inkml:trace>
  <inkml:trace contextRef="#ctx0" brushRef="#br0" timeOffset="-25903.16">7347 16815 0,'0'0'0,"0"0"0,10 0 16,-1-10-1,29-8-15,27-20 16,48 10-1,19 0 1,0 0-16,-10 0 16,-65 9-1</inkml:trace>
  <inkml:trace contextRef="#ctx0" brushRef="#br0" timeOffset="-25600.79">7564 16458 0,'0'0'0,"0"0"16,0 0 0,0 10-16,9 8 15,0 39 1,1 37-16,9 27 15,-1 11 1,-8-1-16,-10-18 16,0-29-1,0-9-15,0-18 16,-10-20 0,10-28-1,0-9-15</inkml:trace>
  <inkml:trace contextRef="#ctx0" brushRef="#br0" timeOffset="-24674.13">8438 16496 0,'0'0'0,"10"-10"0,-1-8 16,1-11 0,8 1-16,11 0 15,-1 9 1,0 10 0,0 0-16,10 9 15,0 9-15,-10 19 16,-9 10-1,-1 37 1,-27 37-16,-19 29 16,-29 0-1,-18-19-15,0-28 16,9-29 0,0-18-16,19-28 15,19-10 1,0-9-16,-1-9 15,20-10 1,0 0-16,-1 1 16,10 8-1,10 1-15,-1 0 16,0-1 0,20 1-16,-1-1 15,-9 10 1,0 0-16,-1 0 15,-8 0 1,-1 0-16,-9 0 16,0 0-1,0 0 1,0 0-16,0 0 16,0 0-1,0 0-15,0 0 16,0 0-1,10 0-15,-1 0 16,0 0 0,1 0-16,-1 0 15,1 0 1,-1 0-16,10 0 16,0 0-1,-1 0-15,11 10 16,-1-1-1,19 19-15,0 19 16,-9 10 0,-1 8-1,-18 10-15,-19 0 16,-38 10-16,-46 9 16,-57-1-1,-66-8 1,-10-38-16,29-28 15,9-29 1,-140-56-16</inkml:trace>
  <inkml:trace contextRef="#ctx0" brushRef="#br0" timeOffset="-23440.62">16952 17124 0,'0'0'0,"0"0"0,0 0 16,0-9 0,0 0-1,10-10-15,-1 0 16,19-18-1,19-1-15,0 1 16,-9 8 0,0 20-16,-1 0 15,1 18 1,-1 29-16,1 55 16,-19 48-1,-38 28-15,-28-19 16,-38-19-1,-18-18-15,-1-47 16,1-19 0,18-19-16,19-28 15,19-19 1,10 0-16,8-9 16,20 0-1,0 0-15,18 9 16,0 0-1,20 10-15,-1-1 16,19 20 0,0 9-1,19 18-15,0 19 16,18 20 0,1 17-16,0 1 15,18 9 1,10 1-16,-56-58 15</inkml:trace>
  <inkml:trace contextRef="#ctx0" brushRef="#br0" timeOffset="-23157.37">17742 17171 0,'0'0'0,"0"0"16,0 0-16,10 10 16,9 27-1,37 38-15,19 38 16,10-1-1,0-18-15,9 0 16,-28-28 0,-38-47-16</inkml:trace>
  <inkml:trace contextRef="#ctx0" brushRef="#br0" timeOffset="-22891.07">18175 17153 0,'0'0'0,"0"0"15,-9 9-15,-20 28 16,-18 29-16,-9 28 16,-19 19-1,9-1-15,19-27 16,9-10-1,10-19 1,19-9-16,-1-19 16,10-9-1,0-19-15</inkml:trace>
  <inkml:trace contextRef="#ctx0" brushRef="#br0" timeOffset="-22374.12">18598 16946 0,'0'0'0,"19"0"0,19 0 16,9 0 0,9 10-16,1 18 15,-20 9 1,1 1-1,-19 9-15,0 0 16,-19-10 0,0 1-16,-10-1 15,1-18 1,-1 0-16,1-1 16,0-18-1,9 0-15,0 10 16,9-1-1,10 1-15,9 18 16,19 0 0,0 19-16,-9 0 15,-1 0 1,-18 9-16,-9-9 16,-20 0-1,-27 0-15,-48 0 16,-47-10-1,-9-9-15,19-28 16,9 0 0,38 0-1,9-9-15,19-1 16,28 1-16</inkml:trace>
  <inkml:trace contextRef="#ctx0" brushRef="#br0" timeOffset="-22123.79">19295 17575 0,'0'0'0,"9"0"16,10-10-16,28 1 15,38 18 1,27 1-16,11 18 16,8-9-1,1-1-15,-75-8 16</inkml:trace>
  <inkml:trace contextRef="#ctx0" brushRef="#br0" timeOffset="-21831.5">19737 17228 0,'0'0'0,"0"0"0,-10 18 16,-8 29-1,-20 66-15,10 46 16,-1 20 0,20-1-16,0-9 15,9-38 1,0-37-16,0-28 16,0-38-1,9-9-15,-9-19 16</inkml:trace>
  <inkml:trace contextRef="#ctx0" brushRef="#br0" timeOffset="-21223.82">20612 17415 0,'0'0'0,"9"-9"15,10-10-15,9-9 16,19 0 0,0 0-16,10 18 15,-10 1 1,-10 18-16,1 1 15,-10-1 1,-9 19-16,0 10 16,-19 27-1,-10 1-15,-18 9 16,-19 0 0,-9 0-16,-10-18 15,0-11 1,19-17-16,0-11 15,19-8 1,-1-10 0,20 0-16,0 0 15,-1 0 1,1 0-16,9 0 16,0 0-1,0 0-15,9 9 16,1 10-1,18 28-15,9 28 16,10 9 0,1 20-16,17-1 15,11-9 1,8-1-16,10 1 16,-37-47-1</inkml:trace>
  <inkml:trace contextRef="#ctx0" brushRef="#br0" timeOffset="-19890.85">26736 11842 0,'0'0'0,"0"0"15,0 0 1,0 0-16,0 0 16,0 0-1,0 0-15,0 0 16,0 0-1,9 0-15,1 0 16,-1 0 0,0 0-16,1 0 15,-1-9 1,1 9-16,-10 0 16,0 0-1,0 0-15,0 0 16,0 0-1,0 0-15,0 0 16,0 0 0,0 18-16,0 48 15,0 47 1,0 37 0,0 19-16,0 0 15,0-19-15,0-19 16,-10-18-1,1-29-15,9-28 16,0 1 0,0-10-1,0-38-15</inkml:trace>
  <inkml:trace contextRef="#ctx0" brushRef="#br0" timeOffset="-19624.87">27338 12246 0,'0'0'0,"0"0"0,9 0 16,1 9-16,27 19 15,29 75 1,47 76 0,0 8-16,9 1 15,10-19 1,-66-94-16</inkml:trace>
  <inkml:trace contextRef="#ctx0" brushRef="#br0" timeOffset="-19324.25">27940 12302 0,'0'0'0,"0"9"0,-28 19 15,-19 66-15,-29 47 16,-8 18 0,-1-8-1,19-20-15,10-37 16,9-10 0,9-18-16,10-19 15,19-28 1,-1-19-16</inkml:trace>
  <inkml:trace contextRef="#ctx0" brushRef="#br0" timeOffset="-18724.61">28758 12574 0,'10'0'0,"-1"-19"0,1 0 15,18-18-15,10-1 16,9-9 0,0 1-1,0 17-15,-10 11 16,1 8-1,0 20-15,-1 18 16,10 47 0,-9 37-16,-29 29 15,-18 19 1,-29-10-16,-9-19 16,-9-37-1,-10-10-15,0-37 16,0-19-1,0-18-15,-9-20 16,9-18 0,19-19-16,10 0 15,18 1 1,9 8-16,10 10 16,0 0-1,10 18-15,-1 1 16,1 0-1,18 18-15,19 19 16,28 28 0,10 19-1,18 29-15,-9-1 16,10 28 0,9 10-16,-57-75 15</inkml:trace>
  <inkml:trace contextRef="#ctx0" brushRef="#br0" timeOffset="-18408.09">29916 13174 0,'0'0'0,"9"0"0,19-9 16,0 0-1,29 18-15,46 10 16,20 9-1,18 9-15,-10-8 16,-18-20 0,-66-9-16</inkml:trace>
  <inkml:trace contextRef="#ctx0" brushRef="#br0" timeOffset="-18141.07">30471 12677 0,'0'0'0,"0"0"0,0 10 16,0 36 0,-19 58-16,9 74 15,1 47 1,0 0-16,-1-37 15,10-10-15,10-28 16,8-37 0,11-19-1,-11-57-15</inkml:trace>
  <inkml:trace contextRef="#ctx0" brushRef="#br0" timeOffset="-17857.53">31242 12715 0,'0'0'0,"0"0"16,0 0-16,0 28 15,-28 84 1,-10 132 0,1 66-16,-1 9 15,0-19-15,10-75 16,0-46 0,-38 140-1</inkml:trace>
  <inkml:trace contextRef="#ctx0" brushRef="#br0" timeOffset="-16313.75">9501 16787 0,'0'0'0,"0"0"0,10 0 16,9 0-16,9 0 15,0 0 1,0-10 0,1 10-16,-1-9 15,0-1 1,0-8-16,-18 8 15</inkml:trace>
  <inkml:trace contextRef="#ctx0" brushRef="#br0" timeOffset="-16141.37">9332 17002 0,'0'0'0,"0"0"0,10 0 15,8 0 1,29 0-16,57-18 16,46-10-1,170-38 1</inkml:trace>
  <inkml:trace contextRef="#ctx0" brushRef="#br0" timeOffset="-15046.97">10856 16524 0,'0'0'0,"0"0"0,-19 0 16,-9 0-1,-10 9-15,-9 1 16,-9 18 0,9 9-16,0 10 15,19 10 1,18-11-16,1-8 16,18 0-1,10-20-15,19 1 16,18-19-1,29-9-15,9-10 16,-19-19 0,-9 1-16,-28-1 15,-1 1 1,-18 9 0,0 0-16,0-1 15,-10 20 1,-9 0-16,0-1 15,0 10 1,10 28-16,-1 66 16,-9 84-1,0 48-15,-9-1 16,-10-38 0,0-27-16,0-29 15,10-37 1,-1-47-16,1-9 15,9-20 1,0-18-16</inkml:trace>
  <inkml:trace contextRef="#ctx0" brushRef="#br0" timeOffset="-14341">21646 17584 0,'0'0'0,"0"0"0,0 0 15,10 0 1,-1 0-16,19-9 16,20 9-1,8 9 1,19 1-16,0 8 16,-9-8-1,-37-1-15</inkml:trace>
  <inkml:trace contextRef="#ctx0" brushRef="#br0" timeOffset="-14156.8">21656 18156 0,'0'0'0,"19"0"15,37 10-15,85-1 16,57 10 0,140 19-16</inkml:trace>
  <inkml:trace contextRef="#ctx0" brushRef="#br0" timeOffset="-13491.08">23443 17547 0,'0'0'0,"-9"-10"0,-19-9 16,-19-9 0,-19 0-16,-28 0 15,-10 19 1,10 18-16,9 10 15,20 9 1,27 0 0,10 19-16,28 37 15,47 67 1,56 46-16,1 0 16,-20-47-1,-37-28-15,-18-38 16,-20-28-1,-9-18-15,-19-10 16,-9-9 0,-19-29-16,-9-18 15,-10-47 1,9-37-16,20-20 16,37-8-1,37 8-15,20 20 16,18 27-1,10 10-15,18 9 16,19 10 0,1 9-16,-20 0 15,-9 10 1,-47 18-16</inkml:trace>
  <inkml:trace contextRef="#ctx0" brushRef="#br0" timeOffset="-13024.09">28439 14694 0,'0'0'0,"9"0"0,0-9 15,1 0 1,9-10-16,9 0 16,0 0-1,29 1-15,18-1 16,38 9-1,9 1-15,-9 18 16,-28 1 0,-57-10-16</inkml:trace>
  <inkml:trace contextRef="#ctx0" brushRef="#br0" timeOffset="-12824.41">28429 14901 0,'0'0'0,"10"0"16,18 9-16,28 10 16,57 18-1,38 10 1,159 38-16</inkml:trace>
  <inkml:trace contextRef="#ctx0" brushRef="#br0" timeOffset="-12300.93">29925 14704 0,'0'0'0,"9"0"0,20-10 15,-1 1-15,19 18 16,19 10 0,-10 19-16,1 9 15,-20-1 1,-18 1-16,-10-9 15,-18 9 1,-10-10 0,-18-8-16,8-11 15,1 1 1,0 0-16,9-10 16,10 1-1,-1-1-15,10 0 16,19 10-1,19 28-15,18 9 16,10 10 0,-10 0-16,-18-1 15,-10 1 1,-9 0-16,-28-19 16,-19-10-1,-57-9-15,-84-28 16,-67-37-1,1-29-15,-113-37 16</inkml:trace>
  <inkml:trace contextRef="#ctx0" brushRef="#br0" timeOffset="-10008.38">27959 17472 0,'0'0'0,"9"-10"0,10-18 16,9-10 0,19 10-16,29-9 15,18 9 1,0 18-16,-10 1 15,-27 18 1,-20 1 0,1 8-16,-19 1 15,0 19 1,-19 18-16,-29 28 16,-18 38-1,-28-9 1,0-10-16,9-18 15,10-29 1,9-9 0,0-10-16,28 1 15,9-29 1,1-9-16,18 10 16,20-10-1,55 9 1,67-9-16,37 0 15,0-9 1,-37-1 0,-48 10-16,-37-18 15,-38 8 1</inkml:trace>
  <inkml:trace contextRef="#ctx0" brushRef="#br0" timeOffset="-9640.91">29436 17725 0,'0'0'0,"0"0"16,0 9-16,-28 1 15,-19 18 1,-10 19-1,1-10-15,18 1 16,10 18 0,18-28-1,20-18-15,-1 8 16,29 1 0,28-19-16,-10-19 15,-9 1 1,-9-1-1,-19-19-15,-38-27 16,-56-39 0,-48 1-16,48 66 15</inkml:trace>
  <inkml:trace contextRef="#ctx0" brushRef="#br0" timeOffset="-9101.49">27583 17002 0,'9'0'16,"19"-28"-16,76-19 16,121-18-1,95 18-15,10 47 16,-48 37-1,0 29 1,-9 37-16,-19 29 16,-38 18-1,-65-10 1,-38 20-16,-48-1 16,-46 10-1,-38 19 1,-56-38-16,-85 56 15,-28-9 1,-28-65-16,-57-29 16,-9-37-1,-19-66 1,0-57-16,18-18 16,11-37-1,55-1-15,57-9 16,29-28-1,46-9 1,57-20 0,37-36-16,57 8 15,56 1 1,57 9-16,75 9 16,94-37-1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4:43:24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12945 1503 0,'9'0'0,"19"0"0,29-10 15,37 1 1,19 9-1,18 0-15,-8 9 16,8 1-16,-8 8 16,18 11-1,-10 8 1,-8 10-16,8 19 16,1-1-1,-19 10-15,0 19 16,-10 10-1,-9-1-15,1 9 16,-20 1 0,-9 9-16,0 19 15,-10-10 1,0 10-16,-18 9 16,0-9-1,-20-1-15,-8 1 16,-10 0-1,-19 9-15,0 9 16,-18-27 0,-1-1-1,-18 0-15,-1 1 16,-9-1 0,0-9-16,-9-9 15,-19-1 1,-9-18-16,-1 0 15,-18-19 1,-10-9-16,-9-29 16,-19-9-1,0-28-15,0-9 16,0-10 0,0-9-16,19-9 15,0-20 1,9-8-16,10-10 15,0-1 1,9 1 0,9-9-16,1-10 15,0-9-15,-1 0 16,19-10 0,10 1-1,9-10-15,0 0 16,19 0-1,10-10-15,9-8 16,-1 8 0,20 1-16,-1-1 15,20 1 1,18 0-16,0 9 16,19 0-1,10 0-15,9 0 16,0 0-1,9 19-15,9-10 16,11 10 0,8 9-1,-9 10-15,10 9 16,-1 0-16,1 9 16,-1 19-1,0 9 1,10 10-16,-9 9 15,-1 10 1,1 0-16,9 18 16,0 10-1,-1 9-15,-8 0 16,-1 10 0,1 9-16,-10 18 15,0 1 1,-9 18-16,-1 10 15,10 0 1,-18 9-16,-1 0 16,0 10-1,-18 9-15,-1-9 16,-18-1 0,-1 1-1,1-1-15,-10 1 16,-9 0-16,0-1 15,0 10 1,0 0-16,-1 0 16,-8 0-1,-1 0 1,-9 0-16,0 0 16,-9 0-1,-10-9-15,0-1 16,-19-18-1,1 0-15,-20 0 16,1-10 0,-19-9-16,-10 0 15,-9 0 1,0-19-16,-19 1 16,0-20-1,-19 1-15,-28-19 16,-18-19-1,-10-10-15,-10-27 16,19-10 0,1-19-16,8-28 15,10-9 1,10-28-16,9-1 16,18 1-1,10-19-15,-9 0 16,19-10-1,9 1 1,28 9-16,9 0 16,20-1-1,27-17-15,20-1 16,9 0 0,9 0-16,19 9 15,-10 29 1,10 9-16,10 9 15,-1 10 1,10 19-16,19-1 16,18 1-1,10-1 1,10 10-16,18 10 16,160-67-16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335C-4971-2B20-C726-A7ACD7C3C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61D3E-D8DE-F239-5585-997A23833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BC1B-B452-4A6C-7BC8-475E82E1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9F01-16D0-B3D9-F1CF-B325316D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BC9A8-CE89-2A1D-7F5A-1BB4A5E2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0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71C5-758F-A0B0-B606-459334B4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5EAF-74EE-DC37-0ACD-493F605B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7C2E-CE04-2A3D-866E-47308FFA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5ACA-C101-DA09-3739-85CBF0EA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10230-A2E6-AE30-E2F1-7F00E64D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90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7B973-220C-88D2-A48E-E61EA5533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63F47-8FB0-A37A-241A-6ACCF8B46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C0C1-5FC4-E127-38A7-9ECF2A7C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091F-E3D2-99CE-BC22-68A3D44A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7205D-5865-F0C6-DF35-0B79EA21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3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A4FC-6779-FF43-A20E-35409B84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0696-E585-02F5-30B5-15FE16E4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E94A-6604-9032-45B1-29477343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76175-A910-997D-B7C4-A6D6DC1E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4FD1-8E64-B034-9B01-EA4CB7DF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1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FCA6-62C2-11C1-AA92-F7AFA7BC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7C01-238D-04A6-F9B7-E91ED79B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203AC-4610-1562-01DC-46739E15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432D-2137-A3DE-04FE-55321C3B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503B-FF88-4676-2E76-B5D93497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57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96A9-F7AB-F2D7-210D-198F58B6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0BC0-25B6-B2B8-0FD7-8ACF8DD3E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78D6D-ADD9-EF01-D336-1B8021CD5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51B8-68C6-1AB7-EA07-8C69D035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6C12C-A804-053F-8D07-FF59AEBC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0704-5A6E-32D0-48BE-6FBDEA84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4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B027-65EE-AA4B-E54A-31925E0E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7209F-3752-1BDF-7E73-CFFB3E610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5D6B0-4031-0D45-7AE3-03CC2A7DF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DC94E-EC92-5384-B94A-3A300760C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B4C4B-51A8-46C0-5DEB-E0CC2D29D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72DBF-8AF3-5E1F-A35C-4F77EC10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F7547-69DA-93E7-8805-D51F885C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506E3-5741-35B8-606E-F6ED40F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C916-81C0-4035-DDB6-9E4ED803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C6DDC-2C1D-2491-B551-EE830DD9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CE294-3F8A-EF18-407B-C96CCD96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0156D-E1A1-7141-DDAB-B7D15731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50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DFB1-EEC8-A57A-BB8F-730771DB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FC5C8-AD62-3596-749F-F9A3243C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3B0C9-D065-2D4A-61BC-DC34E2D5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5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9ADA-C9A2-2AA2-C41E-C588F371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8879-CF86-8981-A9AE-9B14A228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0A620-09F8-58CC-CDF1-F7458E7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A120B-F098-9522-C4AD-5B6E421C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1F0CF-DB53-9FDE-45FA-BC4069B0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A3A2-EC96-0043-C878-8AE985A7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01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C2A3-9AAA-E8C5-0E6F-F6985D36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BEDC8-4BB2-96B0-205C-8E78F85B5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DC842-BA46-1A56-01FB-F8D2328AE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286EF-C2EE-266E-0825-354B4311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7412A-8D29-ABCA-D131-42F364E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E470-E007-3AB5-61EC-A4807430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4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72714-6B28-6EFA-9CB4-1CEEBD42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4A320-9FB5-C42C-D865-BC10FE79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1154-B3A8-50A6-AFCE-0C9DD5F29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5F7F-9190-3576-2358-DE29BF18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A457F-A981-5440-75A4-CA9FF2EA0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5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7566A9-99F0-A30B-DA23-502441E37F72}"/>
                  </a:ext>
                </a:extLst>
              </p14:cNvPr>
              <p14:cNvContentPartPr/>
              <p14:nvPr/>
            </p14:nvContentPartPr>
            <p14:xfrm>
              <a:off x="91440" y="128880"/>
              <a:ext cx="11372760" cy="5702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7566A9-99F0-A30B-DA23-502441E37F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19520"/>
                <a:ext cx="11391480" cy="57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53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B424F2-4A63-3C95-6815-F518258B4BFC}"/>
                  </a:ext>
                </a:extLst>
              </p14:cNvPr>
              <p14:cNvContentPartPr/>
              <p14:nvPr/>
            </p14:nvContentPartPr>
            <p14:xfrm>
              <a:off x="1185480" y="233640"/>
              <a:ext cx="7288200" cy="236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B424F2-4A63-3C95-6815-F518258B4B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120" y="224280"/>
                <a:ext cx="7306920" cy="23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3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3AFDF5-545C-9159-CF36-1B41C29A591B}"/>
                  </a:ext>
                </a:extLst>
              </p14:cNvPr>
              <p14:cNvContentPartPr/>
              <p14:nvPr/>
            </p14:nvContentPartPr>
            <p14:xfrm>
              <a:off x="589320" y="-2880"/>
              <a:ext cx="11599560" cy="681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3AFDF5-545C-9159-CF36-1B41C29A59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-12240"/>
                <a:ext cx="11618280" cy="683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89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AB4719-7C22-4265-FBC7-03A677FF9C90}"/>
                  </a:ext>
                </a:extLst>
              </p14:cNvPr>
              <p14:cNvContentPartPr/>
              <p14:nvPr/>
            </p14:nvContentPartPr>
            <p14:xfrm>
              <a:off x="609480" y="37800"/>
              <a:ext cx="10976760" cy="644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AB4719-7C22-4265-FBC7-03A677FF9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28440"/>
                <a:ext cx="10995480" cy="64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1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938A33-CB9A-AB86-2335-B0A536F685BE}"/>
                  </a:ext>
                </a:extLst>
              </p14:cNvPr>
              <p14:cNvContentPartPr/>
              <p14:nvPr/>
            </p14:nvContentPartPr>
            <p14:xfrm>
              <a:off x="497880" y="182880"/>
              <a:ext cx="11447280" cy="645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938A33-CB9A-AB86-2335-B0A536F685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520" y="173520"/>
                <a:ext cx="11466000" cy="64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87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BFC598-2A73-3612-E2ED-F7486B6F8CFC}"/>
                  </a:ext>
                </a:extLst>
              </p14:cNvPr>
              <p14:cNvContentPartPr/>
              <p14:nvPr/>
            </p14:nvContentPartPr>
            <p14:xfrm>
              <a:off x="592560" y="324720"/>
              <a:ext cx="11274840" cy="631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BFC598-2A73-3612-E2ED-F7486B6F8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00" y="315360"/>
                <a:ext cx="11293560" cy="63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14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DC368B-73F6-D691-8DE5-3C4387637EF1}"/>
                  </a:ext>
                </a:extLst>
              </p14:cNvPr>
              <p14:cNvContentPartPr/>
              <p14:nvPr/>
            </p14:nvContentPartPr>
            <p14:xfrm>
              <a:off x="680760" y="145800"/>
              <a:ext cx="11508120" cy="644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DC368B-73F6-D691-8DE5-3C4387637E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400" y="136440"/>
                <a:ext cx="11526840" cy="64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85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3B64AF-C38D-77E3-0B5F-2319D358D553}"/>
                  </a:ext>
                </a:extLst>
              </p14:cNvPr>
              <p14:cNvContentPartPr/>
              <p14:nvPr/>
            </p14:nvContentPartPr>
            <p14:xfrm>
              <a:off x="138960" y="37800"/>
              <a:ext cx="11697840" cy="673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3B64AF-C38D-77E3-0B5F-2319D358D5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600" y="28440"/>
                <a:ext cx="11716560" cy="67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981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59C94B-046D-7541-B578-4A60025B65E2}"/>
                  </a:ext>
                </a:extLst>
              </p14:cNvPr>
              <p14:cNvContentPartPr/>
              <p14:nvPr/>
            </p14:nvContentPartPr>
            <p14:xfrm>
              <a:off x="358920" y="301320"/>
              <a:ext cx="11680920" cy="561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59C94B-046D-7541-B578-4A60025B65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560" y="291960"/>
                <a:ext cx="11699640" cy="56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54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500B3A-2BB8-22EC-0CCB-8C78BC79CF97}"/>
                  </a:ext>
                </a:extLst>
              </p14:cNvPr>
              <p14:cNvContentPartPr/>
              <p14:nvPr/>
            </p14:nvContentPartPr>
            <p14:xfrm>
              <a:off x="257400" y="71640"/>
              <a:ext cx="11779200" cy="695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500B3A-2BB8-22EC-0CCB-8C78BC79CF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040" y="62280"/>
                <a:ext cx="11797920" cy="69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0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467162-4BDC-F0BF-2A60-69986D5DEC32}"/>
                  </a:ext>
                </a:extLst>
              </p14:cNvPr>
              <p14:cNvContentPartPr/>
              <p14:nvPr/>
            </p14:nvContentPartPr>
            <p14:xfrm>
              <a:off x="375840" y="476640"/>
              <a:ext cx="11562480" cy="608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467162-4BDC-F0BF-2A60-69986D5DEC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80" y="467280"/>
                <a:ext cx="11581200" cy="61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26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differences between Artificial and Biological Neural Networks | by  Richard Nagyfi | Towards Data Science">
            <a:extLst>
              <a:ext uri="{FF2B5EF4-FFF2-40B4-BE49-F238E27FC236}">
                <a16:creationId xmlns:a16="http://schemas.microsoft.com/office/drawing/2014/main" id="{2F73508A-0BE7-CDA7-B328-C0408CD5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457" y="1386271"/>
            <a:ext cx="4991100" cy="408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55FEB1-266E-E5D6-9CD2-8882154140D8}"/>
                  </a:ext>
                </a:extLst>
              </p14:cNvPr>
              <p14:cNvContentPartPr/>
              <p14:nvPr/>
            </p14:nvContentPartPr>
            <p14:xfrm>
              <a:off x="457200" y="88200"/>
              <a:ext cx="11701440" cy="618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55FEB1-266E-E5D6-9CD2-8882154140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840" y="78840"/>
                <a:ext cx="11720160" cy="62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58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0D7FE8-4049-8B2D-162E-F63C708CE0BF}"/>
                  </a:ext>
                </a:extLst>
              </p14:cNvPr>
              <p14:cNvContentPartPr/>
              <p14:nvPr/>
            </p14:nvContentPartPr>
            <p14:xfrm>
              <a:off x="592560" y="243720"/>
              <a:ext cx="11386440" cy="585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0D7FE8-4049-8B2D-162E-F63C708CE0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00" y="234360"/>
                <a:ext cx="11405160" cy="58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774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9017EC-98CB-8854-CA40-A9E0BAC6FA8E}"/>
                  </a:ext>
                </a:extLst>
              </p14:cNvPr>
              <p14:cNvContentPartPr/>
              <p14:nvPr/>
            </p14:nvContentPartPr>
            <p14:xfrm>
              <a:off x="91440" y="54720"/>
              <a:ext cx="10797120" cy="583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9017EC-98CB-8854-CA40-A9E0BAC6FA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45360"/>
                <a:ext cx="10815840" cy="58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94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BE7AFB-E5F8-0DE6-B41C-06ABD53C7E30}"/>
                  </a:ext>
                </a:extLst>
              </p14:cNvPr>
              <p14:cNvContentPartPr/>
              <p14:nvPr/>
            </p14:nvContentPartPr>
            <p14:xfrm>
              <a:off x="1151640" y="1057680"/>
              <a:ext cx="10139760" cy="579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BE7AFB-E5F8-0DE6-B41C-06ABD53C7E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2280" y="1048320"/>
                <a:ext cx="10158480" cy="58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65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F54A34-CE91-66E5-4CAF-F2F47AACEA4A}"/>
                  </a:ext>
                </a:extLst>
              </p14:cNvPr>
              <p14:cNvContentPartPr/>
              <p14:nvPr/>
            </p14:nvContentPartPr>
            <p14:xfrm>
              <a:off x="704520" y="409320"/>
              <a:ext cx="10844280" cy="572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F54A34-CE91-66E5-4CAF-F2F47AACEA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60" y="399960"/>
                <a:ext cx="10863000" cy="57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56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040859-30F5-7D37-8806-7E9BE88FCDD3}"/>
                  </a:ext>
                </a:extLst>
              </p14:cNvPr>
              <p14:cNvContentPartPr/>
              <p14:nvPr/>
            </p14:nvContentPartPr>
            <p14:xfrm>
              <a:off x="585720" y="101880"/>
              <a:ext cx="11034360" cy="657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040859-30F5-7D37-8806-7E9BE88FCD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360" y="92520"/>
                <a:ext cx="11053080" cy="65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468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D22AEB-A22C-DBE4-591C-D1AB51D5A171}"/>
                  </a:ext>
                </a:extLst>
              </p14:cNvPr>
              <p14:cNvContentPartPr/>
              <p14:nvPr/>
            </p14:nvContentPartPr>
            <p14:xfrm>
              <a:off x="603000" y="334800"/>
              <a:ext cx="9967320" cy="598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D22AEB-A22C-DBE4-591C-D1AB51D5A1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640" y="325440"/>
                <a:ext cx="9986040" cy="60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904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36C230-4CF3-B31C-B664-39B53BF994C2}"/>
                  </a:ext>
                </a:extLst>
              </p14:cNvPr>
              <p14:cNvContentPartPr/>
              <p14:nvPr/>
            </p14:nvContentPartPr>
            <p14:xfrm>
              <a:off x="863640" y="544320"/>
              <a:ext cx="10776600" cy="635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36C230-4CF3-B31C-B664-39B53BF994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280" y="534960"/>
                <a:ext cx="10795320" cy="63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186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083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609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84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ep Learning: Overview of Neurons and Activation Functions | by Stacey  Ronaghan | Medium">
            <a:extLst>
              <a:ext uri="{FF2B5EF4-FFF2-40B4-BE49-F238E27FC236}">
                <a16:creationId xmlns:a16="http://schemas.microsoft.com/office/drawing/2014/main" id="{1EB8C80A-58DE-4878-D786-E02192D04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15" y="852233"/>
            <a:ext cx="7752114" cy="47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D84B4F-C464-063B-D525-C7BC260FDAF1}"/>
                  </a:ext>
                </a:extLst>
              </p14:cNvPr>
              <p14:cNvContentPartPr/>
              <p14:nvPr/>
            </p14:nvContentPartPr>
            <p14:xfrm>
              <a:off x="206640" y="365400"/>
              <a:ext cx="11982240" cy="663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D84B4F-C464-063B-D525-C7BC260FDA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280" y="356040"/>
                <a:ext cx="12000960" cy="66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272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92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531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045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006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696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491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103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504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472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42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88D163-675A-DACF-27E8-6CDE3EB3102E}"/>
                  </a:ext>
                </a:extLst>
              </p14:cNvPr>
              <p14:cNvContentPartPr/>
              <p14:nvPr/>
            </p14:nvContentPartPr>
            <p14:xfrm>
              <a:off x="135360" y="27720"/>
              <a:ext cx="11525400" cy="689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88D163-675A-DACF-27E8-6CDE3EB31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00" y="18360"/>
                <a:ext cx="11544120" cy="69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8499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257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0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AD0EE8-F657-7EF7-3F59-6DBBD394EDE7}"/>
                  </a:ext>
                </a:extLst>
              </p14:cNvPr>
              <p14:cNvContentPartPr/>
              <p14:nvPr/>
            </p14:nvContentPartPr>
            <p14:xfrm>
              <a:off x="257400" y="186480"/>
              <a:ext cx="10773360" cy="525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AD0EE8-F657-7EF7-3F59-6DBBD394ED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040" y="177120"/>
                <a:ext cx="10792080" cy="52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75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938EEF-1F5C-DE2D-A502-F23DA709B8EF}"/>
                  </a:ext>
                </a:extLst>
              </p14:cNvPr>
              <p14:cNvContentPartPr/>
              <p14:nvPr/>
            </p14:nvContentPartPr>
            <p14:xfrm>
              <a:off x="870480" y="233640"/>
              <a:ext cx="11135520" cy="661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938EEF-1F5C-DE2D-A502-F23DA709B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120" y="224280"/>
                <a:ext cx="11154240" cy="66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04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aLM 2: 540 T parameters according to Bard : r/Bard">
            <a:extLst>
              <a:ext uri="{FF2B5EF4-FFF2-40B4-BE49-F238E27FC236}">
                <a16:creationId xmlns:a16="http://schemas.microsoft.com/office/drawing/2014/main" id="{942D8FDE-5302-5CA1-09D5-8CED136D5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841" y="495299"/>
            <a:ext cx="4646990" cy="596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FB164C-9E48-F2F9-82A1-EC80F0DB72B7}"/>
                  </a:ext>
                </a:extLst>
              </p14:cNvPr>
              <p14:cNvContentPartPr/>
              <p14:nvPr/>
            </p14:nvContentPartPr>
            <p14:xfrm>
              <a:off x="748440" y="2017080"/>
              <a:ext cx="9405000" cy="166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FB164C-9E48-F2F9-82A1-EC80F0DB72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080" y="2007720"/>
                <a:ext cx="9423720" cy="168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23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9338F1-7E52-A357-3D80-E4CD0FE73FCE}"/>
                  </a:ext>
                </a:extLst>
              </p14:cNvPr>
              <p14:cNvContentPartPr/>
              <p14:nvPr/>
            </p14:nvContentPartPr>
            <p14:xfrm>
              <a:off x="460440" y="27720"/>
              <a:ext cx="10959840" cy="6802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9338F1-7E52-A357-3D80-E4CD0FE73F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080" y="18360"/>
                <a:ext cx="10978560" cy="68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910F0C-C551-27A2-8EBA-E71E8E812242}"/>
                  </a:ext>
                </a:extLst>
              </p14:cNvPr>
              <p14:cNvContentPartPr/>
              <p14:nvPr/>
            </p14:nvContentPartPr>
            <p14:xfrm>
              <a:off x="4243320" y="534240"/>
              <a:ext cx="1284120" cy="1381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910F0C-C551-27A2-8EBA-E71E8E8122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3960" y="524880"/>
                <a:ext cx="1302840" cy="14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66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0550DA-1B96-B19D-6C1E-9F375643CE84}"/>
                  </a:ext>
                </a:extLst>
              </p14:cNvPr>
              <p14:cNvContentPartPr/>
              <p14:nvPr/>
            </p14:nvContentPartPr>
            <p14:xfrm>
              <a:off x="2062440" y="382320"/>
              <a:ext cx="7007400" cy="486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0550DA-1B96-B19D-6C1E-9F375643CE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080" y="372960"/>
                <a:ext cx="7026120" cy="48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55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0</Words>
  <Application>Microsoft Office PowerPoint</Application>
  <PresentationFormat>Widescreen</PresentationFormat>
  <Paragraphs>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3</cp:revision>
  <dcterms:created xsi:type="dcterms:W3CDTF">2023-05-29T15:48:45Z</dcterms:created>
  <dcterms:modified xsi:type="dcterms:W3CDTF">2023-06-01T15:33:20Z</dcterms:modified>
</cp:coreProperties>
</file>