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02T14:47:49.9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1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5-02T15:48:34.780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1947 17293 0,'0'0'0,"0"10"16,-9-10 0</inkml:trace>
  <inkml:trace contextRef="#ctx0" brushRef="#br0" timeOffset="1796.71">2154 658 0,'0'0'0,"0"0"16,0 0-16,0 0 15,0 0 1,0 10-16,0 27 16,0 20-1,10 36-15,-1 11 16,19 8-1,-18 1-15,-1-1 16,-9-27 0,0-10-1,0-10-15,0-27 16,0 0 0,0-20-16,0 1 15,0-10 1,0-9-16,0 0 15</inkml:trace>
  <inkml:trace contextRef="#ctx0" brushRef="#br0" timeOffset="2379.17">2220 921 0,'0'0'0,"10"-9"0,-1-20 16,19-17-1,10-1-15,9 0 16,0 19 0,28-1-1,10 20-15,18 18 16,-18 20-1,-19-1-15,-19 19 16,-19 0 0,-28 9-16,-38 19 15,-56 28 1,-37-18-16,-10-20 16,28-37-1,19-9-15,18-19 16,20-9-1,18-10 1,10 0-16,9 0 16,10 1-16,-1 8 15,20 1 1,9 0-16,28 18 16,37 28-1,39 20 1,8 18-16,-27 0 15,-10 0 1,-19-19-16,-9 1 16,-19-1-1,-9 0-15,-20-18 16,1-1 0,-9-27-16</inkml:trace>
  <inkml:trace contextRef="#ctx0" brushRef="#br0" timeOffset="3341.25">3349 1484 0,'0'0'0,"0"0"16,0 0-1,-19-19-15,0 0 16,-9-9-16,-9 19 16,-20 0-1,1 18 1,9 0-16,18 10 16,1 9-1,19-9-15,-1 0 16,20-1-1,-1 1-15,19 0 16,10 0 0,9 0-16,0-19 15,0 0 1,10-19-16,-10 0 16,-10 0-1,1 0-15,-19 10 16,0 0-1,-1 9-15,11 9 16,8 19 0,10 10-16,10-1 15,-10 1 1,-10-19 0,1-1-16,-10-8 15,-9-10-15,0-10 16,0-8-1,-1-29 1,-8-10-16,-1-8 16,1-1-1,-10 19-15,9 19 16,0 0 0,1 18-16,-1 1 15,1 18 1,9 1-16,9 27 15,-9 10 1,-1 10-16,-8-11 16,-10-8-1,0-10-15,0-9 16,0-19 0,0 0-16,0-9 15,9-20 1,1-27-16,18 0 15,0-10 1,10 19 0,9 19-16,0 19 15,9 9 1,1 18-16,8 39 16,-8 18-1,-10 9-15,-19 10 16,-18-9-1,-10-10-15,-10 0 16,1-28 0,9-29-16</inkml:trace>
  <inkml:trace contextRef="#ctx0" brushRef="#br0" timeOffset="3878.68">5466 396 0,'0'0'0,"0"0"16,0 0-16,0 28 15,-19 56 1,9 66-16,1 38 15,9 18 1,0-27-16,-9-29 16,9-47-1,0-28-15,0-28 16,0-28 0,0-19-16,-10-10 15,-18-46 1,-10-28-16,-9-1 15,0 1 1,0 27-16,19 20 16,0 18-1,-10 10-15,-9 27 16,-19 20 0,-9 28-16,9 18 15,10 10 1,18 9-1,19-18-15,38-1 16,28-9 0,47 0-16,47-9 15,19-19 1,0-19-16,151-19 16</inkml:trace>
  <inkml:trace contextRef="#ctx0" brushRef="#br0" timeOffset="4765.83">6256 1437 0,'0'0'0,"-9"0"0,-20-9 16,-37-1-1,-18 20 1,-20 18-16,1 19 15,28 18-15,18-8 16,29-1 0,18-18-1,20-1-15,18-9 16,0-9 0,19-19-16,0 0 15,0-19 1,-9-18-16,0-20 15,-10-8 1,-9-1-16,0 0 16,-10 19-1,10 19-15,-10 0 16,10 19 0,9-1-16,19 20 15,10 27 1,9 20-16,-1 27 15,-8 10 1,-20-10-16,-18-27 16,-19-11-1,0-8-15,-19-19 16,1-10 0,-1-18-1,0-19-15,0-19 16,10-19-1,18 10-15,1 9 16,18 0 0,0 19-16,19 9 15,0 10 1,10 18-16,-1 19 16,0 19-1,-18 0-15,-19-9 16,0-1-1,-10-18-15,-9 0 16,0-19 0,0 0-16,10-38 15,18-37 1,19-38 0,0 10-16,0 9 15,9 38 1,-9 28-16,-9 19 15,9 27 1,19 29-16,0 38 16,-19 18-1,-28 19-15,-19 0 16,-19 0 0,0-10-16,10-74 15</inkml:trace>
  <inkml:trace contextRef="#ctx0" brushRef="#br0" timeOffset="5168.77">8476 1015 0,'0'0'0,"0"0"15,0 19 1,0 28-16,-19 46 16,0 48-1,-18 47-15,9 28 16,-1 18-1,11 1-15,-1-10 16,0-38 0,0-36-16,0-29 15,0-38 1,10-37-16,0-19 16,-1-19-1,10-9-15,10-37 16,-10-1-1</inkml:trace>
  <inkml:trace contextRef="#ctx0" brushRef="#br0" timeOffset="5385">8401 921 0,'0'0'0,"9"0"0,10-19 15,19 0 1,37 1-16,19-10 16,0 18-1,-9 1-15,-19 18 16,-10 1 0,-37-1-16</inkml:trace>
  <inkml:trace contextRef="#ctx0" brushRef="#br0" timeOffset="6785">8222 1381 0,'0'0'0,"0"0"0,9 0 16,39 9-16,36-9 15,67 0 1,46-19-1,10 10-15,-28 0 16,131-10 0,-159-47-16,-151 66 15,0 0 1,0 0-16,0 0 16,-9 0-1,-20 10-15,-8 18 16,-10 0-1,9 19-15,19 0 16,10 0 0,18-1-16,19-8 15,1 0 1,18-20-16,19-8 16,9-10-1,-19-19 1,-18-19-16,-10 1 15,-37-10 1,-20-9-16,-27 9 16,0 0-1,9 19-15,9 9 16,10 10 0,18-1-16,1 1 15,18-10 1,10-9-16,19-19 15,28-9 1,-1-10-16,1 0 16,-9 1-1,-20 18-15,-18 19 16,0-1 0,-19 11-16,0 8 15,-9 1 1,-1 9-16,1 9 15,-1 1 1,1 18-16,0 0 16,18 19-1,0 19 1,20 18-16,-1 0 16,9 20-1,-18-11-15,0-17 16,0-1-1,0-19-15,-10 0 16,10-18 0,-10-20-16,20 1 15,8-19 1,10 0-16,19-28 16,0-19-1,0-19-15,-19-9 16,-10 0-1,-18 10-15,-19 18 16,0 19 0,0 18-16,-19 1 15,1 9 1,-20 9-16,10 19 16,0 1-1,18 8-15,10 1 16,19-1-1,9 1 1,29-20-16,37-8 16,0-20-1,9-18-15,-9-19 16,-9-9 0,-19 0-16,-19-1 15,-19 11 1,-28 17-16,0 1 15,0 19 1,-19 0-16,-9 18 16,0 0-1,0 19-15,9 1 16,9 8 0,10 10-16,19 19 15,19-10 1,18 10-16,1-10 15,-20-19 1,1 1-16,-19 0 16,-10-20-1,-18 10 1,-19 1-16,-10-11 16,0 1-1,10-19-15,9 0 16</inkml:trace>
  <inkml:trace contextRef="#ctx0" brushRef="#br0" timeOffset="7100.99">11439 996 0,'10'-9'0,"9"-29"16,9-37-1,0-9-15,-9 9 16,0 37-1,-10 10-15,-9 19 16,10 18 0,-1 10-16,0 46 15,10 57 1,-9 28-16,-10 19 16,0-19-1,0-18 1,-10-10-16,1-19 15,-1-28 1,1-19-16,0-18 16,-1-19-1,1-19-15</inkml:trace>
  <inkml:trace contextRef="#ctx0" brushRef="#br0" timeOffset="7310.59">11533 1278 0,'0'0'0,"10"0"16,28-10-1,27 1-15,39-1 16,9 10 0,0 10-16,-29-1 15,-8 1 1,-29 8-1,-29-8-15,-18-10 16</inkml:trace>
  <inkml:trace contextRef="#ctx0" brushRef="#br0" timeOffset="7659.22">8956 2216 0,'0'0'0,"0"0"16,9 0-16,48 0 16,103-10-1,131 20 1,86-1-16,36 1 15,20 8-15,-19 1 16,-28-10 0,-66 1-1,-47-10-15,-76 0 16,-65 0 0,-57-10-16,-28 1 15,-28 9 1,-19 0-16</inkml:trace>
  <inkml:trace contextRef="#ctx0" brushRef="#br0" timeOffset="8097.22">3565 2460 0,'0'0'0,"0"0"0,19 0 16,47-19 0,113 0-16,122 0 15,66 10 1,28 9-16,19 19 16,-10-10-1,-27 1-15,-39 8 16,-46-8-1,-48-10-15,-37 0 16,-28 0 0,-9 9-16,149 0 15</inkml:trace>
  <inkml:trace contextRef="#ctx0" brushRef="#br0" timeOffset="25182.31">3057 3267 0,'0'0'0,"0"0"0,0 0 16,0 0 0,0 0-16,0 0 15,0 0 1,0 18-16,0 20 16,0 28-1,-9 27-15,9 20 16,-9 0-1,-1-10-15,1-9 16,9-1 0,0-8-16,-10-19 15,1-10 1,9-9-16,0-10 16,0-9-1,0-9-15,0-19 16,0 0-1,0 0-15</inkml:trace>
  <inkml:trace contextRef="#ctx0" brushRef="#br0" timeOffset="25724.08">3123 3220 0,'0'0'0,"0"0"15,0 0-15,0 0 16,0 0-16,10 0 15,18 9 1,19 0 0,19 20-16,9-1 15,0 0 1,-18 9 0,-1 1-16,-18-1 15,-1-8-15,1 18 16,-19-1-1,0 1-15,-19 10 16,0 8 0,-19 1-16,-9 0 15,-19 9 1,-19-10-16,-28 1 16,9-10-1,19-18-15,0-10 16,19-9-1,0 0 1,0-1-16,0 1 16,0 9-1,19-18-15</inkml:trace>
  <inkml:trace contextRef="#ctx0" brushRef="#br0" timeOffset="26233.05">4374 3511 0,'0'0'0,"0"0"0,0 0 16,0 0-1,-9 9-15,-10 0 16,0 19 0,1 29-16,-1 27 15,0 1 1,0 8 0,0 1-16,10-9 15,0-10-15,-1-19 16,10-9-1,0-9 1,0-1-16,0 1 16,0-10-1,0-9-15,-9-10 16</inkml:trace>
  <inkml:trace contextRef="#ctx0" brushRef="#br0" timeOffset="26572.12">4102 3379 0,'0'0'0,"9"0"16,19 10-16,29-1 16,18 0-1,10 1-15,-1 8 16,1-8 0,0 9-16,-10-10 15,-19-9 1,-18 0-16,0 0 15,-20 0 1,-18 0-16</inkml:trace>
  <inkml:trace contextRef="#ctx0" brushRef="#br0" timeOffset="27233.69">2437 3154 0,'0'0'0,"9"0"0,29-19 16,46-9-1,48-9-15,28 8 16,19 1-1,28 19 1,0 9-16,9 9 16,-19 1-1,1 8-15,0 1 16,-1-9 0,-9 8-16,-18-18 15,-20 0 1,-28 0-16,-18 0 15,-19 0 1,-29 0-16,-9 0 16,-9 10-1,-20-1-15,1 10 16,0 18 0,0 29-16,-19 37 15,-9 10 1,-10 18-1,0 1-15,-19-1 16,1-9-16,8-19 16,-8-18-1,18-48 1</inkml:trace>
  <inkml:trace contextRef="#ctx0" brushRef="#br0" timeOffset="28023.96">2484 2938 0,'0'0'0,"0"10"16,-19-1-16,0 29 15,-19 46 1,1 29-16,-1 18 16,10 0-1,18 1 1,1-10-16,9-10 15,9-9 1,1-28-16,18-18 16,19-1-1,19-9-15,37 0 16,39-10 0,27-8-16,0-1 15,19-10 1,-9 11-16,9-11 15,0 1 1,-18-9-16,-20 8 16,-18-8-1,-19-10-15,-19 0 16,-19 9 0,0-9-16,-18 0 15,-10 0 1,-9 0-16,-10 0 15,-9 0 1,-1 0 0,-8 0-16,-1 0 15,1 0 1,-1 0-16,10 0 16,9 0-1,28 9-15,20 1 16,18-10-1,-19 9-15,-9-9 16,-19 0 0,-9-9-1,9-10-15,9 0 16,10-18-16,0-1 16,-10 10-1,-28 9-15</inkml:trace>
  <inkml:trace contextRef="#ctx0" brushRef="#br0" timeOffset="28602.19">6002 4064 0,'0'0'0,"0"0"0,9 0 16,20 0 0,46 0-16,38-9 15,37 9 1,1 0-16,9 9 16,0-9-1,-19 10-15,-10-10 16,-8 0-1,-29 0-15,-28 0 16,-10 0 0,-18 9-16,-19-9 15</inkml:trace>
  <inkml:trace contextRef="#ctx0" brushRef="#br0" timeOffset="29065.66">7601 3933 0,'0'0'0,"0"0"0,0 0 16,0 0-1,0 0-15,0 9 16,-19 29 0,1 18-16,-11 19 15,11-9 1,8-10-16,1-9 15,9-10 1,0-18-16,0 0 16,0-19-1,0 0-15,9-9 16,1-29 0,-1-28-16,0 1 15,-9 8 1,10 11-16,-1 17 15,1 1 1,-1 19 0,10-1-16,9 20 15,19-1 1,19 19-16,-10 10 16,-18-1-1,-10 1-15,-9-1 16,-28 10-1,-29 0-15,10-19 16</inkml:trace>
  <inkml:trace contextRef="#ctx0" brushRef="#br0" timeOffset="29563.03">8777 4787 0,'0'0'0,"0"-10"0,10-18 15,-1-28 1,0-19-16,1-19 15,18-19 1,0-9-16,19-9 16,-9 0-1,-1 9-15,-18 18 16,0 29 0,0 28-16,-10 19 15,1 19 1,-10 0-16,9 18 15,10 10 1,19 46-16,27 48 16,-8 0-1,-1-1-15,-9-9 16,-9 1 0,-10-11-16,-9-18 15,-19-18 1,0-20-1,0-9-15,-9-18 16</inkml:trace>
  <inkml:trace contextRef="#ctx0" brushRef="#br0" timeOffset="30293.99">8307 4252 0,'0'0'0,"0"0"16,9 0-1,38-10-15,47-8 16,66 8 0,28 1-16,10 18 15,9 29 1,-10-1-16,-27 1 16,-39-19-1,-8-1-15,-29-18 16,-19-18-1,-18-1-15,-10-28 16,0-19 0,0-18-16,0-19 15,-10-1 1,-18 29-16,-9 28 16,-10 10-1,0 9 1,0 18-16,0 10 15,0 19 1,-10 37-16,1 38 16,-1 28-1,1 0-15,-1-19 16,1-9 0,0-9-16,-1-10 15,10-28 1,0-10-16,0-18 15,0-10 1,0-9-16,0 0 16,0-28-1,-19-28-15,1-10 16,-11 10 0,-8 9-16,9 19 15,-10 18 1,0 10-1,1 10-15,8 18 16,1 19-16,19 0 16,-1 0-1,20-10 1,27 10-16,48 0 16,47-9-1,18-10-15,-18-19 16,-76-9-1</inkml:trace>
  <inkml:trace contextRef="#ctx0" brushRef="#br0" timeOffset="30667.21">10960 4111 0,'0'0'0,"0"0"15,0 0-15,0 0 16,0 0-1,0 0-15,0 9 16,0 10 0,0 37-1,9 10-15,19 9 16,0 0 0,1-18-1,8-20-15,10 1 16,0-20-16,19-18 15,19-28 1,9-19-16,0-37 16,-19-10-1,-18 0-15,-20 10 16,-18 18 0,0 29-1,-10 27-15,-9 1 16,0 9-16</inkml:trace>
  <inkml:trace contextRef="#ctx0" brushRef="#br0" timeOffset="30874.41">12333 4186 0,'0'0'0,"0"0"0,0 0 16,0 0-16,0 0 15,0 0 1,0 0-16</inkml:trace>
  <inkml:trace contextRef="#ctx0" brushRef="#br0" timeOffset="31030.64">12295 4486 0,'0'0'0,"0"0"0,0 0 16,0 0-16,0 0 16,10 19-1,-10-10 1</inkml:trace>
  <inkml:trace contextRef="#ctx0" brushRef="#br0" timeOffset="64448">13575 4177 0,'0'9'0,"0"10"0,0 37 16,0 19-1,0 0-15,-10-9 16,10-10-1,0-18-15,-9-19 16,0-10 0</inkml:trace>
  <inkml:trace contextRef="#ctx0" brushRef="#br0" timeOffset="64809.73">13829 3876 0,'0'0'0,"9"10"15,29 27-15,18 20 16,1 27 0,-29 1-1,-28 27-15,-47 48 16,-75 27-16,-76-8 15,-103 46 1</inkml:trace>
  <inkml:trace contextRef="#ctx0" brushRef="#br0" timeOffset="65734.53">15456 3698 0,'0'0'0,"-28"0"0,-28 10 15,-38-1 1,0 19-16,18 0 15,29 10 1,0-1 0,19 1-16,9-1 15,10-8 1,18-11-16,10 1 16,37 9-16,29-9 15,9 0 1,10 9-16,-10 9 15,-19 1 1,-28-1 0,-9-18-16,-20 9 15,-18 1 1,-28-1-16,-38 19 16,-56 0-1,-28-10-15,-10-18 16,9-19-1,19 0-15,20 0 16,36-10 0,20 1-1,37 9-15,10 0 16</inkml:trace>
  <inkml:trace contextRef="#ctx0" brushRef="#br0" timeOffset="66007.39">16030 4224 0,'0'0'0,"0"0"16,0 0-16,0 0 15,0 0 1,-19 18-16,1 20 16,-1 28-1,9 27-15,1-8 16,18-29 0,-9-37-16</inkml:trace>
  <inkml:trace contextRef="#ctx0" brushRef="#br0" timeOffset="66227.52">15936 3858 0,'0'0'0,"0"0"16,0 0-1,0 0-15,0 0 16,0 0 0,10 9-16,-1-9 15</inkml:trace>
  <inkml:trace contextRef="#ctx0" brushRef="#br0" timeOffset="66955.98">16510 4064 0,'0'0'0,"0"0"0,0 10 15,-9 18-15,-1 19 16,1-1-1,-1 11-15,1-10 16,0-10 0,-1 1-1,1-19-15,9-1 16,0-8 0,0-10-16,0 0 15,0-10 1,0-18-16,9-19 15,1-9 1,-1 9-16,0 19 16,20 0-1,-1 18-15,0 1 16,19 18 0,-9 1-16,-1-1 15,1 10 1,-19 0-16,0-1 15,-10 1 1,-9 0-16,0-10 16,0 1-1,0-1-15,0-9 16,0 0 0,0 0-1,9-9-15,20-38 16,-1-10-1,19 1-15,-9 9 16,-1 19 0,1 0-1,-10 19-15,0-1 16,0 20-16,1-1 16,-1 19-1,-9 19-15,0 19 16,-19 18-1,-19 19 1,0-9-16,9-47 16</inkml:trace>
  <inkml:trace contextRef="#ctx0" brushRef="#br0" timeOffset="67321.23">17479 4139 0,'0'0'0,"0"0"0,0 0 16,0 10-1,0 8-15,-19 48 16,0 65-16,-9 48 16,19 18-1,-1 9 1,1-9-16,-10-9 16,0-10-16,10-37 15,-10-38 1,10-28-1,-1-28-15,1-28 16,9-19 0</inkml:trace>
  <inkml:trace contextRef="#ctx0" brushRef="#br0" timeOffset="67657.42">17366 4074 0,'9'0'0,"1"-19"16,18-9-16,0-1 16,19 1-1,0 19-15,19 18 16,0 19-1,0 10 1,-10 18-16,-18 10 16,-29 18-16,-27 10 15,-29 0 1,-47 0-16,-48 0 16,-36-29-1,-133 39 1</inkml:trace>
  <inkml:trace contextRef="#ctx0" brushRef="#br0" timeOffset="68004.78">18326 3201 0,'0'0'0,"0"0"16,0 9-1,-10 38-15,-9 47 16,-18 75-1,-1 19-15,19-10 16,10-9 0,9-29-16,0-18 15,0-28 1,0-47-16,0-28 16</inkml:trace>
  <inkml:trace contextRef="#ctx0" brushRef="#br0" timeOffset="68438.64">18504 4139 0,'0'0'0,"0"0"16,10 0-1,-1 10-15,19-1 16,29-9-1,-1 0-15,1 0 16,-1 0 0,-9-19-1,-9 0-15,-1 1 16,-8-20 0,-10 1-16,-10-10 15,-9 9 1,-9 10-16,-10 19 15,-10-1 1,-18 20-16,-9 18 16,9 9-1,0 10-15,19 10 16,28 8 0,19 1-16,18-10 15,38 0 1,38-18-16,47-19 15,160 0 1</inkml:trace>
  <inkml:trace contextRef="#ctx0" brushRef="#br0" timeOffset="70016.83">29370 1193 0,'9'-9'0,"10"-19"15,38-29 1,8-18-16,30 0 16,8 19-1,10 18-15,-10 38 16,10 19-1,-9 19-15,-20 18 16,-18 10 0,-28-1-16,-29-8 15,-18-1 1,-19-9-16,-48-10 16,-18-9-1,0-28-15,10-18 16,18-20-1,19-9-15,0-9 16,18-10 0,1 10-1,19 9-15,-1 19 16,10 19 0,0 9-16,0 0 15</inkml:trace>
  <inkml:trace contextRef="#ctx0" brushRef="#br0" timeOffset="70260.1">29502 1268 0,'0'0'0,"-19"10"0,-28 27 16,-47 38 0,-57 56-1,-18 38-15,-10 47 16,0 9-16,29-9 15,9-19 1,9-19-16,38-46 16,38-29-1,18-37 1,19-29-16,28-27 16,-9-10-1</inkml:trace>
  <inkml:trace contextRef="#ctx0" brushRef="#br0" timeOffset="70571.91">29671 1493 0,'9'-9'0,"29"-19"16,47-10-1,9-9-15,0 29 16,9 18-1,10 47-15,28 46 16,10 39 0,-10 27-16,-19 1 15,-28-1 1,-9-18-16,-29-10 16,-9-9-1,-9 0-15,-19-9 16,-19-1-1,-19-8 1,0-48-16</inkml:trace>
  <inkml:trace contextRef="#ctx0" brushRef="#br0" timeOffset="71138.71">30781 3417 0,'0'0'0,"9"0"0,1-19 15,18 0 1,10-18-16,37-1 16,19 10-1,10 9 1,-1 29-16,-18 18 16,-19 0-16,-19 0 15,-19 0 1,-9 0-16,-19 0 15,0 1 1,-19-11 0,-19 1-16,1-19 15,-11 0 1,1-19-16,0-18 16,19-19-1,0-19-15,19 9 16,-1 10-1,10 9-15,0 28 16,0 9 0,0 10-16,-9 19 15,-19 56 1,-38 57-16,-38 46 16,-37 28-1,-19 10-15,-9 0 16,9-10-1,28 1-15,38-29 16,19-37 0,18-19-16,20-19 15,27-28 1,20-19 0,18-9-16,-9-28 15</inkml:trace>
  <inkml:trace contextRef="#ctx0" brushRef="#br0" timeOffset="71408.44">31534 3792 0,'9'0'0,"0"-19"15,10 0 1,0 10-16,0 0 15,9 9 1,38 28-16,37 66 16,29 46-1,9 29-15,-18-9 16,-39-10 0,-18-28-16,-28 0 15,-29-66 1</inkml:trace>
  <inkml:trace contextRef="#ctx0" brushRef="#br0" timeOffset="71965.09">32286 5293 0,'0'0'0,"0"0"0,0 0 15,0 0 1,0 0-16,0 0 16,0 0-1,10-9-15,8-10 16,11-9-1,18 0-15,0 0 16,9 9 0,-9 9-16,-9 20 15,-1-1 1,-8 10-16,-10 9 16,-1 0-1,-18 0-15,0 1 16,-18-11-1,-20 1 1,0-9-16,1-10 16,-1-19-1,0-9-15,10-1 16,19 1 0,-1 0-16,10 19 15,0-1 1,0 1-16,0 9 15,0 19 1,-18 37-16,-30 66 16,-36 47-1,-10 28-15,-19 9 16,9 10 0,1 0-16,-1-19 15,20-38 1,27-46-16,10-28 15,19-20 1,19-37-16,-1-18 16,10-10-1</inkml:trace>
  <inkml:trace contextRef="#ctx0" brushRef="#br0" timeOffset="72210.66">32615 5565 0,'0'0'0,"0"0"15,10 10 1,28 27-16,37 57 16,28 66-1,10 18-15,-9 9 16,-29 1-1,-19-19-15,-9-38 16,-28-37 0,-9 159-16</inkml:trace>
  <inkml:trace contextRef="#ctx0" brushRef="#br0" timeOffset="72579.78">32907 7235 0,'0'0'0,"0"0"15,0 0-15,0 0 16,10-18 0,-1 8-16,19 1 15,0-1 1,19 20 0,10 9-16,-1 9 15,-9 9 1,-9 1-16,-19-19 15,-19-1 1,0 1-16,-10-10 16,-8-9-1,-1 0-15,0-18 16,0-1 0,10-19-16,-1-18 15,20-10 1,-1 10-16,1 19 15,-1 8 1,-9 20-16,0 9 16</inkml:trace>
  <inkml:trace contextRef="#ctx0" brushRef="#br0" timeOffset="73499.11">31186 6982 0,'0'0'0,"0"0"0,0 0 16,0 0 0,-10 0-16,10 0 15,0 0 1,0 0-16,19 9 15,47-9 1,28 10-16,19-1 16,-19 1-1,-28-1-15,-19 10 16,-10-1 0,-18 11-16,-9-1 15,-20 0 1,-37-9-16,-47-10 15,-9-18 1,9-29 0,18-9-16,29 0 15,28-9 1,10 0-16,18 9 16,1 19-1,9 9-15,-10 10 16,10 18-1,0 0-15,-1 29 16,-18 28 0,-9 27-16,-29 39 15,-27 8 1,-20 20-16,-19-1 16,-8-8-1,8-1-15,19-10 16,29-27-1,18-10-15,20-18 16,18-29 0,9-19-16,19-18 15,38-38 1,-28 1-16</inkml:trace>
  <inkml:trace contextRef="#ctx0" brushRef="#br0" timeOffset="73701.39">31487 7245 0,'0'0'0,"0"0"16,9-10-1,0 1-15,1 9 16,9 9 0,18 38-16,20 75 15,18 57 1,10 18-16,-10-10 15,0 1 1,57 131-16</inkml:trace>
  <inkml:trace contextRef="#ctx0" brushRef="#br0" timeOffset="74956.88">29756 4974 0,'0'0'0,"9"0"16,10-19-16,9-9 16,19-9-1,10 9-15,-1 9 16,0 9-1,1 20 1,-19 18-16,-1 0 16,-18 19-16,-28 9 15,-20 1 1,-37 8-16,-46-18 16,-1-28-1,-10-19 1,11-19-16,17-18 15,20-10 1,28-9-16,19-1 16,19 1-1,18 9-15,0 19 16,1 0 0,9 9-16,-1 10 15,-8-1 1,-1 20-16,-9 8 15,-9 57 1,-38 47-16,-38 57 16,-47 27-1,-18 10-15,-10-10 16,19-27 0,37-48-16,38-37 15,29-29 1,27-27-16,10-19 15,19-19 1,57-28 0,-20-10-16</inkml:trace>
  <inkml:trace contextRef="#ctx0" brushRef="#br0" timeOffset="75175.64">29586 5068 0,'0'0'0,"10"0"15,9 0-15,9 9 16,28 10 0,38 47-16,19 56 15,19 56 1,0 19-16,-20 0 16,-17-19-1,-30-37-15,-18-38 16,-28-65-1</inkml:trace>
  <inkml:trace contextRef="#ctx0" brushRef="#br0" timeOffset="75888.91">27329 2854 0,'0'0'0,"9"-10"16,0-8-1,10-20-15,47-18 16,66-19-16,18 18 16,1 29-1,-10 38-15,-38 18 16,-18 19 0,-10 18-16,-28 1 15,-18 0 1,-20-1-1,-37 11-15,-29-1 16,-27-29-16,-29-17 16,-19-20-1,10-37-15,28-19 16,18-19 0,20-9-16,28 10 15,28-1 1,9 19-1,19 9-15,19 10 16,0 10 0,10 8-16,-20 20 15,1-1 1,-19 0-16,0 29 16,-29 27-1,-27 57-15,-39 47 16,-18 19-1,0 18-15,-9 1 16,-1-29 0,20-37-16,8-10 15,20-28 1,18-37-16,20-28 16,8-29-1</inkml:trace>
  <inkml:trace contextRef="#ctx0" brushRef="#br0" timeOffset="76105.28">27940 3135 0,'0'0'0,"9"0"15,10 10-15,38 27 16,46 38-16,29 47 15,9 47 1,-19 9-16,-18-9 16,-29-19-1,-47-93-15</inkml:trace>
  <inkml:trace contextRef="#ctx0" brushRef="#br0" timeOffset="78121.28">21054 4552 0,'0'0'0,"0"0"0,-10 0 16,-18 0 0,-19-19-16,-9-18 15,-10-10 1,0-28-1,0-10-15,10-37 16,9-9-16,9-10 16,19 19-1,10 47-15,9 38 16,0 18 0,0 10-16,0 9 15,0 9 1,0 10-16,-28 37 15,-29 38 1,-37 18-16,-9 1 16,-1-19-1,10-29 1,38-27-16,18-10 16,19-9-1,10 0-15,18-10 16,38 0-1,66 1-15,75-10 16,19 0 0,-9-10-16,-29-8 15,-28 8 1,-75 1-16</inkml:trace>
  <inkml:trace contextRef="#ctx0" brushRef="#br0" timeOffset="78571.87">15522 5368 0,'0'0'0,"0"0"0,0 0 15,0 0-15,0 10 16,0 37 0,0 46-1,0 39-15,0-1 16,0-9-1,-9-28-15,-1-28 16,1-48 0</inkml:trace>
  <inkml:trace contextRef="#ctx0" brushRef="#br0" timeOffset="79042.66">15550 5490 0,'10'-9'0,"9"-19"0,9-19 16,0 0-16,10 19 15,-10 18 1,19 1-16,9 28 16,1 18-1,-10 20-15,-19 18 31,-37 9-31,-38 1 0,-47-10 16,-29-10 0,10-37-1,19-28-15,38 0 16,18-18 0,10-1-16,19 0 15,-1 0 1,20 1-16,-1-11 15,19 11 1,19 8-16,19 20 16,19 18-1,18 28-15,10 10 16,-19 9 0,-9-19-16,-10 0 15,-18-9 1,-29-28-16</inkml:trace>
  <inkml:trace contextRef="#ctx0" brushRef="#br0" timeOffset="79339.14">16407 5744 0,'0'0'16,"0"0"-16,0 0 15,0 0-15,-10 9 16,-9 0-1,10 29-15,-1 9 16,10 9 0,10 0-16,9-18 15,9-19 1,0-1-16,19-18 16,19-28-1,-10-9-15,1-20 16,-19-8-1,-10 8 1,-9 11-16,-19-1 16,0 28-16</inkml:trace>
  <inkml:trace contextRef="#ctx0" brushRef="#br0" timeOffset="79577.72">16849 5106 0,'0'0'0,"0"9"15,9 19-15,0 38 16,10 46 0,10 29-1,-11 19-15,1-20 16,0-18-16,-10-18 15,10-20 1,-19-56-16</inkml:trace>
  <inkml:trace contextRef="#ctx0" brushRef="#br0" timeOffset="79931.13">17554 5941 0,'0'0'0,"0"0"0,10 0 16,-1 0 0,19-19-16,0 0 15,10 0-15,-10 1 16,-9 8 0,-19 1-1,0 9-15,-28-10 16,-19 1-1,-19 9-15,-19 19 16,1 18 0,18 20-16,19-1 15,28 0 1,10 0-16,18-18 16,19 0-1,10-1-15,18-18 16,48-10-1,-38-9-15</inkml:trace>
  <inkml:trace contextRef="#ctx0" brushRef="#br0" timeOffset="80657.25">18382 5453 0,'0'0'0,"0"0"15,0 0-15,0 0 16,0 9 0,9 19-16,20 29 15,-1 46 1,10 28-16,-20-18 16,1-19-1,-9-19-15,-1-29 16,0-8-1,1-19-15,-1-10 16,29-18 0,9-19-16,19-19 15,9-19 1,-19 10-16,-9 28 16,1 9-1,-1 9 1,0 20-16,-10 9 15,-18 9-15,0 0 16,-29 19 0,-18 18-16,-47 1 15,-29-10 1,-8-27-16,8-11 16,29-18-1,37-9 1</inkml:trace>
  <inkml:trace contextRef="#ctx0" brushRef="#br0" timeOffset="81248.42">19229 6063 0,'9'0'0,"10"0"16,19-10-16,-1 1 15,-18-1 1,0 1-16,-19 0 15,0 9 1,0 0-16,0 9 16,-10 0-1,1 20-15,0-1 16,-1 0 0,10-9-16,10-1 15,-1-8 1,19-10-1,19 0-15,19-19 16,0-9 0,9-10-16,1-9 15,8-9 1,1 0-16,-10 0 16,-28 9-1,-9 0-15,-19 9 16,-10 10-1,-9 0-15,0 0 16,-9 18 0,-1 1-1,1 0-15,-1 9 16,10 9-16,0 10 16,10 18-1,18 29-15,0 9 16,-9-9-1,0-1 1,-19-8-16,-19-1 16,-19 0-1,-18-18-15,0-1 16,27-27 0</inkml:trace>
  <inkml:trace contextRef="#ctx0" brushRef="#br0" timeOffset="81573.56">20282 6260 0,'0'0'0,"10"0"0,27-19 16,20-19 0,-1 1-16,1-10 15,-20 0 1,-8 0-1,-11 0-15,-18 0 16,-18 10-16,-20-1 16,-18 10-1,8 19 1,1 18-16,0 19 16,19 10-1,0 9-15,19 9 16,27 10-1,48-1-15,47-18 16,-56-28 0</inkml:trace>
  <inkml:trace contextRef="#ctx0" brushRef="#br0" timeOffset="81997.41">21298 5171 0,'0'0'0,"0"0"0,0 0 16,0 0 0,0 10-16,-18 37 15,-1 46 1,9 57-16,1-9 16,9-9-1,0-29-15,9-28 16,-9-28-1,10-10-15,-10-18 16,0-10 0,0-9-1,0 0-15,-19-28 16,-9-9 0,-10-1-16,-9 10 15,-9 19 1,-1 18-16,1 19 15,9 0 1,18 10-16,20-1 16,37 10-1,29 10-15,46-20 16,-37-18 0</inkml:trace>
  <inkml:trace contextRef="#ctx0" brushRef="#br0" timeOffset="82838.87">22399 5237 0,'0'0'0,"0"0"16,0 0-1,0 19-15,-9 18 16,-10 20-1,9 27-15,1 10 16,0-10 0,-1-9-1,10-9-15,0-29 16,0 1-16,0-19 16,0-10-1,0-9 1,0 0-16,10-9 15,8-38 1,1-47-16,0-37 16,-19 18-1,0 38-15,9 28 16,-9 19 0,0 19-16,10-1 15,-1 20 1,19-1-16,10 29 15,19 18 1,-1-9-16,-18-10 16,-1-18-1,-9 0-15,1-19 16,-1-10 0,19-37-1,9-18-15,-9-20 16,-9 10-1,-19 28-15,0 19 16,-10 19 0,1-1-16,-10 10 15,9 19 1,0 28-16,-9 47 16,0 19-1,0-1-15,-9-18 16,0 0-1,-1-10-15,1-18 16,18-19 0,-9-28-16</inkml:trace>
  <inkml:trace contextRef="#ctx0" brushRef="#br0" timeOffset="83203.03">23566 5209 0,'0'0'0,"0"0"16,0 0-1,0 9-15,0 10 16,0 18 0,-19 48-16,0 27 15,-9 1 1,9-19-16,9-19 15,1-19 1,9-18-16,9-19 16,10-1-1,19 1-15,37 0 16,19-10 0,0-9-16,-9 0 15,-19 0 1,-29 0-16,-8 0 15,-10 0 1,-19 0-16,0 0 16</inkml:trace>
  <inkml:trace contextRef="#ctx0" brushRef="#br0" timeOffset="101238.12">21919 8521 0,'0'0'0,"10"0"0,8-19 16,30-19-1,36 1-15,57-19 16,57-1 0,18 1-1,-9 9-15,-9 19 16,-20 19-1,-8-1-15,-20 20 16,1 18 0,-1 19-1,-9 18-15,-18 29 16,-10 19 0,-19 27-16,-19 29 15,-9 10 1,-38-1-16,-28 10 15,-38 9 1,-27-10 0,-48 1-16,-38-19 15,-18-19 1,-29-28-16,-9-28 16,-18-29-1,-1-18-15,0-28 16,28-10-1,10-27 1,28-20-16,19-28 16,10-18-1,18-10 1,19-9-16,18-28 16,20 9-1,28-10-15,9-8 16,9 8-1,20-9 1,18 1-16,0-1 16,10 10-1,9-1-15,0-8 16,0 27 0,9 10-1,-8 18-15,8 20 16,0-1-1,1 19-15,-1 0 16,1 19 0,-20 19-1,1-1-15,-29 10 16</inkml:trace>
  <inkml:trace contextRef="#ctx0" brushRef="#br0" timeOffset="102533.92">22804 8924 0,'0'0'0,"-19"-19"0,-28-9 16,-10 0-1,-18 0-15,-19 19 16,9 18-1,10 19-15,19 19 16,18 9 0,29 1-16,18-20 15,10 1 1,9-20-16,19 1 16,9-19-1,1-19-15,-1 1 16,-18-1-1,0 0-15,-20 10 16,1-1 0,-19 1-16,0 18 15,0 48 1,-28 55-16,-10 57 16,-18 19-1,-10-10 1,10-28-16,9-37 15,18-38 1,11-28-16,8-19 16,1-9-1,9-10-15,9-9 16,19 0 0,29-19-16,27-37 15,-36 9 1</inkml:trace>
  <inkml:trace contextRef="#ctx0" brushRef="#br0" timeOffset="102837.76">22888 9037 0,'0'0'0,"0"0"0,0 9 15,0 10 1,0 18-1,10 10-15,-1 10 16,0-1 0,10-19-16,-9 1 15,8-19 1,-8 0-16,9-19 16,9-10-1,10-18-15,9-28 16,-10-1-1,-9 1-15,-9 19 16,-9 8 0,-10 20-16</inkml:trace>
  <inkml:trace contextRef="#ctx0" brushRef="#br0" timeOffset="103474.17">23528 9309 0,'0'0'0,"0"0"0,0 0 16,0 0-16,0 0 15,-19 9 1,0 1 0,0-1-16,1 0 15,8 10 1,1 9-16,9 0 15,9-9 1,1 9-16,-1-9 16,19 0-1,19-19-15,0-9 16,19-20 0,0-36-16,9-29 15,-18-37 1,-10-29-16,-19 1 15,-19 8 1,-9 48-16,-9 38 16,-10 27-1,0 19 1,1 10-16,-1 18 16,-19 38-1,1 38-15,8 37 16,10 9-1,19-19-15,10-18 16,9-28 0,9-10-16,0-18 15,0-19 1,10-1-16,0-8 16,-1-1-1,1 0-15,-10 1 16,10-1-1,-1 1-15,-8-10 16,-1 0 0,0 0-1,-9 0-15</inkml:trace>
  <inkml:trace contextRef="#ctx0" brushRef="#br0" timeOffset="103634.14">24102 8971 0,'0'0'0,"0"0"16,0 0-1,0 0-15,0 0 16,9 0 0,1-9-16</inkml:trace>
  <inkml:trace contextRef="#ctx0" brushRef="#br0" timeOffset="104141.97">24403 8155 0,'0'0'0,"0"9"0,0 10 16,-10 37-16,1 29 15,0 27 1,18 20-1,0-20-15,20-18 16,-1-28-16,-9-10 16,-1-18-1,11-20-15,-1 1 16,0-19 0,19 0-16,0-19 15,10-9 1,-10-9-1,-10 9-15,1-1 16,-19 11 0,0 8-16,-19 1 15,0 9 1,0 9-16,0 19 16,0 29-1,0 18-15,0 0 16,0-19-1,0-9 1,0-9-16,0-1 16,-10 1-16,1-10 15,-10 0 1,-19 9-16,1-8 16,18-20-1</inkml:trace>
  <inkml:trace contextRef="#ctx0" brushRef="#br0" timeOffset="104340.36">24535 8483 0,'9'0'0,"10"0"0,37-19 15,29 10 1,28 0-16,0-1 15,-10 1 1,-9 18-16,-28 1 16,-38-1-1</inkml:trace>
  <inkml:trace contextRef="#ctx0" brushRef="#br0" timeOffset="104905.92">22568 10369 0,'0'0'0,"0"0"0,0 0 16,0 0-1,0-9-15,-37-10 16,-86 10-1,-112 27 1,-75 39-16,-19 8 16,9 10-1,9 0-15,48 0 16,18 19-16,29 9 16,47 1-1,27 27 1,30 0-16,36 1 15,39-10 1,18-10-16,19-8 16,9-39-1,19-9-15,1-9 16,-1-9 0,0-19-16,38-1 15,-19-18 1</inkml:trace>
  <inkml:trace contextRef="#ctx0" brushRef="#br0" timeOffset="105407.07">24008 10332 0,'0'0'0,"0"0"15,0-10-15,9 1 16,1-1 0,8 1-16,29 18 15,47 38 1,66 38 0,29 27-16,-1 10 15,-10 10-15,-8-1 16,-29-9-1,-19 0 1,-18 0-16,-20-19 16,-8-9-1,-20 0-15,0-19 16,-9-19 0,1 0-16,-11-18 15,-18-19 1</inkml:trace>
  <inkml:trace contextRef="#ctx0" brushRef="#br0" timeOffset="106454.97">18683 12443 0,'0'0'15,"-9"-10"-15,-10-18 16,-9-19-16,-1-9 15,20-10 1,37-37-16,57-28 31,56-20-31,57 11 0,18 18 16,-9 47 0,0 18-16,9 39 15,-9 36 1,-9 29-1,-19 28-15,-1 38 16,-18 28 0,-19 28-16,-28 28 15,-38 28 1,-37 19-16,-38 0 16,-56 9-1,-67 0-15,-55-18 16,-48-29-1,-56-27 1,-29-29-16,10-38 16,0-37-1,9-28-15,20-47 16,18-37 0,37-29-1,20-18-15,9-38 16,37-10-1,57-8-15,19-11 16,37 11 0,19-20-16,38 1 15,28 9 1,47-19-16,28 0 16,1 28-1,-1 10 1,0 28-16,-18 27 15,9 30 1,18 17-16,-65 20 16</inkml:trace>
  <inkml:trace contextRef="#ctx0" brushRef="#br0" timeOffset="108184.68">18307 12771 0,'0'0'0,"0"0"0,0 9 15,-10 10 1,1 37-16,0 48 16,9 8-1,9 1 1,-9-19-16,0-29 16,0-18-16,0-19 15,0-9 1,0-19-16,0 0 15,-9-37 1,-1-57-16,29-47 16,9-18-1,10 27-15,-1 48 16,1 27 0,-10 29-16,19 19 15,19 9 1,-9 28-1,-1 10-15,-28 9 16,-18 18 0,-29 20-16,-28 8 15,-38-17 1,-9-20-16,0-19 16,19-18-1,28-19-15,19 0 16,-1-9-1,20-10 1,0 10-16,18-1 16,10 1-16,18-1 15,20 29 1,27 19-16,29 37 16,10 19-1,-1-1 1,-19-8-16,-8-19 15,-58-38 1</inkml:trace>
  <inkml:trace contextRef="#ctx0" brushRef="#br0" timeOffset="108448.14">19201 13503 0,'0'0'0,"0"-10"0,-19-18 15,0-19 1,-19-9-16,-9 9 15,10 19 1,-1 19-16,10-1 16,0 20-1,18-1-15,1 0 16,-1-9 0,10 0-16,0 0 15,10 0 1,18 0-16,47-9 15,29-10 1,-48 10 0</inkml:trace>
  <inkml:trace contextRef="#ctx0" brushRef="#br0" timeOffset="108934.31">19586 12142 0,'0'0'0,"0"0"16,0 0-16,0 10 15,-19 8 1,1 39-16,8 65 16,20 37-1,-1 1-15,10-19 16,-10-20-1,10-36-15,0-19 16,-10-19 0,-9-19-1,0-19-15,0-9 16,-19-9-16,-9-19 16,0-1-1,19 1 1,-1 9-16,29 1 15,19-1 1,37-9-16,10 18 16,-1 1-1,1 18-15,-29 1 16,-9 18 0,-9 0-16,-19 10 15,0 9 1,-19-1-16,0 1 15,0-28 1</inkml:trace>
  <inkml:trace contextRef="#ctx0" brushRef="#br0" timeOffset="109104.52">19981 12771 0,'0'0'0,"10"-19"15,-1 0-15,10 1 16,28 8 0,19 10-16,28 38 15,-38-19 1</inkml:trace>
  <inkml:trace contextRef="#ctx0" brushRef="#br0" timeOffset="109504.21">20809 13128 0,'0'0'0,"10"0"15,-1-19-15,0-19 16,10-18 0,-9 0-16,-10-10 15,0 0 1,-19 19 0,0 19-16,0 19 15,0-1-15,1 20 16,-1 9-1,0 18-15,10 29 16,-1 9 0,1 0-1,-1 0-15,1-19 16,-10 1-16,0-20 16,0-9-1,1-9 1,-1-19-16,0 0 15,0-19 1,10-18-16,-1-20 16,29-8-1,19-1-15,9 10 16,9 18 0,-18 19-16</inkml:trace>
  <inkml:trace contextRef="#ctx0" brushRef="#br0" timeOffset="109927.57">18156 14591 0,'0'0'0,"0"0"16,0 0-1,0 0-15,-9 10 16,-48 46-1,-93 75-15,-95 76 16,-18-1 0,9-18-16,38-29 15,46-27 1,29-11-16,38-36 16,46-19-1,20-10-15,27-28 16,10-19-1</inkml:trace>
  <inkml:trace contextRef="#ctx0" brushRef="#br0" timeOffset="110271.09">19511 14338 0,'9'0'0,"48"19"0,75 28 15,74 46 1,58 20-16,28 28 15,9 9 1,-10 9-16,-37 1 16,-28-19-1,-38-38 1,-56-19-16,-38-18 16,-28-10-16,-38-28 15</inkml:trace>
  <inkml:trace contextRef="#ctx0" brushRef="#br0" timeOffset="110940.77">15343 16346 0,'10'-10'0,"18"-37"0,76-56 15,65-56 1,47-10-16,1 28 16,-10 28-1,28 20-15,-9 36 16,-10 20 0,-18 37-16,-20 28 15,-27 28 1,-1 38-16,-18 28 15,-29 28 1,-37 47-16,-47 10 16,-56 18-1,-76 0-15,-66-9 16,-56-29 0,-38-36-16,-28-58 15,0-36 1,0-48-16,37-37 15,29-28 1,28-29-16,38-27 16,37-20-1,38-27 1,28-20-16,47 11 16,38 17-1,38 11-15,18 27 16,38 19-1,19 38-15,-67 37 16</inkml:trace>
  <inkml:trace contextRef="#ctx0" brushRef="#br0" timeOffset="111765.93">15729 16196 0,'0'0'0,"0"0"16,0 0 0,0 0-16,0 9 15,10 28-15,-1 20 16,19 27-1,-9 1 1,0-20-16,-10-27 16,1-19-1,-1-1-15,0-18 16,10-9 0,19-38-16,28-47 15,18-37 1,-8 28-16,-20 37 15,1 28 1,-10 20-16,9 8 16,1 20-1,-20-1-15,-9 0 16,-9 1 0,-19-10-16,0 0 15,0 0 1,-9 9-16,-10 1 15,-19 18 1,-9 9 0,19 1-16,0-1 15,18-8 1,1-11-16,9 1 16,9-10-1,1 1-15,9-10 16,9 0-1,0-19-15,0 0 16,-9 1 0,0-1-16,-10 9 15,1 1 1,-10 0-16,0 9 16,9 9-1,1 10 1,-1 18-16,0 20 15,-9 27 1,0 19-16,-18-9 16,-29-10-1,-19 10-15,-28-9 16,-10-29 0,1-18-16,56-29 15</inkml:trace>
  <inkml:trace contextRef="#ctx1" brushRef="#br0">16040 17027 0</inkml:trace>
  <inkml:trace contextRef="#ctx0" brushRef="#br0" timeOffset="111902.16">16745 15858 0,'0'0'0,"0"0"0,0 0 15,0 19 1,-19 27-16,-9 58 16,-19 55-1,-9 10-15,-20 9 16,1-18 0,9-19-1,10-19-15,18-29 16,10-27-1,19-28-15,-1-20 16</inkml:trace>
  <inkml:trace contextRef="#ctx0" brushRef="#br0" timeOffset="112523.67">16867 16364 0,'0'0'0,"0"10"0,-9 9 15,0 27 1,-1 30-16,1 8 16,9 0-1,0-18-15,0-19 16,0-9 0,0-20-16,0-8 15,9-10 1,1-10-16,18-27 15,0-29 1,10-9-16,-1 9 16,1 10-1,0 0-15,-1 9 16,-9 9 0,20 10-16,-30 9 15</inkml:trace>
  <inkml:trace contextRef="#ctx0" brushRef="#br0" timeOffset="113017.07">17103 16712 0,'0'0'0,"0"0"0,0-10 16,0-27 0,0-10-16,0-10 15,9-18 1,0 0-16,1 10 16,-1 18-1,1 19-15,-10 9 16,9 9-1,1 10-15,18 19 16,28 19 0,10 27-16,-10 1 15,-8-10 1,-11-9-16,-9-9 16,-9-19-1,0-1-15,0-18 16,0 0-1,-1-28 1,1-28-16,0-47 16,-19-19-1,-9 28-15,-1 28 16,10 29 0,0 18-16,0 19 15</inkml:trace>
  <inkml:trace contextRef="#ctx0" brushRef="#br0" timeOffset="113327.28">17724 16214 0,'0'0'0,"0"0"16,0 0-16,0 19 15,9 9 1,10 19 0,9 19-16,19 9 15,-9-19 1,-1-18-16,-18-20 16,9-18-1,10-28-15,18-37 16,20-57-1,-10-19-15,9 10 16,-47 65 0</inkml:trace>
  <inkml:trace contextRef="#ctx0" brushRef="#br0" timeOffset="113804.8">15748 17228 0,'0'0'0,"-38"9"16,-56 29-1,-84 65 1,-67 56-16,-28 29 16,0 18-16,38-18 15,56-47 1,85-48-16,57-64 15</inkml:trace>
  <inkml:trace contextRef="#ctx0" brushRef="#br0" timeOffset="114013.33">16143 17284 0,'0'0'0,"10"9"0,65 48 15,141 93 1,142 75-16,56 38 16,-48-29-1</inkml:trace>
  <inkml:trace contextRef="#ctx0" brushRef="#br0" timeOffset="115191.75">12879 17988 0,'9'0'0,"10"-29"15,37-17-15,48-20 16,37-9 0,28 18-16,1 20 15,8 18 1,1 19-16,-10 19 15,-18 28 1,-19 9 0,-1 19-16,-27 10 15,-19 18-15,-38 9 16,-29 20 0,-46 9-1,-47 9-15,-76-10 16,-46-27-1,-29-29-15,0-37 16,10-19 0,-10-18-16,29-20 15,27-27 1,39-19-16,27-19 16,29-38-1,18-37-15,29-19 16,56 10-1,85-1-15,151-75 16</inkml:trace>
  <inkml:trace contextRef="#ctx0" brushRef="#br0" timeOffset="121325.62">12898 17772 0,'0'0'0,"0"0"0,0 0 16,0 0 0,0-10-16,0 1 15,0 0 1,9-1-16,0 1 16,10-10-1,9 0-15,19 1 16,0-11-1,1 1-15,-1 0 16,9 0 0,10 0-1,9 0-15,0 9 16,1 10 0,-1-1-16,0 1 15,0-1 1,1 1-16,-20 18 15,10 1 1,9 9-16,0 9 16,1 0-1,-1 0-15,-9 10 16,-10-10 0,1 0-16,-10 0 15,9 9 1,-9 1-16,0 9 15,-9-10 1,0 10 0,-1-9-16,-9 9 15,-9 0 1,0 0-16,-10 9 16,-9 0-1,0 10-15,-9-10 16,0 0-1,-10-9-15,0 0 16,-9-9 0,-10-1-16,1 1 15,-11-1 1,-8-8 0,0-1-16,-1 0 15,-9-9-15,-9 9 16,9-9-1,-9-1-15,0 1 16,-10-10 0,-9 1-1,9-1-15,-9 1 16,0 8 0,0-8-16,0-1 15,9-9-15,1 0 16,-10-19-1,-1 1 1,11-11-16,9 1 16,9 0-1,19 0-15,0 0 16,9 0 0,10 0-16,0-1 15,-1-8 1,11-1-16,8 1 15,1-19 1,9-1-16,9 10 16,1-9-1,18 0-15,0-10 16,19 0 0,19-9-16,9 0 15,0 10 1,1-1-16,-1 0 15,10 19 1,9 0 0,0 1-16,0 8 15,0 10 1,0 0-16,0 0 16,-9 18-1,-1 1-15,10 18 16,0 1-1,1 18-15,-1 0 16,-19 0 0,0 10-16,0-1 15,-9 1 1,-9 8-16,-10-8 16,-10 9-1,1 0-15,-10 0 16,-9 0-1,0 9-15,-10 0 16,-9-9 0,0 0-16,-19 0 15,1 9 1,-20 10 0,0 18-16,-9-9 15,-9 10 1,-1-10-16,1 0 15,-19-9 1,-1-10-16,-8 0 16,-10 1-1,-10-20-15,-18-18 16,-29-10 0,-8-9-16,-1-19 15,28 1 1,28-1-16,29 0 15,28 0 1,28 10-16</inkml:trace>
  <inkml:trace contextRef="#ctx0" brushRef="#br1" timeOffset="124704.4">20489 8314 0,'0'0'0,"-9"19"0,-38 28 15,-38 47 1,-28 47 0,-18 27-16,-29 20 15,-28 28-15,-19 18 16,-10 29 0,-9 37-16,19 19 15,-9 0 1,-19 10-1,-10 9-15,-9-10 16,-9-9 0,-19 9-16,-10 19 15,0-9 1,10-9-16,-9-1 16,27-9-1,10 9-15,0-18 16,10 0-1,8-1-15,20-37 16,18-28 0,29-28-16,19-19 15,27-47 1,29-28-16,19-19 16,19-28-1,9-18-15,18-20 16,10-18-1,10 0-15,0-19 16,9 0 0</inkml:trace>
  <inkml:trace contextRef="#ctx0" brushRef="#br1" timeOffset="125054.36">13707 15961 0,'0'0'0,"0"0"16,0 9-16,-10 10 15,1 37 1,-1 29-16,1 18 15,9 19 1,9-19-16,20-9 16,-1-28-1,0-19-15,19-19 16,38-38 0,65-46-1,38-66-15,29-75 16,-1-19-1,57-56-15</inkml:trace>
  <inkml:trace contextRef="#ctx0" brushRef="#br1" timeOffset="126462.41">22192 8380 0,'0'0'0,"9"0"0,20-9 15,18-10 1,19-19-16,28 1 15,9-10 1,10 19-16,0 0 16,9 18-1,1 10-15,8 10 16,1 8 0,-19 11-16,0-1 15,-10 0 1,-9 19-16,-9 0 15,-10 28 1,0 19 0,-18 18-16,-1 10 15,-9 9-15,-18 1 16,-11-1 0,-18 0-1,-9 10-15,-19 9 16,-10 0-1,-9-9-15,-9 0 16,-29 0 0,-18-10-1,-20-9-15,-27 0 16,-20 0-16,-8-28 16,-20-19-1,10-19-15,0-28 16,9-28-1,19-19 1,10-27-16,-1-20 16,19-47-16,10-27 15,19-29 1,27 9-16,20-9 16,18 10-1,19 9 1,29 9-16,18 10 15,19 18-15,10 19 16,-10 38 0,-29 28-1</inkml:trace>
  <inkml:trace contextRef="#ctx0" brushRef="#br1" timeOffset="127227.67">20489 10022 0,'0'0'0,"0"0"0,0 0 16,0 0-1,0 0-15,-18-9 16,-1-1-1,0 1-15,-19-10 16,-18 0 0,-19 10-16,-1-1 15,10 20 1,1 9 0,18 9-16,0 19 15,18-10 1,20 1-16,-1-1 15,20-9 1,9 1-16,18-11 16,20 1-1,9-19-15,9 0 16,-9-9 0,0-10-16,-10 0 15,0 0 1,-8 1-16,-11-1 15,-18 10 1,0-1-16,-10 1 16,-9-1-1,0 10-15</inkml:trace>
  <inkml:trace contextRef="#ctx0" brushRef="#br1" timeOffset="127797.99">20489 10125 0,'0'0'0,"10"0"16,-1-9-16,1-1 16,-1 1-1,0 0-15,-9-1 16,0 10 0,0 0-16,-9 10 15,-19 18 1,-19 37-16,-10 39 15,-9 8 1,10-18 0,0-19-16,-1-9 15,-9-19-15,-9-10 16,0-18 0,-1-19-16,11-19 15,-1-18 1,19-20-16,18 20 15</inkml:trace>
  <inkml:trace contextRef="#ctx0" brushRef="#br1" timeOffset="128284.79">20743 10360 0,'0'0'0,"0"0"0,0 0 15,0 0 1,-18 0-16,-11 9 16,1 0-1,0 1-15,9-10 16,10 0-1,-1 0-15,10 0 16,0 0 0,10 0-16,8 0 15,1-10 1,0 10-16,9 10 16,1-1-1,-1 19-15,9 1 16,1-1-1,0-10-15,-10 1 16,0-19 0,-9 0-1,0 0-15,0-19 16,-19-9 0,-29-19-16,-18-28 15,-19 0 1,29 28-16</inkml:trace>
  <inkml:trace contextRef="#ctx0" brushRef="#br1" timeOffset="128630.6">21308 10013 0,'0'0'0,"0"0"0,0 0 16,0 9-16,0 10 15,-10 18 1,1 10-16,0 19 16,-1-10-1,10-9-15,0-9 16,0-20 0,0 1-16,-9-19 15,-1 0 1,-18 0-1,-10 0-15,-9 0 16,10 0 0,9 9-16,9 1 15,9-1 1,1 1-16,9-10 16</inkml:trace>
  <inkml:trace contextRef="#ctx0" brushRef="#br1" timeOffset="132674.17">3782 9581 0,'0'0'0,"-28"0"15,-29 0-15,-18 9 16,9 10-1,0 9 1,19 19-16,19 19 16,9 9-1,28-19-15,1-18 16,18-20 0,10-27-16,28-28 15,18-57 1,10-19-16,-18 1 15,-29 27 1,-19 29-16,-9 28 16,-10 18-1,0 20-15,10 37 16,10 75 0,8 56-16,1 38 15,-19-1 1,-19-8-16,0-29 15,-10-28 1,1-56 0,9-28-16,0-19 15,9-10-15,1-18 16,-1 0 0,10-19-16,18-28 15,48-48 1,-28 11-1</inkml:trace>
  <inkml:trace contextRef="#ctx0" brushRef="#br1" timeOffset="133536.89">4610 9562 0,'0'0'0,"0"10"0,-10 27 15,1 38-15,18 10 16,10-10 0,9-10-1,0-18-15,10-9 16,0-19-16,-1-19 16,10-10-1,0-27-15,0-20 16,-9-27-1,-10-1-15,-9 29 16,-9 28 0,-1 19-1,29 18-15,37 0 16,10 20 0,-10-1-16,-19-10 15,-18 1 1,-19-19-16,-10 0 15,-9 0 1,0 0-16,0 10 16,-19-1-1,0 19-15,-9 19 16,19 0 0,-1 0-1,20-10-15,-1-8 16,1-11-16,18 1 15,9-19 1,20-28 0,18-19-16,0-28 15,-9-38 1,-9-46-16,-10-38 16,-19-19-1,-9 38-15,-19 46 16,-10 67-1,1 46-15,0 19 16,-20 28 0,-8 75-16,-1 47 15,19 19 1,19-9-16,29-19 16,-1-19-1,0-38-15,10-18 16,-1-38-1,1-9 1,9-19-16,-9 0 16,-1-10-1,-9 10-15,1 10 16,18-1 0,0 10-16,0-1 15,0 1 1,-19-9-16</inkml:trace>
  <inkml:trace contextRef="#ctx0" brushRef="#br1" timeOffset="133691.48">6115 9403 0,'0'0'0,"0"0"16,9 0-16,10 9 15,0-9 1</inkml:trace>
  <inkml:trace contextRef="#ctx0" brushRef="#br1" timeOffset="134165.88">6830 8980 0,'0'0'0,"0"0"0,0 19 16,-19 38 0,-9 46-16,18 19 15,20 9 1,-1-9-16,19-19 16,1-18-1,-1-29-15,0-28 16,10-18-1,28-29 1,18-28-16,10-28 16,-18-10-16,-20 20 15,-18 18 1,-20 19 0,1-1-16,-9 20 15,-10 0-15,9 18 16,0 38-1,-9 56-15,0 47 16,0 19 0,-9 0-1,-19-9-15,-19-20 16,-19-27-16,-38-19 16,-18-29-1,-10-46 1,57-19-16</inkml:trace>
  <inkml:trace contextRef="#ctx0" brushRef="#br1" timeOffset="134359.4">6689 9262 0,'0'0'0,"9"0"0,19-9 15,29-1 1,27 1-16,20-1 16,9 20-1,-47-10 1</inkml:trace>
  <inkml:trace contextRef="#ctx0" brushRef="#br1" timeOffset="134577.65">7968 9131 0,'0'0'0,"0"0"16,9 9-16,1 0 16,18 20-1,29 27-15,27 38 16,10 18-1,0 1-15,-18-10 16,-48-65 0</inkml:trace>
  <inkml:trace contextRef="#ctx0" brushRef="#br1" timeOffset="134780.68">8476 9102 0,'0'0'0,"-19"29"0,-37 55 15,-48 66-15,-9 19 16,10-9 0,9-20-16,19-18 15,46-75 1</inkml:trace>
  <inkml:trace contextRef="#ctx0" brushRef="#br1" timeOffset="135254.76">8984 9318 0,'0'0'0,"9"-19"0,1 1 16,-1 8-1,1 1-15,-1 0 16,1 9 0,-1 9-16,19 28 15,0 20 1,-9 27-1,-19 10-15,-19 0 16,-18-19 0,-20 0-16,-9-28 15,19-19 1,19-19-16,0-9 16,19 0-1,-1-9-15,10 9 16,0 0-1,10 9-15,27 29 16,20 18 0,18 19-1,0 10-15,0-1 16,-18 1 0,-38-48-16</inkml:trace>
  <inkml:trace contextRef="#ctx0" brushRef="#br1" timeOffset="135605.54">4393 11917 0,'0'0'0,"19"0"16,28-9-16,47-10 15,28 0 1,10 0 0,0 1-16,9-1 15,-66 10-15</inkml:trace>
  <inkml:trace contextRef="#ctx0" brushRef="#br1" timeOffset="135845.31">4751 11523 0,'0'0'0,"0"9"15,0 10-15,0 47 16,9 47-1,1 37 1,8 28-16,20 10 16,9-20-16,-19-102 15</inkml:trace>
  <inkml:trace contextRef="#ctx0" brushRef="#br1" timeOffset="136913.56">6171 11467 0,'0'0'0,"0"0"15,0 9 1,0 10-16,10 28 16,-1 37-1,10 29-15,9 9 16,-9-10 0,0-27-16,-10-19 15,-9-20 1,0-27-16,0-19 15,-19-56 1,19 56 0,0-9-16,0-20 15,-9-8-15,0-1 16,-10-18 0,0 0-1,9-1-15,1-27 16,18 0-1,1-1-15,18 19 16,0 1 0,19 9-16,19 9 15,9 9 1,1 29-16,-10 9 16,-10 9-1,-18 19-15,-10 0 16,-9 1-1,-19 17-15,-29 20 16,-36 0 0,-29 9-16,-10-28 15,19-19 1,20-19 0,8-9-16,10-18 15,19-1 1,18 0-16,1 10 15,9-1 1,9 10-16,20 19 16,37 28-1,46 28-15,30 28 16,8 10 0,1-10-16,-29-19 15,-28-18 1,-56-47-16,234 9 15,-272-28 1,0 0-16,10-19 16,-1 0-1,-9-18-15,0-1 16,-19-18 0,-9-10-16,-19 10 15,-19 9 1,-18 28-1,8 19-15,10 29 16,19-1 0,19 19-16,19 0 15,28-1 1,18 11-16,39-10 16,27-10-1,10-18-15,-57-19 16</inkml:trace>
  <inkml:trace contextRef="#ctx0" brushRef="#br1" timeOffset="137164.9">7460 11073 0,'0'0'0,"0"0"0,0 9 16,-9 10-1,-1 47 1,20 37-16,8 28 16,11 29-1,-1-20-15,-9-8 16,0-10 0,-1-28-16,-18-29 15,0-18 1,-9-38-16</inkml:trace>
  <inkml:trace contextRef="#ctx0" brushRef="#br1" timeOffset="137386.88">7375 12039 0,'0'0'0,"0"0"15,10 0-15,18-9 16,19-1 0,0 1-16,19 0 15,0 9 1,-10 9-1,1 0-15,-1 20 16,-9-1-16,0 9 16,-9 10-1,-1 19-15,1-1 16,-19-8 0,-10-29-16</inkml:trace>
  <inkml:trace contextRef="#ctx0" brushRef="#br1" timeOffset="137552.81">7686 11711 0,'0'0'0,"0"0"0,0-10 16,9-8-1,1-1-15,18 9 16,10 10-1,-20 0-15</inkml:trace>
  <inkml:trace contextRef="#ctx0" brushRef="#br1" timeOffset="137989.25">8316 12058 0,'0'0'0,"0"0"15,10-19-15,-1 0 16,10 10-1,9 0 1,0-1-16,10 20 16,9-1-1,9 10-15,1 0 16,-20-1 0,1-18-16,0 0 15,-10-18 1,-9-1-16,0 0 15,-19-19 1,0 10 0,-10 10-16,-9 8 15,0 20-15,-18 27 16,-1 38 0,10 56-1,9 20-15,0 8 16,1-18-1,-1-19-15,0-28 16,-19-29 0,1-18-16,-1-19 15,10-9 1,9-19-16</inkml:trace>
  <inkml:trace contextRef="#ctx0" brushRef="#br1" timeOffset="138236.88">9041 11711 0,'0'0'0,"0"0"0,9 9 16,29 10-1,37 37-15,38 29 16,9 27 0,10 29-1,-10 9-15,-66-84 16</inkml:trace>
  <inkml:trace contextRef="#ctx0" brushRef="#br1" timeOffset="138459.87">9671 11664 0,'0'0'0,"-10"9"16,-27 38-16,-57 38 15,-29 37 1,-8 28-16,8 0 15,29-9 1,28-19 0,38-76-16</inkml:trace>
  <inkml:trace contextRef="#ctx0" brushRef="#br1" timeOffset="138956.94">10320 11551 0,'0'0'0,"9"0"15,1 10-15,18-1 16,0 19-1,-9 28-15,-10 29 16,-18-1 0,-38 1-16,-19-20 15,19-18 1,9-28-16,10 0 16,19-19-1,-1 0-15,10 0 16,0 0-1,10 0-15,18 9 16,19 1 0,0 8-1,0 11-15,-9-1 16,-10 0 0,-9 0-16,-19 10 15,-19-1-15,-37 10 16,-39-9-1,-27-10-15,-19-10 16,66-18 0</inkml:trace>
  <inkml:trace contextRef="#ctx0" brushRef="#br1" timeOffset="140015.09">3076 9262 0,'10'0'0,"18"-28"0,28-28 15,20-29 1,27-9-16,29 0 16,28-18-1,37 9-15,29 18 16,9 10 0,19 28-16,10 10 15,8 9 1,20 9-1,-19 9-15,9 10 16,0 10-16,-9-1 16,19 1-1,9 8 1,0 10-16,-19 19 16,-19 0-1,-37 0-15,9 19 16,19 18-1,0 20-15,-9-1 16,18 19 0,-9 0-16,10 9 15,-1 0 1,-28-9-16,-28 10 16,-28-20-1,-38 10-15,-9 19 16,-19 47-1,0 37 1,-10 38-16,-46 9 16,-48-10-16,-56-8 15,-66 8 1,-37-8-16,-1-39 16,-65 95-1</inkml:trace>
  <inkml:trace contextRef="#ctx0" brushRef="#br1" timeOffset="140791.46">3180 8877 0,'0'0'0,"-19"10"16,-38 8-1,-55 29-15,-20 38 16,-19 56 0,20 37-16,37 19 15,18 28 1,39 0-16,37 0 16,9 1-1,29-11-15,28 10 16,18 1-1,29 8-15,19 1 16,37-1 0,10-8-1,28-1-15,19 9 16,28-9-16,28 1 16,28-29-1,67-10-15,37-27 16,18-19-1,1-29 1,-10-56-16,-18-37 16,-1-47-1,10-38-15,10-46 16,37-48 0,103-74-16,104-38 15,103-10 1,-328 132-16</inkml:trace>
  <inkml:trace contextRef="#ctx0" brushRef="#br1" timeOffset="145295.82">2832 6419 0,'0'0'0,"0"9"0,-10 20 16,-9 46-1,-9 84-15,0 76 16,9 18-1,10 19-15,18 0 16,-9-37 0,0-38-16,0-38 15,0-27 1,-9-38-16,-1-29 16,10-27-1,0-20-15,0-18 16,0 0-1</inkml:trace>
  <inkml:trace contextRef="#ctx0" brushRef="#br1" timeOffset="145800.68">2596 6888 0,'10'-9'0,"-1"-19"0,19-19 15,20-28 1,-1 9-16,9 19 16,-9 19-1,19 9-15,-10 19 16,1 19 0,-20 9-16,1 19 15,-19 0 1,-29 19-16,-27-1 15,-29 10 1,0-18-16,10-29 16,18-9-1,10-19-15,18 0 16,1 0 0,9 0-16,19 0 15,28-10 1,19 20-1,0 8-15,-1 10 16,-18 19 0,-18 0-16,-29 10 15,-47 18 1,-76 18-16,-65-8 16,19-48-1,37-27-15,38-10 16,56-10-1</inkml:trace>
  <inkml:trace contextRef="#ctx0" brushRef="#br1" timeOffset="146104.71">3481 7235 0,'0'0'0,"0"0"0,0 0 15,9 0 1,10-9-16,19 0 15,37-1 1,38-9-16,18 10 16,11-10-1,-67 10-15</inkml:trace>
  <inkml:trace contextRef="#ctx0" brushRef="#br1" timeOffset="146386.82">3970 6701 0,'0'0'0,"0"9"15,-19 10-15,-19 46 16,-9 39 0,10 46-16,18 19 15,10-10 1,18-9-16,0-18 16,-9-76-1</inkml:trace>
  <inkml:trace contextRef="#ctx0" brushRef="#br1" timeOffset="146737.49">3067 7639 0,'0'0'0,"-19"9"16,-28 29-1,0 27-15,9 10 16,38 1 0,19-1-16,38-19 15,18-28 1,9-19-1,1-27-15,-19-20 16,-28-18-16,-29-19 16,-37-10-1,-19 20-15,9 36 16</inkml:trace>
  <inkml:trace contextRef="#ctx0" brushRef="#br1" timeOffset="147172.75">5033 6513 0,'0'-9'0,"0"-1"15,0 1 1,0 28-16,-19 46 15,0 104-15,1 47 16,8-10 0,20 1-1,-1-29-15,-9-37 16,0-10-16,0-28 16,0-37-1,0-19-15,0-28 16,-9-19-1</inkml:trace>
  <inkml:trace contextRef="#ctx0" brushRef="#br1" timeOffset="147640.06">4657 6550 0,'9'0'0,"10"-28"0,37-28 15,20 0 1,27 9 0,1 9-16,-20 29 15,-18 18-15,-19 19 16,-19 19 0,-18 10-1,-48 18-15,-28 19 16,-18-19-1,18-29-15,28-17 16,19-11 0,10-8-16,-1-1 15,20 10 1,28 9-16,18 0 16,29 10-1,-20-1-15,-8-18 16,-19 0-1,-20-10-15,-18-9 16,0 10 0,-47-1-16,-84 19 15,-48 0 1,0 0-16,-131 29 16</inkml:trace>
  <inkml:trace contextRef="#ctx0" brushRef="#br1" timeOffset="147901.5">5682 7282 0,'0'0'0,"0"0"16,9 10-16,1 18 16,18 28-1,0 19-15,10 19 16,9 0 0,-9-10-16,-20-56 15</inkml:trace>
  <inkml:trace contextRef="#ctx0" brushRef="#br1" timeOffset="148129.93">6171 6738 0,'0'0'16,"10"0"-16,8 9 15,30 38-15,46 47 16,28 19 0,19 9-16,-9 0 15,-19-19 1,-38-19-16,-47-55 16</inkml:trace>
  <inkml:trace contextRef="#ctx0" brushRef="#br1" timeOffset="148339.22">6924 6597 0,'0'0'0,"0"10"0,-10 9 15,-37 65-15,-37 47 16,-39 38-1,11 9 1,17-9-16,-55 132 16</inkml:trace>
  <inkml:trace contextRef="#ctx0" brushRef="#br1" timeOffset="149775.23">1872 6297 0,'0'0'0,"0"10"0,-38 8 16,-18 48-16,-29 93 16,10 48-1,84 27-15,95 39 16,159-1 0,123-28-1,9-76-15</inkml:trace>
  <inkml:trace contextRef="#ctx0" brushRef="#br1" timeOffset="150137.49">7507 5988 0,'10'0'0,"18"9"15,56 47 1,48 66-16,9 47 16,-28 28-1,-38 9-15,-65-8 16,-85-1 0,-114 112-16</inkml:trace>
  <inkml:trace contextRef="#ctx0" brushRef="#br1" timeOffset="150612.04">1204 8183 0,'0'0'0,"19"0"16,94 0-1,150-9-15,132-10 16,76-9 0,46 9-16,48 19 15,-29 28 1,0-9-16,76-10 16,-10 1-1,-38-10-15,-28-10 16,-75 1-1,-84 9 1,-105 0-16,-93 0 16,-75 0-16,-48 0 15,-37 0 1</inkml:trace>
  <inkml:trace contextRef="#ctx0" brushRef="#br1" timeOffset="150987.56">1675 8070 0,'18'0'0,"20"-9"0,122-19 15,160 0 1,112 18-16,105 20 16,46 18-1,57 9-15,65-8 16,-9-11-16,-65-8 15,-48-10 1,-84 9 0,-123-9-16,-85 9 15,-65 10 1,103 19-16</inkml:trace>
  <inkml:trace contextRef="#ctx0" brushRef="#br1" timeOffset="155202.49">19953 8915 0,'0'0'0,"10"19"0,-1 27 16,-9 20-16,-19 9 15,-28 10 1,-19-10-1,-37 0-15,-20 19 16,-18 18-16,-9 20 16,-1 27-1,10 19 1,-9 1-16,9-1 16,-1-9-1,1-19-15,10 0 16,8-9-1,-8-1-15,8 1 16,1 0 0,0 0-16,9 18 15,9 1 1,1-10-16,18-19 16,1 0-1,-11 1-15,11-20 16,-10 1-1,0 0-15,0-1 16,0-9 0,-10 1-1,1 8-15,-1 1 16,1-19 0,9-1-16,-1-8 15,11-10 1,-1 0-16,-9 0 15,0 9 1,0 10-16,9-9 16,1 9-1,-1-1-15,10-8 16,-10-1 0,0 10-16,-9 9 15,10-9 1,-11 9-16,1 10 15,10 0 1,8-10 0,11 0-16,-1-28 15,9 0 1,10-19-16,10-9 16,-1-9-1,10-1-15,0 1 16,-10 9-1,10-10-15,0 10 16,-1-9 0,1-1-1,-10 10-15,1 0 16,-20 19 0,-18 9-16,0 9 15,0 10 1,9 9-16,19-18 15,9-10 1,19-47-16</inkml:trace>
  <inkml:trace contextRef="#ctx0" brushRef="#br1" timeOffset="155451.87">13105 16186 0,'0'0'0,"9"10"0,29 18 16,18 9-1,19 1-15,29-29 16,-48-9 0</inkml:trace>
  <inkml:trace contextRef="#ctx0" brushRef="#br0" timeOffset="159266.91">13133 7536 0,'0'0'0,"9"0"0,10-19 16,19-19-1,9 10-15,9 9 16,-9 10-1,0 18-15,0 1 16,0 18 0,-9 9-16,-10 10 15,-19 10 1,-18 8-16,-29 10 16,-18-9-1,9-19 1,9-9-16,29-20 15,0-8 1,18-1-16,38-9 16,75-9-1,29-10-15,-1 0 16,-9-9 0,-18 19-16,-67-1 15</inkml:trace>
  <inkml:trace contextRef="#ctx0" brushRef="#br0" timeOffset="159563">13876 7066 0,'0'0'0,"9"10"0,10 27 15,28 38 1,10 47-16,-1 38 16,-28 9-1,-37 9-15,-38 0 16,-75 10-1,-76-10-15,-112 38 16</inkml:trace>
  <inkml:trace contextRef="#ctx0" brushRef="#br0" timeOffset="160137.14">15419 7320 0,'0'0'0,"0"0"15,-10-10 1,10 1-16,0 9 16,0 9-1,-18 20-15,-11 55 16,1 57 0,0 18-1,28-27-15,9-29 16,10-19-16,9-18 15,1-10 1,27-18 0,19-19-16,38-29 15,19-18 1,-10-28-16,-47 9 16,-56 19-1</inkml:trace>
  <inkml:trace contextRef="#ctx0" brushRef="#br0" timeOffset="160332.39">15259 7442 0,'0'0'0,"0"0"0,-10-10 16,1-8-16,0-1 16,18 0-1,29 0-15,37-18 16,57 9-1,-1 9 1,-8 19-16,-67 0 16</inkml:trace>
  <inkml:trace contextRef="#ctx0" brushRef="#br0" timeOffset="160488.66">15400 7695 0,'0'0'0,"0"0"16,0 0-16,19 0 16,84 0-1,114 9 1,159-9-16</inkml:trace>
  <inkml:trace contextRef="#ctx0" brushRef="#br0" timeOffset="160688.84">16247 7498 0,'0'0'0,"0"0"0,9 9 16,0 10-16,29 38 15,47 46 1,18 37-1,19 1-15,-65-75 16</inkml:trace>
  <inkml:trace contextRef="#ctx0" brushRef="#br0" timeOffset="160921.1">16736 7442 0,'0'0'0,"0"0"16,0 9-16,-28 38 15,-48 56 1,-27 57 0,-1 27-16,10-8 15,28-29-15,1-9 16,36-85-1</inkml:trace>
  <inkml:trace contextRef="#ctx0" brushRef="#br0" timeOffset="161251.67">17084 7451 0,'0'0'0,"0"0"0,0 10 16,0 18 0,0 66-16,0 65 15,9 47 1,1-9-16,8-9 15,-8-10 1,-1-9-16,1-28 16,-1-19-1,1-38 1,-1-37-16,-9-37 16</inkml:trace>
  <inkml:trace contextRef="#ctx0" brushRef="#br0" timeOffset="161516.72">17216 7320 0,'0'0'0,"9"9"0,10 1 16,18 18-1,20 19-15,-1 9 16,-18 0 0,-19 10-1,-19 0-15,-28-1 16,-38 20-16,-47-1 16,47-46-1</inkml:trace>
  <inkml:trace contextRef="#ctx0" brushRef="#br0" timeOffset="161815.7">17611 7085 0,'0'0'0,"0"10"0,9 8 16,10 48-1,9 47-15,0 27 16,10-8 0,-19-1-16,0-9 15,-1-19 1,11 0-16,-1-18 15,-9-57 1</inkml:trace>
  <inkml:trace contextRef="#ctx0" brushRef="#br0" timeOffset="162498.5">18420 7808 0,'0'0'0,"0"0"0,-10-19 16,-9-9 0,-18 0-16,-1 18 15,-18 1 1,9 18-16,0 19 16,18 1-1,1 8-15,19 1 16,-1-10-1,20-9-15,-1-1 16,10 1 0,19-19-16,28 0 15,-10-19 1,0 1-16,-18-1 16,-10 9-1,-9 1-15,9 9 16,1 9-1,8 20 1,10-1-16,0 9 16,10 10-1,-10-9-15,-10-20 16,-8-18 0,-1 0-16,0-18 15,10-1 1,-10-19-16,0-9 15,-9 19 1,0 0-16,-19 19 16,0-1-1,0 1-15,0 9 16,9 9 0,1 10-16,18 9 15,9 0 1,10 1-1,0-11-15,-9-8 16,0-10 0,-1-10-16,1-8 15,9-11 1,-28 11-16</inkml:trace>
  <inkml:trace contextRef="#ctx0" brushRef="#br0" timeOffset="162687.13">18918 7461 0,'0'0'0,"0"0"15,0 0-15,0 0 16,0 0-1,0 0-15</inkml:trace>
  <inkml:trace contextRef="#ctx0" brushRef="#br0" timeOffset="163149">19436 7507 0,'0'0'0,"0"0"15,0 0-15,0 10 16,0 27 0,0 20-16,0 8 15,0 10 1,-10-18-16,1-10 15,-1-10 1,1-18-16,9-19 16,0 0-1,0 0-15,9-28 16,1-29 0,18-18-1,0 0-15,1 28 16,18 10-1,18 18-15,11 38 16,-1 18 0,0 20-16,-9 18 15,-9 9 1,-20 10-16,-18 9 16,0-18-1,-10-48-15</inkml:trace>
  <inkml:trace contextRef="#ctx0" brushRef="#br0" timeOffset="163490.76">20546 7930 0,'0'0'0,"-10"-19"0,-37-28 16,-9-9-1,-10 9-15,0 19 16,-9 18 0,9 20-1,19-1-15,19 19 16,0 0 0,18 10-16,10-10 15,10 0 1,27 0-16,20-9 15,18 0-15,38 0 16,9-10 0,-9-9-1,-10 9-15,-46-9 16</inkml:trace>
  <inkml:trace contextRef="#ctx0" brushRef="#br0" timeOffset="163940.1">20781 6982 0,'0'0'0,"0"0"0,0 19 16,-9 18-16,9 48 15,9 27 1,0 1-1,1 0-15,9-29 16,-10-18 0,0-29-16,1 1 15,-1-20 1,1 1-16,-1-19 16,10 0-1,9-9-15,10-1 16,-1 1-1,1 0-15,0 18 16,-10 0 0,0 10-16,-9 9 15,0-9 1,-19 0-16,0 9 16,-29 0-1,-18 0-15,-18-9 16,-11 9-1,39-18 1</inkml:trace>
  <inkml:trace contextRef="#ctx0" brushRef="#br0" timeOffset="164163.74">21487 7583 0,'0'0'0,"0"0"0,0 9 16,0 0-1,-10 19-15,1 10 16,-1 9 0,10 0-16,-9 0 15,-1-29 1</inkml:trace>
  <inkml:trace contextRef="#ctx0" brushRef="#br0" timeOffset="164330.01">21280 7123 0,'0'0'0,"0"0"15,0 0-15,0 0 16,0 0-1,0 0-15,9 0 16,0 0 0</inkml:trace>
  <inkml:trace contextRef="#ctx0" brushRef="#br0" timeOffset="165217.01">21806 6672 0,'0'0'0,"0"0"0,0 0 16,0 19 0,0 28-16,-9 56 15,0 38 1,-1-10 0,20 1-16,8-20 15,11-18-15,-1-19 16,0-18-1,0-20 1,0-18-16,1 0 16,-1-19-1,10-10-15,-1-9 16,1-9 0,-19 10-16,9 8 15,-9 1 1,-1-1-16,11 20 15,-1 18 1,19 19-16,0 0 16,-9-10-1,-1 1-15,1-19 16,-10-1 0,10-18-16,9-9 15,19-19 1,-1-10-16,-17 1 15,-11 9 1,-18-1 0,0 20-16,-10 0 15,1-1 1,18 10-16,0 10 16,10 8-1,9 11-15,0-11 16,9 1-1,10 0-15,-28-19 16,-1 0 0,1-19-16,0 0 15,-1-18 1,-18-1 0,0 1-16,0 9 15,-19 9-15,0 9 16,0 10-1,0 10-15,0 9 16,0 37 0,0 19-16,-10 28 15,1 38 1,-1 9 0,1-37-16,-10 18 15,10-9 1,-10-38-16,0-9 15,0-18 1,1-20-16,-20-18 16,19-10-1</inkml:trace>
  <inkml:trace contextRef="#ctx0" brushRef="#br0" timeOffset="165551.97">22371 7142 0,'0'0'0,"0"0"15,0 0-15,0 0 16,0 0-1,0 0-15</inkml:trace>
  <inkml:trace contextRef="#ctx0" brushRef="#br0" timeOffset="165780.44">21693 6869 0,'19'0'0,"57"0"16,102-18 0,123-1-1,141 19-15,-9 19 16</inkml:trace>
  <inkml:trace contextRef="#ctx0" brushRef="#br0" timeOffset="180048.12">25193 8802 0,'0'0'0,"0"0"15,0 0 1,0 0-16,9 0 15,20 10 1,18-1-16,28 19 16,19 10-1,0-1-15,-9 1 16,-10-1 0,-19 1-1,-18-19-15,-19-1 16,0-8-16,-10-1 15,-9 0 1,0 1 0,-28 18-16,-19 19 15,-28 19 1,-29-1-16,-9 20 16,-9 9-1,9 18-15,0 10 16,57-66-1</inkml:trace>
  <inkml:trace contextRef="#ctx0" brushRef="#br0" timeOffset="185677.25">14779 6747 0,'0'0'16,"9"-18"-16,10-20 15,9-9 1,1 0-16,-10 19 16,-1 0-1,-8 9-15,27 1 16,29-1-1,47 0-15,75 0 16,47 0 0,29-9-16,27 10 15,11-1 1,36-9-16,10 0 16,29 9-1,18 9-15,28 10 16,19 0-1,10 0-15,-1 0 16,-9-9 0,-9 0-1,-19-1-15,-19 1 16,0 9-16,-28 9 16,-28 1-1,-48 18-15,-37-9 16,-47 9-1,-28 0 1,-38-9-16,-18-1 16,-20 1-1,-28 0-15,-18 0 16,-20-10 0,-18-9-16,0 0 15,-19 0 1,0 9-16,-9 1 15</inkml:trace>
  <inkml:trace contextRef="#ctx0" brushRef="#br0" timeOffset="186153.29">15325 6466 0,'18'0'0,"77"0"0,140 0 15,122-9 1,57-1-16,47 1 16,38 9-1,9 9-15,19 19 16,37-9-1,29-9-15,-1-10 16,-65 0 0,-75 0-16,-57-10 15,-38 1 1,-37-1-16,-9 1 16,-29 18-1,75 20-15</inkml:trace>
  <inkml:trace contextRef="#ctx0" brushRef="#br0" timeOffset="200604.07">24262 12077 0,'0'0'0,"9"0"16,10-19 0,28 0-16,28 10 15,19-1 1,-9 20-1,-10 9-15,-18 9 16,-20 9-16,1 10 16,-19 9-1,-19 1-15,-10-1 16,-8-9 0,8-10-16,1-18 15,9 0 1,0-10-1,9 1-15,10 9 16,19 9 0,9 0-16,9 9 15,0 10 1,-8 0-16,-20-9 16,-9-1-1,-19 10-15,-29 19 16,-46 18-1,-57 10-15,-28-19 16,1-28 0,8-28-1,76-19-15</inkml:trace>
  <inkml:trace contextRef="#ctx0" brushRef="#br0" timeOffset="200894.16">25287 11776 0,'0'0'0,"0"0"16,10 10-16,27 18 15,20 66 1,18 47 0,-19 46-16,-18 20 15,-38-10-15,-47 9 16,-57-9 0,-56-19-16,-112 48 15</inkml:trace>
  <inkml:trace contextRef="#ctx0" brushRef="#br0" timeOffset="201748.01">26218 12274 0,'0'0'0,"0"0"0,-9-19 15,0 0-15,-1-9 16,1 9 0,9 10-1,0-1-15,9 20 16,19 18-1,48 56-15,8 29 16,-8 0 0,-20-20-16,-18-17 15,-1-30 1,-18-8-16,0-19 16,-10 0-1,1-19-15,18-10 16,28-37-1,20-47 1,8-37-16,1-10 16,-19 1-16,-10 27 15,10 38 1,-38 47-16</inkml:trace>
  <inkml:trace contextRef="#ctx0" brushRef="#br0" timeOffset="202509.31">27413 12330 0,'0'0'0,"-9"0"15,-29-9 1,1 18-16,-1 10 15,10 9 1,18 9-16,29 29 16,19 0-1,18 9-15,10-28 16,9-10 0,1-27-16,-20-20 15,-18-18 1,-10-28-1,-19-10-15,-9-28 16,-19 1-16,10 8 16,0 1-1,-1 27 1,20 10-16,-1 10 16,19 9-1,10 9-15,18 19 16,10 19-1,19 18-15,-10 29 16,-9 0 0,-19-1-16,-19-8 15,-9-10 1,-19-10-16,0 1 16,-9-10-1,-1-9-15,1-1 16,-1-18-1,10 0-15,-9-28 16,28-28 0,18-19-1,10-10-15,10 20 16,-1 18-16,-9 19 16,0 9-1,0 19 1,-9 9-16,0 29 15,-1 18 1,-18 28-16,-9 10 16,-20 0-1,-9 0-15,1-19 16,-11-19 0,20-28-16</inkml:trace>
  <inkml:trace contextRef="#ctx0" brushRef="#br0" timeOffset="202685.05">28693 11814 0,'0'0'0,"0"0"0,0 0 15,9 0 1,0 9-1,29 19-15,-19-9 16</inkml:trace>
  <inkml:trace contextRef="#ctx0" brushRef="#br0" timeOffset="203054.1">29313 12161 0,'0'0'0,"0"0"0,0-9 16,-18-1 0,-1 1-1,0 18-15,-9 19 16,0 19-16,-1 10 16,20-1-1,0-18-15,-1-10 16,20-10-1,-1-18-15,0 0 16,20 0 0,-1-9-1,9 0-15,1-1 16,0 10 0,-1 10-16,1-1 15,9 19 1,0 0-16,-28-9 15</inkml:trace>
  <inkml:trace contextRef="#ctx0" brushRef="#br0" timeOffset="203470.99">29784 11457 0,'0'0'0,"0"0"16,0 19-16,9 37 16,10 48-1,9 8-15,1-9 16,-1-18 0,0-19-16,-9-19 15,0-10 1,-1-18-1,-8-10-15,9 1 16,-1-1 0,1 0-16,0 1 15,0-1 1,0 19-16,0 10 16,-19 9-1,-10 0-15,-28 9 16,-37 0-1,-19-9-15,-9-19 16,18-28 0,19-18-16,38 8 15</inkml:trace>
  <inkml:trace contextRef="#ctx0" brushRef="#br0" timeOffset="204053.42">30574 11382 0,'0'0'0,"0"10"0,9 9 16,1 46 0,-1 48-16,1 9 15,-1 9 1,1 10-16,-1-10 15,0-18 1,1-29-16,-10-27 16,9-20-1,1-18-15,-1 0 16,0-10 0,20-9-16,18 0 15,18-19 1,20-18-16,-10-10 15,1-19 1,-10 0 0,-19 1-16,-29 8 15,-8 20 1,-10 9-16,0 18 16,-10 1-1,-8 0-15,-1 18 16,-19 10-1,-9 18-15,19 1 16,0 9 0,9 9-16,9-18 15,20-10 1,9 9-16,9 1 16,19-1-1,19 1-15,9-1 16,-19-8-1,-27-20-15</inkml:trace>
  <inkml:trace contextRef="#ctx0" brushRef="#br0" timeOffset="204373.02">27789 13737 0,'0'0'0,"0"0"0,0 0 15,0 10 1,-9 9-16,0 18 15,18 19 1,0 29-16,10-10 16,0-19-1,0 0-15,0-27 16,-19-20 0</inkml:trace>
  <inkml:trace contextRef="#ctx0" brushRef="#br0" timeOffset="204528.84">27837 13428 0,'0'0'0,"9"0"16,0-10-16,1 1 16,9 0-1,-10 9-15</inkml:trace>
  <inkml:trace contextRef="#ctx0" brushRef="#br0" timeOffset="205010.59">28467 14225 0,'0'0'0,"0"0"0,0 0 16,0-19-1,0-18-15,9-19 16,19-19 0,1 0-16,8 9 15,-18 10 1,0 27-16,0 20 16,0 0-1,-10 18 1,0 0-16,1 10 15,-10 9 1,0-9-16,0 0 16,0-10-1,0-9-15,0 0 16,9 0 0,1-19-16,18-18 15,0-1 1,10 10-16,-1 10 15,-8 8 1,8 10 0,-9 10-16,1 27 15,8 29-15,-18 9 16,-10 9 0,-9-37-1</inkml:trace>
  <inkml:trace contextRef="#ctx0" brushRef="#br0" timeOffset="205363.18">29426 13381 0,'0'0'0,"0"0"16,0 0-1,0 0-15,0 19 16,10 37 0,-10 56-16,0 67 15,0 18 1,0 0-16,-10 9 16,-8-37-1,-1 0-15,0-38 16,0-27-1,0-20-15,10-9 16,-1-28 0,10-19-1,0-19-15,0-9 16</inkml:trace>
  <inkml:trace contextRef="#ctx0" brushRef="#br0" timeOffset="205617.46">29436 13737 0,'0'0'0,"9"0"0,10-9 16,0 0 0,9-1-16,0 1 15,-9 18 1,9 1-16,-9 18 15,0 19 1,-19 0 0,-9 9-16,-20 10 15,-27-10 1,18-28-16</inkml:trace>
  <inkml:trace contextRef="#ctx0" brushRef="#br0" timeOffset="206370.99">29944 13719 0,'0'0'0,"0"0"0,0 0 16,0 9 0,-10 10-16,1 18 15,0 10 1,18 9-16,19 1 16,0-10-1,19-10 1,0-18-16,1 0 15,8-19 1,-9-19-16,-9-19 16,-20 1-1,-8-19-15,-10-1 16,-19 10 0,0 1-16,-9 17 15,0 1 1,0 0-16,18 0 15,1 9 1,-1-9-16,20-10 16,-1-8-1,19-1-15,1-10 16,-1-8 0,-9 8-16,-1 10 15,-18 19 1,0 10-16,0 8 15,-18 1 1,-1-1 0,-9 20-16,-1-1 15,20 1 1,0 18-16,9 19 16,18 28-1,29 28-15,10 0 16,9-18-1,-10-1-15,-18-18 16,-1-10 0,1 0-16,-10-9 15,0 9 1,-18-37-16</inkml:trace>
  <inkml:trace contextRef="#ctx0" brushRef="#br0" timeOffset="206664.89">30762 12893 0,'0'0'0,"0"0"0,0 0 16,0 0-1,0 9-15,0 19 16,0 57-1,0 56 1,10 18-16,-1-9 16,-9-18-1,0-20-15,9-27 16,-9-10 0,0-19-16,0-18 15,0-20 1,0-8-16</inkml:trace>
  <inkml:trace contextRef="#ctx0" brushRef="#br0" timeOffset="206829.09">30612 13278 0,'0'0'0,"9"0"0,1 0 15,18 0 1,19-10-16,19 1 15,28 18 1,-38 1-16</inkml:trace>
  <inkml:trace contextRef="#ctx0" brushRef="#br0" timeOffset="207661.38">31383 13700 0,'0'0'0,"0"0"0,0 0 16,0 0 0,0 0-16,-19 0 15,-9 0 1,-10 9-16,1 10 16,9 9-1,18 0-15,1 0 16,-1 1-1,20-1-15,-1 0 16,1-9 0,18-1-1,9 1-15,10-19 16,19-9 0,-9-1-16,-1 1 15,-18 0-15,-1-1 16,1 10-1,-10 0 1,-9 0-16,0 10 16,0-1-1,0-9-15,-10 0 16,0 0 0,1 0-16,-1 0 15,1-19 1,-1-18-16,10-10 15,-10 0 1,1 19-16,-1 0 16,10 9-1,-10 9-15,1 1 16,-1 9 0,1 0-16,-1 9 15,0 1 1,1-1-16,-1 1 15,-9-10 1,10 0 0,-1 0-16,0 0 15,20 0 1,-1-19-16,9 0 16,1 0-1,0 10-15,-10 0 16,0 9-1,-9 9-15,9 19 16,-9 28 0,0 19-16,-19 19 15,0-9 1,-19-1-16,0 1 16,-9-10-1,19-19-15,-1-37 16</inkml:trace>
  <inkml:trace contextRef="#ctx0" brushRef="#br0" timeOffset="207986.92">32710 12968 0,'0'0'0,"0"0"16,0 9-1,-10 48-15,-9 65 16,10 56 0,-10 0-16,10 0 15,-1 1 1,1-39-16,-1-18 15,-8-18 1,8-20-16,1-18 16,-1-29-1,1-9-15,0-18 16</inkml:trace>
  <inkml:trace contextRef="#ctx0" brushRef="#br0" timeOffset="208220.19">32305 13784 0,'9'0'0,"20"0"0,46-18 16,66-1-1,28-9-15,1 9 16,-20 9-1,-37 1-15,-38 9 16,-9 0 0,-19 0-16,-37 0 15</inkml:trace>
  <inkml:trace contextRef="#ctx0" brushRef="#br0" timeOffset="214720.76">21900 8999 0,'0'0'0,"10"-19"0,-1-9 15,1-9-15,18-19 16,19-10 0,9-9-1,38-10-15,10-8 16,18-1-16,-9 9 16,0 20-1,-19-1-15,0 19 16,0 0-1,19 19 1,9 0-16,10 9 16,9 10-1,0 18-15,-9 19 16,0 10 0,-1 9-16,-8 18 15,-10 1 1,0 18-16,-10 1 15,-9 9 1,-9-1-16,-19 20 16,-10 9-1,-18 19-15,-10 18 16,-28 1 0,-10-1-1,-27 1-15,-29 9 16,-19-10-16,-28-9 15,-18-9 1,-29 0 0,0-29-16,-9-18 15,-20-19 1,-8-18-16,-10-29 16,-9-19-1,-1-9-15,10-28 16,10-28-1,37-10-15,0-9 16,28-10 0,19-27-16,29-20 15,8-27 1,20-10-16,28 10 16,18 18-1,1 19-15,18 19 16,1 9-1,-1 19 1,0 9-16,10 19 16,9 0-1,-9 19-15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02T15:20:25.5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9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5-02T15:22:08.799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2145 1240 0,'0'0'0,"0"0"15,0 0-15,-10 0 16,-8 9 0,-1 1-1,0 9-15,0 18 16,10 19 0,-1 38-16,10 9 15,0 19 1,0-9-1,0 9-15,-9-9 16,-10-20 0,10-36-1,-1-1-15,10-19 16,0-8 0,0-11-1,0-18-15</inkml:trace>
  <inkml:trace contextRef="#ctx0" brushRef="#br0" timeOffset="461.96">2578 1878 0,'0'0'0,"9"-19"16,0-18-1,10-1-15,9 1 16,1 9 0,-1-1-1,0 20-15,0 0 16,10 18-1,0 0 1,-20 20-16,1 17 16,-19 20-1,-28 0 1,-19 9-16,-19 0 16,-9-28-1,9-19-15,0-19 16,10-9-1,9-9-15,0-10 16,18-9 0,11-9-16,18 8 15,0 11 1</inkml:trace>
  <inkml:trace contextRef="#ctx0" brushRef="#br0" timeOffset="899.81">3010 2056 0,'0'0'0,"0"0"15,0 0-15,10-18 16,-1-11-1,1-8 1,8 9-16,1 0 16,9-1-16,1 11 15,-1 8 1,0 1 0,0 18-16,1 10 15,-11 9 1,1 0-16,0 10 15,-19-10 1,-9 0-16,-10-9 16,0 0-1,-9-19-15,0 0 16,-10-28 0,10-19-16,-1-10 15,1 1 1,19 28-16</inkml:trace>
  <inkml:trace contextRef="#ctx0" brushRef="#br0" timeOffset="2088.87">3979 2066 0,'0'0'0,"0"0"0,0 0 16,0 0-1,0 0-15</inkml:trace>
  <inkml:trace contextRef="#ctx0" brushRef="#br0" timeOffset="2774.03">6980 1456 0,'0'0'0,"0"0"16,0 0-16,0 0 15,0 9 1,0 19-16,0 29 15,-9 18 1,9 19-16,-10-1 16,10-8-1,0-10-15,0-19 16,0 0 0,0-18-1,0-1-15,-9-8 16,0-20-1</inkml:trace>
  <inkml:trace contextRef="#ctx0" brushRef="#br0" timeOffset="3742.55">9934 1597 0,'0'0'16,"10"0"-16,18-19 16,9 9-16,29 1 15,0 0 1,9 18-16,1 10 16,-20 9-1,-9 0-15,-9 0 16,-19 10-1,-19 9-15,-10 0 16,-27-1 0,-10 1-1,-10-9-15,10-1 16,9-18-16,20-9 16,8-10-1,20 9 1,18 0-16,47 1 15,57-1 1,28-9-16,0 0 16,-10 0-1,-18-9-15,-19-1 16,-10 10 0,-56 0-16</inkml:trace>
  <inkml:trace contextRef="#ctx0" brushRef="#br0" timeOffset="4524.76">14553 1615 0,'0'0'0,"10"0"0,18-9 15,10-10-15,9 10 16,0 9 0,9 9-16,-18 1 15,-1 8 1,-18 10 0,0 1-16,-19-1 15,-19 9 1,-19 1-16,-9-1 15,0-18 1,0 0-16,19-19 16,19 0-1,-1 0-15,10 0 16,10 0 0,9 9-16,28 10 15,18 9 1,11 0-16,-10 0 15,-10 10 1,-18 0-16,-20-1 16,-18 10-1,-9 0-15,-47 9 16,-48 10 0,-65-10-1,-10-18-15,-9-20 16,-160 1-1</inkml:trace>
  <inkml:trace contextRef="#ctx0" brushRef="#br0" timeOffset="5154.25">17535 2338 0,'0'0'0,"0"0"0,10 0 16,-10-10-1</inkml:trace>
  <inkml:trace contextRef="#ctx0" brushRef="#br0" timeOffset="5344.96">19492 2347 0,'0'0'0,"10"0"16,-1 0-16,19-9 15,-9 9 1</inkml:trace>
  <inkml:trace contextRef="#ctx0" brushRef="#br0" timeOffset="5496.43">20837 2300 0,'0'0'0,"10"0"16,-1 0-16,1 0 15</inkml:trace>
  <inkml:trace contextRef="#ctx0" brushRef="#br0" timeOffset="5652.03">22117 2300 0,'0'0'0,"9"0"0,1 0 16,-10 0-16</inkml:trace>
  <inkml:trace contextRef="#ctx0" brushRef="#br0" timeOffset="5824.46">23697 2403 0,'0'0'0,"0"0"15,10 0-15,-1-9 16,10 0 0,-10 9-16</inkml:trace>
  <inkml:trace contextRef="#ctx0" brushRef="#br0" timeOffset="6010.93">25607 2366 0,'0'0'0,"9"0"16,1-9-16,-1-1 16,1 1-1,-10 9 1</inkml:trace>
  <inkml:trace contextRef="#ctx0" brushRef="#br0" timeOffset="6508.96">28241 1568 0,'0'0'0,"0"0"0,0 10 16,0 18-1,0 28-15,0 19 16,0 19-1,-9-9-15,-1-1 16,1-9 0,-1-9-16,10-10 15,0-18 1,0-10-16,0-10 16,0 1-1,0-19-15</inkml:trace>
  <inkml:trace contextRef="#ctx0" brushRef="#br0" timeOffset="6948.84">28853 2038 0,'0'0'0,"9"-10"15,0-9 1,10-18-16,9-1 15,1 1 1,-1-1-16,0 10 16,10 0-1,-1 19-15,1-1 16,-10 1 0,0 18-16,1 1 15,-11 8 1,1 10-16,-9 10 15,-10 9 1,-29 19-16,-18 9 16,-18-19-1,8-28-15,1-9 16,9-19 0,0-19-16,18 0 15,1-18 1,19-19-1,9-1-15,9 10 16,19 0-16,-18 29 16</inkml:trace>
  <inkml:trace contextRef="#ctx0" brushRef="#br0" timeOffset="7390.03">29699 1944 0,'0'0'0,"10"0"0,-1-19 16,19-19-1,10 1-15,9 9 16,0 0-1,19 9-15,0 19 16,-1 9 0,1 19-16,-9 19 15,-1 0 1,-28 9-16,-9 1 16,-19 8-1,-19-8 1,-9-1-16,-28-9 15,-10-10 1,-28-27-16,0-20 16,9-18-1,29-9-15,9-29 16,28-9 0,19-19-16,9 10 15,1 46 1</inkml:trace>
  <inkml:trace contextRef="#ctx0" brushRef="#br0" timeOffset="9140.16">5325 499 0,'0'0'0,"0"0"15,0 0-15,9-10 16,0-8-1,1-1-15,18 0 16,10 0 0,9 1-16,0 8 15,-10 1 1,1 18 0,0 1-16,-10-1 15,-9 19 1,-1 10-16,1 9 15,0 9 1,-9 10-16,-10 9 16,0 0-1,0 0-15,0-10 16,-10 1 0,1 0-16,-1-10 15,10-37 1</inkml:trace>
  <inkml:trace contextRef="#ctx0" brushRef="#br0" timeOffset="9361.5">5146 930 0,'0'0'0,"9"0"16,19-18-16,20 8 15,8 1 1,10-1 0,18 1-16,1 18 15,0 1 1,-1-1-16,-36-9 16</inkml:trace>
  <inkml:trace contextRef="#ctx0" brushRef="#br0" timeOffset="9897.69">6209 752 0,'0'0'0,"0"0"16,0 0-16,-19 0 16,-19 10-1,1-1-15,-1 0 16,10 19-1,0 1-15,18-1 16,10-10 0,10 1-1,-1 0-15,10 0 16,9-19 0,0 0-16,1-10 15,8-8 1,-9-1-16,1 0 15,-10 0 1,-1 10-16,1 0 16,-9-1-1,-1 10-15,19 10 16,0-1 0,10 19-16,9 0 15,0-9 1,-9 0-16,-1 0 15,1-19 1,-19 0-16,0-10 16,-10-9-1,-9 1 1,-9-20-16,-10 1 16,-19-1-1,-9 10-15,-9 9 16,27 19-16</inkml:trace>
  <inkml:trace contextRef="#ctx0" brushRef="#br0" timeOffset="10618.62">9737 527 0,'0'0'16,"9"0"-16,0-9 15,20-1-15,-1 1 16,19-1 0,9 10-16,1 10 15,-1 18 1,10 19-1,-9 0-15,-20 18 16,1 1 0,-19 9-16,-10 0 15,-9-9 1,0 0-16,-9-10 16,-1-28-1</inkml:trace>
  <inkml:trace contextRef="#ctx0" brushRef="#br0" timeOffset="10831.68">9850 996 0,'0'0'0,"9"0"0,29-19 15,27 10 1,1 0-16,10-1 16,8 1-1,-46 9-15</inkml:trace>
  <inkml:trace contextRef="#ctx0" brushRef="#br0" timeOffset="11355.19">10828 808 0,'0'0'0,"0"0"16,0 0-1,-19-9-15,0 0 16,-9 9 0,0 9-16,0 0 15,-1 20 1,20-1-16,0 0 15,18 0 1,0-9 0,10 0-16,9-10 15,1-9-15,-1 0 16,10-19 0,-1 0-1,1 1-15,-10-1 16,-9 0-1,0 10-15,-1-1 16,-8 10 0,9 10-16,9-1 15,0 19 1,10 0-16,-1 10 16,-8-19-1,-1-1-15,-9 1 16,-1-19-1,-8 0 1,-10-19-16,0-18 16,-19-19-1,-28-1-15,-28 10 16,28 19 0</inkml:trace>
  <inkml:trace contextRef="#ctx0" brushRef="#br0" timeOffset="11931.22">13772 564 0,'0'0'0,"10"0"0,-1 0 16,19 0 0,1 10-16,-1 18 15,10 10 1,-1 27 0,-9 20-16,-9 18 15,-19 9-15,-19 1 16,-9 0-1,0-29-15,9-46 16</inkml:trace>
  <inkml:trace contextRef="#ctx0" brushRef="#br0" timeOffset="12114.72">13396 1165 0,'0'0'0,"10"0"16,8-9-16,20-1 16,28 1-1,19-1-15,-10 1 16,28 0 0,-46 9-16</inkml:trace>
  <inkml:trace contextRef="#ctx0" brushRef="#br0" timeOffset="12624.96">14459 1062 0,'0'0'0,"0"0"0,0 0 15,0 0 1,0 0-16,-19 0 16,1 0-16,-1 9 15,0 10 1,0 9-16,10 0 15,-1 0 1,20-9 0,-1 0-16,1-10 15,-1 1 1,10-10-16,0 0 16,9-19-1,-9 0-15,-1 0 16,1 10-1,0 0-15,0-1 16,0 10 0,9 10-16,0-1 15,0 19 1,10 0-16,0 0 16,-1-9-1,10 0-15,-9-10 16,0-9-1,-10-18-15,-9-11 16,-10-8 0,-9-10-1,-19 0-15,-18 0 16,-20 10 0,-56 18-16,38 19 15</inkml:trace>
  <inkml:trace contextRef="#ctx0" brushRef="#br0" timeOffset="13547.26">28805 217 0,'0'0'0,"0"0"0,10 0 16,-1 0 0,20 10-16,-1 8 15,19 1 1,0 19-16,-10 18 15,1 10 1,-19-1 0,0 10-16,-19 1 15,0-1-15,-19 0 16,0-10 0,0-8-1,0-1-15,1-9 16,-1-10-1,0 1-15,0-19 16</inkml:trace>
  <inkml:trace contextRef="#ctx0" brushRef="#br0" timeOffset="13741.49">28608 799 0,'0'0'0,"9"0"0,1-9 15,9-1-15,18-8 16,20-1 0,18 9-16,10 1 15,-1 0 1,20 18 0,-38-9-16</inkml:trace>
  <inkml:trace contextRef="#ctx0" brushRef="#br0" timeOffset="14235.76">29549 705 0,'0'0'0,"0"0"15,0 0-15,-10 0 16,-9 0 0,-9 10-16,9-1 15,-9 19 1,9 0-16,10 0 15,0-9 1,9 0-16,9-10 16,0-9-1,10 0-15,9-9 16,10-10 0,9-18-16,-9-1 15,-1 10 1,-18 0-1,0 18-15,0 1 16,-10 9 0,1 9-16,8 20 15,11-1 1,-1 9-16,0 1 16,0-1-1,1-18-15,-1 0 16,-9 0-1,-1-19-15,1 0 16,0-19 0,0 0-16,-10-9 15,-9 0 1,-19 0-16,1 9 16</inkml:trace>
  <inkml:trace contextRef="#ctx0" brushRef="#br0" timeOffset="23116.78">6021 3576 0,'0'0'0,"0"0"0,0 0 16,9 0-1,1-19-15,-1 1 16,10-20-1,9 1-15,19-10 16,9 0 0,20 0-1,18 0-15,0 0 16,9 10-16,10 8 16,-9 11-1,-1 8 1,1 20-16,-10-1 15,9 19 1,-9 10-16,-18 9 16,-1 18-1,-9 10-15,-10 10 16,-18 18 0,-1 10-16,-18-1 15,-19 10 1,-9 0-16,-10-9 15,-19 9 1,-18 0-16,-19-10 16,-1-9-1,1-9 1,-10-9-16,-9-20 16,0-8-1,0-10 1,10-19-16,-10-9 15,-1-1 1,-8-18-16,9-18 16,9-1-1,1-19-15,18 1 16,0-20 0,19-8-16,0-10 15,0-19 1,19 9-16,-1-8 15,20-1 1,-1-9-16,10 9 16,10 9-1,-1 1-15,1 9 16,9 9 0,-1 10-1,1 9-15,0 19 16,0 0-16,0-1 15,-1 11 1,1 8 0,-9 1-16,8 0 15,-8-1 1,-10 1-16,0 9 16,0 0-1</inkml:trace>
  <inkml:trace contextRef="#ctx0" brushRef="#br0" timeOffset="24143.13">9680 3923 0,'0'0'0,"10"-18"16,8-20-16,29-9 15,19-9 1,28-10 0,19 1-16,19 18 15,9 0-15,10 19 16,-10 18-1,-10 20-15,1 18 16,-19 19 0,-9 9-16,-20 10 15,-9 18 1,-9 19 0,-19 10-16,-28 18 15,-28-966 1,-19 1970-16,-20-984 15,-27-1 1,-28-10-16,-20-18 16,-27-18-1,-1-39-15,-9-18 16,1-19 0,8-37-16,29-19 15,-10-19 1,10-38-16,9-8 15,28-1 1,19-19-16,19-9 16,19 0-1,19 0-15,18 0 16,0 10 0,20 18-16,18 9 15,-19 48 1</inkml:trace>
  <inkml:trace contextRef="#ctx0" brushRef="#br0" timeOffset="24960.85">14393 4064 0,'0'0'0,"0"0"16,0-19-16,0-9 15,0-9 1,10-1 0,9-18-16,18 0 15,29-10 1,28 0-16,10 10 15,8 9 1,1 19 0,0 18-16,-19 20 15,10 27-15,-1 20 16,-9 36 0,-9 20-1,-19 9-15,-19 9 16,-38 20-1,-18-1-15,-19 0 16,-29-9 0,-18-10-16,-28-9 15,-10-19 1,-10-28-16,-8-28 16,-1-19-1,-9-37 1,0-19-16,18-29 15,11-8 1,17-20-16,39 1 16,9-19-1,28-29 1,19 1-16,19 0 16,28-1-1,0 10-15,0 19 16,10 9-1,-10 19-15,9 9 16,0 19 0,20 19-16,-39 19 15</inkml:trace>
  <inkml:trace contextRef="#ctx0" brushRef="#br0" timeOffset="25955.71">29398 3604 0,'10'0'16,"37"-18"-16,47-1 15,47-9-15,9 18 16,-9 20-1,-9 18-15,0 19 16,-19 28 0,-10 19-1,-18 28-15,-19 18 16,-19 20 0,-19 18-16,-28 19 15,-19 0 1,-28-9-16,-19-10 15,-28 0 1,-19-18-16,-28-10 16,-38-28-1,-9-19-15,-9-37 16,-10-29 0,0-46-16,0-29 15,9-27 1,38-20-16,29-27 15,18-20 1,38 1 0,18 0-16,19-1 15,38 1-15,29-10 16,18 1 0,19-1-16,9 9 15,19 1 1,9 0-1,10-1-15,0 20 16,-9 27 0,-39 29-16,-36 37 15</inkml:trace>
  <inkml:trace contextRef="#ctx0" brushRef="#br0" timeOffset="26759.93">6143 3867 0,'0'0'0,"0"0"16,0 0-16,0 0 15,0 0 1,9 0-16,1 9 16,18 1-1,0 18-15,19 10 16,19 18-1,0 10 1,0-1-16,0 1 16,-10 9-16,1 0 15,-20-9 1,1-10 0,-10-9-16,0 0 15,-18-28 1</inkml:trace>
  <inkml:trace contextRef="#ctx0" brushRef="#br0" timeOffset="26982.06">6755 3895 0,'0'0'15,"0"0"-15,0 0 16,-10 10-16,-18 8 15,-29 29 1,-27 28-16,-10 29 16,0 18-1,-10 9-15,10 0 16,47-65 0</inkml:trace>
  <inkml:trace contextRef="#ctx0" brushRef="#br0" timeOffset="27747.5">6943 4299 0,'0'0'0,"0"0"15,-19 0-15,0-10 16,0 10 0,-9 0-16,0 10 15,0-1 1,-1 19-16,1 0 15,19 1 1,-1-11-16,20 1 16,-1 0-1,1-19 1,18 0-16,-9 0 16,-1-10-1,1 1-15,0 0 16,0-1-1,-10 1-15,1 9 16,-10 0 0,9 9-16,0 1 15,-9 27 1,0 29-16,0 37 16,-9-37-1</inkml:trace>
  <inkml:trace contextRef="#ctx0" brushRef="#br0" timeOffset="28388.85">10000 4111 0,'0'0'0,"0"0"0,0 0 16,0 0-1,9 9-15,20 1 16,-1 18 0,19 28-16,9 19 15,1 10 1,-1 9-16,1-1 16,-1-18-1,-37-37-15</inkml:trace>
  <inkml:trace contextRef="#ctx0" brushRef="#br0" timeOffset="28631.11">10273 4214 0,'0'0'0,"0"0"0,0 10 15,-19-1 1,-19 19-16,-9 28 16,-9 29-1,-10-1 1,0 1-16,19-10 16,0 0-16,28-47 15</inkml:trace>
  <inkml:trace contextRef="#ctx0" brushRef="#br0" timeOffset="29093.27">10348 4590 0,'0'0'0,"0"0"0,10-10 16,-1 1 0,0-10-16,20 10 15,-1-1 1,0 20-16,10-1 16,-1 19-1,1 19-15,0 0 16,-20 19-1,1 9 1,-19 0-16,0 0 16,-9 0-1,-10 9-15,0-46 16</inkml:trace>
  <inkml:trace contextRef="#ctx0" brushRef="#br0" timeOffset="29686.88">14751 4064 0,'0'0'0,"0"0"16,0 0-16,9 0 15,1 10 1,18 8-16,19 20 16,9 18-1,1 10 1,9 18-16,-10 10 15,-9-19 1,-9 0-16,-19-37 16</inkml:trace>
  <inkml:trace contextRef="#ctx0" brushRef="#br0" timeOffset="29917.87">15127 4280 0,'0'0'0,"0"0"0,0 0 16,0 0-1,-19 9-15,-18 10 16,-20 37 0,-18 10-16,0 18 15,9 1 1,0-1-16,0-9 15,38-37 1</inkml:trace>
  <inkml:trace contextRef="#ctx0" brushRef="#br0" timeOffset="30414.65">15249 4702 0,'0'0'0,"0"0"16,0-9-16,0-10 16,-9 0-1,0 10-15,-1-1 16,-9 1-1,1 0-15,-1 18 16,0 0 0,10 1-16,-1 18 15,1 0 1,18 19-16,1 9 16,8 10-1,1-10 1,-19 1-16,0-1 15,-19 0 1,1-18-16,-20-20 16,0-18-1,1-28-15,8-19 16,11-18 0,18-20-16,18-9 15,29 10 1,19 9-16,19 19 15,-47 28 1</inkml:trace>
  <inkml:trace contextRef="#ctx0" brushRef="#br0" timeOffset="31231.42">29031 4317 0,'0'0'0,"0"0"0,10 0 16,18 10 0,19 18-1,9 19-15,10 19 16,0 18-1,0 19-15,9 0 16,-18-9 0,-10-9-16,-10-10 15,-18-19 1,0-18-16,-19-20 16</inkml:trace>
  <inkml:trace contextRef="#ctx0" brushRef="#br0" timeOffset="31467.35">29238 4627 0,'0'0'0,"0"9"15,-19 1-15,-18 18 16,-20 28-1,1 19 1,-10 10-16,0 9 16,19-10-1,10 0-15,18-46 16</inkml:trace>
  <inkml:trace contextRef="#ctx0" brushRef="#br0" timeOffset="31985.37">30000 5021 0,'0'0'0,"10"-19"0,-1-18 16,-9-1-16,0 1 15,-19 9 1,0-1-16,-18 20 15,-1 9 1,1 9-16,-1 20 16,10-1-1,-1 9-15,20 1 16,0-19 0,9-1-16,0 1 15,9-9 1,0-10-1,1 0-15,-1 0 16,10-19 0,0 0-16,0 10 15,-10-10 1,1 9-16,-10 1 16,0 9-1,0 0-15,9 9 16,-9 29-1,0 28-15,0 18 16,-9 29 0,-10 9-1,0-19-15,0 9 16,0-8-16,0-57 16</inkml:trace>
  <inkml:trace contextRef="#ctx0" brushRef="#br0" timeOffset="32423.92">19031 4524 0,'0'0'0,"0"0"0,0 0 16,10 0-1,8 9-15,-8-9 16</inkml:trace>
  <inkml:trace contextRef="#ctx0" brushRef="#br0" timeOffset="32597.48">20376 4655 0,'0'0'0,"0"0"16,10 0-16,18 0 15,-9 0 1</inkml:trace>
  <inkml:trace contextRef="#ctx0" brushRef="#br0" timeOffset="32746.15">22098 4646 0,'0'0'0,"9"0"16,20 0-16,-11 0 15</inkml:trace>
  <inkml:trace contextRef="#ctx0" brushRef="#br0" timeOffset="32928.81">24281 4599 0,'0'0'0,"9"0"0,0 0 15,38 9 1,-18 1-16</inkml:trace>
  <inkml:trace contextRef="#ctx0" brushRef="#br0" timeOffset="33099.14">26228 4655 0,'0'0'0,"9"0"0,1-9 15,18-1 1,-19 10-16</inkml:trace>
  <inkml:trace contextRef="#ctx0" brushRef="#br0" timeOffset="33261.76">27611 4665 0,'0'0'0,"0"0"0,0 0 15,0 0-15</inkml:trace>
  <inkml:trace contextRef="#ctx0" brushRef="#br0" timeOffset="35739.76">5955 5124 0,'0'0'0,"0"0"0,-19 10 16,-28-1-16,-19 10 16,-28 9-1,-28 19-15,-29 28 16,-9 9-1,19 10-15,0 9 16,0 1 0,9-1-1,10 9-15,9-8 16,10 8-16,18 1 16,0-19-1,19-10 1,19-9-16,0-9 15,19-10 1,0-18-16,9-1 16,10-18-1,-1 0-15,1-19 16,9 0 0,0 0-16</inkml:trace>
  <inkml:trace contextRef="#ctx0" brushRef="#br0" timeOffset="36341.66">6642 4974 0,'0'0'0,"0"0"15,0 0-15,9 0 16,10 0 0,18 10-16,39 18 15,18 28 1,9 10 0,1 18-16,9 19 15,0 19-15,-10 0 16,1 10-1,-10-1-15,-10 10 16,-8-10 0,-11-9-16,-8-9 15,-10-20 1,-10-17 0,-18-11-16,0-8 15,0-20 1,-10-9-16,1-9 15,-10 0 1,0-19-16,0 0 16,0 0-1,0 9-15,-10-9 16</inkml:trace>
  <inkml:trace contextRef="#ctx0" brushRef="#br0" timeOffset="37230.62">3537 6747 0,'10'0'16,"-1"-18"-16,29-10 16,9-10-16,19 10 15,-1 0 1,20 9 0,9 10-16,19 18 15,9 10-15,-9 18 16,-9 10-1,-20 9 1,-8 10-16,-20 0 16,-9 9-1,-9 28-15,-19 0 16,-29 19 0,-18 19-16,-29 9 15,-18-9 1,-28-10-16,-20-18 15,-37-10 1,-9-28-16,-10-19 16,19-37-1,10-28-15,-1-19 16,20-19 0,8-10-16,29-18 15,10-9 1,27-10-16,10 10 15,19-10 1,9 0 0,10-19-16,18 10 15,1 9 1,18 1-16,0 8 16,19 1-1,0 9-15,0 9 16,-9 19-1,-1 19-15,1 0 16,-10 18 0,0 1-16,1 18 15,-1 19 1,-9-9-16</inkml:trace>
  <inkml:trace contextRef="#ctx0" brushRef="#br0" timeOffset="37550.01">3180 7292 0,'0'0'0,"0"0"0,0 0 15,0 0 1,9 0-16,-9-10 15,10 10-15,18 10 16,9-1 0,29 19-1,0 28-15,0 10 16,9 0 0,0 9-16,-18 0 15,-1-19 1,-18 1-16,0-11 15,-29-27 1</inkml:trace>
  <inkml:trace contextRef="#ctx0" brushRef="#br0" timeOffset="37805.76">3622 7376 0,'0'0'0,"0"0"16,0-9-16,0-1 15,-10 1 1,10 9-16,-9 0 16,-10 9-1,-28 29-15,-9 28 16,-20 18 0,11 10-1,8-10-15,10-27 16,19-11-1,0-8-15,18-10 16,10-18 0</inkml:trace>
  <inkml:trace contextRef="#ctx0" brushRef="#br0" timeOffset="38297.4">4139 7367 0,'0'0'0,"0"0"16,0 0-16,0-10 15,-9 1 1,-1 0-16,1-1 16,0 10-1,-1 10-15,1-1 16,-1 0-1,1 19 1,0 1-16,18 8 16,0 1-1,1 9-15,9 0 16,-10-10 0,-9 1-16,0-1 15,0-9 1,0-9-16,0-10 15,-9-9 1,9 0-16,0 0 16,-10-18-1,1-20-15,9 1 16,9-20 0,1 1-16,18-10 15,9 10 1,-8 9-16,8 19 15,-27 9 1</inkml:trace>
  <inkml:trace contextRef="#ctx0" brushRef="#br0" timeOffset="39157.74">7037 6851 0,'0'0'0,"9"-19"15,19-19-15,10-18 16,18 0 0,20-10-16,27 10 15,1 9 1,9 19-1,37 28-15,19 19 16,-9 18-16,-19 29 16,-18 18-1,-10 10-15,-19 9 16,-10 10 0,-18 18-1,-19-9-15,-19 19 16,-18 0-1,-38 9-15,-19 0 16,-38 0 0,-28-19-16,-28-18 15,-47-29 1,-29-27-16,-8-48 16,27-37-1,29-38-15,18-18 16,38-29-1,19 1-15,38-20 16,18 1 0,19 0-16,10 9 15,9 0 1,9 18-16,1 20 16,9 9-1,-1 19 1,1 9-16,-9 28 15</inkml:trace>
  <inkml:trace contextRef="#ctx0" brushRef="#br0" timeOffset="39481.14">7347 7160 0,'0'0'0,"0"0"0,10 0 16,18 10 0,9 8-16,10 11 15,10 18 1,-1 9-1,10 9-15,-9 11 16,-1 8-16,1 0 16,-20-9-1,1-9-15,-1-10 16,-27-27 0</inkml:trace>
  <inkml:trace contextRef="#ctx0" brushRef="#br0" timeOffset="39714.37">7959 7160 0,'0'0'0,"0"0"0,-10 10 15,-18 8-15,-10 39 16,-18 18-1,0 28 1,-10 10-16,19-10 16,9-19-16,19-9 15,10-37 1</inkml:trace>
  <inkml:trace contextRef="#ctx0" brushRef="#br0" timeOffset="39942.18">8137 7573 0,'0'0'0,"0"0"0,0 0 16,0 0 0,0 0-16,0 0 15,0 10 1,0 8-16,-18 48 15,8 56 1,29 47-16,19 150 16</inkml:trace>
  <inkml:trace contextRef="#ctx0" brushRef="#br0" timeOffset="40601.89">10913 5256 0,'0'0'0,"0"0"16,-10 9-16,-9 10 16,-18 37-1,-20 38 1,1 28-16,-1 9 15,-8 29 1,18-1-16,-1-9 16,20 1-1,19-20-15,-1-19 16,1-8 0,0-29-16,9 0 15,0-19 1,0-18-16,-10-1 15,10 1 1,-9-10-16,9-9 16,0-1-1,0 1-15,0-10 16</inkml:trace>
  <inkml:trace contextRef="#ctx0" brushRef="#br0" timeOffset="41231.21">9906 7329 0,'0'0'0,"0"0"15,9-9-15,1-19 16,18-10-1,19-18-15,28 0 16,10-10 0,28 10-16,19 18 15,-1 10 1,1 28-16,-10 19 16,-9 18-1,-19 10 1,-18 19-16,-11 28 15,-8 18-15,-20 38 16,-8 10 0,-39-1-16,-18 1 15,-19-19 1,-47-1 0,-47-8-16,-47-10 15,-38-47 1,19-38-16,19-37 15,18-28 1,20-28-16,37-29 16,19-9-1,19-18-15,37-10 16,19-9 0,10 9-16,18 0 15,10 9 1,9 10-16,1 9 15,8 10 1,10 18-16,-9 19 16,-1 9-1,-8 10-15,-1 19 16,-19 9 0</inkml:trace>
  <inkml:trace contextRef="#ctx0" brushRef="#br0" timeOffset="41480.5">9868 7461 0,'0'0'0,"0"0"15,10 0-15,-1 9 16,19 10-1,19 18-15,0 10 16,10 19 0,-1-1-16,-9 1 15,0 19 1,-18-38-16</inkml:trace>
  <inkml:trace contextRef="#ctx0" brushRef="#br0" timeOffset="41715.41">10216 7564 0,'0'0'0,"0"0"0,0 0 16,-9-10 0,-10 10-16,0 10 15,-18 9 1,-10 27-16,-10 1 15,10 10 1,0-1 0,19 0-16,19-9 15,-1-28-15</inkml:trace>
  <inkml:trace contextRef="#ctx0" brushRef="#br0" timeOffset="42163.56">10602 8033 0,'0'0'0,"0"0"0,0 0 15,0-19-15,0 0 16,-9 1 0,-10 8-1,0 1-15,-9-1 16,0 10-1,-1 10-15,11-1 16,8 10 0,1-10-16,9 1 15,0-1 1,9 0-16,1-9 16,-1 0-1,10 0-15,9 0 16,-9-9-1,0 0-15,0-1 16,-10 10 0,0 0-16,1 10 15,-1-1 1,1 29-16,-10 18 16,0 19-1,-19 19 1,0-10-16,0-18 15,10-47 1</inkml:trace>
  <inkml:trace contextRef="#ctx0" brushRef="#br0" timeOffset="42685.68">10649 5096 0,'0'0'0,"19"0"16,19-9-16,37 18 16,38 10-1,9 37 1,29 29-16,18 46 16,10 10-16,-10 18 15,0 1 1,-28-1-1,-18-9-15,-29 10 16,-10-19 0,-18-1-16,-9-18 15,-20-9 1,1 0-16,0-20 16,-20 1-1,1-19-15,0-9 16,0-10-1,-10-18-15,-9-1 16,0-18 0</inkml:trace>
  <inkml:trace contextRef="#ctx0" brushRef="#br0" timeOffset="43266.78">12079 7639 0,'0'0'0,"0"0"0,10-19 16,-1-9-1,19-19-15,19-28 16,10 0 0,18 0-1,19 0-15,19 9 16,28 10-16,0 18 15,-9 19 1,-19 19-16,0 19 16,-19 19-1,0 18-15,-19 19 16,-19 19 0,1 28-1,-20 9-15,-18 10 16,-28 9-16,-19-9 15,-19-10 1,-38-9 0,-19-19-16,-18-18 15,-38-38 1,-18-28-16,-1-38 16,9-28-1,29-19-15,19-37 16,19-10-1,37 1-15,28 18 16,19-9 0,10 18-16,18 10 15,1 10 1,18 8 0,0 10-16,0 19 15,1 19-15,-11-1 16</inkml:trace>
  <inkml:trace contextRef="#ctx0" brushRef="#br0" timeOffset="43498.95">12314 7564 0,'0'0'0,"0"0"0,10 0 15,9 9 1,9 10-16,19 18 16,9 10-1,1 10-15,-1 8 16,-9 10 0,10 10-16,-29-48 15</inkml:trace>
  <inkml:trace contextRef="#ctx0" brushRef="#br0" timeOffset="43723.67">12681 7573 0,'0'0'0,"0"0"15,0 0-15,0 10 16,-19 8-1,-9 29-15,-19 28 16,-19 28 0,-9 19-16,9-18 15,19-20 1,28-46-16</inkml:trace>
  <inkml:trace contextRef="#ctx0" brushRef="#br0" timeOffset="44080.62">12691 8164 0,'0'0'0,"9"-9"16,19-19-16,19-10 16,10 10-1,-1 0-15,-18 18 16,-1 10-1,1 10 1,-19 9-16,0 9 16,-19 19-16,0 0 15,-19 9 1,-19 0 0,10-9-16,0-9 15,18-20 1,1 1-16,9-19 15,9 0 1,38 0-16,66-19 16,188-37-1</inkml:trace>
  <inkml:trace contextRef="#ctx0" brushRef="#br0" timeOffset="44621.12">15466 5321 0,'0'0'0,"0"0"0,-10 19 16,-18 28 0,-19 56-16,-19 47 15,-28 47 1,0 29-16,0-1 16,9 0-1,20-28 1,8-19-16,10-18 15,19-29-15,9-28 16,10-28 0,-1-18-1,1-20-15,-1-18 16,10 0 0,0-10-16,0 0 15</inkml:trace>
  <inkml:trace contextRef="#ctx0" brushRef="#br0" timeOffset="45277.17">14544 7808 0,'0'0'0,"0"0"0,-10-10 15,1-8 1,0-1-16,-1 0 16,20-19-1,8-8 1,48-29-16,94-38 16,113-18-1,9 27-15,-75 39 16,-47 27-1,-19 19-15,-18 29 16,-20 9 0,-28 18-16,1 38 15,-11 38 1,-8 27-16,-29 39 16,-19-1-1,-37 10-15,-28-19 16,-29-19-1,-18-28-15,-38-38 16,-29-9 0,-27-37-16,-1-29 15,19-18 1,29-38-16,18-19 16,10-28-1,28-9 1,19-10-16,27 1 15,30 9 1,8-10-16,20 10 16,18 18-1,10 1-15,-1 9 16,10 28 0,-9 9-16,-10 29 15,0 0 1,-9 9-16</inkml:trace>
  <inkml:trace contextRef="#ctx0" brushRef="#br0" timeOffset="45542.44">14864 7761 0,'0'0'0,"0"0"0,0 0 15,9 0 1,10 9 0,9 1-16,19 8 15,19 29-15,9 10 16,1 18 0,-1 9-1,0 19-15,10 19 16,-1 0-1,-46-66-15</inkml:trace>
  <inkml:trace contextRef="#ctx0" brushRef="#br0" timeOffset="45758.78">15334 7817 0,'0'0'0,"0"0"15,0 0 1,0 9-16,-19 10 16,-9 19-16,-19 27 15,-9 20 1,-1 18 0,10-9-16,19 9 15,9-56-15</inkml:trace>
  <inkml:trace contextRef="#ctx0" brushRef="#br0" timeOffset="45998.12">15607 8267 0,'0'0'0,"0"0"16,0 0-16,0 0 15,0 10 1,0 9-16,0 18 16,0 38-1,0 38-15,0 37 16,0-9 0,0-76-16</inkml:trace>
  <inkml:trace contextRef="#ctx0" brushRef="#br0" timeOffset="46491.74">15080 5077 0,'9'0'0,"20"-18"0,46-1 16,57 10-1,28 27 1,37 20-16,20 37 15,8 19 1,29 37-16,0 29 16,-9-1-1,-29 19-15,-9 1 16,-19 8 0,-9 10-16,-19 0 15,-28-28 1,-10-9-16,-28-29 15,-19 0 1,-28-27-16,-9-29 16,-19-10-1,0-8-15,-10-10 16,-9-10 0,0-18-16</inkml:trace>
  <inkml:trace contextRef="#ctx0" brushRef="#br0" timeOffset="47152.44">17677 7639 0,'0'0'0,"9"-19"0,0-18 16,20-20 0,8-8-16,10-1 15,19 0 1,19 1-16,28 8 16,18 20-1,10 18-15,19 19 16,-19 28-1,-9 10-15,-19 27 16,0 29 0,-19 19-16,-9 18 15,-19 29 1,-19-1-16,-29 19 16,-27 10-1,-19-19-15,-38-10 16,-19-18-1,-37-28-15,-29-29 16,-8-37 0,-20-38-1,-9-37-15,18-28 16,10-28 0,29-29-16,37-18 15,28-1 1,28-9-16,19 1 15,29-1 1,18 10-16,10 9 16,9 18-1,0 20-15,0 28 16,-10 18 0,1 19-16,-10 19 15,19 19 1,-28-9-16</inkml:trace>
  <inkml:trace contextRef="#ctx0" brushRef="#br0" timeOffset="47448.62">18053 7695 0,'0'0'0,"0"0"16,9 0-16,1 0 15,8 9 1,11 10-16,18 19 16,19 27-1,-1 20 1,1 27-16,-9 1 15,-10 0-15,-10-10 16,-18-19 0,-19-56-16</inkml:trace>
  <inkml:trace contextRef="#ctx0" brushRef="#br0" timeOffset="47680.52">18326 7789 0,'0'0'0,"0"0"16,0 9-1,-19 10-15,-28 19 16,-10 37 0,-9 28-16,1-9 15,18 9 1,0 9-16,18-18 15,20-19 1,0-46-16</inkml:trace>
  <inkml:trace contextRef="#ctx0" brushRef="#br0" timeOffset="47924.24">18645 8061 0,'0'0'0,"0"0"0,0 0 15,0 0 1,0 9-16,0 20 16,-9 27-1,0 10-15,-10 18 16,9 29-1,10 9-15,0-66 16</inkml:trace>
  <inkml:trace contextRef="#ctx0" brushRef="#br0" timeOffset="48314.06">18721 8483 0,'0'0'0,"0"0"16,0 0 0,0 0-16,0 10 15,0-1 1,0 10-16,0 0 16,9-1-1,1 1 1,-1 0-16,0-10 15,1-9 1,-1 0-16,19-19 16,-9-18-1,0-19-15,-19-10 16,0 0 0,-19 10-16,0 9 15,-18 10 1,-1 8-16,-9 1 15,0 19 1,9 18-16,10 1 16</inkml:trace>
  <inkml:trace contextRef="#ctx0" brushRef="#br0" timeOffset="49047.81">28721 5659 0,'0'0'0,"0"0"15,0 0 1,0 0-16,0 0 16,0 0-1,0 0-15,-10 10 16,-37 27 0,-47 29-16,-47 37 15,-19 19 1,10 9-16,9 10 15,9 0 1,10-1-16,18 11 16,19-20-1,1 0-15,18-28 16,19-18 0,19-19-16,-1-29 15,20 1 1,0-20-1,-1 1-15,1-9 16</inkml:trace>
  <inkml:trace contextRef="#ctx0" brushRef="#br0" timeOffset="49676.16">26303 7423 0,'0'0'0,"10"-9"0,8-20 15,20-36 1,47-20-16,56-18 16,37-9-1,1 37-15,19 18 16,-1 29-1,20 19 1,-10 27-16,0 29 16,-19 0-1,-38 19-15,-9 18 16,1 10 0,-39 9-16,-18 19 15,-19 10 1,-19 18-16,-29 28 15,-27 0 1,-47 19-16,-48 19 16,-37-28-1,-47-19-15,-47-19 16,-48-38 0,-27-55-16,-10-48 15,10-46 1,9-29-16,75-19 15,38-8 1,37-29 0,29-10-16,47 1 15,28-19 1,28 9-16,19 10 16,28-10-1,10 19-15,27 19 16,11 37-1,37 38-15,-48 19 16</inkml:trace>
  <inkml:trace contextRef="#ctx0" brushRef="#br0" timeOffset="50056.56">26689 7470 0,'0'0'0,"0"0"0,0 0 16,9 9-1,19 29-15,29 28 16,9 37 0,18 28-1,-8 19-15,-1-9 16,-19 0-16,-9-10 15,-18-65 1,-20-48-16</inkml:trace>
  <inkml:trace contextRef="#ctx0" brushRef="#br0" timeOffset="50261.18">27169 7798 0,'0'0'0,"0"0"15,0 0-15,-10 10 16,-18 27 0,-38 48-16,-37 46 15,-1 10 1,1 18-16,18-27 16,38-20-1,38-56-15</inkml:trace>
  <inkml:trace contextRef="#ctx0" brushRef="#br0" timeOffset="50647.5">27347 7995 0,'0'0'0,"0"0"0,0 0 16,10 10-1,-1 8-15,10 29 16,9 10 0,0-1-16,1 0 15,-11-18 1,1-19 0,9-1-16,1-18 15,-1 0 1,0-18-16,-9 8 15,0 1 1,-10-1-16,1 10 16,-1 10-1,0 9-15,10 46 16,9 57 0,1 56-16,18 20 15,19 8 1,65 104-16</inkml:trace>
  <inkml:trace contextRef="#ctx0" brushRef="#br0" timeOffset="51064.31">30706 6194 0,'9'0'0,"38"9"0,57 29 15,65 28 1,38 37-16,9 37 16,-9 11-16,-37-1 15,-29-10 1,-38-18-16,-37-28 16,-19-9-1,-9-20-15,-19-8 16,-1-20-1,-18 1-15,0 9 16,0-29 0</inkml:trace>
  <inkml:trace contextRef="#ctx0" brushRef="#br0" timeOffset="51614.13">31863 8380 0,'0'0'0,"0"0"0,0-19 16,-10-9-1,20-19-15,18-37 16,19-19 0,19-10-16,37 10 15,29 9 1,9 19-16,10 28 15,-29 28 1,-28 19-16,-9 10 16,-10 27-1,10 29 1,-10 46-16,-9 48 16,-28 46-1,-38 29-15,-38-10 16,-47-9-1,-18-29-15,-29-55 16,-37-29 0,-38-28-16,0-56 15,9-29 1,29-27-16,28-29 16,18-18-1,29-38-15,29-19 16,27-18-1,29-29-15,27 10 16,29 9 0,10 28-16,9 28 15,0 38 1,-1 19-16,-27 37 16</inkml:trace>
  <inkml:trace contextRef="#ctx0" brushRef="#br0" timeOffset="52030.87">31957 8089 0,'0'0'0,"0"0"0,0 0 15,0 0 1,9 10-16,20 27 16,18 48-1,9 36 1,1 30-16,-1-1 16,0-10-1,-18-18-15,-10-47 16,-18-46-1</inkml:trace>
  <inkml:trace contextRef="#ctx0" brushRef="#br0" timeOffset="52257.52">32427 8183 0,'0'0'0,"0"0"15,-9 9-15,-19 10 16,-29 37 0,-27 48-1,-1 18-15,0 0 16,1 9-16,8 0 16,20-18-1,28-66-15</inkml:trace>
  <inkml:trace contextRef="#ctx0" brushRef="#br0" timeOffset="52686.31">32484 8605 0,'0'0'0,"0"0"0,0 0 16,9 0 0,1 0-16,-1 0 15,0 0 1,1 10-16,-1 27 16,10 38-1,-19 28-15,-19 19 16,0 10-1,-18-10-15,-10 9 16,19-75 0</inkml:trace>
  <inkml:trace contextRef="#ctx0" brushRef="#br0" timeOffset="52832.63">32418 9046 0,'9'0'0,"10"-19"0,66-18 16,178-1-1,142 10-15</inkml:trace>
  <inkml:trace contextRef="#ctx0" brushRef="#br0" timeOffset="55622.19">3274 8324 0,'0'0'0,"0"0"0,0 0 16,0 9-16,-19 10 15,-28 28 1,-28 37-16,-29 57 16,-37 28-1,-19 18-15,-9 29 16,-1-9 0,11-10-16,-1-19 15,37-28 1,39-28-1,-1-19-15,29-28 16,9-18 0,18-20-16,20-9 15,-1-9 1,1 0-16,9-19 16,0 0-1</inkml:trace>
  <inkml:trace contextRef="#ctx0" brushRef="#br0" timeOffset="56172.98">3471 8333 0,'0'0'0,"-9"0"0,-10-9 15,10-1 1,-1 1-16,10 9 16,10 9-1,9 38-15,37 56 16,38 38 0,28 28-1,10 0-15,-10 0 16,-9-10-1,0 1-15,-19-19 16,-19-19 0,-18-19-16,-19-28 15,-20-19 1,1-9-16,0-9 16,-10-20-1,1 1-15,-1 0 16,1-10-1,-1-9-15,-9 0 16</inkml:trace>
  <inkml:trace contextRef="#ctx0" brushRef="#br0" timeOffset="56644.95">7300 8549 0,'0'0'0,"0"0"0,0 0 16,-9 19 0,-10 46-1,-28 48-15,-19 65 16,-19 29 0,1-1-16,-10 0 15,9-18 1,0-10-16,10-37 15,19-19 1,9-38-16,9-18 16,10-19-1,9-9-15,9-10 16,1-9 0,0-10-16,9-9 15,9 0 1,-9-9-16</inkml:trace>
  <inkml:trace contextRef="#ctx0" brushRef="#br0" timeOffset="57050.53">7413 8474 0,'0'0'0,"0"0"16,0 0-16,9 9 15,20 10 1,8 28-16,29 47 16,9 28-1,10 18-15,0 11 16,-10-11-1,0 1-15,-9-19 16,-9-9 0,-20-29-16,1-9 15,-10-9 1,-9-10 0,0-18-16,-10-20 15,-9 1 1,0 0-16,0-19 15,0 0 1,0 0-16</inkml:trace>
  <inkml:trace contextRef="#ctx0" brushRef="#br0" timeOffset="57507.67">9953 8962 0,'0'0'0,"0"0"16,0 0-1,0 0-15,0 0 16,-19 9 0,-9 10-16,-19 47 15,-19 56 1,-9 56 0,-10 19-16,1 19 15,8-10-15,-8-18 16,-1-19-1,10-19-15,18-38 16,10-27 0,19-20-16,19-18 15,-1-19 1,1-9-16,-1-9 16,10-10-1,0 0-15</inkml:trace>
  <inkml:trace contextRef="#ctx0" brushRef="#br0" timeOffset="57952.27">10160 8690 0,'0'0'0,"0"0"0,0 0 16,0 9-16,9 10 15,1 37 1,18 47-16,19 38 15,0 19 1,-9-1-16,-1 1 16,1-20-1,-10-8-15,0-20 16,-9-18 0,0-10-1,0-8-15,-10-20 16,1 0-1,-1-18-15,1-1 16,-1-18 0,0 0-16,-9-19 15</inkml:trace>
  <inkml:trace contextRef="#ctx0" brushRef="#br0" timeOffset="58376.82">12211 8399 0,'0'0'15,"0"0"-15,0 0 0,0 0 16,0 19 0,-10 56-1,-8 65-15,-20 57 16,-18 19 0,-1 0-16,-9 9 15,0-9 1,10-10-16,9-46 15,0-19 1,19-29-16,-1-27 16,1-20-1,19-18-15,-1-28 16,10 0 0,0-19-1,0 0-15</inkml:trace>
  <inkml:trace contextRef="#ctx0" brushRef="#br0" timeOffset="58781.73">12465 8502 0,'0'0'0,"0"0"16,9 9-16,1 20 15,27 36 1,10 57 0,19 38-1,19 27-15,-1 10 16,11-9-16,-11 0 15,-9-19 1,-18-29-16,-1-27 16,-18-10-16,0-19 15,-20-18 1,1-10 0,-9-18-16,-1 0 15,0-20 1,1 1-16,-1-19 15</inkml:trace>
  <inkml:trace contextRef="#ctx0" brushRef="#br0" timeOffset="59211.95">15268 8746 0,'0'0'0,"0"0"0,0-966 16,-19 1960-1,-9-947-15,-28 66 16,-20 37 0,1 37-16,-9 20 15,-11-10 1,1 0-16,10-38 16,8-9-1,20-18-15,9-29 16,9-28-1,10-19-15,0 1 16,19-20 0,-1-18-1,10-19-15,0 0 16</inkml:trace>
  <inkml:trace contextRef="#ctx0" brushRef="#br0" timeOffset="59586.58">14977 8990 0,'0'0'0,"0"0"0,9 9 15,19 29 1,29 27-16,9 29 15,18 38 1,-9 18-16,10 9 16,-10 20-1,1-11-15,-1-8 16,-19-19 0,-9-10-16,-9-18 15,-19-20 1,0-18-16,-1-9 15,-8-10 1,-1-18 0,1-19-16,-1-1 15,0-8 1</inkml:trace>
  <inkml:trace contextRef="#ctx0" brushRef="#br0" timeOffset="60030.03">18448 8990 0,'0'0'0,"-9"9"16,-20 38-16,-37 56 15,-9 57 1,-19 37-16,0 37 15,0 1 1,9-10-16,1-28 16,8-28-1,11-28-15,27-38 16,10-28 0,-1-9-16,20-29 15,0-18 1,9-19-1,0 0-15</inkml:trace>
  <inkml:trace contextRef="#ctx0" brushRef="#br0" timeOffset="60349.9">18420 8990 0,'0'0'0,"9"0"0,10 0 16,28 9 0,28 38-16,29 28 15,9 38 1,9 37-16,10 9 16,-20 20-1,1-10-15,-19-10 16,1-28-1,-20-9-15,0-9 16,0-19 0,-9-19-16,0-9 15,47 18 1,-38-46-16</inkml:trace>
  <inkml:trace contextRef="#ctx0" brushRef="#br0" timeOffset="60909.46">26839 9224 0,'0'0'0,"0"0"15,0 10 1,-18-1-16,-30 29 16,-36 46-16,-20 57 15,-18 18 1,0 1-1,-1-1-15,11-8 16,8-1 0,10-28-16,19-10 15,9-18 1,19-19-16,0 0 16,19-19-1,9-18-15,9-19 16,1-1-1,9-18-15</inkml:trace>
  <inkml:trace contextRef="#ctx0" brushRef="#br0" timeOffset="61357.34">27432 9262 0,'0'0'0,"0"0"16,0 0-1,0 0-15,9-9 16,-9-1 0,0 10-1,10 10-15,9 8 16,18 29-16,20 47 15,18 19 1,10 27-16,18 11 16,1 8-1,8 1-15,1 8 16,0 1 0,-19 0-16,0-19 15,-18-18 1,-1-29-16,-19-19 15,-18-9 1,0-18 0,-20-20-16,1-9 15,-9-9 1,-10-19-16,0 0 16</inkml:trace>
  <inkml:trace contextRef="#ctx0" brushRef="#br0" timeOffset="61874.97">31769 9506 0,'0'0'0,"0"0"16,-19 0-1,-9 19-15,-47 37 16,-38 66 0,-38 56-1,-9 29-15,0-1 16,29-9-16,8-28 15,29-19 1,19-47-16,18-18 16,10-20-1,19-8-15,19-20 16,-1-18 0,10 0-16,0-19 15</inkml:trace>
  <inkml:trace contextRef="#ctx0" brushRef="#br0" timeOffset="62231.17">32155 9534 0,'0'0'0,"0"0"15,9 9-15,10 29 16,18 56 0,29 47-16,0 18 15,19 1 1,-1-1-16,20 10 16,-1-10-1,-18-18 1,-29-38-16,1-28 15,-19-18 1,-20-20-16,1 1 16,-9-19-16,-10-1 15,0-8 1,0-1 0</inkml:trace>
  <inkml:trace contextRef="#ctx0" brushRef="#br0" timeOffset="63374.57">1261 10444 0,'0'0'0,"9"-9"0,10-19 16,18-19 0,39-10-16,8 10 15,10 1 1,19 17-1,-19 29-15,19 10 16,19 27 0,-29 29-16,-8 18 15,-11 10 1,-27 19-16,-20 18 16,-27-9-1,-39 19-15,-27 9 16,-38-9-1,-28-29-15,-10-27 16,-9-20 0,9-36-16,0-29 15,-9-29 1,10-8-16,18-19 16,9-1-1,38-8-15,1-10 16,27 9-1,10 0-15,28-9 16,0 10 0,9-11-1,29 11-15,46-10 16,86-38 0,65 1-16,113-29 15</inkml:trace>
  <inkml:trace contextRef="#ctx0" brushRef="#br0" timeOffset="64043.46">3707 10622 0,'0'0'0,"9"-9"0,0-10 15,1-18-15,18-10 16,19-9 0,0-1-1,28 1-15,10 0 16,28-1-1,9 10-15,-9 19 16,-9 19 0,-1 18-16,-9 19 15,-9 10 1,-1 37-16,-8 9 16,-1 20-1,-19 18-15,-18 18 16,-10-8-1,-28 8 1,-28 1-16,-19-9 16,-19-1-16,-37-19 15,-10-27 1,-10-19-16,1-29 16,-10-18-1,-9-28 1,10-20-16,-1-27 15,28-19-15,29 0 16,9-19 0,19 10-16,19-1 15,19-9 1,-1 1 0,20 8-16,-1 1 15,19 9 1,1 9-16,-1 19 15,-19 28 1</inkml:trace>
  <inkml:trace contextRef="#ctx0" brushRef="#br0" timeOffset="64518.1">1552 10707 0,'0'0'0,"0"0"0,0-10 16,0 1-1,0 0-15,0 9 16,10 0 0,-1 9-16,19 10 15,0 18 1,20 20-16,-1 8 16,0 10-1,9 10 1,-18-48-16</inkml:trace>
  <inkml:trace contextRef="#ctx0" brushRef="#br0" timeOffset="64755.42">1872 10669 0,'0'0'0,"0"0"0,0 0 15,0 0 1,0 0-16,-28 10 16,-19 27-1,-10 48-15,-18 27 16,-19 38 0,0 10-16,47-94 15</inkml:trace>
  <inkml:trace contextRef="#ctx0" brushRef="#br0" timeOffset="65250.99">1994 11035 0,'0'0'0,"0"0"0,0 0 15,0 10-15,-9-1 16,0 19-1,9 0-15,0 0 16,0-9 0,9 0-16,0 0 15,1-10 1,-1-9 0,10 0-16,-10-9 15,1-10-15,-1 0 16,1 0-1,-10 10 1,0 0-16,0 9 16,0 0-1,0 18-15,9 39 16,10 65 0,9 56-16,19 150 15</inkml:trace>
  <inkml:trace contextRef="#ctx0" brushRef="#br0" timeOffset="65814.48">4215 10538 0,'0'0'0,"0"0"16,9 9 0,19 29-16,19 18 15,19 29 1,0 18-16,0 0 15,18 19 1,-8-9-16,-39-67 16</inkml:trace>
  <inkml:trace contextRef="#ctx0" brushRef="#br0" timeOffset="66057.95">4440 10651 0,'0'0'0,"0"0"15,0 0-15,-9 9 16,-19 19 0,-19 38-16,-19 37 15,-9 28 1,9 19-1,9-18-15,20-20 16,27-55 0</inkml:trace>
  <inkml:trace contextRef="#ctx0" brushRef="#br0" timeOffset="66292.39">4563 10894 0,'0'0'0,"0"0"0,0 0 15,0 10 1,-10 9-16,-9 18 16,1 48-1,-1 46-15,9 19 16,29 28-1,19 151 1</inkml:trace>
  <inkml:trace contextRef="#ctx0" brushRef="#br0" timeOffset="67072.39">6670 10585 0,'0'0'0,"0"-10"0,9-18 16,1-19 0,18-9-16,0-10 15,19 1 1,19-10-16,19 0 16,18 9-1,1 28-15,-1 29 16,-9 28-1,0 18-15,-18 29 16,-1 37 0,-9 19-16,-29 19 15,-18 18 1,-19-8-16,-28-11 16,-19 1-1,-47-28 1,-19-20-16,-19-27 15,-28-28-15,0-38 16,0-28 0,10-38-1,37-9-15,19-10 16,37 10 0,20-9-16,9-1 15,18 1 1,20 0-16,-1 8 15,0 11 1,10 8-16,9 29 16,-18 19-1</inkml:trace>
  <inkml:trace contextRef="#ctx0" brushRef="#br0" timeOffset="67415.74">6557 10838 0,'0'0'0,"0"-19"0,0 1 16,0-1 0,0 10-16,0-1 15,9 10 1,10 10-16,19 27 16,37 29-1,29 46-15,8 29 16,-17-28-1,-58-66-15</inkml:trace>
  <inkml:trace contextRef="#ctx0" brushRef="#br0" timeOffset="67623.14">6726 10810 0,'0'0'0,"0"0"0,0 0 15,0 0 1,0 0-16,-19 9 16,-18 29-1,-20 28-15,10 27 16,0 11 0,29-11-16,8-46 15</inkml:trace>
  <inkml:trace contextRef="#ctx0" brushRef="#br0" timeOffset="67931.28">6933 10857 0,'0'0'0,"0"0"16,0 0-1,0 0-15,0 9 16,0 10 0,10 9-16,18 19 15,0 9 1,0 1-16,10-1 16,-10 0-1,-9 1-15,0-20 16,-19 1-1,0-1-15,-19 1 16,10-29 0</inkml:trace>
  <inkml:trace contextRef="#ctx0" brushRef="#br0" timeOffset="68107.98">6896 10838 0,'0'0'0,"9"0"0,10-19 16,9 10 0,19 0-16,0-1 15,19 1 1,-19 9 0</inkml:trace>
  <inkml:trace contextRef="#ctx0" brushRef="#br0" timeOffset="68697.17">8147 10163 0,'0'0'0,"9"-10"15,1-8-15,-1-1 16,10-9 0,9-1-16,0 20 15,10 9 1,9 19-1,9 37-15,10 47 16,-9 38 0,-10 0-16,-19 9 15,-19 9 1,-18 1-16,-10-19 16,-18-19-1,8-38-15,-8-9 16,-1-19-1,10-18-15,0-19 16,-10-19 0,0-10-16,-18-46 15,-1-38 1,10-28 0,0-18-16,19-1 15,19 19 1,9 19-16,9 18 15,1 10 1,8 19-16,-8 28 16,-10 18-16</inkml:trace>
  <inkml:trace contextRef="#ctx0" brushRef="#br0" timeOffset="68918.61">7874 10697 0,'0'0'0,"0"0"15,9 0-15,1 0 16,18 10 0,19-1-1,0 19-15,19 19 16,9 19-1,19 28-15,-47-38 16</inkml:trace>
  <inkml:trace contextRef="#ctx0" brushRef="#br0" timeOffset="69115.02">8119 10773 0,'0'0'0,"0"0"16,0 9 0,-19 19-16,-9 10 15,-19 37 1,-19 18-16,28-36 16</inkml:trace>
  <inkml:trace contextRef="#ctx0" brushRef="#br0" timeOffset="69452.14">8401 11035 0,'0'0'0,"0"0"15,0 0-15,0 0 16,9 0 0,-9 0-16,10 10 15,-1-1 1,0 29-16,10 37 15,-19 9 1,0 19 0,-19 0-16,1-46 15</inkml:trace>
  <inkml:trace contextRef="#ctx0" brushRef="#br0" timeOffset="69596.69">8288 11373 0,'9'0'0,"1"-19"0,18 0 16,38-18-1,122-10 1,179-28-16</inkml:trace>
  <inkml:trace contextRef="#ctx0" brushRef="#br0" timeOffset="70387.14">9737 10604 0,'0'0'15,"9"0"-15,19-10 16,29 20-16,18 8 16,19 20-1,0 37 1,10 28-16,-10 47 16,-38 19-16,-28 0 15,-28 0 1,-28-28-16,-47-1 15,-29-8 1,-37-29 0,-9-28-16,-1-28 15,10-19 1,9-37-16,-9-19 16,10-29-1,8-27-15,29-10 16,19-19-1,37 1-15,20-1 16,27 1 0,19-1-16,10 29 15,9-1 1,0 20-16,19 18 16,0 9-1,-38 19-15</inkml:trace>
  <inkml:trace contextRef="#ctx0" brushRef="#br0" timeOffset="70762.57">9313 11035 0,'0'0'0,"0"0"0,10 10 16,-1 8-16,19 20 16,29 28-1,9 18-15,0 19 16,9 0 0,-19 1-16,-28-57 15</inkml:trace>
  <inkml:trace contextRef="#ctx0" brushRef="#br0" timeOffset="70967.17">9407 11148 0,'0'0'0,"0"9"15,0 10-15,-18 28 16,-11 28 0,-8 28-16,-1 10 15,19-66 1</inkml:trace>
  <inkml:trace contextRef="#ctx0" brushRef="#br0" timeOffset="71347.25">9680 11354 0,'0'0'0,"10"0"16,-1-9-16,19-1 15,-9 10 1,0 10-16,0 18 16,0 10-1,-19 18-15,-19 19 16,-10 0 0,-8-9-16,9-19 15,-1-10 1,20-18-16,9-19 15,9 9 1,20-9 0,27 0-16,48 0 15,84-9 1,160-10-16</inkml:trace>
  <inkml:trace contextRef="#ctx0" brushRef="#br0" timeOffset="71981.57">10762 10622 0,'0'0'0,"9"-9"0,10-10 15,10-18-15,18-1 16,0 10-1,9 19 1,10 9-16,28 28 16,0 28-1,10 38-15,-10 37 16,-10 19 0,-37 10-16,-18 9 15,-20-19 1,-18-9-16,-29-19 15,-28-38 1,-19-18-16,-18-19 16,-10-19-1,0-38-15,10-37 16,18-18 0,0-48-16,10-28 15,19-9 1,18 0-1,19 10-15,10 8 16,9 29-16,9 9 16,1 28-1,8 29 1,11 9-16,-20 18 16</inkml:trace>
  <inkml:trace contextRef="#ctx0" brushRef="#br0" timeOffset="72301.11">10724 10970 0,'0'0'0,"0"0"0,0 0 15,10 0 1,9 9-16,18 28 16,20 29-1,9 37 1,9 19-16,0 10 15,0 8 1,-46-83-16</inkml:trace>
  <inkml:trace contextRef="#ctx0" brushRef="#br0" timeOffset="72520.74">10884 10951 0,'0'0'0,"0"0"0,0 0 16,0 9-1,-18 29-15,-11 37 16,-18 19 0,-9 28-1,-1 9-15,20-65 16</inkml:trace>
  <inkml:trace contextRef="#ctx0" brushRef="#br0" timeOffset="72949.24">11261 11279 0,'0'0'0,"0"0"15,0 0-15,-10 10 16,-9-1-1,10 19-15,0 0 16,-1 10 0,20 9-1,8 9-15,11 0 16,-1 1 0,0-1-16,-9-9 15,0-10 1,-19 1-16,0-10 15,-19 0 1,-19 10-16,-28-1 16,29-27-1</inkml:trace>
  <inkml:trace contextRef="#ctx0" brushRef="#br0" timeOffset="73124.05">11176 11317 0,'0'0'0,"9"-10"0,10-8 16,9-1-1,19 0-15,19 10 16,19-1 0,-38 10-1</inkml:trace>
  <inkml:trace contextRef="#ctx0" brushRef="#br0" timeOffset="74603.11">12992 11063 0,'0'0'15,"0"0"-15,0-9 16,-10-10-16,1 0 16,-1-984-1,1 1941-15,28-985 16,9 0 0,38-9-16,19 9 15,18 19 1,10 9-16,0 28 15,-10 19 1,-9 10 0,0 18-16,-18 19 15,-1 19 1,-9 28-16,-10 0 16,-18 19-1,-29-10-15,-18 0 16,-38-18-1,-47 0-15,-47-20 16,-66-17 0,-28-30-16,-19-36 15,47-38 1,47-19 0,37-28-16,29-10 15,28-27-15,38-20 16,28 1-1,19 9-15,9 19 16,10 18 0,-1 20-1,1 18-15,0 19 16,-19 18 0</inkml:trace>
  <inkml:trace contextRef="#ctx0" brushRef="#br0" timeOffset="74931">12709 11204 0,'0'0'0,"10"0"0,9-9 15,18-1-15,20 10 16,9 19 0,18 37-1,1 38-15,9 9 16,0 19-1,-28-9-15,-10 0 16,-37-67-16</inkml:trace>
  <inkml:trace contextRef="#ctx0" brushRef="#br0" timeOffset="75157.59">13227 11204 0,'0'0'0,"0"0"16,0 9-16,-19 20 15,-19 27 1,-27 38-16,-11 28 16,1 9-1,9 0-15,0-9 16,38-65-1</inkml:trace>
  <inkml:trace contextRef="#ctx0" brushRef="#br0" timeOffset="75530.84">13264 11654 0,'0'0'0,"0"0"0,0 0 15,0 0-15,0 0 16,0 10 0,0 27-16,-9 20 15,18 36 1,-9-36-1</inkml:trace>
  <inkml:trace contextRef="#ctx0" brushRef="#br0" timeOffset="76340.1">14581 10782 0,'10'0'0,"18"-19"0,47-9 16,19 0-16,38 18 15,0 10 1,-10 10-1,-9 27-15,-9 20 16,-10 36 0,-19 20-16,-19 18 15,-27 20-15,-20-1 16,-18 9 0,-39-27-1,-8-29-15,-19-19 16,-29-9-1,-9-28-15,-9-28 16,9-19 0,10-28-16,-1-19 15,20-19 1,8-28-16,10-18 16,19-1-1,19-9-15,0 0 16,9 19-1,10 19 1,-1 18-16,10 19 16,10 19-16,-1 18 15,-9 10 1</inkml:trace>
  <inkml:trace contextRef="#ctx0" brushRef="#br0" timeOffset="76675.34">14610 11260 0,'0'0'0,"0"0"16,9-9-16,1 0 16,-1-1-1,19 20-15,19 27 16,19 29 0,19 18-16,-1 19 15,-8-9 1,-20-9-16,-18-10 15,-19-47 1</inkml:trace>
  <inkml:trace contextRef="#ctx0" brushRef="#br0" timeOffset="76882.97">14911 11213 0,'0'0'0,"0"0"0,0 10 16,-19 9 0,-28 28-16,-19 28 15,0 28 1,0 9-16,29 1 16,8 0-1,20-48-15</inkml:trace>
  <inkml:trace contextRef="#ctx0" brushRef="#br0" timeOffset="77095.14">14901 11439 0,'0'0'0,"0"0"0,0 0 15,0 0 1,0 9-16,0 19 16,10 28-1,-1 20-15,1-30 16</inkml:trace>
  <inkml:trace contextRef="#ctx0" brushRef="#br0" timeOffset="77416.19">15033 11579 0,'0'0'0,"0"0"0,0 0 0,9 10 15,1-1-15,18 19 16,0 0-1,-9-9-15,0 0 16,0 0 0,0-19-16,-10 0 15,10-19 1,-10 0-16,-9 0 16,0-9-1,-19-9-15,-18 9 16,-1 18-1,10 1-15</inkml:trace>
  <inkml:trace contextRef="#ctx0" brushRef="#br0" timeOffset="77910.8">15804 10378 0,'0'0'0,"0"0"16,10 10 0,27 27-16,29 20 15,28 27 1,19 10-16,10 0 15,-1 0 1,-9-19-16,-19-19 16,-9 0-1,-20-18 1,-18-10-16,-18-9 16,-11-1-16,-8-8 15,-10-1 1,0 1-1,-10-1-15</inkml:trace>
  <inkml:trace contextRef="#ctx0" brushRef="#br0" timeOffset="78486.92">16369 11570 0,'0'0'16,"0"0"-16,-10-19 16,1-9-16,0-19 15,-1-9 1,20-10-16,8-9 16,30 0-1,17 9 1,1 20-16,19 17 15,0 20 1,-1 28-16,-9 18 16,1 29-1,-20 28-15,-18 18 16,-19 29 0,-29 9-16,-9-18 15,-28-1 1,-18-18-16,-20-10 15,-37-38 1,-29-18-16,-9-37 16,10-29-1,27-28-15,29-19 16,38-37 0,28-19-16,37-19 15,29 1 1,27-1-16,-8 28 15,-1 29 1,-9 28-16,-9 18 16,0 19-1,-1 10-15,-9 28 16,-9-10 0</inkml:trace>
  <inkml:trace contextRef="#ctx0" brushRef="#br0" timeOffset="78715.83">15964 11579 0,'0'0'16,"0"0"-16,10 10 15,-1-1-15,19 19 16,19 19-1,10 19-15,-1 9 16,1 0 0,9 9-16,-38-46 15</inkml:trace>
  <inkml:trace contextRef="#ctx0" brushRef="#br0" timeOffset="78904.92">16190 11701 0,'0'0'0,"0"0"0,0 10 16,-19 18 0,1 9-16,-1 29 15,-10 0 1,11-29-16</inkml:trace>
  <inkml:trace contextRef="#ctx0" brushRef="#br0" timeOffset="79334.28">16642 11683 0,'0'0'0,"0"0"16,0-10-16,-19 1 15,0-1-15,0 1 16,-9 18 0,0 20-1,0 27-15,18 10 16,20 18-1,8 10-15,1-19 16,0-9 0,-10-10-16,-9-19 15,0 1 1,-9-19-16,0-10 16,-1-9-1,-9-9-15,1-19 16,8-19-1,10-28 1,19-19-16,28 0 16,9 19-16,-18 37 15</inkml:trace>
  <inkml:trace contextRef="#ctx0" brushRef="#br0" timeOffset="80151.64">18147 10848 0,'9'0'0,"20"-19"16,27 9-1,29 10-15,-1 19 16,20 37 0,-1 38-16,-9 28 15,0 28 1,-28 1-16,-19 8 16,-18 1-1,-29-20-15,-19-8 16,-28-20-1,-38-9 1,-9-18-16,-28-19 16,-10-20-16,-9-36 15,-10-20 1,-9-18 0,19-37-16,28-20 15,10-18 1,28-19-16,18-19 15,20 1 1,27-1-16,20 19 16,-1 19-1,10 18-15,0 19 16,-1 29 0,1 9-16,-9 18 15,18 20 1,-9-1-16</inkml:trace>
  <inkml:trace contextRef="#ctx0" brushRef="#br0" timeOffset="80404.53">17479 11429 0,'0'0'0,"0"0"0,9 0 16,10 10 0,19 8-16,28 20 15,18 18 1,10 29 0,0-1-16,1 10 15,-11 9-15,-9-9 16,-46-66-1</inkml:trace>
  <inkml:trace contextRef="#ctx0" brushRef="#br0" timeOffset="80634.85">17987 11326 0,'0'0'0,"0"0"15,0 9 1,-19 20-16,-9 36 16,-29 29-1,-8 19 1,-1-1-16,9-9 16,10-9-16,19 0 15,19-56 1</inkml:trace>
  <inkml:trace contextRef="#ctx0" brushRef="#br0" timeOffset="83287.92">19558 11439 0,'0'0'0,"0"0"0,0-10 16,0-8-1,9-11 1,1-8-16,18-10 16,10-9-1,37-1-15,19 10 16,19 10 0,0 18-16,9 38 15,-9 28 1,0 28-16,-10 28 15,-18 19 1,-19 9-16,-19 10 16,-38-10-1,-18 1-15,-38-20 16,-38 1 0,-37-29-16,-38-37 15,-19-37 1,0-38-1,10-29-15,37-27 16,29-29-16,28-9 16,37 0-1,29 0 1,18 29-16,19 17 16,1 20-1,8 19-15,1 9 16,18 28-1,-28 0-15</inkml:trace>
  <inkml:trace contextRef="#ctx0" brushRef="#br0" timeOffset="83531.57">19680 11626 0,'0'0'0,"0"0"0,0 0 16,0 0 0,10 0-16,-1 0 15,19 10 1,10 18-16,18 28 16,10 19-1,10 19 1,-1 0-16,-47-47 15</inkml:trace>
  <inkml:trace contextRef="#ctx0" brushRef="#br0" timeOffset="83730.05">19981 11608 0,'0'0'0,"0"0"16,0 0-16,-18 9 15,-11 10 1,-27 37-16,-19 28 16,-1 10-1,10 19-15,29-10 16,18-56 0</inkml:trace>
  <inkml:trace contextRef="#ctx0" brushRef="#br0" timeOffset="84091.94">20179 11720 0,'0'0'0,"0"0"16,0 10-1,-10 8-15,1 20 16,0 18 0,-1 19-16,20 0 15,-1-18 1,0-11-16,10-8 16,0-19-1,9-19-15,-9 0 16,0-19-1,0-19-15,-19 1 16,-19-10 0,-19 0-16,-28 10 15,29 18 1</inkml:trace>
  <inkml:trace contextRef="#ctx0" brushRef="#br0" timeOffset="84551.6">17846 11795 0,'0'0'0,"0"0"0,9 10 15,1-1-15,8 19 16,11 0 0,-1 19-16,0 0 15,10 0 1,-10-9-1,-9-20-15,0 1 16,-1-19 0,1 0-16,0-19 15,0 1 1,-10-1-16,1 0 16,-10 10-1,0 9-15,0 9 16,9 19-1,29 75-15,56 198 16</inkml:trace>
  <inkml:trace contextRef="#ctx0" brushRef="#br0" timeOffset="85650.38">24713 11167 0,'0'0'0,"10"-10"16,-1-9-16,29-18 15,28-19 1,37-10-16,19 0 16,10 29-1,-10 9-15,1 28 16,-10 18 0,-10 39-16,0 27 15,-8 29 1,-20 18-16,-19 19 15,-28 10 1,-37-10-16,-19 9 16,-38-9-1,-37-9-15,-48-28 16,-28-29 0,-37-46-16,9-38 15,28-47 1,19-38-1,19-9-15,38-9 16,37 0 0,28 0-16,29 0 15,9-1 1,19 11-16,9 8 16,0 20-1,19 8-15,-9 20 16,-19 27-1</inkml:trace>
  <inkml:trace contextRef="#ctx0" brushRef="#br0" timeOffset="85981.52">24610 11467 0,'0'0'0,"0"0"16,9 0 0,1 0-16,18 9 15,0 1 1,19 27-16,19 19 15,19 38 1,-20 0-16,1 9 16,-9 0-1,-20-27-15,1-11 16,-29-46 0</inkml:trace>
  <inkml:trace contextRef="#ctx0" brushRef="#br0" timeOffset="86205.98">25202 11448 0,'0'0'0,"0"0"0,0 0 16,-9 9 0,-19 10-16,-19 28 15,-38 38 1,-9 18-1,-9 9-15,18 1 16,10-19 0,18-10-16,29-46 15</inkml:trace>
  <inkml:trace contextRef="#ctx0" brushRef="#br0" timeOffset="87222.85">25372 11870 0,'0'0'0,"0"0"0,0 0 16,0 0-1,0 0-15,-10-9 16,10 9 0,-9 0-16,0 0 15,-1 0 1,10 0-16,0 0 16,0 0-1,0 0-15,10 0 16,-1-10-1,10 1-15,9 0 16,0-1 0,0 20-16,-9-1 15,0 0 1,0 1-16,-19 9 16,0 9-1,-19 0 1,-9 0-16,0 0 15,-1-9-15,1 0 16,19-10 0,-1 1-1,1-1-15,9 0 16,9 1 0,1 18-16,9 0 15,-1 0 1,1 0-1,0 10-15,-19-10 16,-9 0-16,-57 10 16,-66 9-1,-47-1-15,-131 1 16</inkml:trace>
  <inkml:trace contextRef="#ctx0" brushRef="#br0" timeOffset="87949.83">27695 11589 0,'0'0'0,"10"-19"0,9-9 16,18-10-16,20-18 15,18 0 1,28 9 0,10 9-16,-19 20 15,10 27 1,-1 19-16,1 19 15,-10 9 1,-19 10-16,-18 18 16,-10 20-1,-19 18-15,-19 0 16,-18 0 0,-38 18-16,-38-8 15,-37-1 1,-38-18-16,-19-38 15,0-38 1,1-46 0,27-38-16,20-38 15,8-18-15,29-28 16,28-1 0,29 1-1,18 0-15,19 18 16,9 29-1,10 18-15,0 19 16,0 19-16,0 19 16,-10-1-1</inkml:trace>
  <inkml:trace contextRef="#ctx0" brushRef="#br0" timeOffset="88196.58">27498 11636 0,'0'0'0,"0"0"0,0 0 15,9 9 1,1 10-16,18 18 16,19 20-1,0 18-15,19 9 16,-10 10-1,-9-10-15,-9-27 16,-10-20 0,-18-18-16</inkml:trace>
  <inkml:trace contextRef="#ctx0" brushRef="#br0" timeOffset="88406.3">27771 11786 0,'0'0'0,"0"0"15,0 0 1,0 0-16,0 9 16,-19 10-1,-9 28-15,-10 19 16,0 18 0,10 0-1,0-9-15,19 1 16,-1 8-16,10-37 15</inkml:trace>
  <inkml:trace contextRef="#ctx0" brushRef="#br0" timeOffset="88734.87">28053 11898 0,'0'0'0,"0"0"0,0 0 15,0 0 1,0 0 0,0 0-16,0 10 15,0 9 1,9 27-16,1 11 16,-1 8-1,10 20-15,9-10 16,0 0-1,-9-9-15,-9-10 16,-10-18 0,0-1-16,-19-9 15,0-9 1,-9 0-16,9-19 16</inkml:trace>
  <inkml:trace contextRef="#ctx0" brushRef="#br0" timeOffset="88915.97">28232 11945 0,'0'0'0,"9"0"16,29-18 0,18-1-16,19-9 15,10 9 1,-10 9-16,10 20 15,-47-10 1</inkml:trace>
  <inkml:trace contextRef="#ctx0" brushRef="#br0" timeOffset="89540.04">30113 11833 0,'0'0'0,"10"-10"0,18-27 16,0-19-1,10 9-15,9-10 16,9-8-1,10 8-15,0 10 16,0 1 0,9 8-16,10 19 15,-1 19 1,10 28-16,0 19 16,0 10-1,-9 27-15,-19 19 16,-19 19-1,-19 10-15,-18 8 16,-39 10 0,-18 1-16,-37-11 15,-20-18 1,-18-28-16,-19-19 16,-29-28-1,1-38-15,9-27 16,0-39-1,29-27 1,18-29-16,37-18 16,20 9-16,37 0 15,19 9 1,19 10-16,9 9 16,10 19-1,9 19 1,-9 19-16,9 8 15,-19 20 1</inkml:trace>
  <inkml:trace contextRef="#ctx0" brushRef="#br0" timeOffset="89839.94">29963 11973 0,'0'0'0,"0"0"0,9-9 15,0 0-15,1-1 16,9 1 0,9 9-1,0 9-15,19 19 16,10 29-1,8 18-15,11 9 16,-20 10 0,-9 0-16,-9-19 15,-29-47 1</inkml:trace>
  <inkml:trace contextRef="#ctx0" brushRef="#br0" timeOffset="90082.02">30471 11898 0,'0'0'0,"0"0"0,0 10 16,-19-1-16,-9 29 16,-19 27-1,-38 29 1,-9 28-16,-10-9 15,1-1 1,28-27-16,28-10 16,-1 9-1,30-37-15</inkml:trace>
  <inkml:trace contextRef="#ctx0" brushRef="#br0" timeOffset="92815.42">30536 12246 0,'0'0'16,"10"0"-16,-1 0 16,10 0-16,9 9 15,1 0 1,-1 1-16,0 8 15,-9 1 1,-10 0-16,-9 9 16,0-9-1,-19 9-15,1 0 16,-1-9 0,-9 0-16,18 0 15,1-10 1,-1 0-1,10 1-15,10-1 16,9 0-16,9 20 16,9-1-1,1 9 1,-10-9-16,-9 10 16,-19-10-1,-9 0-15,-29 10 16,-56 9-1,-19-10-15,-9-18 16,65-10 0</inkml:trace>
  <inkml:trace contextRef="#ctx0" brushRef="#br0" timeOffset="93581.14">32484 11917 0,'0'0'0,"0"0"0,9 0 15,1-19 1,27-18-16,20-1 16,37-18-1,47-10 1,56 19-16,20 10 16,-38 28-16,-29 18 15,-37 19 1,-38 19-16,-18 19 15,-20-1 1,-37 132 0,0-65-16,0-20 15,-28 29-15,-28 37 16,-20-9 0,-37-19-1,-37-18-15,-38-38 16,18-38-1,1-47-15,-10-18 16,-9-19 0,19-38-16,18-9 15,29-19 1,28-9-16,28-10 16,38 1-1,28-20-15,38 1 16,46-19-1,29 0-15,19 18 16,9 39 0,0 27-16,-75 47 15</inkml:trace>
  <inkml:trace contextRef="#ctx0" brushRef="#br0" timeOffset="94066.76">32465 11927 0,'0'0'0,"0"0"16,0 0-16,0 0 15,0 0-15,9 9 16,1 0 0,9 29-1,9 18-15,19 29 16,-10 8-1,11 20-15,-1 9 16,-10-19 0,-18-56-16</inkml:trace>
  <inkml:trace contextRef="#ctx0" brushRef="#br0" timeOffset="94313.02">32964 12020 0,'0'0'0,"0"0"0,0 0 16,0 10 0,-19 9-16,-38 27 15,-37 39-15,-37 27 16,-29 39-1,-10 8 1,29-9-16,75-75 16</inkml:trace>
  <inkml:trace contextRef="#ctx0" brushRef="#br0" timeOffset="95025.69">32860 13006 0,'0'0'0,"0"0"0</inkml:trace>
  <inkml:trace contextRef="#ctx0" brushRef="#br0" timeOffset="95731.19">32907 12302 0,'0'0'0,"0"0"16,-19 0-16,0-10 15,-9 20 1,0-1 0,19 1-16,-1 8 15,20 11 1,-1 17-16,19 11 15,0 8 1,1-8-16,-10-1 16,-1-18-1,-18-1-15,0-9 16,-18 10 0,-1-10-16,0-9 15,-9-1 1,18-18-16,1 0 15,9-9 1,9-38-16,29-28 16,18-19-1,20 10-15,27-1 16,160-93 0</inkml:trace>
  <inkml:trace contextRef="#ctx0" brushRef="#br0" timeOffset="98481.1">903 12330 0,'0'9'0,"-9"10"16,-38 47-16,-38 65 15,-28 38 1,0 28-16,-18 19 16,27 0-1,29-1-15,-10-8 16,-56 224 0</inkml:trace>
  <inkml:trace contextRef="#ctx0" brushRef="#br0" timeOffset="98804.79">1308 11842 0,'0'0'0,"0"0"16,9 9-16,38 20 15,19 55 1,56 57-16,38 56 16,9 28-1,1 28-15,27 10 16,20 19-1,9-1-15,-1-9 16,48 38 0</inkml:trace>
  <inkml:trace contextRef="#ctx0" brushRef="#br0" timeOffset="99194.49">3989 12302 0,'-10'9'0,"-27"48"16,-57 74-16,-19 57 31,9 37-31,1 19 0,9 9 15,9 10 1,38-19-16,-9 93 16</inkml:trace>
  <inkml:trace contextRef="#ctx0" brushRef="#br0" timeOffset="99465.44">4139 12030 0,'0'0'0,"19"9"0,38 47 15,84 85-15,66 113 16,28 55 0,47 48-16,123 74 15,-95-102 1</inkml:trace>
  <inkml:trace contextRef="#ctx1" brushRef="#br0">5809 13911 0</inkml:trace>
  <inkml:trace contextRef="#ctx0" brushRef="#br0" timeOffset="108931.69">5296 1512 0,'0'0'0,"10"0"0,9 0 15,37 9-15,19 1 16,10-1 0,9 10-1,19-19-15,19 0 16,-1-19-16,1 10 15,0-10 1,-19 10 0,-10 9-16,-9 0 15,-19 9 1,-9-9-16,-9 0 16,-1 0-1,-18-9-15,-1 9 16,1 0-1,-10-10-15,1-8 16,-1-1 0,0 0-16,-9 0 15,0-9 1,-1 9-16,-8 1 16,-10-11-1,0 1 1,0-9-16,0-1 15,-10-18-15,-8 0 16,-1-10 0,0 10-16,-9-10 15,0 0 1,-1 1 0,1-1-16,0 10 15,0-10 1,-1 19-16,11 10 15,8 8 1,1 1-16,-1 19 16,1 0-1,0 9-15,-10 0 16,0 9 0,-9 0-16,-10 1 15,-9-1 1,-9 10-16,-20-10 15,-18 1 1,-28 8 0,-19-8-16,0 8 15,0-8-15,9-10 16,19 0 0,19 0-1,9-10-15,19-8 16,10 8-1,9-8-15,0-1 16,19 0 0,-1 10-16,1-1 15,9 1 1,1 9-16,8-9 16,1-1-1,-1 10-15,10 0 16,0 10-1,-9-1-15,0 10 16,-1 9 0,1 9-16,9 10 15,0 10 1,0-11-16,0 1 16,9 0-1,1-9 1,-1-1-16,0 1 15,1-10 1,-10-9-16</inkml:trace>
  <inkml:trace contextRef="#ctx0" brushRef="#br0" timeOffset="109956.2">1580 1221 0,'10'0'0,"27"-28"15,48-9 1,9-1-16,10 10 15,18 19 1,-9-1-16,19 20 16,18 18-16,10 0 15,0 9 1,-19 10 0,-19 19-16,-9 9 15,-9 9 1,-10 10-16,-10 0 15,-27 9 1,-10 10-16,-19 9 16,-18 9-1,-39 1-15,-27 8 16,-38 10 0,-28-9-16,-38-10 15,-19-9 1,-9-37-16,-19-19 15,0-20 1,19-27 0,9-28-16,10-38 15,27-19 1,20-18-16,9-38 16,19-9-1,28-20-15,38 1 16,9 10-1,19-1-15,19-19 16,9 10 0,66 0-16,132-113 15</inkml:trace>
  <inkml:trace contextRef="#ctx0" brushRef="#br0" timeOffset="122257.27">922 3576 0,'0'0'0,"0"0"0,-19 0 16,10 10-1,-29-1-15,-9 10 16,9 9 0,10 0-16,19 0 15,-1 0 1,20 0-16,-1 1 15,19 8 1,19 1 0,10-1-1,-29 1-15,10 9 16,-1-10-16,-18 1 16,-19-1-1,0 1-15,-19-10 16,-28 0-1,-9 0-15,-29-9 16,10-19 0,-29-9-16,1-38 15,-10-10 1,66 20-16,38 28 16,-10-1-1,19 10-15</inkml:trace>
  <inkml:trace contextRef="#ctx0" brushRef="#br0" timeOffset="122664.79">1054 3876 0,'0'0'0,"0"0"0,0 0 16,0 0-1,0 0 1,9 10-16,-9 9 16,9 9-1,20 9 1,8 1-16,10-1 15,-9-18 1,-19 0-16,9-19 16,0 0-1,0-19 1,1-18-16,-11-1 16,-8-9-1,-10 0-15,0 19 16,0 0-1,0 19 1</inkml:trace>
  <inkml:trace contextRef="#ctx0" brushRef="#br0" timeOffset="123146.63">1468 3379 0,'0'0'0,"0"0"0,0 0 15,0 10-15,9 27 16,10 19 0,18 29-1,-18 9-15,9-10 16,1-9-1,-11 0-15,1-28 16,-9-19 0,-1-9-16,-9-19 15,10 0-15,8 0 16,1-19 0,9-9-1,-9 0-15,9 19 16,1-1-1,18 1-15,-29 18 16,1 1 0,0-1-16,-19 10 15,-9 18 1,-38 20-16,-47 18 16,-19-10-1,9-27-15,48-29 16</inkml:trace>
  <inkml:trace contextRef="#ctx0" brushRef="#br0" timeOffset="123397.37">2211 4102 0,'0'0'0,"0"0"0,0 0 16,9 0-1,1 0-15,8 0 16,11-10 0,18-8-1,-47 18-15,47-19 16,-29 9-16</inkml:trace>
  <inkml:trace contextRef="#ctx0" brushRef="#br0" timeOffset="123871.62">2709 3745 0,'0'0'0,"10"0"0,18-19 15,10 1-15,18-20 16,0 1 0,1-1-16,-19-9 15,-1 0 1,-18 0 0,-19 0-16,-19-9 15,-18 0 1,-20 9-16,-28 9 15,1 20 1,-1 36 0,19 20-16,19 18 15,10 29 1,18 46 0,19 10-16,9 9 15,10 0 1,0 0-16,-19 38 15,0 9 1,-19-57 0,0-8-16,0-38 15,10-38 1,0-19-16,-1-18 16,10-19-1</inkml:trace>
  <inkml:trace contextRef="#ctx0" brushRef="#br0" timeOffset="124074.5">2408 4139 0,'0'0'0,"10"0"16,18 0-1,28-19-15,20 1 16,8 8 0,-37 1-1</inkml:trace>
  <inkml:trace contextRef="#ctx0" brushRef="#br0" timeOffset="124659.06">3001 4149 0,'0'0'0,"0"0"15,9 0 1,1 0-16,-1-19 16,10 9-1,-10-8 1,-9-1-16,0 0 15,0 0 1,-18 10-16,-1 0 16,-19 18-1,-9 19 1,9 10 0,10 9-16,19-10 15,18 1-15,10-10 16,9-9-1,29-1 1,9-18-16,9-9 16,-9-10-1,-10 0 1,-18-9-16,-19 9 16,-19 10-1,0 0-15,0-1 16,-10 1-1,10 9 1,0 0-16,0 0 16,10 9-1,-1 1 1,19 8 0,10 1-16,-1 0 15,11-19-15,-1-9 16,-29-1-1</inkml:trace>
  <inkml:trace contextRef="#ctx0" brushRef="#br0" timeOffset="124917.79">3669 3276 0,'0'0'0,"0"0"0,0 0 16,0 19 0,-10 18-16,10 38 15,-9 29 1,9 8 0,0 1-16,-9-10 15,-10 19 1,0 19-16,0-1 15,10-83 1</inkml:trace>
  <inkml:trace contextRef="#ctx0" brushRef="#br0" timeOffset="125181.24">3255 3764 0,'0'0'0,"9"0"0,29 0 16,18 0-1,10 0 1,-9 0-16,-1 0 15,10 0 1,-38 0-16</inkml:trace>
  <inkml:trace contextRef="#ctx0" brushRef="#br0" timeOffset="125785.88">3631 3933 0,'0'0'16,"0"0"-16,0 9 16,0 10-1,10 9-15,-1 19 16,10-9 0,9-10-16,0-10 15,1 1 1,8-19-1,-9 0-15,10-9 16,-10-10 0,0-18-1,-9-1-15,0-9 16,0 0 0,0 10-16,0 8 15,9 11 1,0 8-1,0 1-15,10 0 16,-1 18 0,1 19-1,0 19-15,-1 0 16,-18 9 0,-19 1-16,0-11 15,0 1 1,-9-37-1,9-10-15,0 0 16,9-28 0,10-29-1,9-27-15,19 9 16,-9 0 0,0 18-16,-10 20 15,-19 18 1,-9 19-16,0 0 15</inkml:trace>
  <inkml:trace contextRef="#ctx0" brushRef="#br0" timeOffset="126231.17">1373 5059 0,'0'0'0,"0"0"16,10 0-1,-10-10-15,28 1 16,10-10 0,18 10-16,1-1 15,-1 1 1,-28 9 0</inkml:trace>
  <inkml:trace contextRef="#ctx0" brushRef="#br0" timeOffset="126416.28">1157 5284 0,'0'0'0,"10"0"0,37 0 16,28-10-1,47 1-15,29 0 16,9 9-1,-85 0 1</inkml:trace>
  <inkml:trace contextRef="#ctx0" brushRef="#br0" timeOffset="126869.88">1825 5031 0,'0'0'0</inkml:trace>
  <inkml:trace contextRef="#ctx0" brushRef="#br0" timeOffset="127849.03">1966 4918 0,'0'0'0,"0"0"0,0 0 15,0 0 1,0 0-1,10 0-15,8 0 16,20-9 0,0-1-16,27 1 15,1-1 1,10 1 0,-20 0-1,-18 9-15,-1 0 16,-8-10-1,-11 10-15,1 0 16,-9 10 0,-1-1-16,0 10 15,1 18 1,-10 29-16,0 18 16,-19 10-1,10 0 1,-1-19-16,1 0 15,-1-19 1,1 1 0,0-10-16,-1-10 15,1-18 1,-1-10-16</inkml:trace>
  <inkml:trace contextRef="#ctx0" brushRef="#br0" timeOffset="128062.88">2107 5340 0,'0'0'0,"10"0"0,8 0 16,20-19-1,37-9-15,19 0 16,1 0-1,-1 19 1,9-1-16,-56 10 16</inkml:trace>
  <inkml:trace contextRef="#ctx0" brushRef="#br0" timeOffset="132900.37">4610 4158 0,'0'0'0,"0"0"16,-10 0-16</inkml:trace>
  <inkml:trace contextRef="#ctx0" brushRef="#br0" timeOffset="133887.15">4412 4158 0,'0'0'0,"0"0"0,0 0 16,9 0-16,1-19 16,-1-9-1,-9-28 1,-9-10-16,-10-9 15,-28-19 1,-19-18 0,-18-10-16,-20 18 15,-37 1 1,-19 0 0,-28 28-16,-10 9 15,-9 10 1,-18 28-16,-1 9 15,0 19 1,-9 19-16,-10 9 16,-9 9-1,10 1 1,-1 18-16,29 19 16,18-9-1,29 9-15,9-9 16,28 9-1,10 19-15,47 9 16,28-9 0,0 0-16,9 9 15,19-19 1,10 10-16,-1 9 16,20 10-1,-1-1-15,19 1 16,38 9-1,-9 9-15,18-18 16,10-10 0,18-9-16,-28-10 15,-18-27 1,9-1 0,-10 10-16,10-1 15,9 1 1,10 0-16,-1-1 15,1 1 1,0-10-16,-1 1 16,11-10-1,8-10-15,-9 1 16,28-10 0,10-10-16,-10-18 15,19 0 1,10-18-16,0-20 15,8-9 1,11-9 0,-1-19-16,0-19 15,1-9 1,-1-28-16,0-1 16,-9-9-1,-9-9-15,-10-9 16,-19 9-1,-18-10 1,-20 1 0,-37-1-16,-28-27 15,-38-1 1,-37-19-16,-57 1 16,-56 18-1,-113-46 1</inkml:trace>
  <inkml:trace contextRef="#ctx0" brushRef="#br1" timeOffset="146729.79">8749 471 0,'0'0'0,"0"9"0,9 19 15,1 28-15,-10 20 16,0 8 0,0 19-1,0 19-15,0 0 16,9 9 0,1 20-16,-10 8 15,9-9 1,-9 19-16,0-19 15,0 10 1,0 9-16,-9 9 16,-1 19-1,1 0-15,-1 19 16,10 9 0,-9-9-16,-1 9 15,1 0 1,9 0-16,-9 10 15,-1-1 1,1 20-16,-1 8 16,20 10-1,-1-18 1,10 9-16,9-1 16,1-8-16,8 8 15,1-8 1,-1 18-1,-18 9-15,0 10 16,-19 9 0,-9-9-16,9 9 15,-10-9 1,20-9-16,-1-1 16,19 1-1,0-20-15,1 10 16,-10-18-1,-1-29-15,1-9 16,-9-19 0,-1-10-1,0-18-15,-9-19 16,0-9 0,0-28-16,0-10 15,0-19 1,0-9-16,-9 0 15,0-18 1,9-10-16,0-10 16,0-18-1,0 0-15,0-19 16,0 0 0</inkml:trace>
  <inkml:trace contextRef="#ctx0" brushRef="#br1" timeOffset="147978.93">12427 855 0,'0'0'0,"10"-9"16,-10-10 0,9 0-16,0 1 15,-9-1-15,0 10 16,0 9-1,0 0 1,0 9-16,10 38 16,-10 28-1,9 37-15,1 20 16,-1 27 0,0 10-16,20 9 15,-1 10 1,0 9-16,10 10 15,-1-1 1,1 10-16,0-10 16,9 29-1,0 18-15,-10 0 16,10 19 0,-9 1-1,0-1-15,-1 19 16,10 9-1,0 19-15,19 19 16,0-10 0,0-9-16,9 0 15,0 0 1,1 0-16,-10 9 16,-10-18-1,0 9-15,1 9 16,-1-9-1,1 10-15,-10-10 16,0 9 0,-10 0-16,1-9 15,-10-9 1,-9 18-16,0 20 16,0-39-1,-19-27-15,0 9 16,0-1-1,0-8 1,9-29-16,-9-18 16,0-29-16,0-18 15,0-29 1,0-27 0,-9-10-16,9-19 15,0-28 1,0-19-16,0-18 15,0-1 1,0-18-16,0 0 16,0-19-1,0 0-15,9 0 16,-9 0 0</inkml:trace>
  <inkml:trace contextRef="#ctx0" brushRef="#br1" timeOffset="149187">19097 11 0,'0'0'0,"0"0"15,0 9 1,9 1-16,1 18 15,-1 28 1,19 38-16,1 37 16,-1 48-1,0 27-15,0 29 16,10 37 0,-10 0-16,0 9 15,10 19 1,9 48-1,0 8-15,19 19 16,0 1 0,9-1-16,0 19 15,-18 28-15,9-9 16,0 28 0,9 0-1,-9 9-15,-10 1 16,1-1-1,-1 0-15,-9 1 16,0-1 0,0-9-16,0-9 15,0-19 1,-9-1-16,-1 1 16,1-38-1,0 1-15,-1-10 16,-8-19-1,-1-9-15,9-19 16,-8-19 0,-1-19-16,9-9 15,1-18 1,0-10 0,-1-29-16,1-17 15,-10-20 1,-9-9-16,0-19 15,0-38 1,-10-18-16,0-19 16,-9-18-1,0-11-15,0-8 16,0-19 0,0-10-16,0-9 15,0 0 1,0 0-16,0 0 15,0 0 1,10 0-16,-10-9 16</inkml:trace>
  <inkml:trace contextRef="#ctx0" brushRef="#br1" timeOffset="150491.57">26124 414 0,'0'0'0,"0"0"15,0 0-15,0 0 16,0 10 0,0-1-16,0 38 15,10 56 1,-1 66-1,19 56-15,1 19 16,-11 0 0,1 10-16,-19-1 15,-19 19 1,-9 9-16,-19 20 16,-9 27-1,-20 29-15,1-10 16,0 9-1,9 1 1,0 9-16,10 9 16,-1 10-16,10 9 15,0-10 1,0 29-16,19-19 16,-10 19-1,10 19 1,9 9-16,-9 0 15,0 0 1,0 0-16,9-10 16,0-9-1,10 19-15,-1-9 16,1-10 0,18 10-16,1-10 15,-1-9 1,0-10-16,1 1 15,9-38 1,0-19-16,9-10 16,-9-27-1,-1-28-15,11-29 16,-11-37 0,1-19-1,0-10-15,0-46 16,-10-28-16,1-10 15,-1-28 1,-9-19 0,0-18-16,0-19 15,0-1-15,0-8 16,0-10 0,0 0-1</inkml:trace>
  <inkml:trace contextRef="#ctx0" brushRef="#br1" timeOffset="153211.09">9596 13475 0,'0'0'0,"-29"0"15,-46-19-15,-38 10 16,-37-1-1,-1 1 1,1-1-16,-10 10 16,19 0-1,-1 0-15,20 0 16,28 0 0,28 0-16,19 0 15,19 0 1,0 0-16,18 0 15,1 0 1,0 0-16,-1 0 16,10 0-1,-9 0-15</inkml:trace>
  <inkml:trace contextRef="#ctx0" brushRef="#br1" timeOffset="153524.62">7827 13306 0,'0'0'0,"0"0"16,0 0-16,0 0 15,-9 9 1,-10 1-16,0-1 15,0 10 1,0-1 0,10 1-16,-1 0 15,20 0 1,9 0-16,28 9 16,56-10-1,38 1-15,179 9 16</inkml:trace>
  <inkml:trace contextRef="#ctx0" brushRef="#br1" timeOffset="154047.93">9558 13447 0,'9'0'0,"10"0"0,19 9 16,28 0-1,-10 1-15,-9-1 16,-28 0 0,-10-9-1,-9 10-15,-9 9 16,-38 37-1,-47 19-15,37-38 16</inkml:trace>
  <inkml:trace contextRef="#ctx0" brushRef="#br1" timeOffset="154891.87">13264 13550 0,'0'0'0,"0"0"0,0 0 15,10 0 1,9 0-16,37 0 16,38 0-1,19 0-15,28-10 16,57 10-1,37-9-15,-9 0 16,-38-1 0,-47 10-1,-38-9-15,-37-1 16,-28 10 0,-19 0-16,0 0 15,-19 0 1,0 0-16</inkml:trace>
  <inkml:trace contextRef="#ctx0" brushRef="#br1" timeOffset="155205.51">14986 13278 0,'0'0'0,"0"0"16,9 0 0,1 0-16,-1 0 15,19 9-15,1 0 16,8 20 0,1-1-16,-19 0 15,0 9 1,-19-8-1,-19 8-15,-38 10 16,-65 0 0,-47-10-16,-161 29 15</inkml:trace>
  <inkml:trace contextRef="#ctx0" brushRef="#br1" timeOffset="155577.49">13161 13362 0,'0'0'0,"0"9"16,-19 1-16,0 9 16,-9 9-1,9 0 1,10 0-1,-1 0-15,20 0 16,9 0-16,28 19 16,-10-18-1</inkml:trace>
  <inkml:trace contextRef="#ctx0" brushRef="#br1" timeOffset="156590.19">24638 13850 0,'0'0'0,"0"0"0,9 0 16,10-9-1,19-1-15,37 1 16,29-1-1,37 1-15,19 0 16,0 9 0,18 0-16,10 0 15,-18 0 1,-1 0-16,-18 0 16,-38 0-1,-19 0-15,-19 0 16,-28 0-1,-9 0-15,-20 0 16,1 0 0,-9 0-16,-10 0 15,0 0 1</inkml:trace>
  <inkml:trace contextRef="#ctx0" brushRef="#br1" timeOffset="156842.85">26623 13690 0,'0'0'0,"0"0"15,9 0-15,1 0 16,-1 0 0,1 0-16,8 10 15,1-1 1,-9 1-16,-1 8 15,-9 1 1,0 0-16,-19 9 16,-28 0-1,-28 10-15,28-20 16</inkml:trace>
  <inkml:trace contextRef="#ctx0" brushRef="#br1" timeOffset="157075.76">24525 13737 0,'0'0'0,"0"0"15,-19 0-15,10 10 16,-1-1 0,10 10-16,0-10 15</inkml:trace>
  <inkml:trace contextRef="#ctx0" brushRef="#br1" timeOffset="162431.16">4986 518 0,'0'0'0,"9"0"16,10-19-16,28-9 15,28-10 1,20-9-1,17-9 1,30 9-16,8 9 16,10-8-1,9 17-15,-9 1 16,-19 19 0,-9 18-1,0 10-15,-10 9 16,0 28-1,-9 29-15,-19 9 16,-18 18 0,-11 1-1,-36 9 1,-20 9-16,-18 1 16,-38 8-1,-19-8-15,-28-10 16,-38-19-1,-37-9 1,-29-38-16,-18-28 16,-1-18-1,1-39 1,28-27-16,28-10 16,9-9-1,38-9 1,29 9-16,27 0 15,10 0 1,19 0 0,19 0-16,9-10 15,9 19 1,1 10 0,-1 9-16,19 10 15,0 9 1,1 9-16,-1 9 15,28 10 1,-28 10 0</inkml:trace>
  <inkml:trace contextRef="#ctx0" brushRef="#br1" timeOffset="162930.24">6105 1812 0,'0'10'0,"10"27"15,-1 38 1,1 38-16,-1-10 16,0-9-1,-9-19 1,0-9-16,0-29 15,-18-9 1,8-18 0</inkml:trace>
  <inkml:trace contextRef="#ctx0" brushRef="#br1" timeOffset="163110.25">5776 2619 0,'0'0'0,"10"0"0,-1 0 16,19-19-1,19-9-15,19-28 16,-38 18 0</inkml:trace>
  <inkml:trace contextRef="#ctx0" brushRef="#br1" timeOffset="163787.41">3086 1409 0,'0'0'0,"0"0"16,0-19 0,9-28-16,10-28 15,28-37 1,47-20 0,47 10-16,28 47 15,38 10 1,0 36-1,-9 29-15,-19 19 16,-10 28 0,-9 0-1,-38 9-15,-18-9 16,-20 0 0,-18-9-1,-28-1-15,-19-9 16,-1 0-1,-18-18-15</inkml:trace>
  <inkml:trace contextRef="#ctx0" brushRef="#br1" timeOffset="164225.71">4779 921 0,'0'0'0,"9"0"0,1-9 16,-1-1-1,19 1 1,1-1-16,-1 20 15,-9 18 1,-1 0 0,1 10-16,-19 9 15,-9 0 1,-10-19-16</inkml:trace>
  <inkml:trace contextRef="#ctx0" brushRef="#br1" timeOffset="166576.29">4309 14798 0,'0'0'0,"0"0"0,0 0 15,0 18 1,0 20 0,9 28-16,0 27 15,20 48 1,-1 9-1,9 19-15,1 19 16,9-29 0,-9-9-16,-10 0 15,-9-28 1,0-18 0,-10-20-1,-9-28-15,0-9 16,0-9-1,0-19-15,0-1 16,0-18 0,0 0-16</inkml:trace>
  <inkml:trace contextRef="#ctx0" brushRef="#br1" timeOffset="166925.93">4563 14798 0,'0'0'0,"9"-10"0,19-9 16,29 10-1,9 0-15,-1 18 16,-8 19 0,-1 10-1,-18 18-15,-10 10 16,-18 9 0,-39 9-1,-18 10-15,-28 0 16,-19-19-1,-19-9 1,47-29-16</inkml:trace>
  <inkml:trace contextRef="#ctx0" brushRef="#br1" timeOffset="167347.79">5287 15642 0,'0'0'0,"9"0"16,1-9 0,-1-10-16,-9 9 15,0 1 1,-19 0-16,-9-10 16,-28 10-1,-1 18 1,-9 10-16,19 9 15,10 19 1,9-10 0,18 1-1,20-1-15,-1-9 16,0-9 0,20 0-16,8 0 15,10-10 1,10 1-16,-1-10 15,1 9 1,-10 0 0,9 1-16,10-1 15,-10-9 1,-27 0-16</inkml:trace>
  <inkml:trace contextRef="#ctx0" brushRef="#br1" timeOffset="167762.45">5428 15229 0,'0'0'0,"9"0"0,10-19 16,10 10 0,27 0-16,19-1 15,10 20 1,-10 18-1,0 19-15,-18 9 16,-20 10 0,-8-1-1,-29-8-15,0-1 16,-10-19 0,1-18-16,-1-19 15,-8 0 1,-1-19-1,0-18-15,10-19 16,-1-10 0,1 0-16,18 10 15,1 9 1,8 10 0,11 8-16,-1 11 15,-19 8 1</inkml:trace>
  <inkml:trace contextRef="#ctx0" brushRef="#br1" timeOffset="168090.13">6435 15417 0,'0'0'16,"0"0"-16,0 0 15,0 0 1,0 0-16,-10-10 15,-9 1 1,-9 0-16,0-1 16,0 10-1,0 10-15,18-1 16,10 0 0,10 1-1,-1 18-15,19 0 16,0 0-1,10-9 1,0 0-16,-1 0 16,-8-10-1,-1 0-15,-19-9 16</inkml:trace>
  <inkml:trace contextRef="#ctx0" brushRef="#br1" timeOffset="168388.72">6463 14798 0,'0'0'0,"0"0"0,0 0 15,9 18-15,10 29 16,9 38-1,10 37 1,0 0-16,-10 9 16,0-18-1,-9 18-15,0-28 16,-10-37 0,0-19-1,-9-19-15,0-19 16</inkml:trace>
  <inkml:trace contextRef="#ctx0" brushRef="#br1" timeOffset="168664.25">6858 14798 0,'0'0'0,"0"0"0,0 0 15,0 0 1,0 9-16,0 28 16,9 29-1,1 56 1,18 28 0,0-9-16,0 9 15,1-9 1,-1-38-16,0 0 15,-9-46 1</inkml:trace>
  <inkml:trace contextRef="#ctx0" brushRef="#br1" timeOffset="169362.19">7281 15614 0,'0'0'0,"0"0"16,0 0 0,10 0-16,-1 0 15,19-10 1,1-8-16,-1-1 16,-9 0-1,-1 0 1,1 1-16,-19-1 15,0-9 1,-9 9-16,-10-9 16,-9 9-1,0 10-15,-1-1 16,1 20 0,19-1-1,-1 19-15,20 10 16,18 18-1,19 10-15,9-1 16,1-18 0,-10-28-1,9-10-15,1-27 16,9-10 0,-10-38-16,-9-28 15,-37-37 1,-20-19-1,-27-1-15,-1 20 16,0 28 0,10 28-16,0 19 15,18 27 1,1 11-16,0 8 16,9 10-1,0 19 1,0 37-16,9 47 15,19 38 1,19 19 0,0-10-16,0 9 15,19-9 1,9-37-16,-37-57 16</inkml:trace>
  <inkml:trace contextRef="#ctx0" brushRef="#br1" timeOffset="170284.94">9182 15501 0,'0'0'0,"0"0"0,-19-19 15,-19 1 1,-18-1-16,-1 10 15,-9 9 1,1 9-16,18 0 31,9 19-31,10 1 16,18-1-16,1-9 16,9-1-1,9 1 1,1-10-16,9-9 15,9 0 1,9-9-16,10-10 16,-9 10-1,9 0-15,0 18 16,19 0 0,0 19-16,9 1 15,-9 18 1,9-10-16,-37-18 15</inkml:trace>
  <inkml:trace contextRef="#ctx0" brushRef="#br1" timeOffset="170565.56">9313 14741 0,'0'0'0,"0"0"16,0 10-16,10 18 15,9 47 1,9 28 0,0 28-16,10 20 15,-1-20 1,-9 0-16,1-18 15,-10-19 1,-1-29-16,-8-37 16</inkml:trace>
  <inkml:trace contextRef="#ctx0" brushRef="#br1" timeOffset="171152.31">10235 15548 0,'0'0'0,"0"0"0,0-9 15,-9-10 1,-10 0-16,-19 0 16,-18 1-1,0 8-15,-1 10 16,10 10-1,9 8-15,10 11 16,19-1 0,18 9-1,1 1-15,8-1 16,11-18 0,8 0-16,1-19 15,0-19 1,-1 0-16,1-18 15,-19-19 1,-1 9-16,-8 0 16,-10 19-1,0 18-15,0 1 16,0 9 0,0 9-1,9 10-15,1 47 16,18 37-1,-9 28 1,-19 19-16,-10 0 16,-18-9-1,-19-9-15,-19-20 16,-19-27 0,-9-29-16,-9-28 15,-1-37 1,48-1-1</inkml:trace>
  <inkml:trace contextRef="#ctx0" brushRef="#br1" timeOffset="172045.14">10734 15454 0,'0'0'0,"0"0"0,0 0 15,0 0 1,-19 10 0,0-1-16,-9 19 15,0 0 1,18 19-16,1 0 15,9-9 1,9-1-16,1-18 16,-1 0-1,10-19-15,9-10 16,-9-18 0,0-19-16,-19-9 15,-19-10 1,-19 1-16,10 18 15,0 19 1,9 0-16,10-1 16,-1 20-1,10-10-15,10 0 16,-1 1 0,19-1-1,19 0-15,0 10 16,19-1-1,10 10-15,8 10 16,-9 18 0,-9 0-16,-9 19 15,-10-9 1,-10 8-16,-18 1 16,-9-9-1,-10-1 1,0-8-16,-10-11 15,1 1 1,-1-19-16,1 0 16,0-28-1,-1-19 1,20-28-16,18 0 16,9 9-1,11 10-15,17 9 16,1 28-1,0 10 1,0 9-16,-10 28 16,1 28-1,-10 10-15,-10 18 16,-8 10 0,-20 0-1,-9-19-15,0-9 16,-19 9-1,10-19-15,-1-46 16</inkml:trace>
  <inkml:trace contextRef="#ctx0" brushRef="#br1" timeOffset="172225.9">11562 14844 0,'0'0'0,"0"0"16,0 0-16,9 0 16,10 0-1,0 10-15,-10-10 16</inkml:trace>
  <inkml:trace contextRef="#ctx0" brushRef="#br1" timeOffset="172513.65">11863 14479 0,'0'0'0,"0"9"0,9 0 15,1 29-15,18 28 16,9 18-1,1 47 1,0 1-16,-10-20 16,-9 1-1,0-29 1,-10 1-16,-9-20 16,0-18-1,0-19-15</inkml:trace>
  <inkml:trace contextRef="#ctx0" brushRef="#br1" timeOffset="173149.92">11590 14966 0,'9'0'0,"10"-18"0,47-10 16,47-1-1,9-8-15,-9 9 16,0 9 0,-28-9-16,-10 9 15,-19 10 1,-18-10-16,-10 10 16,-9-10-1,-10 0 1,-9-9-16,-9-10 15,-10-9 1,-9 10-16,9 27 16,10 10-1,-10 29 1,10 36-16,-1 39 16,1 27-1,18-9-15,-9 0 16,10-28-1,-10-29 1,0-8-16,0-10 16,0-19-1,0-28-15,0 0 16,9-10 0,0-18-1,20-9-15,-1-10 16,9 19-1,1 9-15,9 19 16,0 9 0,0 19-1,-9 10-15,-1 9 16,-18-10 0,-19 1-16,0-1 15,0 10 1,-9-19-16</inkml:trace>
  <inkml:trace contextRef="#ctx0" brushRef="#br1" timeOffset="173843.21">12794 15117 0,'0'0'0,"9"0"15,-9-10-15,10 20 16,9 18 0,0 9-1,-1 20-15,1 18 16,-9-19 0,-1 19-1,-9 9-15,0-46 16,0-19-1,0-19-15,0-10 16,0-27 0,0-76-1,19-9-15,9 47 16,0 19 0,10 18-16,9 20 15,0 8 1,0 20-1,-9-1-15,-1 10 16,-9 18 0,-9 1-16,-19 9 15,0-10 1,-9-18 0,-10-10-16,0 10 15,0-19 1,1-19-1,-11-18-15,20-29 16,9-9 0,19 19-16,18-10 15,20 19 1,9 28-16,9 19 16,0 19-1,-9 28 1,-9 19-1,-20 9-15,-18 28 16,-19 57-16,-28 46 16,-19-18-1,-57 102 1</inkml:trace>
  <inkml:trace contextRef="#ctx0" brushRef="#br1" timeOffset="176913.93">4873 16627 0,'0'0'0,"19"0"15,28-19-15,56 1 16,57-11 0,66 20-16,75 18 15,38 10 1,18 9-16,-18 1 16,-57-11-1,-56-8-15,-29-10 16,-27 9-1,-95-9-15</inkml:trace>
  <inkml:trace contextRef="#ctx0" brushRef="#br1" timeOffset="181290.77">5579 1503 0,'0'0'0,"0"0"16,0 0-16,0 9 15,9-9 1,10 9 0,47-27-1,47-10-15,56-19 16,10-19 0,-19 38-16,-19 28 15,-10 0 1,-18 9-1,-56-9-15</inkml:trace>
  <inkml:trace contextRef="#ctx0" brushRef="#br1" timeOffset="186821.7">7855 16524 0,'0'0'0,"0"0"16,0 0-16,0 0 16,0 0-1,-9 0 1,-38 0-16,-29 9 15,-27 1-15,-48-1 16,-18 10 0,-10-10-16,1-9 15,8 10 1,1-1 0,0 10-16,9-10 15,19 10 1,0-19-16,18 9 15,20 10 1,18 0-16,19 0 16,29-19-1</inkml:trace>
  <inkml:trace contextRef="#ctx0" brushRef="#br1" timeOffset="187210.03">6040 16590 0,'37'0'0,"133"-29"16,112-8-1,103-19-15</inkml:trace>
  <inkml:trace contextRef="#ctx0" brushRef="#br1" timeOffset="194455.59">2098 14497 0,'0'0'0,"0"0"0,0 10 16,-19-1-1,0 10-15,0 28 16,-9 18 0,0 1-16,9 47 31,0 65-31,10-9 15,18 9-15,1 10 16,9-47 0,9 18-16,38 169 15</inkml:trace>
  <inkml:trace contextRef="#ctx0" brushRef="#br1" timeOffset="194784.15">2098 14920 0,'0'0'0,"0"0"16,0-10-16,0 1 16,-19-1-1,0 1 1,-9 18-16,-47 29 16,-1 28-1,-8 9 1,9 9-16,56-46 15</inkml:trace>
  <inkml:trace contextRef="#ctx0" brushRef="#br1" timeOffset="195034.24">2070 14525 0,'0'0'0,"9"0"16,10 19-16,37 19 15,29 27 1,47 29-1,-76-47-15</inkml:trace>
  <inkml:trace contextRef="#ctx1" brushRef="#br1" timeOffset="96816.08">2434 14781 0</inkml:trace>
  <inkml:trace contextRef="#ctx0" brushRef="#br1" timeOffset="-206716.97">20141 2525 0,'0'0'0,"0"0"0,19 29 15,0 17 1,19 30-1,-1 74 1,-9-10-16,-9-46 16,-19-38-1,0 1-15,0-29 16,0-28 0,0-9-16,-9-29 15,-10-65 1,10-29-1,-1 39-15,10-20 16,10 0 0,-1 57-1,10 19 1,18 18-16,20 9 16,9 10-1,9 10-15,-19 9 16,-18-10-1,0 29 1,-10-10-16,-19 9 16,-9 20-1,-9-1-15,-1-19 16,-8-27 0,-1 8-1,9-8-15,1-1 16,0-9-1,-1-19 1,20-9-16,-1 10 16,10-29-1,18-10 1,-8 39-16,-1-1 16,10 9-1,-1 29 1,10 9-16,-9 19 15,-10 38 1,0 27 0,-28-18-16,-19-9 15,1-20 1,-20 48-16,19-29 16,10-56-1,-1 19 1,20 0-16,-10-37 15</inkml:trace>
  <inkml:trace contextRef="#ctx0" brushRef="#br1" timeOffset="-206334.51">21487 2882 0,'0'9'0,"0"1"0,-10-10 16,-18 0 0,-29 0-1,-18 0-15,9 9 16,0 19 0,19-9-1,19 0-15,19-19 16,-1-10-1,20 20-15,9-10 16,18 0 0,10 9-1,29 38-15,-1 9 16,-9-18 0,0 37-16,-1 9 15,-27-18 1,0-28-1,-29-29-15</inkml:trace>
  <inkml:trace contextRef="#ctx0" brushRef="#br1" timeOffset="-206100.34">21411 2732 0,'0'0'0,"19"19"0,47 37 16,37 38-1,-9 9 1,-9-28-16,-19-19 16,-19-9-1,-9-28 1,-29-28-16</inkml:trace>
  <inkml:trace contextRef="#ctx0" brushRef="#br1" timeOffset="-205914.95">21929 2676 0,'0'0'0,"0"0"0,-19 37 15,-28 57 1,-19-10-1,10-9 1,-20 19-16,1 28 16,19-9-1,37-66-15</inkml:trace>
  <inkml:trace contextRef="#ctx0" brushRef="#br1" timeOffset="-205683.82">22060 3285 0,'0'0'0,"10"0"16,37 29-1,37-1 1,1-38-16,0 1 15,-1 0 1,20-10 0,-48 9-16</inkml:trace>
  <inkml:trace contextRef="#ctx0" brushRef="#br1" timeOffset="-204482.99">22926 2328 0,'0'0'0,"0"10"0,0-10 16,-10 28 0,1 38-16,-10 84 15,10 47 1,18-85-16,1-46 15,-1-19 1,-9-10 0,0 20-16,0-1 15,0-56 1,0-19 0,-9 0-16,-20 10 15,-18-57 1,-9 10-1,18 47-15,-9 37 16,0 0 0,19-28-1,9 0-15,0 56 16,1 10 0,27-19-1,19 0-15,38 28 16,19-9-1,-10-57-15,28 0 16,1-46 0,-1-29-1,-46 38-15,-10-28 16,-9-1 0,-10-8-1,-19 8-15,-9 48 16,0 0-1,0-1-15,0 29 16,-9 0 0,-1 0-1,20 9-15,18 19 16,-9-10 0,9-27-1,0-1-15,10 0 16,9-27-1,-19-11 1,-9 20-16,-10-29 16,1 1-1,-10 37 1,0 0-16,0 0 16,0 0-1,0 19-15,9 75 16,1 28-1,-1-38 1,10 57 0,0-19-16,-10 0 15,-9-10 1,0-74-16,0-1 16,0 10-1,0-28-15,0-28 16,0-1-1,0-18 1,0-169 0,-9-9-16,18 84 15,0 0 1,1 28 0,9 19-16,-1 28 15,1 19 1,9-19-16,1 19 15,-10 37 1,-1 0 0,1 10-16,-19 0 15,0 18 1,-28 1 0,-29 9-16,-27-10 15,27-27 1</inkml:trace>
  <inkml:trace contextRef="#ctx0" brushRef="#br1" timeOffset="-204133.7">23998 2084 0,'0'0'0,"0"0"0,0 0 15,0 0 1,0 19 0,-9 103-16,-1 19 15,20 65 1,9 19-1,-10-93-15,10-29 16,-19-28 0,-9 28-16,-10-9 15,0-28 1,-9-29 0,9-37-16</inkml:trace>
  <inkml:trace contextRef="#ctx0" brushRef="#br1" timeOffset="-203434.51">23170 2619 0,'0'0'0,"19"-9"16,28-10-1,57 0 1,46 29-16,10-10 15,-19-10 1,-9 20 0,-10 27-16,-28-18 15,-18-28 1,-10-10-16,-10 9 16,-9-36-1,0-20 1,-19 28-16,-18 10 15,-10-19 1,0 0 0,0 29-16,0 18 15,-10-10 1,-9 38-16,-18 76 16,9-1-1,9-9 1,0 28-16,10-29 15,-1-36 1,1-20 0,-1-9-16,1 1 15,9-11 1,-9 10 0,9-28-16,9 0 15,0-18 1,20-10-1,-1-1-15,9 20 16,1 9 0,0 0-16,-1 9 15,1 10 1,0 9 0,-20 10-16,-8-10 15,-10 19 1,-28 19-1,-19 18-15,-29-28 16,29-37 0</inkml:trace>
  <inkml:trace contextRef="#ctx0" brushRef="#br1" timeOffset="-202056.78">20245 4571 0,'0'0'16,"9"37"-16,1 10 15,-1-28-15,0 47 16,-9 18 0,0-56-1,0-18-15,0 8 16,0 1 0,0-9-1,0-10-15,0 0 16,0 0-1,-9-66-15,0-103 16,18 9 0,-9 114-1,9 27-15,1 0 16,18 0 0,0 38-1,10-10-15,-1 48 16,-8-1-1,-20-18-15,10 18 16,-19-28 0,0-19-1,0 10-15,0-9 16,0-10 0,0-10-1,9-9-15,10-46 16,9-20-1,1 20 1,8 18-16,10 9 16,-9 19-1,-10 19 1,10 10-16,-10 9 16,0 46-1,-9 20 1,-10-20-16,-9-8 15,0-20 1,0 1-16,0-10 16</inkml:trace>
  <inkml:trace contextRef="#ctx0" brushRef="#br1" timeOffset="-201822.76">21204 4505 0,'0'0'0,"0"-9"0,0 9 16,0 18 0,0 20-16,-9 9 15,-1 0 1,10-10-1,-9-8-15,0-11 16</inkml:trace>
  <inkml:trace contextRef="#ctx0" brushRef="#br1" timeOffset="-201661.52">20913 4027 0,'0'0'0,"0"0"0,9 9 16,0 0-16,20 10 16,27 56-1,-28-19 1</inkml:trace>
  <inkml:trace contextRef="#ctx0" brushRef="#br1" timeOffset="-201376.26">21449 4918 0,'0'0'0,"0"-9"0,0-1 15,0-18-15,-10-10 16,1-8 0,18-58-1,1 20 1,-1 65-16,10-9 15,19 9 1,-10 29 0,0 18-16,0 9 15,1 29 1,-11 0-16,-8 84 16,-10 206-1</inkml:trace>
  <inkml:trace contextRef="#ctx0" brushRef="#br1" timeOffset="-201175.47">21769 4955 0,'0'0'0,"9"0"16,10 10-16,28-10 15,0 0 1,19 0 0,-28 0-16</inkml:trace>
  <inkml:trace contextRef="#ctx0" brushRef="#br1" timeOffset="-200799.33">22597 3304 0,'0'976'0,"-10"-985"0,-18-20 16,-28 20 0,-1 28-1,-18 56-15,28 19 16,37-47-1,20-10-15,27 1 16,39 27 0,-1-18-1,0-9 1,0 46-16,-18-18 16,-38-29-1,-10 1 1,-9-10-16,-28 0 15,-29 19 1,-27-28-16,-20 0 16,48-1-1</inkml:trace>
  <inkml:trace contextRef="#ctx0" brushRef="#br1" timeOffset="-200495.68">22963 4880 0,'0'-9'0,"-18"-19"15,-1 0 1,-28 9-16,0 10 15,19 9 1,-1 0 0,20 9-16,0 0 15,9 1 1,18 37-16,11 18 16,-20-55-1</inkml:trace>
  <inkml:trace contextRef="#ctx0" brushRef="#br1" timeOffset="-200032.37">23180 5246 0,'0'0'0,"0"0"0,0-9 16,0-19-1,-10-75-15,1-29 16,9 20-1,9 18 1,1 38-16,-1 46 16,1 10-1,8 10 1,1-1-16,0 0 16,0 19-1,0 10 1,-19-29-16,0-9 15,9 10 1,-9-1 0,10-9-16,-1-19 15,10-9 1,0 9 0,9-18-16,0 9 15,0 47 1,0 18-16,1 1 15,-10-1 1,-1 10 0,1-9-16,-19 37 15,0-10 1</inkml:trace>
  <inkml:trace contextRef="#ctx0" brushRef="#br1" timeOffset="-199735.71">23707 4618 0,'0'0'0,"0"0"16,0 9-16,9 10 15,0 37 1,-9 19-1,10 19-15,-10 28 16,0 37 0,0 1-1,-10-1-15,-18 179 16,-28-188 0,56-150-16,-57-65 15,57 65 1</inkml:trace>
  <inkml:trace contextRef="#ctx0" brushRef="#br1" timeOffset="-199475.4">23688 4665 0,'9'-19'0,"1"0"16,8 0-16,11 1 15,-1 18 1,19 28 0,-9 9-16,-1 10 15,-9 9 1,-9 1 0,-19-29-16,-19 19 15,-9-10 1,9-37-16</inkml:trace>
  <inkml:trace contextRef="#ctx0" brushRef="#br1" timeOffset="-199184.56">24243 4017 0,'0'19'0,"0"19"15,-10 27-15,1 20 16,18 74 0,-9 38-16,0-84 15,0-29 1,0 1-1,0-29-15,10 0 16,-10-9 0</inkml:trace>
  <inkml:trace contextRef="#ctx0" brushRef="#br1" timeOffset="-198483.22">24450 4955 0,'0'0'0,"9"-9"0,1 9 16,8 0-1,11-19 1,-1-9-16,0-19 16,-9 10-1,-10-1 1,-9-9-16,0 19 15,-18 9 1,-11 1 0,-8 8-16,8 29 15,-8 9 1,9 10 0,18-10-16,1 0 15,18 0 1,1 10-16,8 27 15,1-8 1,0-39 0,0 1-16,0-9 15,9-10 1,10-10-16,9-18 16,-10 0-1,20-19 1,-1-47-1,-18 28-15,-19 20 16,-1-30 0,-18 30-1,0 27-15,0 19 16,-9 0 0,0 9-16,-1-9 15,1 19 1,9-10-1,9 10-15,1 28 16,-1 19 0,0-1-1,-9 1-15,0 9 16,0-28 0,-37 0-16,-39 28 15,29-47 1</inkml:trace>
  <inkml:trace contextRef="#ctx0" brushRef="#br1" timeOffset="-198179.53">25043 5134 0,'0'0'0,"9"-10"0,0 1 15,10 9 1,0-9-16,0 9 15,-10-10 1,1 1 0</inkml:trace>
  <inkml:trace contextRef="#ctx0" brushRef="#br1" timeOffset="-197911.85">25325 4130 0,'0'19'0,"0"9"0,0-28 16,0 18 0,-19 67-1,-9 56-15,9-29 16,9-55-1,20 27-15,-1 19 16,20 0 0,-1-37-1,-19-38-15</inkml:trace>
  <inkml:trace contextRef="#ctx0" brushRef="#br1" timeOffset="-196983.56">25485 5068 0,'9'-9'0,"0"-1"16,1 10-1,18-28-15,10-28 16,-19 9 0,-1 19-16,1 0 15,-19 9 1,0 0-1,-19 0-15,10 10 16,0 9 0,-1 9-1,1 10-15,-1 9 16,10-9 0,10 0-16,-1-10 15,10-9 1,9 10-1,0-1-15,1-9 16,8 0 0,-9 9-1,1-18-15,-1 0 16,-9-1 0,0-9-1,-1 1-15,1-11 16,0 1-1,-10-28 1,-9 9-16,0 28 16,0 10-1,0-10 1,0 19-16,0-9 16,0-1-1,0 10-15,0 10 16,0-1-1,10 29 1,-1 9-16,1-10 16,-1-18-1,0 9 1,1 0-16,-1-18 16,10-1-1,9-9-15,1-19 16,-1-28-1,0 0 1,-19 19 0,-9-37-16,0-20 15,-18 29 1,-1 28-16,0 18 16,-19 10-1,1 19 1,-20 56-16,1 19 15,18 56 1,1 0 0,27-37-16,1-10 15,-20 10 1,1-1-16,9-27 16,-9-29-1,19-47-15</inkml:trace>
  <inkml:trace contextRef="#ctx0" brushRef="#br1" timeOffset="-196828.72">25645 5049 0,'0'0'0,"9"0"15,29 10-15,18 8 16,29-18-1,-38-9 1</inkml:trace>
  <inkml:trace contextRef="#ctx0" brushRef="#br1" timeOffset="-194758.06">24751 2882 0,'0'0'0,"0"0"0,9 0 16,1-19-1,-1 0 1,-9 1-16,10 18 16,8 0-1,29 0 1,19 9-16,-38-9 16</inkml:trace>
  <inkml:trace contextRef="#ctx0" brushRef="#br1" timeOffset="-194601.32">24732 3201 0,'9'0'0,"29"9"16,188 29-16</inkml:trace>
  <inkml:trace contextRef="#ctx0" brushRef="#br1" timeOffset="-187840.85">25174 2713 0,'0'9'0,"10"10"16,-1 0 0,0-10-16,1 10 15,9 9 1,-10 0 0,-9-18-16,9-1 15,1 1 1,-1 36-16,10 11 15,-19-38 1,10-19 0,-1 0-16,10-10 15,0 1 1,-1 18 0,1 1-16,0-1 15,0 0 1,0 1-1,9 37-15,-19 9 16,-9-56 0,-9 28-16,-19 28 15,-10 10 1,0-28 0,-27 18-1,-39 47-15,-9-56 16,66-47-1</inkml:trace>
  <inkml:trace contextRef="#ctx0" brushRef="#br1" timeOffset="-187441.17">25259 2666 0,'9'10'0,"20"-10"15,74-38-15,104-46 16,56 93-1,10 47 1,94-84-16</inkml:trace>
  <inkml:trace contextRef="#ctx0" brushRef="#br1" timeOffset="-184067.28">4864 4665 0,'0'0'0,"9"0"16,0 0-16,20-10 15,-1-9 1,10 10 0,9 0-16,18-1 15,20 1 1,37 0 0,10-1-16,-28 1 15,-20-1 1,-27 10-16,-20 0 15,-18 0 1,-19 0-16</inkml:trace>
  <inkml:trace contextRef="#ctx0" brushRef="#br1" timeOffset="-183632.99">5607 4346 0,'0'0'0,"0"0"0,0 0 16,0 0-1,0 0 1,9 9-16,1 0 15,-1 20 1,0-1 0,1 0-16,-10-9 15,0-1 1,0 1-16,0-19 16,0 0-1,0 0 1,-10-19-16,1-9 15,18-9 1,1-1 0,-1 10-16,10 0 15,0 18 1,-19 10 0,0 0-16</inkml:trace>
  <inkml:trace contextRef="#ctx0" brushRef="#br1" timeOffset="-182823.89">1157 7367 0,'10'0'0,"46"-19"16,85 0 0,0-9-16,0 9 15,-18 10 1,-29-10-16,-38 10 16,-9 9-1,-9 0 1,-10 0-16,-19 0 15,1 0 1,-1 0 0,-9 0-16,0 0 15,0 0 1,0 0-16,0 0 16,0 0-1,0 0 1,-19 0-16,10 0 15,-19 0 1</inkml:trace>
  <inkml:trace contextRef="#ctx0" brushRef="#br1" timeOffset="-116435.81">20527 6438 0,'0'0'0,"0"0"0,0 19 16,0 18-1,0 38-15,0 57 16,9-48 0,-9-37-1,0 0-15,0 0 16,0 0-1,0-19 1,0 9-16,0-37 16,0 0-1,10-9-15,-1-29 16,1-37 0,18 0-1,0 0-15,0 0 16,10 19-1,-10 37-15,0 19 16,10 0 0,9 10-1,-9 8-15,-1-8 16,-9-1 0,1 57-16,-10 9 15,-10-19 1,-9 10-1,0 37-15,0-19 16,0-65 0</inkml:trace>
  <inkml:trace contextRef="#ctx0" brushRef="#br1" timeOffset="-116123.66">21157 7188 0,'0'0'0,"10"0"16,18-18-16,28 8 15,10 1 1,9-19 0,1 28-16,-10 9 15,-29-9 1</inkml:trace>
  <inkml:trace contextRef="#ctx0" brushRef="#br1" timeOffset="-115747.78">21628 6335 0,'0'-28'0,"-10"-10"16,10 29-16,0 9 16,0 9-1,0-9 1,0 19-16,-9 37 16,-1-9-1,-8 47 1,8 56-16,1-47 15,18-56 1,10 47-16,9 0 16,0-57-1,1-9 1,18 0-16,0-9 16,-28-9-1</inkml:trace>
  <inkml:trace contextRef="#ctx0" brushRef="#br1" timeOffset="-115484.89">21035 6428 0,'9'10'0,"10"-1"0,47 19 16,47 10 0,28-38-16,10-19 15,-10 0 1,-38 1-16,-9 8 16,0 1-1,-47 18 1</inkml:trace>
  <inkml:trace contextRef="#ctx0" brushRef="#br1" timeOffset="-114974.47">21957 6635 0,'0'0'0,"0"0"16,9 0-16,10 0 15,19-9 1,18-10-16,1-9 16,8 9-1,1 0 1,10 28-16,-11 20 15,1 27 1,-19-9-16,-28-28 16,0 18-1,-19 1 1,0-10-16,0-28 16,0 9-1,-9 1-15,9-10 16,-10-10-1,10-9 1,-9-18 0,-1-10-16,20 9 15,18-8 1,28-20-16,10 19 16,0 19-1,0 18-15,-28 1 16</inkml:trace>
  <inkml:trace contextRef="#ctx0" brushRef="#br1" timeOffset="-114394.64">23123 6569 0,'0'10'0,"0"8"15,0 11-15,0-1 16,0-19 0,10 0-16,-1-9 15,1 0 1,18 0-1,0-9-15,0 9 16,1-28 0,-11 0-1,-18 9-15,0-9 16,0 9 0,-18 0-16,-20-9 15,0 28 1,-9 0-16,19 10 15,0 8 1,18 10 0,1 10-16,28 46 15,0-9 1,9-56 0,9-9-16,10 18 15,1 0 1,8-37-1,-9-29-15,-9 10 16,-20-10 0,1 1-16,-19 9 15,0 9 1,0 0 0,0 19-16,0 0 15,-9 10 1,-1-1-16,10 0 15,10 19 1,-1 38 0,19-19-16,10-19 15,28 0 1,-28-28-16</inkml:trace>
  <inkml:trace contextRef="#ctx0" brushRef="#br1" timeOffset="-114117.14">23867 6626 0,'0'0'0,"0"0"16,9 0 0,19-10-16,19-9 15,10 10 1,-1-10-16,19 29 16,-28-1-1</inkml:trace>
  <inkml:trace contextRef="#ctx0" brushRef="#br1" timeOffset="-113968.09">23998 6747 0,'0'0'0,"0"0"16,19 0-16,47-9 15,103 18 1,179 76-1</inkml:trace>
  <inkml:trace contextRef="#ctx0" brushRef="#br1" timeOffset="-113292.27">24572 6194 0,'0'0'0,"0"19"0,0 18 15,0 1 1,0-1-16,10 29 16,-10-10-1,9 29 1,0 37-16,1-38 15,-1-37 1,1-9-16,-10-10 16,0-19-1</inkml:trace>
  <inkml:trace contextRef="#ctx0" brushRef="#br1" timeOffset="-112856.09">24807 6607 0,'0'0'0,"0"-10"0,0-18 16,10-9-1,-1 9 1,1-1-16,8 1 15,11 0 1,-1 9 0,0 10-16,0 18 15,0 19 1,-9 1-16,0-11 16,-9 29-1,-10 0-15,0-19 16,-19 1-1,-19-1 1,0-10-16,10-8 16,0-20-1,-10-18 1,10-28-16,0-10 16,9 1-1,19 18-15,0 37 16</inkml:trace>
  <inkml:trace contextRef="#ctx0" brushRef="#br1" timeOffset="-112454.1">25240 6560 0,'0'0'0,"0"0"16,9-19-16,1 0 15,-1 1 1,29-20-16,9-9 16,9-9-1,10 9 1,-9 28-16,9 10 16,-10 9-1,-9 28 1,-9 0-16,-20 10 15,-18-10 1,-18 66-16,-20-1 16,0-64-1,1-11 1,-1-18-16,-9-9 16,9-10-1,10-18-15,9-48 16,29-18-1,9 47 1</inkml:trace>
  <inkml:trace contextRef="#ctx0" brushRef="#br1" timeOffset="-110385.09">21026 7864 0,'0'9'0,"-10"10"0,1 0 16,-1-19 0,-18 37-16,0-18 15,-10-9 1,-9 8-16,10-18 16,8 19-1,1 9 1,19 0-1,18-18-15,19-1 16,29 19-16,27 57 16,-27-20-1,-19-55 1,-10 18-16,9 9 16,-18 1-1,0 18-15,-19-18 16,-19 28-1,-18-10 1,-20-9-16,-46 47 16,-1-57-1,10-65 1,-28-28-16,47 9 16</inkml:trace>
  <inkml:trace contextRef="#ctx0" brushRef="#br1" timeOffset="-109921.2">21157 8314 0,'0'0'0,"0"0"16,0 0 0,0 0-16,0 0 15,10 19 1,-1 9-1,0-9-15,20 28 16,8-10 0,-8-18-16,-1-9 15,0-20 1,0-18-16,0-9 16,-18-1-1,-1-28 1,-18 1-16,-10-10 15,0 28 1,10 0 0,-1 28-16,10 19 15</inkml:trace>
  <inkml:trace contextRef="#ctx0" brushRef="#br1" timeOffset="-109431.77">21665 7770 0,'0'0'0,"0"0"16,0-9 0,0 18-16,0 19 15,0 19 1,0 10-16,10 27 15,-1 19 1,-9-28 0,9-9-1,1 18-15,-10-27 16,9-39 0,-9-8-16,0-10 15,10 0 1,-1-19-16,1 0 15,8 10 1,1 9 0,9-19-16,1 10 15,-11 18 1,1-9-16,-9 9 16,-10 10-1,-10 9 1,-18 10-16,-38 37 15,-19-28 1,-9-10 0,38-8-16</inkml:trace>
  <inkml:trace contextRef="#ctx0" brushRef="#br1" timeOffset="-109185.14">22051 8633 0,'0'0'0,"0"-18"0,0 8 15,9 10 1,1-9-16,9 9 15,9 0 1,19 0-16,-28-10 16</inkml:trace>
  <inkml:trace contextRef="#ctx0" brushRef="#br1" timeOffset="-108676.17">22597 7986 0,'0'0'0,"0"0"16,9 0-16,0 0 16,20 0-1,8 0-15,10 0 16,0-19-1,0 0-15,-9 1 16,-10-20 0,0-18-1,-18 28-15,-20-19 16,-8 9 0,-29 1-16,-29 9 15,10 18 1,1 20-1,8 18-15,1 37 16,9 39 0,18 36-16,29 1 15,10 0 1,-1 9-16,10-37 16,0 18-1,-10 38 1,-9-66-16,0-47 15,-9 10 1,0-19-16,-1-28 16,10-19-1</inkml:trace>
  <inkml:trace contextRef="#ctx0" brushRef="#br1" timeOffset="-108466.11">22343 8624 0,'0'0'0,"9"-9"16,19-20-16,19-8 16,10 9-1,-1 9-15,10 0 16,-28 0-1</inkml:trace>
  <inkml:trace contextRef="#ctx0" brushRef="#br1" timeOffset="-108107.87">22982 8464 0,'0'0'0,"0"0"0,0 0 15,0 0 1,10 0-16,-1 0 16,1 0-1,8-9-15,-8 0 16,9-1 0,-19 10-1,0-18-15,0 8 16,-19 1-1,0-1-15,-9 20 16,-10 9 0,10 18-16,18-9 15,1 0 1,18-9-16,1 0 16,18 0-1,-9-10-15</inkml:trace>
  <inkml:trace contextRef="#ctx0" brushRef="#br1" timeOffset="-107851.53">23274 8380 0,'0'0'0,"0"0"0,0 0 16,-9 9-16,-1 1 15,1 9 1,9 9-16,0-28 16,9 28-1,10 9 1,9-18-16,0 0 16,-9-19-1,9-9-15,-9-10 16</inkml:trace>
  <inkml:trace contextRef="#ctx0" brushRef="#br1" timeOffset="-107573.67">23490 7667 0,'0'0'0,"0"0"0,0 0 16,0 9-1,0 10 1,10 28-16,-1 28 16,1 28-1,-1 19 1,0-19-16,10-9 16,-9 0-1,-10-9-15,0-10 16,0-28-16,0-29 15,0-18 1</inkml:trace>
  <inkml:trace contextRef="#ctx0" brushRef="#br1" timeOffset="-106511.78">23161 8127 0,'0'0'0,"9"0"15,10 9-15,28-9 16,10 0 0,-1 0-16,1 9 15,-10-9 1,-10 0 0,-8-9-16,-11 0 15,1-1 1,-9 1-16,-1 9 15,0 9-15,1 1 16,9-1 0,-1 10-16,11 0 15,-1 9 1,0 0-16,10-9 16,-10-1-1,10-18 1,-10 0-16,-9-18 15,-1-10 1,-8-1-16,-10 1 16,-19-19-1,0 0 1,10 10-16,-1 27 16,10 1-16,0 0 15,0-1 1,0 10-16,10 0 15,9 0 1,9 0-16,19 0 16,0 10-1,0-1 1,0 10-16,-9 9 16,-1 19-1,-9 0-15,-9-10 16,0 1-1,-19-1-15,0-18 16,0 0 0,0-10-16,0-9 15,0 0 1,0 0-16,9-18 16,1-20-1,-10 19-15,150-309 16,-150 328-1,10 0-15,18 9 16,19 1 0,0 8-1,0 11-15,-9-1 16,-1 0 0,-8-9-16,-11-10 15,1-9 1,-9 0-16,-1 0 15,0 0 1,-9-9-16,0-1 16,0-9-1,-18-9-15,-1 0 16,-9 19 0,-1-1-16,1 20 15,0-1 1,19 19-1,-1 0-15,20 1 16,-1 8 0,0-9-16,10 10 15,9-10 1,10 10-16,-10-20 16</inkml:trace>
  <inkml:trace contextRef="#ctx0" brushRef="#br1" timeOffset="-106182.16">22841 9384 0,'0'0'0,"10"0"16,8-9-16,11-10 15,18 0 1,9 0-16,1 10 15,-10-1 1,0 1 0,-29 9-16</inkml:trace>
  <inkml:trace contextRef="#ctx0" brushRef="#br1" timeOffset="-106017.84">22804 9600 0,'0'0'0,"9"0"0,10-10 16,28-8-1,47-1-15,28-9 16,-56 9 0</inkml:trace>
  <inkml:trace contextRef="#ctx0" brushRef="#br1" timeOffset="-105570.87">23641 8915 0,'0'0'0,"0"0"0,0 0 16,0 9 0,9 1-16,1 8 15,8-8 1,-8-10-16,-1 0 16,1 0-1,-1 0 1,0 0-16,1 0 15,-10 0 1,9 0-16,-9-10 16,10 10-1,-10-9 1,0 9-16,0 0 16,0 0-1,0 0-15,0 0 16,0 0-1,0-9-15,0 9 16</inkml:trace>
  <inkml:trace contextRef="#ctx0" brushRef="#br1" timeOffset="-104685.15">23631 9046 0,'0'0'0,"0"0"0,0 0 16,0 10-1,-9-1 1,-10 19-16,-9 0 16,9-9-1,0 9-15,10 0 16,9 0 0,9 38-16,1 0 15,9-29 1,-1-18-16,11 0 15,-1-10 1,0-9 0,0-28-16,-9 0 15,0-10 1,0-37-16,-19-18 16,-10 27-1,-9 19-15,-9 9 16,-9-9-1,8 19 1,1 28-16,9 0 16</inkml:trace>
  <inkml:trace contextRef="#ctx0" brushRef="#br1" timeOffset="-104444.93">24055 9393 0,'0'0'0,"0"0"0,0 0 16,0 0-1,0 0-15,0 0 16</inkml:trace>
  <inkml:trace contextRef="#ctx0" brushRef="#br1" timeOffset="-104018.99">24186 8830 0,'0'0'0,"0"0"0,10 0 16,9 0 0,9-18-16,19-1 15,-9 9 1,9 10-16,-10 10 15,1-10 1,-1 9 0,-18 1-16,10 18 15,-11 9 1,-8 20-16,-10 18 16,-19 9-1,0 1 1,0-1-16,0 0 15,10 10 1,0-19 0,9-37-16,0 9 15,0-10 1,0-27-16</inkml:trace>
  <inkml:trace contextRef="#ctx0" brushRef="#br1" timeOffset="-103858.72">24243 9299 0,'9'0'0,"1"-9"16,46-10 0,76-18-16,131-1 15,132-9 1</inkml:trace>
  <inkml:trace contextRef="#ctx0" brushRef="#br1" timeOffset="-75825.54">21016 10726 0,'0'0'0,"0"0"0,0 0 16,0 0-1,0 0-15,0-10 16,0 1-1,0 9-15,-19-10 16,1 1 0,-20 0-1,0 18-15,10 0 16,0 1 0,18-1-16,1 1 15,18-1 1,10 19-16,9 0 15,10 19 1,0-9-16,-1-1 16,-18 1-1,0-10-15,-19 0 16,0 0 0,-19 10-1,-28-1-15,-28 1 16,-19-10-1,-19-9-15,47-19 16</inkml:trace>
  <inkml:trace contextRef="#ctx0" brushRef="#br1" timeOffset="-75402.72">21148 10801 0,'0'0'0,"0"0"0,0 0 15,0 9 1,-10 19-16,20 19 16,9 9-1,9 10-15,19 0 16,0-10 0,9-18-16,-18-20 15,0-18 1,-1-18-16,-8-11 15,-11-27 1,-18-19 0,-18 9-16,-11 10 15,1 28 1,19 19-16</inkml:trace>
  <inkml:trace contextRef="#ctx0" brushRef="#br1" timeOffset="-74547.05">21562 10144 0,'0'0'0,"0"0"16,0 0-1,0 19-15,0 28 16,9 37-1,-9 19-15,0 0 16,0-18 0,0-19-16,0-10 15,0-19 1,0-18-16,0 0 16,0 0-1,0-19-15,0 0 16,0 0-1,10 0-15,-1 0 16,0 0 0,10 0-1,9 9-15,1 10 16,-1 9 0,0 9-16,-9 10 15,0-9 1,-19-1-16,-19 10 15,-9 0 1,-38 0-16,-19 0 16,38-28-1</inkml:trace>
  <inkml:trace contextRef="#ctx0" brushRef="#br1" timeOffset="-74256.21">21900 11157 0,'0'0'0,"0"0"16,0 0-1,0 0-15,10 0 16,9-9 0,18-1-16,20-8 15,9-1 1,-1 10 0,-36-1-16</inkml:trace>
  <inkml:trace contextRef="#ctx0" brushRef="#br1" timeOffset="-73852.9">22540 10529 0,'0'0'0,"0"0"16,0 0-16,-9-10 15,-1 1 1,-8 9-16,-1 0 16,-10 0-1,20 9 1,0 1-16,18-1 16,0 19-1,20 19-15,18 0 16,9 9-16,1 10 15,-20-10 1,-9-9 0,-9 0-16,-19-9 15,-9 8 1,-19 1-16,-19 0 16,-10-9-1,1-1-15,18-27 16</inkml:trace>
  <inkml:trace contextRef="#ctx0" brushRef="#br1" timeOffset="-73522.51">23067 10979 0,'0'0'0,"0"0"16,0 0-1,-9-9-15,-10-1 16,-9 1 0,-1 18-16,1 1 15,0-1 1,9 0-16,10 1 15,-1-1 1,10 0-16,10 1 16,-1 9-1,19 9 1,-18-19-16</inkml:trace>
  <inkml:trace contextRef="#ctx0" brushRef="#br1" timeOffset="-73052.01">23246 11448 0,'0'0'0,"0"0"0,0 0 15,0-19 1,0-9-16,0-9 16,0-20-1,9 1-15,1-10 16,-1 10-1,0 9-15,1 19 16,-1 19 0,1-1-1,8 1-15,1 18 16,0 1 0,-10-1-16,1 0 15,-1 1 1,-9-10-16,0 0 15,0 0 1,0 0-16,0 0 16,10-19-1,-1-19 1,0 10-16,1 10 16,-1 8-1,19 10-15,1 19 16,-1 9-1,0 28-15,-9 10 16,0 9 0,-19-37-16</inkml:trace>
  <inkml:trace contextRef="#ctx0" brushRef="#br1" timeOffset="-72649.12">23754 10819 0,'0'0'0,"0"0"15,0 10-15,0 9 16,0 27 0,-10 30-16,1 36 15,9 1 1,0 9-16,-10 18 15,10 1 1,-9-19 0,-10-9-16,0-38 15,1-28 1,8-38-16</inkml:trace>
  <inkml:trace contextRef="#ctx0" brushRef="#br1" timeOffset="-72273.94">23631 10885 0,'0'0'0,"0"0"16,10-19-1,-1 1-15,1-1 16,18 9 0,0 1-16,10 9 15,-1 9 1,-8 1-16,-11-1 15,1 1 1,-19 8-16,0 1 16,-19 9-1,-37 10 1,18-19-16</inkml:trace>
  <inkml:trace contextRef="#ctx0" brushRef="#br1" timeOffset="-71986.8">23970 10135 0,'0'0'0,"0"0"15,9 9-15,1 28 16,18 20 0,0 37-16,-9 18 15,-9 1 1,-10-1-16,0-8 16,0-11-1,0-46-15</inkml:trace>
  <inkml:trace contextRef="#ctx0" brushRef="#br1" timeOffset="-71674.03">24074 11026 0,'0'0'0,"9"0"0,0 0 15,20-10 1,-1-8-16,-9-1 15,-1 0 1,-18 0-16,0 1 16,-18-1-1,-1 9-15,-19 1 16,-18 28 0,9 9-16,18 19 15,11-10 1,8 1-1,20 0-15,18-1 16,10 1 0,-20-20-16</inkml:trace>
  <inkml:trace contextRef="#ctx0" brushRef="#br1" timeOffset="-71377.96">21900 12574 0,'0'0'0,"10"0"0,18-19 16,19 0-1,28 1-15,-9 8 16,-9 1 0,-39 0-16</inkml:trace>
  <inkml:trace contextRef="#ctx0" brushRef="#br1" timeOffset="-71209.9">21835 12649 0,'0'0'0,"9"0"16,10 0-16,28 9 15,28 1 1,29-1-1,-48-9-15</inkml:trace>
  <inkml:trace contextRef="#ctx0" brushRef="#br1" timeOffset="-70818.09">22982 12377 0,'0'0'0,"0"0"16,0 0-16,-19 0 15,-28 9 1,-9 1-16,9 18 16,0 0-1,19 0 1,18 10-16,10-1 15,10 1 1,18-1-16,0-9 16,10-9-1,-1-9 1,1-10-16,0-19 16,-10-19-16,-19-9 15,-18-18 1,-29-1-16,-18 19 15,-1 19 1,29 19 0</inkml:trace>
  <inkml:trace contextRef="#ctx0" brushRef="#br1" timeOffset="-70637.29">23058 12668 0,'0'0'0,"0"0"0,0 0 15,0 0 1,0 0-16,0 0 16</inkml:trace>
  <inkml:trace contextRef="#ctx0" brushRef="#br1" timeOffset="-70259.41">23340 12227 0,'0'0'0,"0"0"16,9 0-16,1-10 15,-1 1 1,19 0-16,0-1 16,10 10-1,0 10-15,-1-1 16,1 19 0,0 19-16,-20 0 15,1 9 1,0 10-16,-19 9 15,-9 0 1,-1 0 0,1-9-16,-1-10 15,1 0 1,0-18-16,-1-29 16</inkml:trace>
  <inkml:trace contextRef="#ctx0" brushRef="#br1" timeOffset="-70095.19">23415 12621 0,'0'0'0,"9"0"16,29-19-16,47-9 15,84 0-15,179 0 16</inkml:trace>
  <inkml:trace contextRef="#ctx0" brushRef="#br1" timeOffset="-54033.09">22597 12161 0,'9'0'0,"10"-9"16,28-10-16,38-9 15,27-10 1,20 10 0,9 0-16,10 19 15,-10-1 1,-19 20-16,-18 18 15,-10 0 1,0 19-16,-19 0 16,-9 9-1,-19 10-15,-9 18 16,-20 1 0,-8-1-16,-29 10 15,-19-10 1,-9-9-16,-19-9 15,-28-10 1,-19-28-16,-9-18 16,-19-29-1,9-18-15,19-20 16,19-18 0,10-19-16,18 1 15,19-1 1,9 0-16,10 9 15,0 10 1,18 10 0,1 18-16,9 19 15,0 9 1</inkml:trace>
  <inkml:trace contextRef="#ctx0" brushRef="#br1" timeOffset="-53019.2">22898 13146 0,'0'0'0,"0"0"0,0-9 15,9 0 1,-9-1 0,0 10-16,9 10 15,1 8 1,18 20-16,0 27 15,-9 29 1,0 19-16,0-29 16,-10-9-1,-9-28-15,0-9 16,0-10 0,0-9-16,0-19 15,0 0 1,0 0-16,0-28 15,0-47 1,-9-19-16,-1 0 16,1 9-1,0 1-15,-1 9 16,1 28 0,9 19-16,-10 9 15,10 10 1,0 9-16,-9 19 15,-10 18 1,0 19 0,0 29-16,10 9 15,0-19-15,-1-10 16,1-18 0,9-9-1,0-19-15,0-1 16,0-18-1,0 0-15,9-9 16,1-38 0,8-28-16,1-28 15,0 0 1,-10 27-16,1 20 16,-10 28-1,0 19-15,0-1 16,9 20-1,1 18-15,-1 28 16,-9 29 0,0 27-16,0-9 15,0-18 1,0-10 0,0-19-16,0-18 15,0-20 1,0-8-16,0-10 15,0 0 1,0-10-16,0-36 16,-9-30-1,9 1-15,0 19 16,0 37 0</inkml:trace>
  <inkml:trace contextRef="#ctx0" brushRef="#br0" timeOffset="139656.87">20621 9618 0,'0'0'0,"0"0"0,0 0 15,0 0 1,0 0-16,0 0 15,0 0 1,0 0 0,0 0-16,0 10 15,9-1 1,29 1-16,47 18 16,46 0-1,29-9-15,38-1 16,28 1-1,9-19-15,0 0 16,10-9 0,27-10-16,1 10 15,0-10 1,-9 0-16,-10 10 16,-29-1-1,-18 20 1,-28-1-16,-28 1 15,-20-1 1,-27 0-16,-20 1 16,-18-1-1,-19 0-15,-9 1 16,-19-10 0,0 9-16,-1-9 15,-18 0 1,0 0-16,0 0 15,0 0 1,-28 0-16,-47 0 16,-57-9-1,-37-1-15,-38 10 16,-28-9 0,-10 0-16,-18-1 15,-20 10 1,-18-9-1,-9 18-15,18 1 16,29 8-16,18 1 16,29-9-1,47-1-15,28 0 16,18-9 0,29 0-1,28 0-15,19 0 16,19-9-1,0 0-15,9 9 16,10 0 0,-1 0-16,10 0 15,0 0 1,10 0-16,8-10 16,48-9-1,57-9-15,55 10 16,48-11-1,19 20-15,27 0 16,20 18 0,19 0-16,8 1 15,-18-10 1,0 0-16,-9 0 16,-28-10-1,-20 10 1,-46-9-16,-38 9 15,-29 0-15,-27 0 16,-20 0 0,-37 0-1,-9 0-15,-10 0 16,-9 0 0,-9 0-16,-10 0 15,0 0 1,0 0-16,0 0 15</inkml:trace>
  <inkml:trace contextRef="#ctx0" brushRef="#br2" timeOffset="-93762.54">19812 2122 0,'0'0'15,"19"-9"-15,18-10 16,39 0-16,27 0 15,38 10 1,-9-29 0,0 20-16,-1 18 15,29-10 1,10 1-16,18-19 16,-9 9-1,-1 19-15,10-9 16,1 27-1,8-18 1,10 0 0,9 19-16,1-19 15,-1 28 1,10 19-16,-10-9 16,-9-1-1,0 38 1,-9-9-16,-19-29 15,9 20 1,0 27 0,-19 1-16,-9-29 15,-9 10 1,-10 9-16,9 56 16,-27-9-1,-39-56 1,1 9-16,9 56 15,-19 10 1,-28-47 0,10 112-16,-20-18 15,-18-113 1,0 37 0,0 57-16,-10 28 15,1 28 1,-10-28-1,0-65-15,0 46 16,0 66 0,-10-28-16,-9-38 15,1 10 1,-20 46 0,0-37-16,1-28 15,-10-9 1,-10-1-1,-27 66-15,-1-18 16,-9-20 0,0-18-1,-10-56-15,-18 0 16,-47 8 0,-1-17-16,-8-1 15,8-19 1,20-46-1,-38 37-15,9 0 16,-19 9 0,20 1-1,8-48-15,1-18 16,-19 9 0,-10 0-16,10-28 15,-10-9 1,1 28-1,9 18-15,9-46 16,19-10 0,10-9-1,8 0-15,11 28 16,-10-28 0,9-29-1,10 11-15,-19-29 16,9 9-1,10-9 1,-1 0-16,1 0 16,0-47-1,18 28-15,1-19 16,-10-27 0,19 8-1,-10-46-15,20 18 16,18 20-1,0-20 1,9-27 0,10-48-16,10 47 15,18 29 1,10-104-16,9-18 16,9 65-1,19-66 1,10-18-16,-1 75 15,1 65 1,9-55 0,19-95-16,-19 19 15,9 38 1,-18 93-16,28-102 16,0 8-1,-10 95 1,1-19-1,8 18-15,1 38 16,0 38 0,9-29-16,-9 29 15,0 55 1,-28 20 0</inkml:trace>
  <inkml:trace contextRef="#ctx0" brushRef="#br2" timeOffset="-91657.04">19972 10416 0,'0'0'16,"9"0"-16,1-9 15,9-20 1,28-17-16,9-11 15,38-46 1,-9 19-16,-19 93 16,9-28-1,19-9 1,9 19-16,10-10 16,-66-9-1,292 65 1,-339-37-16,9 0 15,10-9 1,9 46 0,1-8-16,-20-29 15,1 0 1,8-10 0,-8 10-16,-1 0 15,10-9 1,9-1-1,19 1-15,28-19 16,20-19 0,-1 9-1,0 1-15,9 9 16,29 0 0,9 46-1,19-36-15,9-10 16,1 18-1,-10 1 1,-10 18-16,-18 10 16,-10-10-1,0 85 1,-18-19-16,-38-103 16,9 19-1,-9 9-15,-10 0 16,1 9-1,-1-28 1,-9 38-16,-9 19 16,-10-10-1,-9-10 1,0 1-16,-1-9 16,1-10-1,0 0 1,0 28-16,-19-19 15,9 1 1,1-1 0,-10 0-16,0-9 15,0 0 1</inkml:trace>
  <inkml:trace contextRef="#ctx0" brushRef="#br2" timeOffset="-90254.96">20188 8389 0,'0'0'0,"0"0"0,0 0 16,0 10-1,0-10-15,19-28 16,9-38 0,29 10-1,37-29-15,38 20 16,46-39 0,10 20-1,1 37-15,46-28 16,28 19-1,19 46 1,10-9-16,0-27 16,-1 8-1,-18 10 1,0 47-16,-10 28 16,-27-19-1,-20-19 1,-19 38-16,-18 0 15,-38 9 1,-18 38 0,-29 0-16,-38 9 15,-18-28 1,-29 0 0,-18 19-16,-38-56 15,-104 84 1,-75 56-1,-56-56-15,-85-38 16,-28-84 0,-28 10-16,9-20 15,19-9 1,19 1 0,37-48-16,19 66 15,38 38 1,37-67-1,48-27-15,56 0 16,37 9 0,19-28-1,29-10-15,37 29 16,10 28 0,46-75-1,39-47-15,36 65 16,95-18-1,57 9 1,27 38-16,39 0 16,27-48-1,-9 11-15,-18 74 16,8-9 0,-9-19-1,-27 9-15,-30 19 16,-8-9-1,-29 38 1,-28 46-16,-19-9 16,-28 19-1,-19 9 1,-28 9-16,-28-9 16,-38 0-1,-19 28-15,-28 10 16,-47-19-1,-75 18 1,-123 29-16,-75 0 16,-19-76-1,-56 11 1,-19 8-16,19-28 16,-9-37-1,27-38 1,1-9-16,19-9 15,18-48 1,47-27 0,48 46-16,56 38 15,47-19 1,37-38 0,57 38-16</inkml:trace>
  <inkml:trace contextRef="#ctx0" brushRef="#br2" timeOffset="-87870.74">19991 8324 0,'0'0'0,"0"0"16,0 0 0,0 0-16,9-19 15,1 0 1,27-9-16,20-9 15,18-1 1,28-18 0,20 9-16,8 9 15,20-9 1,-10 19-16,0-9 16,10-10-1,18-10-15,0 11 16,1-1-1,8 0-15,1 0 16,9 0 0,-18 9-16,-1 10 15,0 9 1,-28 10-16,0 9 16,10 0-1,-19 9-15,9 1 16,-9-10-1,-1 9 1,1 1-16,0-1 16,-10 0-1,-9 1-15,0-1 16,-10 10-16,10 9 16,-19 0-1,-19 0 1,1 0-16,-10 1 15,-10 8 1,0 1-16,-18 9 16,0 0-1,-20-10-15,1 10 16,-19 9 0,-28 19-16,9-28 15</inkml:trace>
  <inkml:trace contextRef="#ctx0" brushRef="#br2" timeOffset="-72660.22">18467 15023 0,'0'0'0,"0"0"0,0-10 15,-10 1 1,-8 0-16,-20-1 16,0 20-1,-18-1-15,-1 10 16,1 9-1,9 0 1,19 0-16,18 0 16,10 0-16,19 19 15,19 10 1,28-1-16,9 0 16,9 1-1,1-1-15,-10 0 16,-18-9-1,-1 9-15,-18 1 16,-19-10 0,-10 9-16,-18 10 15,-38-1 1,-47-8 0,-29-1-16,-27-19 15,9-27 1,18-20-16,11-8 15,36-11 1,20 11-16,28-1 16,9 0-1,9 10-15</inkml:trace>
  <inkml:trace contextRef="#ctx0" brushRef="#br2" timeOffset="-72277.54">19069 14563 0,'0'0'0,"0"0"0,0 0 16,0 9-1,9 10-15,1 47 16,18 46 0,9 48-16,-8 9 15,-10 28 1,-1-19-16,-8-28 16,-10-18-1,0-10-15,-10-19 16,10-19-1,-9-28-15,9-18 16,-9-10 0,9-18-1,0-10-15,0 0 16</inkml:trace>
  <inkml:trace contextRef="#ctx0" brushRef="#br2" timeOffset="-72061.84">18805 15539 0,'0'0'0,"10"0"16,-1 0 0,29-10-16,28-8 15,28-1 1,9 9-16,38 1 15,19 9 1,151 9-16</inkml:trace>
  <inkml:trace contextRef="#ctx0" brushRef="#br2" timeOffset="-71188.88">20113 15548 0,'0'0'0,"0"0"16,0 0-1,-19-9-15,0-1 16,-18 1 0,-1 0-16,-9 18 15,0 0-15,0 10 16,0 9 0,19 0-1,18 19-15,1 0 16,18 0-1,1-9-15,9-1 16,-1-18 0,11 0-16,-1-19 15,0 0 1,0-10-16,1 1 16,8 0-1,1-1-15,9 1 16,9 18-1,1 1-15,9-1 16,-1-9 0,-8 0-16,-1-28 15,1-28 1,9-48-16,-10-46 16,-9-19-1,-28 10-15,-10 18 16,-9 47-1,0 19 1,0 38-16,0 9 16,0 18-1,0 10-15,0 10 16,0 36 0,-9 48-16,18 10 15,1 8 1,-1-9-16,1-18 15,-1-10 1,-9-19-16,9-18 16,1-20-1,-1-18-15,1 0 16,18-18 0,0-1-16,0-9 15,10 0 1,-1 18-16,1 20 15,9-1 1,0 19 0,-9 19-16,-19 9 15,-10 19 1,-18 0-16,-48 0 16,-46 1-1,-20-30-15,-8-17 16,18-20-1,38-9-15,37 0 16,19 0 0</inkml:trace>
  <inkml:trace contextRef="#ctx0" brushRef="#br2" timeOffset="-70928.38">21703 15651 0,'0'0'0,"0"0"15,0 0-15,0 0 16,0 10 0,0 18-16,0 19 15,9 18 1,1 1-16,-1 0 15,-9-10 1,0-9-16,0-28 16</inkml:trace>
  <inkml:trace contextRef="#ctx0" brushRef="#br2" timeOffset="-70774.18">21449 14948 0,'0'0'0,"0"0"0,9 0 16,20 0-1,8 0-15,-18 0 16</inkml:trace>
  <inkml:trace contextRef="#ctx0" brushRef="#br2" timeOffset="-69609.29">22089 14666 0,'0'0'0,"0"0"16,0 19-16,-10 37 16,1 47-1,18 38-15,1 9 16,8 0-1,11-18-15,-1-1 16,9-18 0,11-29-16,-1-28 15,0-27 1,-10-20-16,10-18 16,0-29-1,-9-18 1,0 9-16,-20 19 15,1 18 1,0 1-16,0 0 16,9 18-1,0 0-15,19 20 16,0 8 0,0 1-16,0-10 15,0-10 1,0 1-16,-9 0 15,0-19 1,9-9-16,-10-10 16,10-28-1,10-37-15,-19-29 16,-1-9 0,-18 19-16,0 9 15,-19 19 1,0 19-16,0 9 15,0 0 1,-10 0-16,1 19 16,0 0-1,9 9-15,0 9 16,0 1 0,0 18-1,0 10-15,0 28 16,9 28-1,0 38-15,10-1 16,9-8 0,1-11-16,-1-8 15,0-20 1,10-8-16,9-20 16,-10-9-1,10-9-15,0-19 16,10-9-1,-1-29-15,10-18 16,-9-19 0,-20 0-16,-9 0 15,-9 19 1,-9 9-16,-10 18 16,0 1-1,0 19-15,0 0 16,0 9-1,0 0 1,-10 9-16,1 28 16,9 20-1,9 27-15,20 29 16,-1 9 0,9-10-16,-8 1 15,-1 0 1,-9-10-16,-10-9 15,-18-1 1,-10-8-16,-9-20 16,-10-8-1,-18-10-15,-1-10 16,1-18 0,-10-19-16,28 0 15</inkml:trace>
  <inkml:trace contextRef="#ctx0" brushRef="#br2" timeOffset="-69383.84">23415 15389 0,'0'0'16,"9"-19"-16,20 0 15,-1 0-15,19 1 16,0-11 0,0 20-16,-9 0 15,-10-1 1,-9 10 0,-19 0-16</inkml:trace>
  <inkml:trace contextRef="#ctx0" brushRef="#br2" timeOffset="-69189.9">22493 15210 0,'0'0'0,"0"0"15,0 0 1,0 0-16,0 0 15,0 0 1,0 0-16</inkml:trace>
  <inkml:trace contextRef="#ctx0" brushRef="#br2" timeOffset="-68643.56">16924 16439 0,'0'0'0,"9"0"0,29-18 15,65-10 1,76-19-16,103 0 16,104 9-1,94 10-15,84 9 16,29 10-1,-10 9-15,1-9 16,-11-1 0,-8-9-16,-10-9 15,-28 9 1,-57 10-16,-47 0 16,-56 9-1,-56 0 1,-76 0-16,-56 0 15,-57-10-15,-37 10 16,-38 0 0,-19 0-16,-19 0 15,-9 0 1,0 0 0</inkml:trace>
  <inkml:trace contextRef="#ctx0" brushRef="#br2" timeOffset="-68088.92">17027 14704 0,'0'0'0,"10"0"16,46-19-1,76-19-15,131 1 16,161 9-1,112 9-15,75 0 16,1 10 0,-19-1-16,-1 1 15,-27 0 1,-29 9-16,-38-19 16,-46 10-1,-66-1-15,-76 10 16,-46 10-1,-48 8-15,-56 10 16,-28 1 0,-29 18-16,-18 18 15,-10 29 1,-9 47-16,-19 56 16,-9 37-1,-29 29-15,-28 19 16,-19 93-1</inkml:trace>
  <inkml:trace contextRef="#ctx0" brushRef="#br2" timeOffset="-42052.8">16962 15595 0,'9'-9'0,"38"-38"15,38-66-15,28-18 16,-10-1 0,-47 57-16</inkml:trace>
  <inkml:trace contextRef="#ctx0" brushRef="#br2" timeOffset="-41587.04">16369 17781 0,'0'0'0,"9"0"15,20 0-15,27-19 16,38-9 0,19-37-16,28-39 15,0-18 1,10-18-16,-76 65 15</inkml:trace>
  <inkml:trace contextRef="#ctx0" brushRef="#br2" timeOffset="-38431.46">18081 17462 0,'0'0'0,"0"0"15,0 10 1,0-1-16,9 19 16,1 0-1,-10 10-15,0-10 16,9 9-1,-9 1-15,0-19 16,0-10 0</inkml:trace>
  <inkml:trace contextRef="#ctx0" brushRef="#br2" timeOffset="-38230.89">18025 17087 0,'0'0'0,"0"0"0,0 0 16,0 0 0,9 0-16,0 0 15,-9 0 1</inkml:trace>
  <inkml:trace contextRef="#ctx0" brushRef="#br2" timeOffset="-37894.73">18354 16965 0,'0'0'0,"0"0"0,0 0 0,0 0 16,0 19-1,9 46-15,1 39 16,18 36 0,10 10-1,9 1-15,-10-20 16,1-28-1,-19-18-15,-1-20 16,-8-27 0,-10-1-16,0-18 15,0-10 1,0-9-16</inkml:trace>
  <inkml:trace contextRef="#ctx0" brushRef="#br2" timeOffset="-37671.8">18279 17490 0,'0'0'0,"9"0"0,10-9 16,18 0-1,29-1-15,19 1 16,9-1-1,-19 1 1,1 18-16,18 1 16,-47-10-16</inkml:trace>
  <inkml:trace contextRef="#ctx0" brushRef="#br2" timeOffset="-37097.68">19614 17415 0,'0'0'0,"0"0"0,0 0 16,0 0 0,0 0-16,0 10 15,-9 18 1,0 19-16,-1 0 15,20 9 1,8-19-16,1-8 16,0-11-1,0-8 1,9-10-16,0 0 16,1-19-1,-11 0-15,1-9 16,0 0-1,-10 19-15,1-1 16,-1 1 0,1-1-16,8 20 15,20-1 1,9 19-16,10-9 16,-1 0-1,-9 0-15,-9-19 16,-1 0-1,1-19-15,-19-19 16,0-18 0,-19-19-16,-19 9 15,-19 19 1,10 10-16,0 9 16,18 18-1,1 1 1,9 9-16</inkml:trace>
  <inkml:trace contextRef="#ctx0" brushRef="#br2" timeOffset="-36861.52">20518 17528 0,'0'0'0,"0"0"0,0 0 16,0 9-16,9 19 16,0 1-1,1 8-15,-1 1 16,1-1 0,-1 1-16,-9-29 15</inkml:trace>
  <inkml:trace contextRef="#ctx0" brushRef="#br2" timeOffset="-36670.93">20348 17049 0,'0'0'0,"0"0"0,0 0 16,0 0-1,10 10-15,-1-1 16,19 19 0,-9-9-16</inkml:trace>
  <inkml:trace contextRef="#ctx0" brushRef="#br2" timeOffset="-36438.33">20696 16984 0,'0'0'0,"0"0"0,0 9 15,0 19 1,10 38-16,-1 37 16,19 19-1,1 19 1,-1-10-16,19-9 15,0 0 1,-28-75-16</inkml:trace>
  <inkml:trace contextRef="#ctx0" brushRef="#br2" timeOffset="-36192.21">21073 16852 0,'0'0'0,"0"0"16,0 10-1,9 27-15,0 57 16,1 28 0,9 9-1,-1 1-15,1-10 16,9-28-16,1-10 15,-20-47 1</inkml:trace>
  <inkml:trace contextRef="#ctx0" brushRef="#br2" timeOffset="-35879.88">21835 17884 0,'0'0'0,"0"0"0,9-9 16,0-10 0,1-18-16,9-20 15,-1-18 1,1-9-16,9-1 16,1 20-1,-10 18-15,-1 19 16,1 0-1,0 18-15,0 10 16,9 19 0,10 28-16,9 37 15,-10 20 1,1-1-16,-29-47 16</inkml:trace>
  <inkml:trace contextRef="#ctx0" brushRef="#br2" timeOffset="-35504.65">22512 17575 0,'0'0'0,"0"0"0,0 0 16,0 0-16,0 9 15,0 1 1,-9 18-16,9 19 16,9-1-1,19 11-15,0-20 16,19-9 0,0-18-16,-9-20 15,0-18 1,-1-19-16,-18-18 15,-19-1 1,-9 10 0,-10 9-16,-9 19 15,-10 9 1,0 10-16,20-1 16</inkml:trace>
  <inkml:trace contextRef="#ctx0" brushRef="#br2" timeOffset="-35179.51">22851 16599 0,'0'0'0,"0"0"0,0 9 15,9 20-15,0 46 16,10 65 0,9 29-1,1 0-15,-1 0 16,0-10 0,0-27-16,-9-10 15,-9-28 1,-10-38-16,0-19 15,0-8 1,0-20-16,0-9 16</inkml:trace>
  <inkml:trace contextRef="#ctx0" brushRef="#br2" timeOffset="-35001.84">22493 17350 0,'0'0'0,"10"0"0,27 0 16,29-10-1,47 1-15,19-10 16,37 10 0,151-19-1</inkml:trace>
  <inkml:trace contextRef="#ctx0" brushRef="#br2" timeOffset="-34597.66">23782 16787 0,'0'0'0,"0"0"15,0 9-15,0 19 16,-9 47-1,18 57-15,10 18 16,9 28 0,0 0-16,10-18 15,-10-48 1,-9-55 0,-10-39-16,1-8 15,-1-20-15,0-46 16,10-38-1,0 19 1,0 19-16,0 18 16,-10 10-16,1 19 15,18-1 1,0 20 0,10 18-16,18 28 15,29 29 1,-38-38-16</inkml:trace>
  <inkml:trace contextRef="#ctx0" brushRef="#br2" timeOffset="-34010.82">24685 17331 0,'0'0'0,"0"0"16,0 0-16,0 0 15,0 0 1,-9 9-16,-1 1 16,1 18-1,-1 0-15,20 19 16,9 0 0,18 0-16,10 9 15,10-28 1,-10-9-1,-10-19-15,1 0 16,-29-10 0,67-290-16,-76 300 15,0 0 1,0-9-16,0-1 16,0 1-1,0 9-15,0 0 16,9 19-1,19 28-15,10 47 16,18 18 0,10 10-16,0-9 15,-38-76 1,151 123-16,-179-160 16,0-19-1,0-56 1,0-56-16,-9-20 15,9 29 1,0 29-16,0 36 16,9 20-1,-9 18-15,9 10 16,-9 9 0</inkml:trace>
  <inkml:trace contextRef="#ctx0" brushRef="#br2" timeOffset="-33658.89">25908 17791 0,'0'0'0,"0"0"15,9 0-15,1 0 16,18-19 0,0-9-16,0-10 15,-9 1 1,0-10-16,-19 19 15,0-1 1,-9 20-16,-10 0 16,0 9-1,-9 9 1,9 19-16,0 0 16,10 19-1,18 9-15,10-9 16,37 19-1,39 0-15,17-19 16,1-19 0,-19-19-16,-56-9 15</inkml:trace>
  <inkml:trace contextRef="#ctx0" brushRef="#br2" timeOffset="-32816.82">27131 17406 0,'0'0'0,"0"0"16,0 0 0,0 0-16,0 0 15,0 0 1,0 0-16,0 0 15,0 0 1,0 0-16,0 9 16,-9 19-1,-1 10-15,10 9 16,19 19 0,19-1-1,18 1-15,10-19 16,-10-19-16,-9-19 15,-9-18 1,-19-19 0,0-19-16,-19-38 15,0 1 1,0 18-16,-10 1 16,1 18-1,9 19-15,9-1 16,1 11-1,-1 8-15,19 1 16,10 18 0,18 29-16,20 27 15,18 48 1,9 18-16,-9 10 16,-28-28-1,-19-38 1,-9-28-16,-19-19 15,-1-19-15,11-18 16,8-38 0,10-66-16,10-37 15,-20 19 1,-18 28-16,-9 37 16,-1 19-1,0 19-15,-9 19 16,0-1-1,10 20 1,-1-10-16</inkml:trace>
  <inkml:trace contextRef="#ctx0" brushRef="#br2" timeOffset="-31955.01">28740 17659 0,'0'0'0,"0"0"15,0 0 1,9 0-16,0 0 15,1-9 1,-1-10-16,10-18 16,-19-1-1,0 0-15,-9 10 16,-1 19 0,-9 0-16,1 18 15,-1 0 1,9 19-1,1 19-15,18 0 16,29 10 0,18-1-16,10-19 15,10-18 1,-20-19-16,0-28 16,-8-28-1,-11-19-15,-18-10 16,0 20-1,0 18-15,-1 18 16,1 1 0,0 10-16,9 8 15,0 1 1,1 18-16,18 29 16,9 27-1,-9 10-15,-19 1 16,-18-20-1,-10-9 1,0-10-16,0-27 16,0-10-1,9 0-15,10-38 16,28-37 0,19-19-16,9 0 15,0 1 1,-9 18-16,-9 9 15,-10 19 1,-10 0-16,-18 9 16,0 1-1,-19-10-15,-28 0 16,-10 0 0,-18 19-16,-1 28 15,1 38 1,-10 65-16,10 38 15,18 46 1,10 57-16,18 0 16,10-28-1,0-47 1,-9-19-16,0-47 16,-10-18-1,9-20-15,-9-27 16,1-20-1,8-18-15</inkml:trace>
  <inkml:trace contextRef="#ctx0" brushRef="#br2" timeOffset="-31786.08">29445 17903 0,'0'0'0,"10"0"0,18-9 16,38-1-1,37 1-15,10 9 16,-9 0 0,-10 0-16,-57 0 15</inkml:trace>
  <inkml:trace contextRef="#ctx0" brushRef="#br2" timeOffset="-31586.28">30348 17434 0,'0'0'0,"0"0"16,0 0-1,0 0-15,0 0 16,0 9 0,0 20-16,-9 36 15,9 48 1,9 28-16,1-76 15</inkml:trace>
  <inkml:trace contextRef="#ctx0" brushRef="#br2" timeOffset="-31383.46">30123 17246 0,'0'0'0,"0"0"0,0 0 16,9 0-1,0 0-15,10 0 16,0 0 0</inkml:trace>
  <inkml:trace contextRef="#ctx0" brushRef="#br2" timeOffset="-31171.59">30828 16712 0,'0'0'16,"0"0"-16,0 9 15,0 10-15,0 46 16,0 76-1,9 47 1,20 18-16,8-9 16,10 141-16</inkml:trace>
  <inkml:trace contextRef="#ctx0" brushRef="#br2" timeOffset="-30860.44">30950 18194 0,'0'0'0,"10"-263"16,-10 254-16,0 0 15,66-432 1,-66 441-16,9-29 16,19-18-1,10-18-15,0-20 16,-1-8 0,1-1-16,-10 9 15,-9 20 1,0 27-16,-19 10 15,0 19 1,0-1-16,0 20 16,0 27-1,-19 57-15,9 65 16,1 20 0,9 27-16,0 132 15</inkml:trace>
  <inkml:trace contextRef="#ctx0" brushRef="#br2" timeOffset="-30554.98">30800 17425 0,'0'0'0,"9"0"15,19 0-15,48 0 16,8 0 0,-8 9-16,-10-9 15,-10 9 1,-18 1-16,-1 9 16,1 9-1,-1 0-15,-18 9 16,0 1-1,-19-19 1,0-10-16,0-9 16</inkml:trace>
  <inkml:trace contextRef="#ctx0" brushRef="#br2" timeOffset="-29982.17">31270 17190 0,'0'0'0,"0"0"0,10 0 15,-1-9 1,0-1-16,1 1 16,18 9-1,19 9-15,0 19 16,19 19 0,-10 0-16,1 0 15,-1-9 1,-18-20-16,9 1 15,9 0 1,1-19 0,-1-9-16,-9-10 15,-9-19-15,-10 1 16,-9 9 0,-10 0-1,-9 18-15,0 1 16,-18 9-1,-20 19-15,0 27 16,10 58 0,19 65-16,28 37 15,-1 28 1,11 132-16,-76-150 16,47-206-1,-10-10-15,-187 46 16,197-46-1,-19-18-15,-9-29 16,-10-19 0,0-28-1,10-18-15,19 18 16,18 28-16,0 10 16,10 9-1,-9 28-15</inkml:trace>
  <inkml:trace contextRef="#ctx0" brushRef="#br2" timeOffset="-29804.36">32409 17922 0,'0'0'0,"0"0"0,0 0 16</inkml:trace>
  <inkml:trace contextRef="#ctx0" brushRef="#br2" timeOffset="-24694.32">16491 18025 0,'0'0'0,"0"0"16,10 0-16,18-19 16,19-37-1,56-75-15,29-57 16,9-28-1,10-18-15,56-85 16</inkml:trace>
  <inkml:trace contextRef="#ctx0" brushRef="#br2" timeOffset="-23042.51">19812 2188 0,'0'0'0,"0"0"15,-19-10-15,0 1 16,-9-10-1,0 0-15,0 10 16,-1 0 0,11-1-16,-1 1 15,0 18 1,-19 1-16,1 18 16,-20 19-1,-9 18 1,-9 20-16,0 9 15,28-10 1,0 19-16,19 19 16,-1 0-1,1 10-15,-9 8 16,8-8 0,1-10-16,0-19 15,0-28 1,-1-9-16,1-20 15,19-17 1,-1-11-16,1-18 16,9 0-1,0 0-15,0 0 16,0 0 0,9 0-16,1-9 15,18 18 1,19 19-1,38 48-15,9 36 16,-9 10 0,-20 28-16,-18 38 15,-37 18-15,-29 19 16,-28 10 0,0-29-1,0-27-15,28-29 16,38-19-1,103 19-15,349 75 16,432 48 0,-377-133-16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02T15:26:45.89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1900 4627 0,'0'0'0,"0"0"15,10 28-15,-1 10 16,1 9 0,18 28-16,9 56 15,10 29 1,-18-29-1,8 10-15,-18-38 16,-10-9 0,-9 0-1,-9-38-15,0-19 16,-1 1 0,1-19-1,-1-10-15</inkml:trace>
  <inkml:trace contextRef="#ctx0" brushRef="#br0" timeOffset="480.43">2502 5612 0,'0'0'0,"0"-9"15,0-19 1,0 9-1,10-28-15,-1 0 16,10-9 0,28-29-16,9-18 15,1 28 1,-19 38 0,9-1-16,0 19 15,0 10 1,0 28-16,-10 9 15,1 28 1,-10 29 0,-18 27-16,-20-27 15,-18-48 1,-38 10-16,-9-9 16,0-10-1,9-19 1,19-9-16,0-28 15,0-28 1,9-19 0,10 0-16,18-1 15,10 30 1,10 27-16,-10 9 16</inkml:trace>
  <inkml:trace contextRef="#ctx0" brushRef="#br0" timeOffset="981.98">3424 5425 0,'0'-10'0,"0"1"0,10-1 16,9-27-1,9-1-15,0 10 16,0 19 0,19-19-1,10 0-15,-10 28 31,9 9-31,-9 19 16,-9 10-16,-10 9 16,-9-1-1,-19 39 1,-28-1-16,-19-46 16,-19-19-1,-10-38-15,-18 38 16,19-19-1,28-47 1,9-19-16,10-18 16,19-10-1,18 28-15,10 47 16,-10 10 0</inkml:trace>
  <inkml:trace contextRef="#ctx0" brushRef="#br0" timeOffset="1415.39">4271 5256 0,'0'0'0,"9"0"0,1-28 15,9 9 1,18-38-16,10 1 16,-9 84-1,9-18-15,9-10 16,-18 28 0,0 9-1,-20 29 1,-18 28-16,-37 56 15,-20-47 1,-8-75-16,-1-9 16,0-19-1,28-19 1,10-18-16,0-29 16,18-9-1,29-66 1,19 10-16,9 56 15,-19 28 1</inkml:trace>
  <inkml:trace contextRef="#ctx0" brushRef="#br0" timeOffset="2415.23">5249 4965 0,'0'9'0,"0"-9"15,0 0-15,0 0 16,0 0 0,10 10-1,9-10-15,28-10 16,28 1-1,38-19 1,18-19 0,1 28-16,9 0 15,-9-28 1,-19 29-16,-19 36 16,-19-27-1,-28-19-15,-9 0 16,-29-10-1,-9 19 1</inkml:trace>
  <inkml:trace contextRef="#ctx0" brushRef="#br0" timeOffset="3110.07">6764 1991 0,'0'0'0,"0"9"0,0 75 15,0 29-15,9 47 31,-9 159-31,0 0 16,10 103 0,-10-28-16,9-28 15,10 56 1,-10-19-16,1 57 16,-10 28-1,-10 19 1,-8-76-16,8-74 15,-9 112 1,1 84 0,8-74-16,1-47 15,9-95 1,0 1 0,0-38-16,0-28 15,-10 19 1,1-56-1,9-85-15,0 19 16,0-38 0,0-93-16,0-10 15,-10 0 1,10-47 0,0 0-16</inkml:trace>
  <inkml:trace contextRef="#ctx0" brushRef="#br0" timeOffset="3698.38">6933 2150 0,'0'-9'0,"0"-10"0,0-19 15,10 1 1,-1 18-16,29 0 16,37 10-1,38 0 1,37-10 0,20 47-16,-10-19 15,-29-27 1,-37 18-16,-28-10 15,-19-9 1,-9 10 0,-19 9-16,-19 0 15</inkml:trace>
  <inkml:trace contextRef="#ctx0" brushRef="#br0" timeOffset="4074.78">7912 1916 0,'0'0'0,"0"-10"0,0 29 16,0 18-1,0-8-15,0 8 16,0 29 0,0-19-1,0-19-15,0-9 16,0-1-1,-10 1 1,10-19-16,0 0 16,0-37-1,10-29 1,-1 19-16,10-9 16,18-10-1,1 19 1,0 75-16,9 19 15,-10-19 1,-18 47-16,-19 19 31,-9-56-31</inkml:trace>
  <inkml:trace contextRef="#ctx0" brushRef="#br0" timeOffset="5331.42">5532 15999 0,'0'-10'0,"-10"-9"16,-9-37-16,-9 9 15,-10 10 1,1 8 0,-1-8-16,-9 18 15,19 29 1,9 18-1,0 9-15,29 10 16,18-9 0,28 18-1,20 10-15,8 9 16,-27-10 0,-20-8-16,-8 18 15,-39-10 1,-37 20-1,-56-1-15,-38-18 16,-1-10 0,11-18-1,74-29-15</inkml:trace>
  <inkml:trace contextRef="#ctx0" brushRef="#br0" timeOffset="5715.83">6021 15914 0,'0'0'0,"0"0"16,0 0-1,0-9 1,0 18-16,-10 38 15,1-9 1,9-20-16,9 76 16,1 0-1,9-47 1,9 0-16,-9-19 16,9-9-1,0-1 1,0-27-16,-9 0 15,9-19 1,-9-10 0,-19-28-16,-19 1 15,0 27 1</inkml:trace>
  <inkml:trace contextRef="#ctx0" brushRef="#br0" timeOffset="6187.93">6087 15492 0,'0'0'0,"0"0"0,0 0 16,0 0 0,9 9-1,0 1-15,10 18 16,9 56-1,10 10 1,-10-10 0,1 29-16,-1 9 15,-9-56-15,-10-29 16,0 20 0,1-20-1,-10-28-15,0-9 16,9-9-1,19-19 1,1 0-16,18 9 16,0-9-1,0 28 1,0 37-16,0-8 16,-28-1-1,-1 28 1,-27 0-16,-76 76 15,-28-1 1,1-75-16,55-28 16</inkml:trace>
  <inkml:trace contextRef="#ctx0" brushRef="#br0" timeOffset="6417.95">6952 16533 0,'0'0'0,"0"0"16,9 0-16,20-9 15,-1 0 1,19-1-16,9 10 15,-18 0 1</inkml:trace>
  <inkml:trace contextRef="#ctx0" brushRef="#br0" timeOffset="6781.33">7535 15708 0,'0'0'0,"0"0"16,-18 0-1,-11 9 1,10 0-16,1 1 16,8 9-1,1 9-15,18 0 16,10-9-1,19 37 1,18 57-16,-9-29 16,-28-56-1,-10 28 1,-9 1-16,-9-1 16,-10 0-1,-18-18-15,-20-19 16,19-10-1</inkml:trace>
  <inkml:trace contextRef="#ctx0" brushRef="#br0" timeOffset="7481.94">8053 16102 0,'0'-10'0,"0"1"16,0 9 0,0 0-16,0 0 15,0 9 1,-10-9 0,1 10-16,0 18 15,18 19 1,29 9-1,27 0-15,11-18 16,-10-10 0,-10 0-1,-18-18-15,-20-1 16,1-9 0,-9-19-16,-1-28 15,0-9 1,1 0-1,-1-19-15,10 28 16,9-10 0,10 1-1,0 28-15,-1 0 16,-9 37 0,1 19-1,-11 10-15,1-10 16,-9 19-1,-10-19 1,0-19-16,0 1 16,9-10-1,0-19 1,20-18-16,8-10 16,29-19-1,-19 28 1,0 20-16,19 27 15,-9 19 1,-20 0-16,-9 1 16,10 74-1,-19 9-15,-19-18 16,0-38 0</inkml:trace>
  <inkml:trace contextRef="#ctx0" brushRef="#br0" timeOffset="7748.84">9464 15877 0,'0'0'0,"0"9"16,0 10-16,0 9 15,0 47 1,0 56 0,0 48-16,-10 64 15,20 39 1,-10-48-16,0-83 16,-10-95-1</inkml:trace>
  <inkml:trace contextRef="#ctx0" brushRef="#br0" timeOffset="8021.92">9567 15651 0,'0'0'0,"19"19"0,19 0 16,-1 0 0,10 18-1,0 76-15,-28-29 16,-28-37 0,-29 38-16,-56 37 15,-9-29 1,46-64-1</inkml:trace>
  <inkml:trace contextRef="#ctx0" brushRef="#br0" timeOffset="8285.87">9915 15464 0,'0'0'0,"0"9"15,10 10-15,9 47 16,-1 56 0,1-47-1,-9 18-15,8 76 16,1-56-1,-9-85 1</inkml:trace>
  <inkml:trace contextRef="#ctx0" brushRef="#br0" timeOffset="8568.12">10358 16242 0,'9'0'0,"0"-9"0,29-19 16,9-38-1,0 10-15,-28 28 16,0 0 0,-19 9-1,0-9 1,-10 18-16,-9 10 16,1 10-1,-11-1-15,20 1 16,0 18-1,-1 28 1,20 10-16,27-19 16,-9-29-1</inkml:trace>
  <inkml:trace contextRef="#ctx0" brushRef="#br0" timeOffset="8743.98">11138 15886 0,'0'0'0,"0"0"16,0 0-16,19 9 15,19 19 1,9-37 0,19 0-16,-38 9 15</inkml:trace>
  <inkml:trace contextRef="#ctx0" brushRef="#br0" timeOffset="8923.37">11035 16233 0,'9'0'0,"1"-9"15,27-1-15,29-8 16,19 8-1,18 20 1,-46-10-16</inkml:trace>
  <inkml:trace contextRef="#ctx0" brushRef="#br0" timeOffset="9190.16">11872 15642 0,'0'0'0,"0"38"0,0-1 15,0 10 1,0 19 0,0-19-16,0 56 15,10 28 1,-1-65-1,0-10-15,1 10 16,9-10 0,-10-28-16</inkml:trace>
  <inkml:trace contextRef="#ctx0" brushRef="#br0" timeOffset="9517.89">12230 15999 0,'9'-10'0,"0"-27"16,20-1 0,8-18-16,20-1 15,-1 11 1,1 8 0,-10 38-16,0 38 15,-10 18 1,-8-9-16,-11 0 15,-18 28 1,-18-28 0,-20 18-16,-19 10 15,1-46 1,18-39 0,1-18-16,-1-19 15,19-9 1,10 46-16</inkml:trace>
  <inkml:trace contextRef="#ctx0" brushRef="#br0" timeOffset="9908.04">13161 15905 0,'9'-10'0,"1"1"15,-10 0-15,9-10 16,1-9-1,-1 28 1,0-19-16,10 0 16,9 19-1,1 9 1,18 20-16,0-1 16,9 0-1,-9 9 1,-9 29-16,-29-19 15,-9-28 1,-37 18 0,-39 10-16,-18-19 15,-9 1 1,18-39-16,10-27 16,9-20-1,28-27 1,20 9-16,8 56 15</inkml:trace>
  <inkml:trace contextRef="#ctx0" brushRef="#br0" timeOffset="10926.53">8834 1606 0,'0'37'0,"0"10"0,9 0 15,0 66 1,-9-10-16,0-9 16,0 18-1,0-65 1,10 10-16,-10-1 15,0-18 1,0-29 0</inkml:trace>
  <inkml:trace contextRef="#ctx0" brushRef="#br0" timeOffset="11364.6">9295 1822 0,'0'0'0,"18"-10"0,29-27 15,10 18 1,18-9-16,0 0 15,-18 28 1,9 28 0,-10 0-1,-9 28-15,-19 38 16,-18 28 0,-38 0-1,-29-9-15,-18-48 16,9-46-1,10-28-15,-10-1 16,9-18 0,10-19-1,19 0-15,0-28 16,9 0 0,19 38-16</inkml:trace>
  <inkml:trace contextRef="#ctx0" brushRef="#br0" timeOffset="11801.83">10122 2066 0,'0'0'0,"0"0"16,10-19-16,18-28 16,0 9-1,19-37 1,10 0-16,9 10 16,-1 8-1,-8 57 1,9 38-16,-19 28 15,-10 18 1,-8 19 0,-29-18-16,-19 18 15,-19-9 1,1-57-16,-11-18 16,-17 0-1,-1-10 1,9-28-1,1-46-15,9-10 16,37 65 0</inkml:trace>
  <inkml:trace contextRef="#ctx0" brushRef="#br0" timeOffset="11864.33">10414 1916 0,'9'0'0,"1"0"0</inkml:trace>
  <inkml:trace contextRef="#ctx0" brushRef="#br0" timeOffset="12235.78">11073 2122 0,'0'0'0,"9"-9"0,0-10 15,20-19 1,8-9-16,-9 29 16,29-48-1,-1-19 1,1 48-16,-10 18 15,0 10 1,0 9 0,-10 37-16,1 20 15,-19 46 1,-19-9 0,-38-10-16,-9-9 15,0-47 1,0-18-1,-19-20-15,10-8 16,-1-20 0,10-37-1,29-9-15,18-1 16,47 1 0,-10 37-16</inkml:trace>
  <inkml:trace contextRef="#ctx0" brushRef="#br0" timeOffset="16605.68">5183 3820 0,'0'0'0,"0"-28"16,10-10-16,-1-18 15,10-28 1,9-38 0,10-19-16,18-18 15,20-10 1,8 9 0,1 1-16,0-1 15,-1 10 1,10 19-16,-9 18 15,19-9 1,-1 0-16,1 19 16,-1 37-1,10 1-15,9-1 16,-9 28 0,-19 1-16,0 9 15,-19 9 1,-9 0-16,-19 10 15,-9 9 1,-10-10 0,-9 10-16,-10 0 15,1 0 1,-10 0-16,0 0 16</inkml:trace>
  <inkml:trace contextRef="#ctx0" brushRef="#br0" timeOffset="16898.23">7197 1118 0,'0'0'0,"0"0"15,9 0 1,19-9-16,10-1 15,28 20 1,9-1-16,0 19 16,-18-9-1,-1 9-15,-18 10 16,-19-1 0,-1 1-16,-18-1 15,-18 1 1,8-19-16</inkml:trace>
  <inkml:trace contextRef="#ctx0" brushRef="#br0" timeOffset="17393.12">7168 1550 0,'0'0'0,"0"0"16,0-10-16,0 1 15,-9-10 1,-10-9 0,-18-19-16,-20-19 15,-28 1 1,-46-20-16,-20 20 16,-18 8-1,-10 29 1,10 19-16,-19 28 15,0 37 1,-1 38 0,11 46-16,18 20 15,37 18-15,11 29 16,27 18 0,10 9-16,9-18 15,9 0 1,20-47-1,-1-19-15,10-9 16,0-10 0,9-18-1,0-20-15,10-18 16,-1-18 0,1-20-16,9-9 15,0-18 1,0-10-1</inkml:trace>
  <inkml:trace contextRef="#ctx0" brushRef="#br0" timeOffset="17648.18">4497 3689 0,'0'0'0,"0"0"16,0 0 0,0 0-16,0 19 15,-10 9 1,10 0-16,0 0 15,0 19 1,10-19 0,-1 0-16,10 0 15,0-9-15,0 0 16,9-19 0,0 0-1,0-9-15,19-10 16,-18 9-1</inkml:trace>
  <inkml:trace contextRef="#ctx0" brushRef="#br0" timeOffset="20690.38">8674 1653 0,'0'0'0,"0"0"16,0 0-1,0 0-15,0 0 16,0 0-1,0 0-15,0 9 16,-19 29 0,9 46-16,1 19 15,0 1 1,9-11-16,0 1 16,0-19-1,0 0-15,-10-28 16,10-9-1,0-1 1,0-18-16,0 0 16,0-19-16</inkml:trace>
  <inkml:trace contextRef="#ctx0" brushRef="#br0" timeOffset="21166.23">9501 1831 0,'0'0'0,"10"-9"15,-1-29 1,20 1-16,18-10 15,0 9 1,9 10-16,10 19 16,0 9-1,-10 9-15,1 19 16,-1 19 0,1 19-16,-29 9 15,-19 0 1,-18 9-16,-19 1 15,-38-10 1,-19 0 0,-9-19-16,0-28 15,28-18 1,0-20-16,0-18 16,19-9-1,19-20-15,0 1 16,18-10-1,20 1-15,-1 37 16</inkml:trace>
  <inkml:trace contextRef="#ctx0" brushRef="#br0" timeOffset="22244.28">8231 2694 0,'0'0'0,"0"0"0,0 0 16,0 0-1,0 10-15,10 8 16,-1 39 0,10 18-16,0 19 15,0 9 1,0 0-1,-1-28-15,-8-9 16,-1-10-16,-9-18 16,0-1-1,0-18 1,0 0-16,0-10 16,0-9-1</inkml:trace>
  <inkml:trace contextRef="#ctx0" brushRef="#br0" timeOffset="22565.7">9135 2901 0,'0'0'0,"0"0"15,0 0-15,0 0 16,0 9 0,0 10-16,0 37 15,9 19 1,0 10-16,1 18 16,-1-9-1,1-10-15,-10-18 16,0-10-1,0-18-15,9-1 16,0-9 0,-9-18-1</inkml:trace>
  <inkml:trace contextRef="#ctx0" brushRef="#br0" timeOffset="22957.11">10066 2995 0,'0'0'0,"0"0"16,0 0-16,0 9 15,0 10 1,9 18-16,1 38 16,-1 19-1,1 0-15,8 0 16,-8-10-1,-1-9-15,-9-18 16,0-11 0,10-8-16,-1-19 15,-9-10 1</inkml:trace>
  <inkml:trace contextRef="#ctx0" brushRef="#br0" timeOffset="23798.02">10997 2891 0,'0'0'0,"10"0"0,-1-9 15,10-10 1,9 0-16,19-9 16,0 19-1,0-1-15,-9 20 16,-1-1-1,1 1 1,-19 8-16,0 11 16,-10-1-16,-9 9 15,-19 10 1,1 0-16,-20 9 16,0 1-1,10-20-15,0-9 16,18-9-1,1 0-15,18-10 16,1 1 0,18-1-1,28 0-15,10-9 16,19 0 0,-10-9-16,1 0 15,-20 9 1,0 0-16,-18 0 15,0 0 1,-29 0-16</inkml:trace>
  <inkml:trace contextRef="#ctx0" brushRef="#br0" timeOffset="24397.98">12248 2929 0,'0'0'0,"10"-10"0,-1-8 15,19-10 1,10-10 0,9 10-16,10 9 15,-20 10 1,1 18-16,-1 0 16,-18 1-1,-9 9-15,-10 9 16,0 0-1,-19 9-15,0 1 16,0-19 0,10 0-16,-1-19 15,10 0 1,0 0-16,10 0 16,18 0-1,10 0-15,9 9 16,9 0-1,1 19 1,-10 1-16,-10-1 16,-18 0-1,-19 9-15,-28 10 16,-47 19 0,-57 0-16,0-19 15,10-19 1,65-19-16</inkml:trace>
  <inkml:trace contextRef="#ctx0" brushRef="#br0" timeOffset="25163.96">13264 2751 0,'0'0'0,"0"0"0,10 0 16,-1-10-16,19 1 15,1-1 1,18 20-16,-10 9 16,1 9-1,0 0-15,-20 9 16,1 1-1,-19-10 1,-19 10-16,-9 9 16,-9-10-1,-1 1-15,10-20 16,0-8 0,18-10-16,1 0 15,9 0 1,0 0-16,9 0 15,10 0 1,9 0-16,19 9 16,10 0-1,-1 20-15,-18-1 16,-19 0 0,-10 9-16,-9 1 15,-28 9 1,-38 0-16,-38 9 15,48-37 1</inkml:trace>
  <inkml:trace contextRef="#ctx0" brushRef="#br0" timeOffset="26297.05">14337 2741 0,'0'0'0,"0"0"16,0 0-16,0 10 16,9 18-1,1 9-15,-1 10 16,10 0-1,9-9-15,0-1 16,1-18 0,-1 0-1,0-10-15,10-9 16,-10 0 0,10-19-16,-10 1 15,0-11 1,-9 1-16,0 0 15,-1 19 1,-8-1-16,-10 1 16,9 18-1,1 1-15,-1 18 16,0 28 0,1 10-16,-1 18 15,1 19 1,-1 19-1,10-9-15,9 0 16,-9-66 0</inkml:trace>
  <inkml:trace contextRef="#ctx0" brushRef="#br0" timeOffset="26714.24">15287 2882 0,'0'0'0,"0"0"16,0 0-16,0 9 16,9 1-1,1 18-15,18 19 16,0 0-1,19 0-15,-9-10 16,0-18 0,9-10-1,-10-9-15,10-19 16,-9-18 0,0-1-16,-10-8 15,-9 17 1,-1 1-16,-8 19 15,-10-1-15,0 20 16,9 9 0,1 46-16,-1 76 15,29 178 1</inkml:trace>
  <inkml:trace contextRef="#ctx0" brushRef="#br0" timeOffset="29631.28">16811 3163 0,'0'0'0,"0"0"15,0 0-15,0 0 16,0 0 0,0 0-16,0 0 15,0 0 1</inkml:trace>
  <inkml:trace contextRef="#ctx0" brushRef="#br0" timeOffset="29805.24">17648 3098 0,'0'0'0,"0"0"0,0 0 15,10 0 1,-10 0 0</inkml:trace>
  <inkml:trace contextRef="#ctx0" brushRef="#br0" timeOffset="29972.31">18222 2891 0,'0'0'0,"0"0"0,0 0 16,0 0-16,0 0 15,0 0 1,0 0-16</inkml:trace>
  <inkml:trace contextRef="#ctx0" brushRef="#br0" timeOffset="30275.63">18598 2563 0,'0'0'0,"0"0"0,0 0 16,0 9-1,0 19-15,0 48 16,0 36 0,10 10-16,-1 9 15,1-18 1,-10-29 0,0-18-16,0-19 15,0-9 1,0-20-16,0-18 15</inkml:trace>
  <inkml:trace contextRef="#ctx0" brushRef="#br0" timeOffset="31180.78">19003 2995 0,'0'0'0,"0"0"16,0 0-16,0 0 16,0 0-1,0 0-15,0 9 16,0 10-1,9 9-15,1 0 16,9 9 0,9-8-16,0-11 15,-9-8 1,0-10-16,9-19 16,0-19-1,0 1-15,1-19 16,-1 9-1,-9 9-15,-1 10 16,1 19 0,9-1-1,10 20-15,9 18 16,0 19 0,10 9-16,-20 0 15,1-18 1,-19-1-16,-1-18 15,1-9 1,0-10-16,-9 0 16,8-19-1,1-19-15,0-9 16,0 0 0,0 10-1,-10 9-15,0 18 16,-9 1-16,10 9 15,-1 9 1,19 1-16,1-1 16,8 1-1,1-10 1,0 0-16,-1 0 16,-9-19-1,-9 0-15,0 0 16,-19-18-1,-19-1-15,-9 10 16,9 9 0</inkml:trace>
  <inkml:trace contextRef="#ctx0" brushRef="#br0" timeOffset="31634.52">20188 2281 0,'0'0'0,"10"0"0,18-9 15,19 0 1,9 9-16,1 0 15,-20 9 1,1 0-16,-19 10 16,0 9-1,-19 10-15,0 28 16,-10 9 0,-8 28-16,8 0 15,1-9 1,-1 0-16,20 0 15,-1-1 1,1 1-16,-1-9 16,-9-10-1,0-10-15,-19-8 16,-28 8 0,-38 1-16,-84 18 15,-160 38 1</inkml:trace>
  <inkml:trace contextRef="#ctx0" brushRef="#br0" timeOffset="32431.12">7987 2657 0,'0'0'16,"0"0"-16,0 0 16,0 0-16,0 0 15,0 0 1,-10 9-16,-18 19 15,-19 0 1,-19 10-16,-9-1 16,0 1-1,0-10 1,9-9-16,0 0 16,19-1-1,19-8-15,-1 18 16,11 0-16,8 10 15,1 18 1,18 10 0,1-1-16,18 1 15,0 0 1,0-10-16,0 0 16,-9 1-1,0-20-15,9 1 16,1-1-1,36 1-15,114-1 16,179 10 0</inkml:trace>
  <inkml:trace contextRef="#ctx0" brushRef="#br0" timeOffset="33826.41">7601 3923 0,'0'0'0,"0"0"16,0 0-1,0 0-15,0 0 16,0 0 0,0 0-16,0 0 15,0 0 1,10 0-16,18 0 16,9 0-1,20 0-15,18 10 16,10-10-1,-1 9 1,11-9-16,8 10 16,10-1-1,0-9-15,19 9 16,27-9 0,1 0-16,10 0 15,-1 10-15,0-1 16,10-9-1,0 9 1,9 1-16,19-1 16,0-9-1,0 0-15,9 0 16,1 10 0,8-10-16,1 0 15,-9 0 1,-1 0-16,0 0 15,10 0 1,9-10-16,10 10 16,9-9-1,9-10-15,-9 10 16,10-1 0,-1 1-16,-9 9 15,-9-9 1,9-1-1,9 1-15,19 9 16,-9-10 0,0 10-16,9-9 15,-9 9 1,-10-9-16,10 9 16,-9-10-1,-20 10-15,-9 0 16,-9 0-1,-9 0-15,-20 0 16,-9 10 0,-18-10-16,-11 0 15,-8 0 1,-29 0-16,-9 0 16,0 0-1,-19-10-15,-9 10 16,-10 0-1,-9-9 1,0 9-16,-10 0 16,1 0-1,-20 0-15,1-10 16,0 1 0,-1 9-16,-9-9 15,-9 9 1,0 0-16,0 0 15,-10 0 1,-9 0-16,0 0 16,0 0-1,0 0-15</inkml:trace>
  <inkml:trace contextRef="#ctx0" brushRef="#br0" timeOffset="34965.4">7780 4027 0,'0'0'0,"0"0"0,0 0 15,9 0 1,10 0-16,38-10 16,27 1-1,29-1-15,9 10 16,29-9 0,28 9-16,9 0 15,19 0 1,19 0-16,9 9 15,19 1 1,9-10-16,1 0 16,18 9-1,9-9-15,10 0 16,29 0 0,-10 0-16,-19 10 15,9-1 1,1 0-16,-1-9 15,10 0 1,9 0 0,10 0-16,-19 0 15,-1 0 1,1-9-16,0 0 16,-9 9-1,-10-10-15,0 10 16,-19 0-16,0-9 15,-9 9 1,-10 0 0,-18 0-16,-10 0 15,-9 9 1,0-9 0,-29 0-16,1 0 15,-19 0 1,-20 0-16,-8 0 15,-29-9-15,-9 9 16,-19 0 0,-19 0-16,-18 0 15,-1 0 1,-18 0 0,0 0-16,-20 0 15,1 0-15,0 0 16,-10 0-1,-9 0 1,0 0-16,0 0 16,0 0-1,0 0-15,0 0 16</inkml:trace>
  <inkml:trace contextRef="#ctx0" brushRef="#br0" timeOffset="38886.94">7629 4083 0,'0'0'0,"0"0"0,10 0 15,9-9 1,18-10-16,39 0 16,18 0-1,9 10 1,1-1-16,-1 20 15,10-1-15,-10 1 16,1-1 0,18 0-1,10-9-15,-10 10 16,0-1 0,10 1-16,0-1 15,0 0 1,18-9-16,1 0 15,-1 0 1,19 0-16,1 10 16,-1-10-1,0 0 1,-9 0-16,10 0 16,-1 0-16,0 0 15,10 0 1,-10 0-16,1 0 15,-1 0 1,-9 0-16,0 0 16,9-10-1,-9 10 1,0 0-16,0 0 16,0 0-1,9 0-15,-9 0 16,10 0-1,-1 0-15,10 0 16,-1 0 0,1-9-16,0 0 15,9-1 1,-9 1-16,18-1 16,10 1-1,19 9-15,-10-9 16,1 18-1,9-9-15,-10 0 16,10 9 0,0-9-1,-1 0-15,-8 0 16,-1 10-16,-18-10 16,-1 0-1,-9 0-15,-9 0 16,-10 0-1,-18 0 1,-10 0-16,-19 0 16,-9 0-1,0 0-15,-19 0 16,0 0 0,-18 0-16,-11 9 15,1-9 1,-9 0-16,-1 0 15,1 0 1,-10 0-16,-10 0 16,1 0-1,-1 0-15,-18 0 16,0 0 0,0 0-16,-10 0 15,1 0 1,-1 0-16,1 0 15,-1 0 1,0 0 0,1 0-16,-1 0 15,1 0 1,-1 0-16,0 0 16,1 0-1,-1 0-15,1-9 16,-10 9-1,9 0-15,-9 0 16,9 0 0,-9-10-16,0 10 15,0 0 1,10 0-16,-10 0 16,9 0-1,-9 0-15,0 0 16</inkml:trace>
  <inkml:trace contextRef="#ctx0" brushRef="#br0" timeOffset="43976.26">14516 15314 0,'0'0'0,"0"0"16,0 0-16,0 0 16,0 9-1,-19 10-15,-19 46 16,-18 48 0,-10 28-1,9-1-15,10-8 16,0-10-16,10-19 15,9-28 1,-1-19-16,1-9 16,19-9-1,-1-19 1,10-19-16,0 0 16</inkml:trace>
  <inkml:trace contextRef="#ctx0" brushRef="#br0" timeOffset="44146.47">13951 15895 0,'0'0'0,"0"0"0,0 0 16,0 0-16,0 0 16,0 0-1,10 0-15,8-9 16,-8 0-1</inkml:trace>
  <inkml:trace contextRef="#ctx0" brushRef="#br0" timeOffset="44604.26">14450 16289 0,'0'0'0,"0"0"0,0 0 16,0 0-16,0 0 16,0 0-1,0 0-15,0 0 16,0 0 0,0 0-16,0 0 15,0 0 1,0 0-16,0 0 15,0 0 1,0 0-16,0 0 16,0 0-1,0 0-15,0 0 16,0 0 0,0 0-16,0 0 15,0 0 1,0 0-16,0 0 15,0 0 1,0 0 0,0 0-16,0 0 15,0 0 1,0 0-16,-10 0 16</inkml:trace>
  <inkml:trace contextRef="#ctx0" brushRef="#br0" timeOffset="45341.15">5936 16674 0,'19'0'16,"47"0"-16,103 0 15,66 0 1,47-9-16,38-1 16,38-8-1,46-1-15,10-9 16</inkml:trace>
  <inkml:trace contextRef="#ctx0" brushRef="#br0" timeOffset="45910.17">1759 5809 0,'0'0'0,"0"0"0,0 0 16,10-19-1,-10 10-15</inkml:trace>
  <inkml:trace contextRef="#ctx0" brushRef="#br0" timeOffset="46749.08">1449 6260 0,'0'0'0,"0"0"0,0 0 15,9 0 1,1-10-16,18-9 16,28 1-1,48-1-15,65 0 16,66 0-1,57 1-15,37-1 16,0 9 0,-28 1-1,-18 9-15,-29 0 16,-47 9 0,-29 1-16,-27 9 15,-19-1 1,-29-8-16,-18-1 15,-19-9-15,-29 0 16,-9 0 0,-9 0-1,-9 0-15,-10 0 16,0 0 0,0 0-16,-10-9 15</inkml:trace>
  <inkml:trace contextRef="#ctx0" brushRef="#br0" timeOffset="47176.87">1693 6260 0,'0'0'0,"10"0"16,18-10-16,85-984 15,84 1951 1,67-985-16,46 9 16,-9 9-1,-9 20-15,-10-1 16,-28 1-1,-37-1-15,-39 0 16,-18 1 0,-28-1-16,-10 0 15,-28 1 1,-18-1-16,-20-9 16,-18 0-1,-20 0-15,1 0 16,-19 0-1,0 0-15,0 0 16,0 0 0</inkml:trace>
  <inkml:trace contextRef="#ctx0" brushRef="#br0" timeOffset="47912.01">2549 5021 0,'0'0'0,"0"0"0,-18-19 16,-11-28-1,-8-18-15,-1-29 16,0-19-1,1-9-15,9-18 16,18-29 0,10 0-16,19-9 15,37-29 1,20 1-16,46-19 16,57-19-1,37 9-15,19 29 16,29 27-1,18 1-15,10 28 16,-20 19 0,1 27-16,-28 11 15,-19 27 1,-1 10 0,1-1-16,-28 10 15,-1 10 1,-9 9-16,-9 18 15,-19 1 1,-28 0-16,-10-1 16,-37 10-16,-10 0 15,-28 0 1,-9 0 0,-20 0-16,1 0 15,-19 0 1,0 0-16,0 0 15,0 0 1</inkml:trace>
  <inkml:trace contextRef="#ctx0" brushRef="#br0" timeOffset="48180.91">6651 1099 0,'0'0'0,"9"0"15,20 0 1,27 10-16,29 8 16,-1 20-1,11 18-15,-20 19 16,-28 10-1,-28 37-15,-76 56 16,-103 141 0</inkml:trace>
  <inkml:trace contextRef="#ctx0" brushRef="#br1" timeOffset="64421.1">8006 3267 0,'0'0'0,"0"0"0,0 0 15,0 0 1,0 0-16,-10-10 16,-9-9-1,-9 1-15,-9-1 16,-20 0-1,1 10-15,-29-1 16,-9 20 0,-9 9-1,-10 9-15,-10 0 16,1 9 0,9-8-16,-9 8 15,9 10-15,9 0 16,1 0-1,-10 9-15,10 10 16,-1-10 0,10 10-1,0-1-15,9 10 16,1-9 0,-1 0-16,0 0 15,10 9 1,9-19-16,0 0 15,10 0 1,9 1-16,0-20 16,9 1-1,10-1 1,9-9-16,0-9 16,10 0-16,0-10 15,-1 1 1,1-1-16,-1 1 15,1-10 1</inkml:trace>
  <inkml:trace contextRef="#ctx0" brushRef="#br1" timeOffset="64747.44">5080 4430 0,'0'0'0,"0"0"0,0 0 16,0 9-16,0 20 16,0-1-1,0 9-15,0 10 16,0 0-1,9-9-15,1-1 16,-1 1 0,19-20-1,1 1-15,18-19 16,19-19 0,37-27-16,-47 17 15</inkml:trace>
  <inkml:trace contextRef="#ctx0" brushRef="#br1" timeOffset="66312.17">5400 5378 0,'0'0'0,"0"0"15,0 0-15,0 0 16,0-10-1,9 1-15,1-10 16,-1 0 0,0 1-16,10-1 15,0 0 1,9-9 0,1 9-16,-1-9 15,0 0-15,0 0 16,0 0-1,1-10-15,8 1 16,1-1 0,0 0-1,9 1-15,0-1 16,0-18 0,9 0-16,10 0 15,0-10 1,9 10-16,0-10 15,10 10 1,9-10-16,-9 10 16,18-1-1,1-8-15,-1-1 16,10 0 0,-9 10-16,8 0 15,11-10 1,-10 10-16,0-1 15,9 1 1,0 9-16,-18 0 16,-10 19-1,-28 0-15,-10 0 16,-9 18 0,-9 1-16,-20 0 15,1 9 1,0 0-1,-10 0-15,-9 0 16,0 0 0,0 0-16</inkml:trace>
  <inkml:trace contextRef="#ctx0" brushRef="#br1" timeOffset="66592.14">7912 3464 0,'0'0'0,"0"0"0,9 0 16,10 0-16,9 0 16,0 0-1,10 9 1,0 0-16,-1 10 15,-9 9 1,-9 0-16,-19 10 16,-9 9-1,-38 28-15,9-38 16</inkml:trace>
  <inkml:trace contextRef="#ctx0" brushRef="#br1" timeOffset="68273.03">8975 3905 0,'0'0'0,"0"0"0,0 0 15,0 0-15,0 0 16</inkml:trace>
  <inkml:trace contextRef="#ctx0" brushRef="#br1" timeOffset="69455.27">1900 4984 0,'10'-10'0,"27"-18"16,57-38-16,38-9 16,28 0-16,28 0 15,0 19 1,10 9 0,-1 9-16,-8 10 15,-1 10 1,-19 8-16,-9 10 15,-9 10 1,-10 18-16,9 0 16,-9 19-1,-9 0-15,-10 9 16,-9 10 0,-9 9-16,-20 0 15,-18 9 1,-28 1-16,-19-1 15,-19 19 1,-29 1-16,-27 17 16,-29 1-1,-37 10 1,-19-1-16,-10-18 16,-27-1-1,-39-27-15,-18-20 16,0-18-1,0-28-15,-1-19 16,11-19 0,27-18-16,19-10 15,19-9 1,10-19-16,9 0 16,19-10-1,27 10-15,20 9 16,19 1-1,28 18 1,18 0-16,10 0 16,47-9-1,-9 18-15</inkml:trace>
  <inkml:trace contextRef="#ctx0" brushRef="#br1" timeOffset="70700.05">8523 4195 0,'0'0'0,"10"0"16,-1-18-1,19-1-15,10-19 16,9 1-1,-10-1-15,10 1 16,1-10 0,-1 0-16,0 9 15,-10-8 1,1-1-16,-1 18 16,-18 1-1,0 0 1,-9 9-16,-10 10 15,0 0 1,0 9-16,0 0 16,-19 9-1,-10 0-15,-27 20 16,-29 17 0,-9 1-16,10 10 15,-10-1 1,9 0-16,10-9 15,9-9 1,0-1-16,19 1 16,0-10-1,19-9-15,-1-1 16,20-8 0,0-10-1,-1 0-15,10 0 16,0 0-16,10-10 15,18-8 1,28-20-16,10-9 16,0 0-1,-10 0-15,1 10 16,-1-1 0,1-9-1,-10 19-15,-10 0 16,-8 19-1,-11-1-15,-8 1 16,-10 9 0,0 9-16,0 1 15,-28 18 1,-19 28-16,-47 19 16,-29 19-1,-27 9-15,-29 1 16,-9-11-1,-10 11 1,-9-1-16,19-9 16,9-10-16,10 0 15,19-8 1,27-20 0,20 0-16,18-18 15,19-1 1,19-18-16,0 0 15,19-1-15,0-8 16,9-1 0,10-9-1</inkml:trace>
  <inkml:trace contextRef="#ctx0" brushRef="#br1" timeOffset="101690.4">3377 5941 0,'47'-10'0,"123"-9"15,74 10 1,-27 9-16,-29 0 16,-28-19-16,-29 10 15,-37 18 1,-47-9-16,-18-9 15,-20 9 1,-9 0 0,-28 9-16,-85 10 15,-113 28 1,-75 0-16,0-10 16,-9-18-1,9-9-15,28 8 16,47 10-1,57-37-15,46 0 16,48 18 0,19-9-16,28-9 15,18 9 1,1 0-16,28 0 16,56-19-1,94 0-15,104 0 16,47 10-1,9 0-15,29 18 16,-20-18 0,-56-19-1,-18 18-15,-57 10 16,-47 10 0,-38-10-16,-28 0 15,-37 0 1,-20 0-1,-18-10-15,-19 10 16,0 0 0,-9 0-16,-67-19 15,-93-18 1,-113 18-16,-57 19 16,-47 19-1,-28 18-15,38 10 16,56 0-1,76-19-15,74-18 16,67 8 0,56-18-16</inkml:trace>
  <inkml:trace contextRef="#ctx0" brushRef="#br1" timeOffset="102516.31">8410 5293 0,'0'0'0,"10"10"16,-1 8-16,10 39 16,0 27-1,-1 1-15,1 8 16,0 1 0,-9 0-16,-1-10 15,-9-27 1,0-29-16</inkml:trace>
  <inkml:trace contextRef="#ctx0" brushRef="#br1" timeOffset="102955.54">9464 5603 0,'0'0'0,"0"0"15,0 0 1,0-10-16,0 10 16,0 10-1,0 9-15,9 37 16,10 19-1,9 19-15,1 18 16,-11-27 0,1-29-16,-9-28 15</inkml:trace>
  <inkml:trace contextRef="#ctx0" brushRef="#br1" timeOffset="103297.27">10715 5509 0,'0'0'0,"0"0"0,0 0 15,0 0-15,0 0 16,9 9 0,1 20-16,-1 17 15,10 39 1,0 27-1,0 1 1,-10-66-16</inkml:trace>
  <inkml:trace contextRef="#ctx0" brushRef="#br1" timeOffset="103888.1">11966 5687 0,'0'0'0,"10"-9"16,18-10-16,19-9 16,0 0-1,0 9-15,-9 10 16,-1 18 0,1 0-16,-19 20 15,-1 18 1,-18 9-16,-9 0 15,-10-9 1,0-9-16,10-1 16,0-18-1,18 0-15,0-1 16,29 1 0,56 0-1,94 0-15,170 9 16</inkml:trace>
  <inkml:trace contextRef="#ctx0" brushRef="#br1" timeOffset="104265.22">13509 5734 0,'0'0'0,"9"0"0,1-9 16,27-10-1,20-18-15,28-1 16,-1 10 0,-8 18-1,-1 20-15,-9 9 16,-19-1 0,-19 11-16,-9 8 15,-19 10 1,-19 9-16,-19 1 15,-9-1-15,0-19 16,19-18 0,9 0-1,10 0-15,18-10 16,19-9 0,57 0-16,56 0 15,47-19 1,151-18-16</inkml:trace>
  <inkml:trace contextRef="#ctx0" brushRef="#br1" timeOffset="104701.37">15381 5669 0,'0'0'15,"10"-10"-15,-1-9 16,19-18-16,19-10 16,0 9-1,19 20 1,0 18-1,0 9-15,-10 19 16,-9 0-16,-19-9 16,-18 9-1,-20 19 1,-18 9-16,-9-18 16,8-1-1,1-8-15,19-11 16,-1-18-1,20 10-15,9-1 16,46 19 0,86-18-16,178-1 15</inkml:trace>
  <inkml:trace contextRef="#ctx0" brushRef="#br1" timeOffset="105183.9">16924 5669 0,'0'0'0,"0"0"0,0 0 16,0-29 0,0 1-16,9 0 15,10-9 1,28-10-16,10 18 15,8 1 1,-8 19 0,-10 18-16,-9 1 15,-20 8 1,1 1-16,-19 9 16,0-9-1,-9 9-15,-1 0 16,1 1-1,9-11 1,9 1-16,1 9 16,18 10-1,19 9-15,-9-10 16,-1-18 0,-18 9-16,-9-9 15,-10 9 1,-38 10-16,-75-1 15,-56 1 1,-1-20-16,-140 20 16</inkml:trace>
  <inkml:trace contextRef="#ctx0" brushRef="#br1" timeOffset="105638.7">18090 5547 0,'10'0'0,"9"-10"0,18-9 15,10 1-15,19 8 16,0 20-1,-10-1-15,-18 10 16,-10 0 0,-18 18-16,-20 19 15,-27-9 1,-20 10-16,1-11 16,28-17-1,-1-1 1,20 9-16,28 1 15,18 18 1,20 0-16,9 1 16,-19-10-1,-19-10-15,-19-9 16,-37 0 0,-122 29-16,-142-1 15,-94-9 1</inkml:trace>
  <inkml:trace contextRef="#ctx0" brushRef="#br1" timeOffset="106009.11">19295 5875 0,'0'0'0,"0"0"15,0 0 1,9 0 0,10-19-16,9 10 15,-9-1 1</inkml:trace>
  <inkml:trace contextRef="#ctx0" brushRef="#br1" timeOffset="106166.24">20028 5725 0,'0'0'0,"0"0"16,10 0-16,18 0 15,0-10 1</inkml:trace>
  <inkml:trace contextRef="#ctx0" brushRef="#br1" timeOffset="106307.21">20696 5603 0,'0'0'0,"0"0"15,0 0-15,10 0 16,-10 0 0</inkml:trace>
  <inkml:trace contextRef="#ctx0" brushRef="#br1" timeOffset="107905.52">8476 6522 0,'0'0'0,"0"0"0,0 0 16,0 0 0,0-9-16,0 0 15,0 9 1,19-19-16,37 0 15,57-9 1,94 0 0,57 18-16,8 1 15,39 18-15,37 1 16,0-1 0,0-18-16,38 9 15,18 0 1,1 9-16,9 0 15,9 1 1,10 18 0,9-9-16,-19-10 15,10 10 1,-19 0-16,9-1 16,-37-8-1,-38-10-15,19 9 16,-10 1-1,-18-1 1,0 10-16,-38 0 16,-19-10-16,-37 0 15,-38 10 1,-19-10 0,-19-9-16,-28 0 15,-28-9 1,-28 0-16,-10-1 15,-19 1 1,-18 0-16,0 9 16,-1-10-1,-18 1-15,0-1 16,0 1 0,0 0-1,-10 9-15,0-10 16,1 1-16,-1-1 15,10 1 1,-10 9 0,10-9-16,9-10 15,1 10 1,-1-1-16,0 1 16,0-1-1,-9 1-15,0 9 16,0-9-1,-10 9 1,1 0-16,-10-10 16,0 10-1,0 0-15,0 0 16,0 0 0,0 0-16,0 0 15,0 0 1,0 0-16,0 0 15</inkml:trace>
  <inkml:trace contextRef="#ctx0" brushRef="#br1" timeOffset="108290.14">20169 5246 0,'0'0'0,"0"0"16,0 0-1,0 10-15,0 18 16,0 47-1,10 47-15,-1 28 16,1 19 0,-1-10-16,-9-18 15,0-38 1,0-9 0,0-28-16,-9-10 15,9-9 1,0-19-16,0-9 15,0-10 1</inkml:trace>
  <inkml:trace contextRef="#ctx0" brushRef="#br1" timeOffset="109263.1">20169 5378 0,'0'0'0,"0"0"0,0 0 16,0 0-16,0 0 16,-28 0-1,-28-10-15,-48 1 16,-65 0-1,-76-10-15,-56 9 16,-28-8 0,-19-1-16,-19 0 15,-9-9 1,-10 9 0,-18 0-16,18 1 15,10-11 1,-19-8-16,9 9 15,19 9 1,19-9-16,19-10 16,-1 1-1,1 9 1,9 18-16,19 10 16,-9 19-16,-1-10 15,20-9 1,-20-9-1,-9 9-15,10 0 16,-1 0 0,10-9-16,19 18 15,9 0 1,19 10-16,10 19 16,18-1-1,10-18-15,28 0 16,9 9-1,19-9-15,19-1 16,18 1 0,20 0-16,-1-19 15,20 0 1,18 0-16,19 9 16,0 1-1,19 9 1,-1-1-16,11 39 15,8 8 1,20 10-16,8 29 16,11-1-1,8 28 1,1 19-16,-19-9 16,18 9-1,95 28 1,122 85-16</inkml:trace>
  <inkml:trace contextRef="#ctx0" brushRef="#br1" timeOffset="110043.98">20593 6016 0,'0'0'16,"0"0"-16,0 0 16,-19 9-16,0 0 15,0 20 1,10-1 0,0 0-16,18 0 15,0 0 1,20 0-16,8 0 15,10 10 1,-9-10-16,9 0 16,-9 10-1,-1-10-15,-18 9 16,0-8 0,-19-1-16,-10 9 15,-27 10 1,-29 10-16,-19-1 15,38-37 1</inkml:trace>
  <inkml:trace contextRef="#ctx0" brushRef="#br1" timeOffset="110273.95">20621 6194 0,'0'0'0,"9"0"0,20-9 16,18-1 0,19 1-1,-10-1-15,-9 20 16,-28-10-1</inkml:trace>
  <inkml:trace contextRef="#ctx0" brushRef="#br1" timeOffset="110505.66">21016 6194 0,'0'0'0,"0"0"0,0 19 16,0 18-16,10 20 15,-1 8 1,-9 20-16,0-1 16,0-9-1,0-37 1</inkml:trace>
  <inkml:trace contextRef="#ctx0" brushRef="#br1" timeOffset="112598.68">20819 5790 0,'0'0'0,"0"0"16,0 0-16,0 0 15,0-9 1,9-10-16,0 1 16,20-1-1,18 9-15,19 10 16,18 19 0,10 28-16,0 28 15,-18 38 1,-29 18-16,-29 19 15,-27 0 1,-47 0 0,-20-18-16,-18-29 15,-19-37-15,-18-19 16,8-19 0,20-38-16,9-27 15,9-29 1,10-28-1,18-9-15,29 19 16,19 9-16,-1 28 16,20 0-1,-1 19 1,1 9-16</inkml:trace>
  <inkml:trace contextRef="#ctx0" brushRef="#br1" timeOffset="114906.47">20207 6203 0,'0'0'0,"0"10"0,0-1 15,0 10-15,0 9 16,-9 0 0,-1 10-16,1-10 15,-1 9 1,1 10-16,-10 0 15,0 0 1,1 0 0,-1 0-16,0 0 15,-19 0 1,1 0-16,-20 0 16,-18-1-1,-19 11-15,-38 8 16,-18 10-1,-38-9-15,-38 9 16,-19-18 0,-18-11-16,-29 1 15,-9-9 1,-9-10-16,-29 10 16,0-20-1,-9 1-15,10-10 16,-20-9-1,-28-9-15,1-10 16,8 10 0,-8 0-16,-10-10 15,-10 9 1,19-18 0,1 0-16,-1-9 15,-19-10 1,-18 0-16,19 9 15,9-9 1,-29 19-16,-9 0 16,20 0-1,-11 9-15,29-9 16,19 9 0,-19-9-16,9 19 15,19-1 1,0-8-16,19-1 15,28 0 1,38-9-16,19-10 16,37 1-1,28 9-15,20-1 16,18-8 0,9 9-16,29 0 15,9 0 1,28 9-1,10 9-15,9 1 16,19 0 0,0 9-16,19 0 15,9 9 1,10-9-16,-1 9 16,1-9-1,-1 0-15,10 0 16,0 0-1,0 0-15,0 0 16,0 0 0,0 0-16,0 0 15,0 0 1,0 0-16,0 0 16,-9-9-1,9 0-15,-9-1 16,9 10-1,0 0-15,-10 0 16,1 10 0,-1-1-16,-8 19 15,8 0 1,1 10 0,-1-1-16,1 1 15,0-1 1,9-8-16,0-11 15,0-8 1,0-10-16,0 0 16,0 0-1,0 0-15,9-19 16,0-19 0,10-18-16,0 0 15,9 0 1,0 9-16,1 0 15,8 19 1,10 9 0,0 9-16,19 20 15,0-1-15,-10 19 16,1 0 0,-19 1-1,-1-1-15,-18 0 16,-10 0-16,-18-9 15</inkml:trace>
  <inkml:trace contextRef="#ctx0" brushRef="#br1" timeOffset="115924.43">1468 6560 0,'0'0'0,"0"-10"16,9-18-16,0-9 16,29-20-1,0 1-15,37-9 16,57-11-1,93-8-15,95 18 16,85 19 0,-10 19-16,-47 19 15,-19 0 1,-56 9 0,-28 0-16,-29 0 15,-37-10 1,-48 10-16,-37 0 15,-28-9 1,-28 9-16,-19 0 16,-19 0-1,0 0-15,-57 0 16,-112 9 0,-123 10-16,-56 9 15,-19 10 1,-9-1-16,9 10 15,10-9 1,46 8 0,38-8-16,48-19 15,55 0 1,48-1-16,47-18 16,9 0-1,28 0-15,20 0 16,8 0-1,10 0-15,19-9 16,56-10 0,95-18-16,93 8 15,66 1 1,66 19-16,0 0 16,-18-1-1,-29-9-15,-57 10 16,-46 0-1,-29-1-15,-37 10 16,-38 0 0,-28 0-16,-19 0 15,-28 0 1,-10 0-16,-18 0 16,-10 0-1,-9 0 1,0 0-16,-19 0 15,0 0 1,0 0-16,0 0 16,0 0-1,0 0-15,0 0 16,0 0 0,0 0-16,0 0 15,0 0 1,0 0-16,0 0 15,0 0 1,0 0-16</inkml:trace>
  <inkml:trace contextRef="#ctx0" brushRef="#br1" timeOffset="116940.33">4356 6644 0,'0'0'0,"0"0"15,9 0-15,0 0 16,20 0-1,27 0-15,19 10 16,38 18 0,38 9-16,46 10 15,29 10 1,0 8-16,-10-8 16,10-1-1,-10 0 1,10 0-16,9 1 15,10-1-15,28-9 16,9 9 0,0-9-16,-9 9 15,0-9 1,9 10 0,19-10-16,10-1 15,8-8 1,20-1-16,0 1 15,-10 0-15,10-1 16,9 1 0,0-1-1,9-9-15,-9-9 16,0-10 0,10 1-16,-10 9 15,19-10 1,0-9-16,-10-9 15,29-10 1,28 0-16,9-9 16,-28-10-1,10 1-15,-1-19 16,10 9 0,0-10-1,-19-8-15,-9-1 16,-19 0-16,0 1 15,-19-10 1,-28 0 0,-29-10-16,-18 19 15,-28-9 1,-29 0-16,-37 0 16,-19-9-1,-19 18-15,-28 0 16,-19 20-1,-19-1-15,-18 0 16,-10 9 0,-10 10-16,-18 0 15,0 9 1,-10 10 0,1-1-16,-10 1 15,0 9-15,0 0 16,0 0-1,0 0-15,0 0 16,0 0 0,0 0-16</inkml:trace>
  <inkml:trace contextRef="#ctx0" brushRef="#br1" timeOffset="117240.4">21035 6250 0,'0'0'0,"0"0"0,9 0 16,1 0-16,18 0 15,19 10 1,19-1-16,-10 19 15,1 19 1,-1 0 0,-28 9-16,-9 10 15,-28 18 1,-29 29-16,-37 9 16,19-56-16</inkml:trace>
  <inkml:trace contextRef="#ctx0" brushRef="#br1" timeOffset="117930.33">22032 5284 0,'0'0'0,"0"0"0,0 0 15,0 9-15,10 29 16,-1 18 0,0 28-1,1 1-15,18-10 16,0 0 0,0-19-16,1-18 15,-1-10 1,0-9-16,0-10 15,1-9 1,-1-19-16,0 1 16,10-20-1,-20 1-15,1-1 16,0 10 0,-19 0-16,0 18 15,0 1 1,0 9-16,0 0 15,0 19 1,0 18-16,-9 38 16,-1 29-1,10-11-15,0 11 16,0-20 0,-9-9-1,-1-9-15,10-10 16,0-18-1,0-1-15,0-18 16,0-10 0</inkml:trace>
  <inkml:trace contextRef="#ctx0" brushRef="#br1" timeOffset="118476.48">21806 5434 0,'10'0'0,"-1"-19"16,29-18-16,9-1 15,19-9 1,0 0-16,18 19 15,10 9-15,10 29 16,9 18 0,0 19-1,-19 19-15,-10 18 16,-18 10 0,-19 18-16,-28 1 15,-28 9 1,-20-9-16,-36-10 15,-20-9 1,-37-19-16,-20-28 16,-27-38-1,9-28-15,19-37 16,19-19 0,28-19-16,18-19 15,39 10 1,18 0-16,19 0 15,19 9 1,9 9 0,28 20-16,10 9 15,28 18-15,-37 19 16</inkml:trace>
  <inkml:trace contextRef="#ctx0" brushRef="#br1" timeOffset="119763.49">19793 7066 0,'0'0'0,"0"0"0,0 0 16,0 0-1,10-18 1,8-10-16,39-10 16,37-18-1,47-1-15,47-18 16,19 10-16,-9-1 15,-20 0 1,-18 10 0,-19-10-16,-18 19 15,-20 1 1,-27 17-16,-20 1 16,-18 19-1,-10 0-15,-19 9 16</inkml:trace>
  <inkml:trace contextRef="#ctx0" brushRef="#br1" timeOffset="120354.4">22032 6410 0,'0'0'0,"0"0"0,0 0 16,0 0-16,0 9 16,-19 0-1,1 20-15,-20 18 16,-19-1 0,-18 20-16,-19-10 15,-19 1 1,-28-1-1,-28 0-15,-48 1 16,-46 8 0,-57-8-16,-56 8 15,-19-8 1,-29 8-16,1-8 16</inkml:trace>
  <inkml:trace contextRef="#ctx0" brushRef="#br1" timeOffset="121160.18">13961 7761 0,'-123'9'0,"-291"-9"16,-103 0-16,65 0 15,-46-19-15,-29-18 16,0-1-1,0-9 1,10 10-16,0 18 16,27 0-16,39-9 15,-29 0 1,-9 0 0,37 0-16,38 0 15,29-19 1,27-10-16,29 11 15,37-11 1,38 1-16,57-10 16,27 1-1,39-1-15,27 10 16,20 9 0,18 0-16,19 19 15,18-1 1,1 11-16,9 8 15,10 1 1,0 0-16,-1-1 16,1 1-1,9 9 1,0 0-16,0 0 16,0 0-1,0 0-15,0 0 16,0 0-1,0 0-15,0 0 16,0 0 0,0 0-16,0 0 15,0 0 1,0 0-16,0 0 16,0 0-1,0 0-15,0 0 16,0 0-1,0 0-15,0 0 16,0 0 0,0 0-1,0 0-15,0 0 16,0 0-16,0 0 16,0 0-1,0 0 1,0 0-16,0 0 15,0 0 1</inkml:trace>
  <inkml:trace contextRef="#ctx0" brushRef="#br1" timeOffset="122396.99">3622 6794 0,'0'0'0,"0"0"16,9 0-1,1 10-15,18 9 16,19 9 0,19 19-16,18 18 15,20 20 1,18-1-16,19 10 16,19 0-1,19 0-15,9-1 16,29 1-1,37 0-15,18 0 16,29-10 0,47 10-16,48-9 15,55-10 1,29-10-16,0-18 16,18 0-1,57 9 1,19-27-16,19-1 15,9 0-15,38-9 16,28-10 0,9 0-16,47-27 15,-28-1 1,1 0 0,8-18-16,-46-10 15,-10-19 1,0-9-16,-47-9 15,-28-20 1,-29 1-16,-37-9 16,-37-10-1,-48 0-15,-56 9 16,-38 0 0,-18 10-16,-39 0 15,-36 0 1,-29 0-16,-10-1 15,-46 20 1,-29 18-16,-28 1 16,-9 18-1,-29 0-15,-9 19 16,-9-1 0,-19 11-1,-1 8-15,-8 1 16,-1 0-1,-9-1-15,0 10 16,0 0 0,0 0-16,0 0 15,0 0 1,0 0-16,0 0 16,0 0-1,0 0-15,-9 0 16,-1-9-1,1 9-15,0-10 16,-1 1 0,1 0-16,-1-1 15,1 10 1,0-9 0,9 9-16,0 0 15,0 0 1,0 0-16,0 0 15,9 0-15,0 9 16,10 1 0,0-1-1,-10 19-15,1 0 16,-10 19 0,-19 10-16,-9 27 15,-29 10 1,20-47-16</inkml:trace>
  <inkml:trace contextRef="#ctx0" brushRef="#br1" timeOffset="124089.37">23321 5331 0,'0'0'0,"0"9"16,9 1 0,1 18-16,-1 19 15,10 9 1,0 0-16,0 0 16,-1 1-1,1-10-15,0-10 16,0-18-1,0 0-15,0-10 16,9-9 0,0-19-16,10 1 15,-1-20 1,1 1-16,-1-10 16,-18 0-1,0 19 1,0 9-16,-19 9 15,0 10 1,9 10-16,1 37 16,-1 65-1,29 132-15,37 141 16</inkml:trace>
  <inkml:trace contextRef="#ctx0" brushRef="#br1" timeOffset="128240.39">18899 6851 0,'0'0'16,"19"0"-16,47 0 16,-9 0-16</inkml:trace>
  <inkml:trace contextRef="#ctx0" brushRef="#br1" timeOffset="128410.41">21646 6747 0,'0'0'0,"19"0"16,28 10-16,-9-10 15</inkml:trace>
  <inkml:trace contextRef="#ctx0" brushRef="#br1" timeOffset="128565.88">23744 6729 0,'0'0'0,"10"0"16,-1-10-16</inkml:trace>
  <inkml:trace contextRef="#ctx0" brushRef="#br1" timeOffset="128727.19">25532 6457 0,'0'0'0,"0"0"0</inkml:trace>
  <inkml:trace contextRef="#ctx0" brushRef="#br1" timeOffset="128890.21">27046 6335 0,'0'0'0,"0"0"0,0 0 15,0 0 1</inkml:trace>
  <inkml:trace contextRef="#ctx0" brushRef="#br1" timeOffset="129173.04">28175 5659 0,'0'0'0,"0"10"16,0 36-16,-9 39 16,-1 27-1,1-18 1,0-9-16,9-10 15,9-19-15,-9-37 16</inkml:trace>
  <inkml:trace contextRef="#ctx0" brushRef="#br1" timeOffset="129563.59">28721 5612 0,'9'0'0,"10"-19"0,37-9 15,10 0 1,10 19-16,-1 9 15,-19 9 1,1 19 0,-20 0-16,-8 10 15,-11 9 1,-18-10-16,-18 1 16,-11-10-1,-8-9-15,-20-19 16,1-10-1,9-18-15,0-9 16,0-19 0,28 18-16</inkml:trace>
  <inkml:trace contextRef="#ctx0" brushRef="#br1" timeOffset="129957.2">29539 5537 0,'0'0'0,"10"0"0,-1-9 15,0-1 1,10 10-16,10 10 16,18-1-1,0 10 1,0 9-16,-10 0 15,-18 0 1,0 1 0,-19-11-16,0 1 15,-19-10-15,0-9 16,-18-9 0,-1-10-16,10-18 15,0-10 1,18-9-16,10-10 15,10 19 1,18 19-16,9 0 16,29 28-1,-28 0-15</inkml:trace>
  <inkml:trace contextRef="#ctx0" brushRef="#br1" timeOffset="130680.45">30226 5359 0,'0'0'0,"9"-9"16,10-29-16,9 10 15,1 0 1,-1 9-16,0 10 15,0 18 1,1 10-16,8 18 16,-9 29-1,-18 9 1,-20 0-16,-37 0 16,-28-19-1,-28-18-15,-1-38 16,19-28-16,20-19 15,27-9 1,19 18 0</inkml:trace>
  <inkml:trace contextRef="#ctx0" brushRef="#br1" timeOffset="137283.15">8617 9065 0,'0'0'0,"0"0"16,0 0-16,-9-9 15,9-1 1,0 20-16,-10 55 16,10 85-1,19 57 1,47 37-16,38 112 15</inkml:trace>
  <inkml:trace contextRef="#ctx0" brushRef="#br1" timeOffset="139834.2">9784 9187 0,'0'0'16,"0"0"-16,0 0 16,0 0-16,0 0 15,0 0 1,-10 0-16,-9 9 15,1 29 1,-1 18-16,19 66 16,66 122-1,47 131 1</inkml:trace>
  <inkml:trace contextRef="#ctx0" brushRef="#br1" timeOffset="143505.25">10866 9271 0,'0'0'0,"0"0"15,0 10-15,0 27 16,0 29-1,0 28-15,-10 9 16,10 0 0,0 10-16,10-19 15,-1-19 1,-9-19 0,0-19-16,0-18 15,0-9 1</inkml:trace>
  <inkml:trace contextRef="#ctx0" brushRef="#br1" timeOffset="143951.97">11430 9515 0,'0'0'0,"0"-9"16,9-10-16,10-18 16,9-1-1,19 10-15,-9 0 16,9 9 0,-9 10-16,-1 18 15,1 0 1,-10 10-1,-9 9-15,0 0 16,-19 19 0,-10 10-16,-27-10 15,-10-1 1,-10-8-16,-8-19 16,17-19-1,11 0-15,9-10 16,-1-18-1,20-9-15,9-20 16,19-18 0,37 0-16,-18 38 15</inkml:trace>
  <inkml:trace contextRef="#ctx0" brushRef="#br1" timeOffset="146889.98">12625 9365 0,'0'0'0,"9"0"0,1-19 15,27-18-15,29-1 16,-10 10 0,10 19-1,-9 9-15,-10 9 16,-10 1-1,-18 18-15,0 0 16,-10 9 0,-9 10-16,-18 0 15,-1 0 1,-19 0-16,10-9 16,0-1-1,0 1-15,9-20 16,9 1-1,1 0-15,0-10 16,18 1 0,0-1-16,29 10 15,18 0 1,20-1 0,18-18-16,0 0 15,0 0 1,-47-9-16</inkml:trace>
  <inkml:trace contextRef="#ctx0" brushRef="#br1" timeOffset="147240.23">13509 9412 0,'0'0'0,"0"0"15,0 0 1,-9 9-16,-1 20 16,1 8-1,-1 10-15,20 19 16,18 9 0,19-19-1,0-9-15,10-19 16,8-28-16,-8-19 15,-1-18 1,-9-19 0,-18-1-16,-20-8 15,-18-1 1,-29 0-16,-75 1 16,-188-57-1</inkml:trace>
  <inkml:trace contextRef="#ctx0" brushRef="#br1" timeOffset="157262.2">4591 15454 0,'-10'0'0,"-18"-9"0,-28 0 15,-1-1 1,1-9-1,9 1-15,9 8 16,10 1 0,19 9-16,18-19 15,29-9 1,112-19 0,123-47-1,56 0-15,29 76 16,37-1-1,28-28-15,19 38 16,19-1 0,10-9-1,8-9-15,11 0 16,18 19 0,-19-10-1,19-28-15,9 10 16,-28 37-1,-18-19-15,-57-37 16,-57 18 0,-18 29-1,-29-10 1,-37 0-16,-28 19 16,-29 0-1,-28-9-15,-9 18 16,-29 29-1,-18-10 1,-19-19-16,-10 10 16,-27 28-1,-10 9 1,-1 29-16,-18-20 16,1-18-1,-1 56 1,0 47-16,-10-18 15,-18 9 1,0 46 0,0-55-16,-19-67 15,0-8 1,-10 18 0,-9 18-16,-18-36 15,-38 27 1,-48-18-16,-55-47 15,-124 18 1,-83 19 0,-76-37-1,-57-38-15,-27 48 16,-38 17 0,-67-27-16,-55 94 15,18 18 1,0-65-1,-9-47-15,28-1 16,29 29 0,37-19-1,65-56-15,67-28 16,37 18 0,76-18-16,84-19 15,57 19 1,56 9-1,47 19-15,28-10 16,29 19 0,27 1-1,1-1 1,19 0-16,-1-9 16,20-19-1,27-28-15,20-9 16,27-20-1,1 20 1,-10-10-16,19-37 16,-18 18-1,-10 1 1,-10-1-16,-18-9 16,-10 9-1,-9 48 1,-19 37-16</inkml:trace>
  <inkml:trace contextRef="#ctx0" brushRef="#br1" timeOffset="159171.54">8250 7095 0,'0'0'0,"0"0"16,0 0-16,0-10 15,10-27 1,27-1-1,48-9-15,141-122 16,65 19 0,39 141-1,84-10-15,37-37 16,38 28 0,76 28-1,93-19-15,57 56 16,57-18-1,18-56 1,19 65-16,38 9 16,-38 20-1,28-39-15,-9-18 16,-29 10 0,10-10-1,-37 47-15,-48-38 16,-28-18-1,-47 9 1,-37 18-16,-57 29 16,-47-47-1,-38 75 1,-75-37-16,-37-19 16,-48-10-1,-37-28-15,-38 10 16,-56 28-1,-28 18 1,-48-37-16,-18-18 16,-10 18-1,-19 9 1,1 10 0,-19-19-16,-1-10 15,-9 1 1,1-10-16,-11 0 15,-8 29 1,9-10 0,-10 9-16,0-9 15,1-9 1,-1 9 0,1 0-16,-1 0 15,1 0 1,-1 0-16,0-10 15,10 1 1,-9 9 0,-1-9-16,-9-1 15,9 1 1,-9-1 0,10 20-16,-10-10 15,9 0 1,-9-10-1,0 10-15,0 0 16</inkml:trace>
  <inkml:trace contextRef="#ctx0" brushRef="#br1" timeOffset="160513.78">27470 5068 0,'0'0'0,"0"0"15,0 28 1,-19 66-1,0 84-15,10 19 16,-1-9 0,1-29-16,-10 20 15,10 8 1,-1-74 0,1-47-1,9-1-15,-10 20 16,1-38-1,9-47-15,0 28 16,0-9 0,0-19-1,0-10-15,9-74 16,20-123 0,-1-18-1,0 38-15,0 18 16,-9 37-1,0 10-15,-10 10 16,1-57 0,-10 28-1,0 38-15,-19-10 16,0 19 0,10 48-1,-10 27 1,-28-9-16,-19 9 15,-38 19 1,-74 19-16,-95 28 16,-94 46-1,-66-121 1,1-9-16,-58 46 16,-27 0-1,0 48 1,-10-29-16,-38 47 15,20-9 1,-20-85 0,-18-28-16,-10 9 15,-18 57 1,-1-38-16,20 1 16,-39 46-1,-8-75 1,18 38-16,19 18 15,18-9 1,20 0 0,28-28-16,-19-10 15,37 57 1,20 19 0,-1 18-16,19 28 15,38-37 1,38-66-1,46 19-15,29 57 16,18-39 0,29-18-16,9 19 15,38-19 1,19 19 0,9 19-16,38-20 15,37-46 1,19 9-1,10 1-15,8-29 16,20 19 0,0-1-1,9 20-15,-9-10 16,9-18 0,10 46-1,8 10-15,1-10 16,-9-9-1,9 28-15,-19 29 16,10 8 0,-10 48-1,0 18 1,10 38-16,27 19 16,142 56-1,433 216-15,-104-188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02T15:35:07.05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13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5-02T15:37:23.724"/>
    </inkml:context>
  </inkml:definitions>
  <inkml:trace contextRef="#ctx0" brushRef="#br0">2427 1916 0,'0'9'0,"0"19"16,10 47-16,-1 28 16,0 29-1,1-20 1,9-27-16,-10-10 16,10 0-1,0-19-15,-10-9 16,0-19-1,-9-9-15,0-19 16</inkml:trace>
  <inkml:trace contextRef="#ctx0" brushRef="#br0" timeOffset="734.05">2897 1925 0,'0'0'0,"0"0"15,0 9-15,10 19 16,-1 10 0,1 18-16,9 10 15,-1 9 1,1-19-1,-9-18-15,-1-1 16,0-8 0,-9-11-16,0-8 15,0-10 1,0 0-16,0-10 16,-18-27-1,-11-38-15,1-19 16,9-9-1,19 28 1,10 37-16,9 10 16,9 19-16,19 9 15,9 28 1,10 19-16,-9 9 16,-1 10-1,-18-1 1,-1 20-16,-18-10 15,-10-38 1,-9-9-16,0-9 16,0-19-1,0 0-15,0 0 16,10-37 0,18-29-1,0-18-15,1 8 16,-11 20-1,1 28-15,0 9 16,9 19 0,0 19-16,19 19 15,10 37 1,-19 18-16,-1 20 16,-27-10-1,-10-18-15,0-1 16,-10-56-1</inkml:trace>
  <inkml:trace contextRef="#ctx0" brushRef="#br0" timeOffset="1198.35">4092 2019 0,'0'0'0,"0"0"16,0 0-1,10 9-15,-1 19 16,0 38 0,10 28-16,0-10 15,0-9 1,0-18-1,-10-11-15,1-17 16,-10-11 0,0-18-16,0 0 15,9-18-15,0-48 16,10-47 0,0 1-16,0 46 15,-10 38 1,1 19-1,18 9-15,9 18 16,10 29 0,10 28-16,-10 19 15,-9 0 1,-1-10-16,-9-9 16,-18-37-1</inkml:trace>
  <inkml:trace contextRef="#ctx0" brushRef="#br0" timeOffset="1490.2">4873 1934 0,'0'0'0,"19"19"15,47 28-15,28 28 16,19 19 0,0 0-16,-19-10 15,9 1 1,1 27-1,-57-65-15</inkml:trace>
  <inkml:trace contextRef="#ctx0" brushRef="#br0" timeOffset="1738.83">5456 1981 0,'0'0'0,"-9"10"0,-29 8 16,-37 29-1,-28 38-15,-10 65 32,0 37-32,37-36 15,29-29-15,10 0 16,27-66-1</inkml:trace>
  <inkml:trace contextRef="#ctx0" brushRef="#br0" timeOffset="2040.13">5974 1737 0,'0'0'0,"0"0"0,0 10 16,0 8 0,0 57-1,-10 38-15,1 9 16,-1-9-1,10-1-15,10-18 16,-1-28 0,-9-19-16,0-29 15</inkml:trace>
  <inkml:trace contextRef="#ctx0" brushRef="#br0" timeOffset="2375.38">6425 2216 0,'0'0'0,"10"-10"16,8-18-16,20-9 15,9-1 1,0 10-16,10 9 15,-10 10 1,0 18-16,-10 1 16,-8 18-1,-11 0-15,-18 0 16,-9 19 0,-19 0-16,-29-10 15,-18-18 1,-10-19-16,20-19 15,36 10 1</inkml:trace>
  <inkml:trace contextRef="#ctx0" brushRef="#br0" timeOffset="2812.61">7281 1906 0,'0'0'16,"19"0"-16,9-9 16,19-1-16,10 10 15,-10 10 1,-9-1-16,-1 19 16,-18 0-1,0 10 1,-19 0-16,-10-1 15,-8 1 1,-20-20-16,-9-8 16,0-10-1,0-19-15,0-19 16,19 20 0</inkml:trace>
  <inkml:trace contextRef="#ctx0" brushRef="#br0" timeOffset="3250.05">7949 2038 0,'0'0'16,"0"0"-16,10-19 15,18-19-15,0 1 16,10-10 0,-1 19-16,1 9 15,0 9 1,-1 20-16,1-1 16,0 19-1,-20 19-15,-8 10 16,-20 8-1,-18 1-15,-38-10 16,-9-18 0,-19-29-16,9-18 15,19-38 1,10-19-16,37-9 16,19-9-1,19 9-15,9 18 16,0 29-1,-9 19-15,-9-1 16</inkml:trace>
  <inkml:trace contextRef="#ctx0" brushRef="#br0" timeOffset="3834.99">1844 3267 0,'0'0'0,"19"0"16,-1-10-16,39-9 15,18-18 1,38 9-16,38 0 15,74-10 1,86 19 0,46 10-16,57-10 15,47-9 1,19-9-16,19-1 16,-20 10-1,-18 0-15,-19 18 16,-18 1-1,-20 9-15,-27-19 16,-58 10 0,-46-1-16,-47 1 15,-38 9 1,-47 0-16,-47 0 16,-28 0-1,-47 0-15</inkml:trace>
  <inkml:trace contextRef="#ctx0" brushRef="#br0" timeOffset="4490.56">2088 1700 0,'0'0'0,"19"0"0,57-19 16,55-19-1,95-8 1,84-11-16,67-8 16,84 8-1,18 20-15,11 27 16,-29 1-1,-29 0-15,-18-10 16,-19 0 0,-28 0-16,-28 10 15,-57 9 1,-37 0-16,-38 9 16,-47 1-1,-19 18-15,-38 0 16,-18 19-1,-29 9-15,1 19 16,-20 47 0,1 28-1,-29 19-15,-9 9 16,-9 10-16,-10 0 16,-18-19-1,-1 0 1,-9-19-16,-9-38 15,27-65 1</inkml:trace>
  <inkml:trace contextRef="#ctx0" brushRef="#br0" timeOffset="4896.52">1646 1850 0,'0'9'0,"-28"19"16,-19 57-1,-19 56-15,19 27 16,28 11-1,38-10-15,56-1 16,19-8 0,113 103-16</inkml:trace>
  <inkml:trace contextRef="#ctx0" brushRef="#br0" timeOffset="5723.78">8796 2478 0,'0'0'0,"9"0"0,1-9 15,27-10-15,48 1 16,47-1 0,37 0-1,29 10-15,-1 9 16,1 9 0,-1 0-16,-9-9 15,-28 0 1,-94 0-16</inkml:trace>
  <inkml:trace contextRef="#ctx0" brushRef="#br0" timeOffset="6106.35">10856 2244 0,'0'0'0,"0"0"16,0 0-16,0 0 15,0 0 1,0 9-16,-19 19 15,-9 10 1,0 9-16,0 0 16,-1-10-1,11-9-15,8-9 16,1-9 0,-1-10-1,1 0 1,0-29-16,18-17 15,10-29-15,9 9 16,10 19 0,-1 19-16,-8 18 15,-1 10 1,9 10-16,-8 18 16,-11 0-1,-8 19-15,-29 19 16,0-38-1</inkml:trace>
  <inkml:trace contextRef="#ctx0" brushRef="#br0" timeOffset="11780.37">12032 2300 0,'0'0'0,"9"0"16,10-19-16,38-9 16,18-9-1,10 9-15,9-1 16,0 1-1,-19 19 1,0 0-16,-28-1 16,-9 10-1,-19-9-15,-19-1 16,0 10 0,-10 0-16,-55 10 15,-48 9 1,-28 9-16,-10 28 15,10 19 1,28 0 0,28 10-16,20 8 15,27 1 1,19-9-16,19-1 16,38-9-1,18-9-15,38-19 16,10-19-1,18-9-15,10-19 16,-10 0 0,0-28-16,-65 9 15</inkml:trace>
  <inkml:trace contextRef="#ctx0" brushRef="#br0" timeOffset="12690.18">13236 2591 0,'0'0'0,"0"0"16,-19 0-1,-18-9-15,-29 9 16,-9 0 0,-10 18-16,19 20 15,10 18 1,27-9-16,20 0 15,9-9 1,19-1 0,9 1-16,0-20 15,1-8-15,-1-10 16,0 0 0,0-19-1,0 0-15,1-28 16,8-18-1,-8 18-15,-1-9 16,19-1 0,0 10-16,0 19 15,0 28 1,0 10-16,9-1 16,10 28-1,-9 10-15,-20-9 16,-8-1-1,-11 1-15,1-1 16,-19-18 0,0-9-16,0-10 15,0 0 1,-9-10-16,-10-37 16,10-9-1,9-10 1,18 10-16,11 9 15,18 10 1,18 18-16,1 28 16,-9 19-1,-1-9-15,1 9 16,-20 0 0,-18 1-1,0-1-15,-19-9 16,0-10-1,0-9-15,0 0 16,0 0 0,0-19-1,9-18-15,10-10 16,9-10 0,19 20-16,0 9 15,19 37 1,19 19-16,0 19 15,-20 9 1,-18 10-16,-18 0 16,-20 9-1,-18 9 1,-10-9-16,9-46 16</inkml:trace>
  <inkml:trace contextRef="#ctx0" brushRef="#br0" timeOffset="13023.63">14770 2422 0,'0'0'0,"0"0"15,0 10 1,0 18-16,0 19 16,0 65-1,-10 38 1,10 0-16,0 10 16,0 9-16,-9-28 15,-1-10 1,-8-18-16,-1-38 15,0-19 1,10-19 0,-1-27-16</inkml:trace>
  <inkml:trace contextRef="#ctx0" brushRef="#br0" timeOffset="13290.61">14770 2694 0,'9'0'0,"10"0"16,18-9-16,20 0 15,9 9 1,-10-10-16,-9 20 16,-9 8-1,-19 10 1,0 1-16,-19 8 15,-10 1-15,-37 9 16,-19-10 0,-37-18-1,46-19-15</inkml:trace>
  <inkml:trace contextRef="#ctx0" brushRef="#br0" timeOffset="13636.8">15607 1869 0,'0'0'0,"0"0"16,0 9-16,0 19 15,-19 38 1,0 56 0,0 9-16,10-9 15,0 9-15,-1 1 16,1-29 0,9-28-1,0-19-15,0-9 16,0-19-1,0-9-15,0-9 16,0-10 0</inkml:trace>
  <inkml:trace contextRef="#ctx0" brushRef="#br0" timeOffset="14039.76">15767 2816 0,'0'0'0,"0"0"0,0 0 16,0 0-16,9 0 15,1 0 1,18 0-16,19-19 16,0 1-1,9-10 1,1-1-16,-10-8 15,-10 9 1,-18-10-16,-9 1 16,-10 9-1,-19-1-15,-9 20 16,-10 0 0,-9 18-16,9 19 15,10 0 1,19 10-16,-1 18 15,29 10 1,9-10 0,19-9-16,19-9 15,-38-20-15</inkml:trace>
  <inkml:trace contextRef="#ctx0" brushRef="#br0" timeOffset="14455.83">16388 2178 0,'0'0'0,"0"0"0,9 10 16,29 8-1,18 39-15,19 18 16,20 9 0,-1 10-1,-10-10-15,-8-8 16,-20-20 0,-9-19-16,-28-27 15</inkml:trace>
  <inkml:trace contextRef="#ctx0" brushRef="#br0" timeOffset="14665.39">16830 2338 0,'0'0'0,"0"9"16,-19 10-16,-19 28 15,1 0 1,-10 9-16,-10 10 15,1 9 1,28-19-16,9 0 16,9-18-1,10-29 1</inkml:trace>
  <inkml:trace contextRef="#ctx0" brushRef="#br0" timeOffset="14874.55">17404 2422 0,'0'0'0,"0"10"16,0-1-16,0 19 16,0 19-1,0 19-15,0-10 16,-10 10-1,1-1 1,-1-46-16</inkml:trace>
  <inkml:trace contextRef="#ctx0" brushRef="#br0" timeOffset="15055.18">16990 1747 0,'0'0'0,"0"0"0,9 0 16,1 0-1,18 9-15,19 0 16,-19-9 0</inkml:trace>
  <inkml:trace contextRef="#ctx0" brushRef="#br0" timeOffset="15690.23">17789 1493 0,'0'0'0,"0"10"16,0 27 0,-18 48-16,-1 46 15,0 0 1,10 20-1,-1-1-15,20 0 16,8 0 0,11-47-16,8-9 15,1-28-15,-10-29 16,0-9 0,1-28-16,8-9 15,1-10 1,-10 0-1,0 10-15,0 0 16,1 18 0,8 10-16,1-10 15,0 10 1,-1 0-16,1-10 16,9-9-1,0-9-15,-9-20 16,9 1-1,-10-9-15,-9-1 16,-9 10 0,-9 19-16,-10 9 15,9 9 1,0 29-16,20 46 16,-11 38-1,1 9 1,-19 38-16,-28 0 15,-10-37 1,-18-39-16,-29-8 16,-18-38-1,-10-19-15,-9-28 16,9-19 0,56 0-16</inkml:trace>
  <inkml:trace contextRef="#ctx0" brushRef="#br0" timeOffset="15951.76">18025 2159 0,'9'0'0,"10"-9"0,47-10 16,28 1 0,9-11-16,1 11 15,18 8 1,0 10-16,1 28 16,-58-18-1</inkml:trace>
  <inkml:trace contextRef="#ctx0" brushRef="#br0" timeOffset="16873.46">11891 3389 0,'19'0'0,"47"0"0,94-10 16,94 10 0,84-9-1,57 9-15,57 0 16,56 9-16,38 1 16,27-20-1,-36 1 1,-67 28-16,-28-1 15,-28 10 1,-56-9-16,-57 0 16,-47-10-1,-38 1-15,-56-1 16,-19 19 0,-38 0-16,-18-9 15,-38-9 1,-28-1-16,-10 0 15,-18 1 1</inkml:trace>
  <inkml:trace contextRef="#ctx0" brushRef="#br0" timeOffset="17467.34">6425 3360 0,'0'0'0,"0"0"16,0 10-16,10 18 15,-1 28 1,0 19-16,10 47 16,-9-9-1,-10-19-15,0 0 16,9-1 0,-9-27-16,0-10 15,0-37 1</inkml:trace>
  <inkml:trace contextRef="#ctx0" brushRef="#br0" timeOffset="17761.37">6134 4308 0,'0'0'0,"0"0"16,0 9-16,9 10 15,10 9 1,9-9-16,0 0 15,19 0 1,19-1 0,9-18-16,10-18 15,0-20 1,-1 1-16,-8-29 16,-1 0-1,-28 10-15,-19 9 16,-9 10-1,-19 27-15,0 1 16,-9 9 0</inkml:trace>
  <inkml:trace contextRef="#ctx0" brushRef="#br0" timeOffset="18115.93">5287 5040 0,'0'0'0,"0"0"16,0 0-16,-9-9 15,-1-1 1,1 10-16,-1 0 15,1 10 1,0 18-16,-1 19 16,1 37-1,-1 29-15,10-1 16,-9-18 0,-1 0-16,1-10 15,9-37 1,0-9-16,0-29 15</inkml:trace>
  <inkml:trace contextRef="#ctx0" brushRef="#br0" timeOffset="18527.97">5710 5406 0,'10'0'0,"9"-19"0,9-18 16,19-1 0,9-9-16,1 19 15,-10 19 1,0-1-16,-10 20 16,1-1-1,-19 0-15,0 19 16,-19 10-1,-19 0-15,-19 18 16,-28-9 0,-9-10-1,9-18-15,0-10 16,1-27 0,8-1-16,19-9 15,10-10 1,19 1-16,18 9 15,10-1 1,19 1-16,28 19 16,-29-1-1</inkml:trace>
  <inkml:trace contextRef="#ctx0" brushRef="#br0" timeOffset="18856.86">6218 5387 0,'0'0'0,"0"0"0,10-9 15,9-10 1,9-9-16,19 0 16,0-1-1,9 1-15,1 19 16,-10 0 0,-10 18-1,1 0-15,0 19 16,-20 1-16,1 18 15,-19 9 1,-28 0 0,-19 0-16,-9-9 15,-1-28 1,1-19-16,-1 0 16,10-28-1,10-10-15,18-18 16,9 28-1</inkml:trace>
  <inkml:trace contextRef="#ctx0" brushRef="#br0" timeOffset="19257.59">6745 5265 0,'10'0'0,"8"9"16,11-9-16,18 0 16,0 0-1,0-9-15,9-10 16,1 1-1,-1-1 1,10 0-16,-10 0 16,1 10-1,-20-1-15,1 20 16,-10 9-16,-9 9 16,-10 9-1,-18 20 1,-19 18-16,-29-19 15,-18-19 1,9-8-16,0-20 16,10-18-1,9-10-15,19 0 16,-1-18 0,20 8-16,0 1 15,9 0 1,0 0-1,0 9-15,0 0 16,-10 10-16</inkml:trace>
  <inkml:trace contextRef="#ctx0" brushRef="#br0" timeOffset="19679.22">4647 4984 0,'0'0'0,"10"0"15,8-19 1,39-9-16,84-29 16,85 1-1,94 9-15,28 28 16,0 1-1,-10 8-15,-36 20 16,-48-1 0,-38 10-16,-47 9 15,-46 9 1,-29 1-16,-10 9 16,-18 9-1,-19 10-15,-9 18 16,-19 29-1,-10 18 1,-28 1-16,-18-1 16,-20 0-1,-18 1-15,-19-29 16,37-66 0</inkml:trace>
  <inkml:trace contextRef="#ctx0" brushRef="#br0" timeOffset="20006.96">5024 4768 0,'0'0'0,"0"0"15,0 19-15,-10 37 16,1 19 0,18 28-16,19 19 15,29 9 1,18-9-16,38-9 16,56-29-1,85-18-15,132-28 16,197-66-1,179-19-15,104 28 16,-396 9 0</inkml:trace>
  <inkml:trace contextRef="#ctx0" brushRef="#br0" timeOffset="22862.15">3358 3708 0,'0'0'0,"0"28"16,10 112-16,-1 95 15,19 18 1,1 19-16,-1 85 16,-9-10-1,0-75 1,-1 28-16,1-9 15,-19 10 1,0-48 0,-9-47-16,-1-9 15,-8-28 1,8-47-16,1-47 16,-1-18-1,-8-11 1,8-17-16,1-29 15</inkml:trace>
  <inkml:trace contextRef="#ctx0" brushRef="#br0" timeOffset="23116.41">2935 7545 0,'0'0'0,"0"0"16,10 19-1,-1 9 1,10 9-16,28 1 16,9 18-1,19-9-15,1-28 16,18-19 0,9-38-1,20-9-15,8-9 16,-8-28-1,-76 46 1</inkml:trace>
  <inkml:trace contextRef="#ctx0" brushRef="#br0" timeOffset="23813.25">2992 8145 0,'0'0'0,"0"0"16,0 0-16,0 29 15,0 8 1,9 29-1,0 46-15,1 10 16,-10 10 0,0-29-16,0-47 15,0 10 1,-10-10 0,10-46-16</inkml:trace>
  <inkml:trace contextRef="#ctx0" brushRef="#br0" timeOffset="24399.82">5475 8408 0,'0'0'0,"10"0"16,18-19-1,19 10-15,0 9 16,9 0 0,1 9-16,-1 20 15,-18-1 1,-19 19-1,-10 9-15,-18 10 16,-29 18 0,-9-9-1,19-37-15,18-20 16,1-8 0,18 9-16,10-10 15,56 0 1,66-9-1,19-9-15,38 0 16,0-1 0,131 10-16</inkml:trace>
  <inkml:trace contextRef="#ctx0" brushRef="#br0" timeOffset="24864.57">8692 8586 0,'10'0'0,"-1"-28"0,19-9 15,10-10 1,0 9-1,-10 10-15,0 19 16,0-1 0,-9 20-1,0-1-15,-10 38 16,-9 19 0,0-10-16,0 0 15,10 10 1,-1 0-1,19-1-15,20 1 16,8 0 0,-9-10-1,0 0-15,-19-18 16,-28-19 0,-9 28-1,-57 9-15,-66 0 16,-37-18-1,-151 18-15</inkml:trace>
  <inkml:trace contextRef="#ctx0" brushRef="#br0" timeOffset="25098.08">11637 9346 0,'0'0'0,"19"0"0,28 0 15,75-9 1,198 9-16</inkml:trace>
  <inkml:trace contextRef="#ctx0" brushRef="#br0" timeOffset="25265.23">14017 9384 0,'9'0'0,"10"-9"15,38-1-15,65 10 16,188 28 0</inkml:trace>
  <inkml:trace contextRef="#ctx0" brushRef="#br0" timeOffset="25402.63">16087 9281 0,'0'0'0,"18"0"0,48 18 16,-19-8-1</inkml:trace>
  <inkml:trace contextRef="#ctx0" brushRef="#br0" timeOffset="25551.73">18834 9412 0,'18'0'0,"-8"0"0</inkml:trace>
  <inkml:trace contextRef="#ctx0" brushRef="#br0" timeOffset="25718.13">21204 9384 0,'10'9'0,"9"1"0,75 8 15,-29 1 1</inkml:trace>
  <inkml:trace contextRef="#ctx0" brushRef="#br0" timeOffset="25879.54">23613 9365 0,'9'0'0,"10"10"0,18-10 15,39 0 1,-29 0-16</inkml:trace>
  <inkml:trace contextRef="#ctx0" brushRef="#br0" timeOffset="26196.83">25616 8840 0,'0'0'0,"0"0"15,0 0-15,10 19 16,-1 27-1,1 29 1,8 29-16,-8-1 16,-1 9-1,1-8-15,-1-29 16,0-19 0,-9-28-16</inkml:trace>
  <inkml:trace contextRef="#ctx0" brushRef="#br0" timeOffset="26540.03">26077 9093 0,'10'-9'0,"-1"-1"16,19-8-16,19-20 16,19 0-1,-9 20 1,9-1-16,-10 28 15,0 19 1,-18 10-16,-10 0 16,-9 18-1,-19-19 1,-19 10-16,0-9 16,1-19-1,-11-10 1,1-9-16,9-19 15,10-28 1,0 0 0,18-9-16,38 0 15,-19 18-15</inkml:trace>
  <inkml:trace contextRef="#ctx0" brushRef="#br0" timeOffset="26840.05">27263 8980 0,'0'0'0,"0"-9"0,9-10 15,0 10 1,1 0 0,-1 9-16,1 9 15,9 0 1,-1 19-16,1 29 15,-19 18 1,-9-9 0,-10-10-16,-19-19 15,1-18 1,8-10-16,-8-27 16,-1-10-1,19-1-15</inkml:trace>
  <inkml:trace contextRef="#ctx0" brushRef="#br0" timeOffset="27237.81">27949 8952 0,'0'0'0,"10"0"15,-1 0 1,1 0-1,8 0-15,1 10 16,0 18 0,0-9-16,0-1 15,-19 11 1,-19 8 0,0 1-16,0-20 15,-9 1 1,0-19-16,-10-9 15,10-48 1,9-8 0,10 18-16,28-28 15,9 9 1,0 19 0,10 10-16,-1 18 15,-9 10 1,-9 18-16,-19-9 15</inkml:trace>
  <inkml:trace contextRef="#ctx0" brushRef="#br0" timeOffset="29001.68">2634 4177 0,'0'0'0,"0"18"16,-9 39-1,-10 37-15,0 37 16,0 28 0,-9 1-16,0 28 15,0-20 1,9 30-1,0-1-15,10 0 16,-1 18 0,10-36-1,0-10-15,0-19 16,0 9 0,0 1-16,0-48 15,0-27 1,0-20-16,-19 1 15,10-38 1</inkml:trace>
  <inkml:trace contextRef="#ctx0" brushRef="#br0" timeOffset="29290.23">2032 6898 0,'0'9'0,"0"10"0,9 9 15,1 19 1,18 28-16,19 0 15,0-9 1,19-19-16,19-1 16,28-8-1,-57-19-15</inkml:trace>
  <inkml:trace contextRef="#ctx0" brushRef="#br0" timeOffset="31493.68">1129 9600 0,'0'0'0,"0"0"0,9 0 16,1-19 0,9 0-16,18 0 15,1-18 1,9-1-1,19 10-15,-19 19 16,-10 9 0,1 9-16,18 29 15,-27 18 1,-1-9 0,-9 19-16,-1 37 15,-18 0 1,-9-9-16,0-28 15,-1-38 1</inkml:trace>
  <inkml:trace contextRef="#ctx0" brushRef="#br0" timeOffset="31716.3">1214 9825 0,'0'0'0,"9"0"16,0 0 0,38 0-16,10-9 15,9-1 1,9-9 0,0 10-16,-9 9 15,-19 9 1</inkml:trace>
  <inkml:trace contextRef="#ctx0" brushRef="#br0" timeOffset="32206.61">2154 9581 0,'0'0'0,"0"0"0,0 0 16,0 0 0,0 0-16,0 0 15,0 9 1,-9 29 0,-10 9-16,0 0 15,0 9 1,1 10-1,8-19-15,1-10 16,-1-18 0,10 0-16,-9-10 15,-10 0 1,10 20-16,-1-11 16,1 1-1,9 0 1,-9 9-16,9-9 15,9 0 1,10-1-16,18-8 16,10 8-1,19-8 1,0-1-16,9 1 16,1-1-1,-48-9-15</inkml:trace>
  <inkml:trace contextRef="#ctx0" brushRef="#br0" timeOffset="32713.6">5202 10088 0,'0'0'0,"132"-19"15,-132 19-15</inkml:trace>
  <inkml:trace contextRef="#ctx0" brushRef="#br0" timeOffset="33029.83">5221 10041 0,'0'0'0,"0"0"16,0 0-16,10 0 15,18 0 1,0-10-16,19 10 16,0 10-1,9 8 1,1 11 0,-19-1-16,-1 19 15,-9 18-15,-9 1 16,-19 18-1,0 1 1,-9-10-16,-1-28 16,10-28-1</inkml:trace>
  <inkml:trace contextRef="#ctx0" brushRef="#br0" timeOffset="33366.17">6068 9872 0,'0'0'0,"0"0"16,0 0-1,0 0-15,0 0 16,0 9-1,0 19 1,-19 38-16,0 9 16,10 19-1,9 0 1,9-38-16,19-9 16,10 0-1,28-10-15,37-8 16,48-1-1,159 47-15</inkml:trace>
  <inkml:trace contextRef="#ctx0" brushRef="#br0" timeOffset="33765.11">8589 10210 0,'0'0'0,"9"0"0,1-19 16,18 0 0,10 0-16,-1 10 15,1 9 1,9 9-16,-9 10 16,-1 9-1,-9 19 1,-9 19-1,0-10-15,-19 57 16,0 18-16,-9-84 16</inkml:trace>
  <inkml:trace contextRef="#ctx0" brushRef="#br0" timeOffset="33957.16">8589 10622 0,'9'0'0,"10"0"15,47-9 1,38-19-16,18 9 16,0 10-1,-56-1-15</inkml:trace>
  <inkml:trace contextRef="#ctx0" brushRef="#br0" timeOffset="34240.19">9558 10238 0,'0'0'0,"0"0"0,0 9 16,0 0-1,-9 29 1,-10 18-16,0 10 16,0 18-1,10 1 1,-1-1-16,20-18 16,8-19-1,20-10-15,37 1 16,76 18-1,178 38-15</inkml:trace>
  <inkml:trace contextRef="#ctx0" brushRef="#br0" timeOffset="35117.46">25805 10378 0,'9'0'0,"10"-18"0,18-1 15,39-9 1,27 9-16,10 10 15,-10 9 1,-8 28 0,-20 0-16,-9 19 15,-10 0 1,-18 0-16,-19 18 16,-10 29-1,-18 9-15,-20 10 16,-18 9-1,10-56 1</inkml:trace>
  <inkml:trace contextRef="#ctx0" brushRef="#br0" timeOffset="35291.53">26190 10754 0,'10'0'0,"18"0"16,38 0-16,37 9 16,29 1-1,-66-10-15</inkml:trace>
  <inkml:trace contextRef="#ctx0" brushRef="#br0" timeOffset="35623.23">27451 10350 0,'0'0'0,"0"0"0,0 10 16,0 18-1,0 9-15,-10 29 16,1 0-1,0 9-15,9 0 16,9-9 0,0-20-16,20-8 15,8-19 1,29 9 0,28-19-16,10-9 15,-1-9 1,-18-10-1,-57 10 1</inkml:trace>
  <inkml:trace contextRef="#ctx0" brushRef="#br0" timeOffset="37165.19">6585 2403 0,'0'0'0,"0"0"0,0 0 16,0 0 0,0 0-16,0 0 15,0 0 1,0 10-16,0 9 15,-9 27 1,-10 11 0,0 27-16,0 1 15,1-10 1,-20 0-16,0 9 16,-9 10-1,0 0 1,0-19-16,10-9 15,-11-1 1,1 1 0,0-10-16,0 1 15,19-39 1</inkml:trace>
  <inkml:trace contextRef="#ctx0" brushRef="#br0" timeOffset="37695.43">1891 10876 0,'0'0'0,"0"0"0,0 9 16,-10 0 0,10-9-16</inkml:trace>
  <inkml:trace contextRef="#ctx0" brushRef="#br0" timeOffset="39650.23">1797 11739 0,'0'0'0,"0"-9"16,9-29-16,1-9 15,8-37 1,11 9-16,-1 9 15,19-19 1,0 1 0,19 9-16,18 9 15,11 1 1,8-1 0,1 19-16,-10 9 15,-10 20 1,10 8-16,0 1 15,0 18 1,1 19 0,-1 19-16,-19 0 15,-9 10 1,9 27-16,-19 19 16,-9-9-1,-9-9 1,0-1-1,-19 29-15,-10 27 16,-9-8 0,-19 8-16,-9 1 15,-38-10 1,-28 38 0,-28 10-16,-29-29 15,-18-19 1,-29-18-16,1-19 15,-1-10 1,10-37 0,9-10-16,1-18 15,27-28 1,10-29-16,0-18 16,19 0-1,18-10 1,1-37-16,37 9 15,0 28 1,19-9 0,19 10-1,9-39-15,9-18 16,20 19 0,-10 19-16,28-1 15,10-18 1,18-10-1,-18 1-15,9 27 16,0 20 0,28 8-1,-28-18-15,28 10 16,-18-10 0,-1 18-16,19-8 15,1-1 1,18 19-1,-28 10 1,37-1-16,-9-18 16,10-1-1,-10 1 1,0 28-16,19 9 16,0-9-1,0 19-15,9 18 16,-9-9-1,9 19 1,-9 0-16,-10 28 16,-9-1-1,-9 1 1,0 19-16,-10 0 16,-19 9-1,1 28-15,-10-19 16,-19-18-1,0 37 1,-9 1-16,-19-1 16,0 0-1,-9 10 1,-10-10-16,-9-9 16,-10-10-1,-18 0-15,-1-8 16,-27 8-1,-10 0 1,-10 1-16,-9-10 16,0-19-1,-9 0-15,-10 1 16,1-29 0,-1-9-1,0-1-15,-9 20 16,9-29-1,1-18-15,18-10 16,-19-18 0,29 9-1,8-19 1,-8-10-16,28 1 16,-19-28-1,28-20-15,9 20 16,20-10-1,9 0 1,18-18-16,1 8 16,18 20-1,1-29-15,18 20 16,0-11 0,19 11-1,0 18-15,-19 9 16,19 0-1,19-9 1,-28 19-16,18 9 16,-37 28-16</inkml:trace>
  <inkml:trace contextRef="#ctx0" brushRef="#br0" timeOffset="50866.4">1496 11795 0,'0'0'0,"0"0"0,0 0 16,9 0-1,10-9-15,-10-1 16,1 1 0,-1-10-16,10 10 15,0 0 1,9-1-16,-9 1 16,0 9-1,0 9-15,9 1 16,-19 18-1,10 9-15,0 10 16,-10 0 0,1 19-1,-10-1-15,0 1 16,0-10-16,0-18 16,0-1-1,9 1-15,-9-10 16,0-9-1,0-10 1</inkml:trace>
  <inkml:trace contextRef="#ctx0" brushRef="#br0" timeOffset="51058.82">1232 12227 0,'0'0'0,"0"0"0,10 0 15,18 0 1,28 0-16,39-19 16,17 0-1,-8 10 1,9-10-16,-57 10 16</inkml:trace>
  <inkml:trace contextRef="#ctx0" brushRef="#br0" timeOffset="51539.93">2201 11964 0,'0'0'0,"0"0"16,0 0-16,0 0 15,0 0 1,-28 9-16,9 1 16,0-1-1,-9 19-15,9 1 16,10-1-1,0 9-15,18-9 16,0-9 0,1-10-16,-1-9 15,1 0 1,8-9-16,11-10 16,-10-9-1,-1 0-15,1 0 16,-9 19-1,8-1-15,11 10 16,-1 10 0,9 8-1,10 1-15,1 0 16,-1 0 0,-10-10-16,1-9 15,-1 0 1,-18-9-16,0-10 15,-19 0 1,0-9-16,-19 0 16,-9 9-1,9 10-15</inkml:trace>
  <inkml:trace contextRef="#ctx0" brushRef="#br0" timeOffset="64815.1">1458 12996 0,'0'0'0,"0"0"0,0 0 16,0 0 0,-9 0-16,-1-9 15,10 9 1,-9 0-16,0 0 16,-1 0-1,-9 0-15,10 9 16,-10 1-1,-9-1-15,0 10 16,-1 9 0,1 19-16,0 18 15,9 10 1,-18 10-16,8-1 16,1 1-1,0-10-15,9 0 16,-9 0-1,18-9-15,1-1 16,-10 1 0,10-10-1,9-18-15,0-10 16,0-9 0,0-10-16</inkml:trace>
  <inkml:trace contextRef="#ctx0" brushRef="#br0" timeOffset="65305.72">2803 13006 0,'0'0'0,"0"0"15,0 0-15,0 0 16,0 0 0,10 0-16,18 9 15,28 10 1,29 18-16,28 20 16,28 18-1,10 9-15,-29-9 16,-9-9-1,-19-10-15,-9-9 16,-29-10 0,-18-18-16,-10 0 15,-9 0 1,-10-19-16</inkml:trace>
  <inkml:trace contextRef="#ctx0" brushRef="#br0" timeOffset="65832.69">1373 13006 0,'0'0'0,"0"0"0,0 0 16,0 9 0,-18 10-1,-20 18-15,-9 38 16,0 19-1,-38 28-15,19-9 16,29-10 0,-10-19-16,19-18 15,-1-10 1,20-18-16,0-10 16,18-9-1,-9-19-15</inkml:trace>
  <inkml:trace contextRef="#ctx0" brushRef="#br0" timeOffset="66907.03">3283 12902 0,'0'0'0,"0"0"0,10 0 15,8 10 1,20 27-16,28 20 15,19 27 1,18 0 0,10-9-16,0-9 15,-19-10-15,-9 1 16,-20-20 0,-18 1-16,-9-19 15,-19-1 1,0-8-16,-10-1 15,-9-9 1,0 0 0,0 0-16,0 0 15,-9 0 1,-20-9-16,-36-10 16,-39-19-1,-28-27-15,-9-10 16,-9-29-1,-1 1-15,38 9 16,10 19 0,18 10-16,10-1 15,19 19 1,9 0-16,18 19 16,10 19-1,10-1-15,9 10 16,9 19-1,29 37 1,47 57-16,37 37 16,10 0-1,-1-18-15,-18-29 16,-19-19-16,-18-9 16,-10-18-1,-19-11 1,-10-8-16,-18-19 15,0 0 1,-19-19-16,0 0 16,0 0-1,0-10-15,-19-18 16,-19-38 0,-18-18-16,0-19 15,-20-1 1,10 1-16,1 0 15,8 28 1,10 19 0,9 9-16,10 0 15,0 19-15,9 0 16,0 9 0,10-9-16,0 18 15,-1 1 1,1 0-1,9 9-15,0 0 16,9 0 0,10 18-16,0-8 15</inkml:trace>
  <inkml:trace contextRef="#ctx0" brushRef="#br0" timeOffset="68166.03">3293 14131 0,'0'0'0,"0"0"0,0 0 16,9-9-16,0-10 16,20-28-1,-1-9-15,28-10 16,10-9-1,19 0 1,28-19-16,18 10 16,11 18-1,-1 19-15,-10 19 16,1 10 0,0 36-16,-1 20 15,-18 27 1,-19 11-16,0 36 15,-9 19 1,-19 10-16,-19 9 16,-28 0-1,-29 1-15,-27 8 16,-38 1 0,-57-10-16,-19-19 15,-27-37 1,-11-38-1,1-28-15,10-28 16,18-28 0,0-19-16,19-28 15,18-19 1,29-18-16,19-1 16,28 1-1,28-10-15,19 0 16,19 18-1,19-8-15,18-1 16,10 10 0,-10 9-16,1 10 15,-29 46 1</inkml:trace>
  <inkml:trace contextRef="#ctx0" brushRef="#br0" timeOffset="68841.3">969 14310 0,'0'0'0,"0"0"16,-9-10-16,-1 1 16,1-10-1,-1 0-15,20-9 16,-1-9 0,19-10-16,29-9 15,-10-1 1,9 10-1,10 10-15,-28 18 16,9 10-16,0 18 16,0 29-1,9 8-15,-18 39 16,-10 27 0,-9 39-16,-57 46 15,-27-10 1,-39-27-1,-28-29-15,-18-46 16,9-48 0,0-28-16,28-18 15,9-47 1,-9-29-16,76 1 16,8 9-1,20-10-15,9 10 16,9-9-1,1-1-15,18-8 16,-9-1 0,28-9-16,9 9 15,1 9 1,-1 29-16,10 47 16,19 9-1,-10 9-15</inkml:trace>
  <inkml:trace contextRef="#ctx0" brushRef="#br0" timeOffset="69664.78">4036 15173 0,'0'0'0,"0"0"0,0 9 15,0-9-15</inkml:trace>
  <inkml:trace contextRef="#ctx0" brushRef="#br0" timeOffset="69925.34">3772 15389 0,'0'0'0,"0"0"0,0 9 16,-18 19-16,-1 10 15,-19 27 1,0 29-1,-9 9-15,-9 29 16,0 18 0,18-19-16,19-18 15,19-19 1,0-57-16</inkml:trace>
  <inkml:trace contextRef="#ctx0" brushRef="#br0" timeOffset="70222.92">4130 15285 0,'0'0'0,"9"0"15,1-9-15,-1 0 16,19-1-1,10 10 1,18 19-16,38 19 16,19 37-1,28 18-15,-9 1 16,-19 0 0,-9 0-16,-1 0 15,-18 18 1,-48-65-16</inkml:trace>
  <inkml:trace contextRef="#ctx0" brushRef="#br0" timeOffset="70682.95">4845 16318 0,'0'0'0,"0"0"0,0 0 16,-10-19-16,10-19 15,10-27 1,9-11-16,18 11 16,29-1-1,28 19 1,10 10-16,9 18 16,-1 10-1,1 18-15,-19 28 16,-18 20-1,-10 18-15,-10 56 16,-9 47 0,-47 29-16,-28-20 15,-66 123 1,-189-141-16,274-169 16,-47 0-1,-57-28-15,-19-19 16,10-28-1,28-19 1,28 10-16,28 9 16,38-1-1,19-8-15,47-10 16,-29 47-16</inkml:trace>
  <inkml:trace contextRef="#ctx0" brushRef="#br0" timeOffset="71165.92">6322 10697 0,'0'0'0,"0"10"0,-10-10 16</inkml:trace>
  <inkml:trace contextRef="#ctx0" brushRef="#br0" timeOffset="71473.41">6011 10998 0,'0'0'0,"10"0"15,9 0-15,28 0 16,28 0 0,28 0-1,10-10-15,10 1 16,-1 0-16,0-1 16,0 10-1,-18 0-15,-29 10 16,-18-1-1,-10-9 1,-10 9-16,1 1 16,-10 18-1,19 0-15,-9 10 16,-1 8 0,-8-8-16,-11-1 15,1-8 1,-19-11-16</inkml:trace>
  <inkml:trace contextRef="#ctx0" brushRef="#br0" timeOffset="71790.39">6773 10773 0,'0'0'0,"0"0"16,0 0-16,10 0 15,-1 9 1,19 19-16,19 38 16,19 65-1,0 29-15,0 18 16,-10 0-1,-18-18-15,0-29 16,-20-18 0,-18-20-16,0-27 15,-9-38 1</inkml:trace>
  <inkml:trace contextRef="#ctx0" brushRef="#br0" timeOffset="72590.6">6604 12067 0,'0'0'0,"9"-18"16,10-29-16,19-28 15,37-29 1,19-8 0,28-1-16,29 10 15,18 9-15,29 38 16,18 18 0,1 38-16,-20 19 15,-27 28 1,-48 19-1,-9 18-15,-19 19 16,-28 10 0,-19 9-16,-29 9 15,-27 19 1,-29 10-16,-27 9 16,-29 0-1,-29-10-15,-46-37 16,-19-28-1,-19-47-15,-10-28 16,29-38 0,10-28-16,27-19 15,19-18 1,19-19 0,19-10-16,19-9 15,19 0 1,27 9-16,20 10 15,18 9 1,20 10-16,18 9 16,0 9-1,9 10-15,1 18 16,-1 10 0,-18 19-16,-1 9 15,-18 0 1</inkml:trace>
  <inkml:trace contextRef="#ctx0" brushRef="#br0" timeOffset="72980.33">7121 11992 0,'0'0'0,"10"0"0,9-19 15,9 1 1,19-1-16,9 10 16,1-1-1,-10 20-15,-10-1 16,1 19-1,0 19-15,-19 0 16,-1 19 0,-18 9-16,-18 0 15,-11 0 1,1-19-16,0-9 16,0-9-1,-1-1-15,11-9 16,8-18-1</inkml:trace>
  <inkml:trace contextRef="#ctx0" brushRef="#br0" timeOffset="73627.6">7187 12302 0,'0'0'0,"10"0"0,8 0 16,30-10-1,27 1 1,19-10-16,0 1 16,-9-11-1,-29 11-15,-9-1 16,-19 9 0,-9 1-16,-9 0 15,-10-1 1,0 1-16,0 9 15,-19 0 1,0 9-16,0 10 16,0 9-1,10 10-15,-1-1 16,20 1 0,-1-1-16,10-18 15,0 0 1,9-19-16,10-9 15,9-10 1,0-19 0,-10-9-16,-8 19 15,-11 9-15,-8 10 16,-1 0 0,1 9-1,-1 9-15,10 0 16,9 20-1,0-1-15,10 9 16,9-9 0,-9-9-16,-1 0 15,1-19 1,-10 0-16,0-19 16,-9-18-1,0-10-15,-19-10 16,-28-8-1,-19-1-15,9 29 16</inkml:trace>
  <inkml:trace contextRef="#ctx0" brushRef="#br0" timeOffset="74292.22">7225 12996 0,'0'0'0,"0"0"15,-10 0-15,-8 10 16,-20 8 0,-18 20-16,-20 18 15,-8 10 1,-1 28-16,0 18 16,-9 10-1,0 0-15,10 0 16,18-9-1,19-1-15,9-18 16,19-19 0,10-19-1,18-27-15,1-20 16</inkml:trace>
  <inkml:trace contextRef="#ctx0" brushRef="#br0" timeOffset="74634.19">8175 13249 0,'0'0'0,"0"0"16,19 0-16,9 10 15,29-1 1,27 29-16,29 18 16,47 47-1,38 38-15,-10 19 16,-19-20-1,-37 1-15,-29-10 16,-56-74 0</inkml:trace>
  <inkml:trace contextRef="#ctx0" brushRef="#br0" timeOffset="79234.13">1816 12762 0,'0'0'0,"0"0"16,0 0-16,0 0 15,0 0 1,0 0-16,9-10 15,10 1 1,18-1-16,20 10 16,37 10-1,0-1-15,28 1 16,1-10 0,-29 0-16,0-19 15,-19 0 1,0-18-16,-9-10 15,-19 0 1,-9-10 0,-10 1-16,-9-19 15,-19 9-15,0-9 16,-19 0 0,-9 0-1,-10-19-15,-9 10 16,0 18-1,-9 1-15,-10-1 16,0 10 0,-9 9-16,-1 19 15,1-1 1,-9 1-16,-1 19 16,10 9-1,-1 9-15,-8 1 16,8 18-1,11 0-15,8 0 16,10 10 0,0 9-1,0 9-15,28 0 16,-9-9 0,0 0-16,18 0 15,1 0 1,18 0-16,1 9 15,27 0 1,-18 1 0,28-11-16,0 1 15,10-9 1,-20-10-16,10 0 16,0-9-1,10-10 1,-10 1-16,0 9 15,0-19 1,-19 9 0,10 0-16,-1 1 15,-8-10 1,-10 0-16,-1 9 16,1 0-1,0-9-15,-10 0 16,-9 0-1</inkml:trace>
  <inkml:trace contextRef="#ctx0" brushRef="#br0" timeOffset="79767.92">1063 9515 0,'0'0'0,"0"0"16,0 0-1,0 0-15,0 0 16,0 0-1,0 0-15,9 0 16,20-9 0,-11 0-16</inkml:trace>
  <inkml:trace contextRef="#ctx0" brushRef="#br0" timeOffset="95808.42">762 17021 0,'0'0'0,"0"10"0,-9 8 16,-1-8-16,1-10 16,9 0-1,0 0 1,0 0-16,0 0 16,0 0-1,0 0-15,0 9 16,0-9-1,0 0-15,0 9 16,9 1 0,-9-10-16,10 0 15,-1 0 1,19 0 0,10 0-16,28 0 15,0-19-15,37-18 16,57-1-1,38 1 1,56-1-16,56 19 16,47 19-1,67 10-15,112-1 16,-84 10 0</inkml:trace>
  <inkml:trace contextRef="#ctx0" brushRef="#br0" timeOffset="98369.91">2164 8023 0,'9'10'0,"19"27"15,1 20 1,18 8-16,0 20 15,9 9 1,-18-29-16,-1-8 16,-18-10-1,0-19-15,-10-10 16,1 11 0,-10-11-16,0-18 15,0 0 1,-10-9-1,-8 0-15</inkml:trace>
  <inkml:trace contextRef="#ctx0" brushRef="#br0" timeOffset="98565.5">2126 8371 0,'0'0'0,"0"0"0,0 0 16,0 9-1,0 10-15,0 9 16,9 9-1,1 1-15,18 0 16,0-10 0,19-10-16,29-8 15,8-29 1,20-18-16,-57 18 16</inkml:trace>
  <inkml:trace contextRef="#ctx0" brushRef="#br0" timeOffset="99289.61">5456 7526 0,'0'0'0,"0"0"16,0 10 0,0 18-16,0 19 15,10 9 1,-1 38 0,1 18-16,8 1 15,1-10 1,0 0-16,-19-28 15,0-18 1,0-10-16,-19-29 16,0 1-1,1-9-15</inkml:trace>
  <inkml:trace contextRef="#ctx0" brushRef="#br0" timeOffset="99479.37">5014 8136 0,'0'0'0,"0"0"0,0 9 16,-9 1-16,-1 9 16,10-10-1,10 0 1,18 1-16,28 9 16,20-10-1,27-9-15,1-19 16,-48 10-1</inkml:trace>
  <inkml:trace contextRef="#ctx0" brushRef="#br0" timeOffset="100058.88">8203 6982 0,'0'0'0,"0"0"0,0 0 16,0 0-16,0 9 15,0 29 1,10 46 0,-1 67-16,19 36 15,19 10 1,-9-37-16,-29-95 16</inkml:trace>
  <inkml:trace contextRef="#ctx0" brushRef="#br0" timeOffset="100273.74">7902 7742 0,'0'0'16,"0"0"-16,10 9 15,-1 1-15,19 9 16,29 9-1,37 0 1,9-9-16,10-19 16,-56 0-1</inkml:trace>
  <inkml:trace contextRef="#ctx0" brushRef="#br0" timeOffset="100989.05">26011 7564 0,'0'0'0,"0"0"15,0 0-15,10 9 16,-1 29 0,1 46-16,9 47 15,-1 29 1,-8 18 0,-10 0-16,0-18 15,-19-1 1,0-37-16,10-65 15</inkml:trace>
  <inkml:trace contextRef="#ctx0" brushRef="#br0" timeOffset="101149.96">25795 8765 0,'0'0'0,"0"0"0,10 0 15,18 0 1,19-10-16,-28 10 16</inkml:trace>
  <inkml:trace contextRef="#ctx0" brushRef="#br0" timeOffset="104443.35">11449 1390 0,'0'0'16,"0"0"-16,0 10 16,-19 18-16,-19 28 15,1 38 1,-10 47 0,-10 37-16,10 47 15,19-19-15,19 10 16,18 9-1,0-18 1,10-10-16,0-38 16,0-27-1,0-29-15,-10-19 16,-9-37 0,0-37-16</inkml:trace>
  <inkml:trace contextRef="#ctx0" brushRef="#br0" timeOffset="105373.62">11458 1324 0,'0'0'0,"10"-18"0,27-1 16,29-9-1,47-10-15,66-18 16,47-10-1,46 19-15,95 19 16,85 28 0,37 0-16,38 10 15,-19 8 1,0 20-16,-10-10 16,-37 10-1,0 8-15,-9-8 16,-57 9-1,-28 0-15,-19 0 16,-28-10 0,-38-9-16,-56 10 15,-38-19 1,-38-10 0,-37 0-16,-37 10 15,-20-9 1,-18-1-16,-10 0 15,-9 20 1,0-1-16,-1 28 16,-18 19-1,0 19-15,0 0 16,-18 28 0,8 18-16,-9-8 15,0 18 1,-9 0-16,0-28 15,0-19 1,-10 0-16,1 10 16,-20-19-1,-18-19 1,-38-9-16,-28-1 16,-66-27-1,-75-1-15,-104-9 16,-103-37-1,-76-10-15,1-9 16,-29 19 0,-46 9-16,18-19 15,-28 28 1,9 10-16,47-19 16,19-19-1,29 1-15,74-20 16,104 19-1,57 57-15,-57-10 16</inkml:trace>
  <inkml:trace contextRef="#ctx0" brushRef="#br0" timeOffset="118299.26">11712 11955 0,'10'-10'0,"8"-37"0,48-46 15,28-11-15,19 1 16,28 9 0,29 19-16,18 19 15,28 28 1,1 28-16,-10 28 15,-19 28 1,-19 19 0,-28 29-16,-37 18 15,-20 18 1,-18 20-16,-38 18 16,-46 0-1,-58 10-15,-74 9 16,-67-19-1,-55-46-15,-20-48 16,10-56 0,47-56-16,28-38 15,28-27 1,47-20-16,29-9 16,37 0-1,19 9-15,28 1 16,19 9-1,19 18 1,9 1-16,19 18 16,0 19-16,28 19 15,-37 9 1</inkml:trace>
  <inkml:trace contextRef="#ctx0" brushRef="#br0" timeOffset="118508.08">12324 11927 0,'0'0'0,"0"0"15,0 0-15,0 0 16,9 9 0,10 28-16,28 48 15,28 27 1,10 10-1,9-9-15,0 0 16,-47-66-16</inkml:trace>
  <inkml:trace contextRef="#ctx0" brushRef="#br0" timeOffset="118734.41">12709 12086 0,'0'0'0,"0"0"16,-9 9-16,-29 29 15,-18 18 1,-19 10-16,-1 18 16,11 1-1,-1-10-15,28-9 16,19-38-1</inkml:trace>
  <inkml:trace contextRef="#ctx0" brushRef="#br0" timeOffset="119088.31">12832 12349 0,'0'0'0,"0"0"0,0 0 16,9 0-1,1 0-15,-1 9 16,19 1 0,0-1-1,19 0-15,10 1 16,9-10 0,0 0-16,-10 0 15,-9 0 1,-9 0-16,-1 9 15,-8 0 1,-11 1-16,1-1 16,-9 10-1,-10 0-15,-10 9 16,-18 0 0,-19 10-16,-10-10 15,20-19 1</inkml:trace>
  <inkml:trace contextRef="#ctx0" brushRef="#br0" timeOffset="119283.72">13152 12152 0,'0'0'0,"9"-10"15,29-8-15,18-11 16,10-8-1,9 9-15,0 9 16,-18 10 0,-1 9-16,-27 0 15</inkml:trace>
  <inkml:trace contextRef="#ctx0" brushRef="#br0" timeOffset="120422.25">25993 11917 0,'0'0'0,"0"0"15,9 0-15,0-19 16,29-18-1,19-10-15,55-19 16,48-18 0,76-1-16,27 20 15,0 27 1,-27 38-16,-20 38 16,-37 18-1,-1 19-15,-8 28 16,-29 19-1,-28 0-15,-29 28 16,-18 0 0,-38 19-1,-37 0-15,-38 10 16,-47-11 0,-38-17-16,-28-30 15,-28-36 1,-19-29-16,-28-37 15,-10-38 1,10-28-16,19-18 16,28-29-1,47-9-15,37-1 16,29 11 0,28-20-16,28 10 15,19 0 1,9-1-16,20 1 15,8 19 1,1 18-16,-10 19 16,0 19-1,1 19 1,-11-1-16</inkml:trace>
  <inkml:trace contextRef="#ctx0" brushRef="#br0" timeOffset="120655.4">26567 11917 0,'0'0'0,"0"0"16,9 0-16,0 10 16,20-1-1,27 28-15,10 20 16,19 27-1,-10 1-15,0-1 16,0 10 0,-9 0-16,-38-57 15</inkml:trace>
  <inkml:trace contextRef="#ctx0" brushRef="#br0" timeOffset="120881.43">27084 12105 0,'0'0'0,"0"9"0,-19 1 16,-19 27 0,-18 19-16,-10 10 15,0-10 1,19 1-16,0-1 15,28 0 1,10-28-16</inkml:trace>
  <inkml:trace contextRef="#ctx0" brushRef="#br0" timeOffset="121323.22">27799 12368 0,'0'0'0,"0"0"0,0-10 16,0 1 0,-10-1-16,-8 1 15,-11 9 1,-8 9-16,-1 20 16,-9 17-1,19 1-15,19-9 16,-1-1-1,1-18-15,18 0 16,1-10 0,8-9-16,20-9 15,9-19 1,9-10-16,-9 1 16,-9-1-1,-19 10-15,0 19 16,-19-1-1,0 10-15,9 10 16,-9 27 0,0 48-16,0 46 15,-19 38 1,1 37-16,-20 132 16</inkml:trace>
  <inkml:trace contextRef="#ctx0" brushRef="#br0" timeOffset="126405.51">640 8089 0,'0'0'0,"0"0"0,0 0 16,0 0-1,9 0 1,1-9-16,37-10 16,9-9-16,47 0 15,10 0 1,19-1-1,19 11-15,18-1 16,0 0 0,10-9-16,0 0 15,9 9 1,19 0-16,19 1 16,-1 8-1,11-9-15,8 10 16,10 0-1,28-10-15,-9 0 16,9 10 0,10-19-16,28-19 15,0 9 1,0 10-16,-1 9 16,11 0-1,18 1-15,19-1 16,18 10-1,1 9 1,-10 9-16,29-9 16,28 0-1,9-9-15,0-10 16,0 0 0,-9 0-16,9 10 15,28 9 1,-9-10-16,10 10 15,18-9 1,0 0-16,10 9 16,-10 0-1,19 9-15,-10-18 16,-18 18 0,0 0-16,0-9 15,18 10 1,10-1-16,0 1 15,19-1 1,0-9 0,9 0-16,-18 9 15,-10 10 1,-19 0-16,0 0 16,0 9-1,-18 0-15,-10 0 16,9 19-1,19-9-15,-9-10 16,-38 19 0,-9 0-16,-19-10 15,-29-9 1,-55 0-16,-29-9 16,-19 0-1,-9-10-15,-10-9 16,-28-9-1,-18 9-15,-20-9 16,1-1 0,-29 1-16,-18-10 15,-20 10 1,-18-10-16,-9 0 16,-20 10-1,-8-1 1,-20 10-16,1 10 15,-1-1 1,-9 10-16,0 18 16,0 20-1,0 18-15,0 28 16,0 38 0,10 18-16,-1 38 15,-18 38 1,-1 18-16,-18 38 15,0 19 1,0 37-16,-10 19 16,-9 18-1,-9 1-15,9 18 16,-10 1 0,10 9-16,-18 18 15,-11-37 1,-8-9-16,-1-19 15,0-19 1,-9-9 0,0-29-16,0-27 15,0-1 1,0-37-16,0-47 16,19-37-1,0-38-15,9-28 16,0-19-1,10-10-15,-1-36 16,1-11 0,0-8-16,-1-10 15</inkml:trace>
  <inkml:trace contextRef="#ctx0" brushRef="#br0" timeOffset="127682.19">875 7977 0,'0'0'0,"0"0"15,0 0-15,0 0 16,0 0-1,0 0-15,0 9 16,0 10 0,0 28-16,-10 46 15,1 39 1,0 27 0,-10 29-16,9 18 15,1 10-15,9 19 16,0 27-1,0 29 1,-9 0-16,-1-9 16,1 27-1,-1-18-15,1-19 16,9 28 0,0 19-16,9-28 15,1-19 1,-10-18-16,9-20 15,-9-9 1,10-9-16,-10-9 16,9-10-1,0-10-15,1-27 16,9-1 0,-10-9-16,0-18 15,1-10 1,-1 0-16,-9-10 15,0-27 1,0-1-16,0 1 16,0-20-1,0-8-15,0-10 16,0-1 0,-9 1-1,-1 0-15,1-9 16,0 9-1,-10 9-15,9-18 16,-8 8 0,8 1-16,-9 0 15,1 0 1,-1 9-16,9-9 16,1-9-1,0-1-15,-1 1 16,1-19-1,-1-1-15,-8 1 16,18-9 0,0-10-16,0 0 15,0 0 1,0 0-16</inkml:trace>
  <inkml:trace contextRef="#ctx0" brushRef="#br0" timeOffset="130021.2">724 16196 0,'0'0'0,"0"0"0,0 0 16,0 0 0,0 0-16,0 0 15,10 0 1,9-10-16,75 1 15,84-10 1,39 0 0,37 10-16,-10-10 15,10 0-15,19 1 16,9-11 0,1 1-1,36 10-15,20-1 16,19-9-1,46-1-15,38-8 16,10-1-16,-10-18 16,10 0-1,18 0 1,10-10-16,18 10 16,10-20-1,29 20-15,27 0 16,38 9-1,28 9-15,-9 10 16,38 10 0,-10-11-16,38 1 15,-1 0 1,29 19-16,0-1 16,-9 1-1,28 0-15,-1-1 16,20 10-1,-19 0 1,-10 0-16,29 0 16,-29-9-1,-18 18-15,9 1 16,-19-10-16,-38 9 16,-9 0-1,0 1 1,-28 18-16,-9 0 15,-19 10 1,-48-1-16,-37 1 16,-47-1-1,-47 1-15,-28-1 16,-57 1 0,-47-20-16,-37 1 15,-48 0 1,-37 0-16,-37 0 15,-29-10 1,-28-9 0,-10 0-16,-18 9 15,-1 1-15,-18-10 16,0 9 0,0-9-16,-10 0 15,-9 0 1,0 0-1,0 0-15,0 0 16,0 0 0,0 0-16,0 0 15,0 0 1,0 0-16,0 0 16,0 0-1,0 0-15,0 0 16,0 0-1,0 0-15,9 0 16,1 9 0,-1 1-16,-9-10 15,0 0 1,0 0-16,0 0 16,10 9-1,-10-9-15,0 0 16,0 0-1,0 0 1,0 0-16,0 0 16,0 0-16,0 0 15,0 0 1,0 0 0,0 0-16,0 0 15,0 0 1,0 0-16,0 0 15,0 0 1,0 0-16,0 0 16,0 0-1,-19 0-15,-9 0 16,-48 0 0,-65-19-16,-47 1 15,0-1 1,9-9-1,1-10-15,-11 1 16,-18 9-16,-9 9 16,9-9-1,0 0 1,0 9-16,-9 0 16,-19 0-1,-10 0-15,-9 1 16,-9-1-1,-10 10-15,-28-1 16,-10-9 0,-9 1-16,1-1 15,8-9 1,-9 0-16,-28 9 16,0 0-1,0 0-15,0-9 16,0 9-1,0 1-15,-10 8 16,10-9 0,19 1-16,0-1 15,9 10 1,-9-10-16,-19 9 16,0 1-1,-1 0 1,11-10-16,-1 0 15,-9 0 1,9 10-16,-18 0 16,-19-1-1,-20 1-15,-8 18 16,-29 1 0,-18-10-16,-1 9 15,-9 0 1,-9 1-16,9 8 15,19 11 1,9-1-16,10 0 16,9 0-1,9 0-15,1-9 16,-1 0 0,1 0-16,8 9 15,-8 9 1,9 1-1,9 9-15,10 0 16,9 18-16,0 1 16,-9 9-1,-1-9 1,20-10-16,9-9 16,0 0-1,0 0-15,19 9 16,-1-9-1,1 9 1,0 0-16,18-9 16,1 10-16,9-1 15,9-9 1,29 0 0,9 0-16,28-10 15,19 1-15,9-10 16,1 0-1,-1 0-15,-18 10 16,-47 9 0,-104 18-1</inkml:trace>
  <inkml:trace contextRef="#ctx1" brushRef="#br0">1411 16521 0</inkml:trace>
  <inkml:trace contextRef="#ctx1" brushRef="#br0" timeOffset="2718.02">1411 16521 0</inkml:trace>
  <inkml:trace contextRef="#ctx0" brushRef="#br0" timeOffset="141451.42">14939 15192 0,'0'0'0,"0"-10"15,9-9 1,1-18-16,-1 9 15,-9 9 1,0 10-16,0 9 16,0 9-1,0 10-15,-9 37 16,-1 29 0,1 18-16,9 9 15,0-8 1,0-11-1,0-8-15,0-20 16,9-27-16,1 0 16,-1-20-1,10-18 1,19-9-16,18-29 16,-18 10-1</inkml:trace>
  <inkml:trace contextRef="#ctx0" brushRef="#br0" timeOffset="141690.24">15550 14863 0,'0'0'0,"0"0"15,0 0 1,0 0-16,0 0 16,0 19-1,-18 19-15,-1 46 16,0 38-1,-9 28 1,9 0-16,0 0 16,0-18-16,1-10 15,-1-19 1,0-28 0,9-47-16</inkml:trace>
  <inkml:trace contextRef="#ctx0" brushRef="#br0" timeOffset="142084.48">14732 15895 0,'0'0'0,"0"0"15,0 0 1,0 0-16,0 0 15,0 0 1,0 0-16,0 0 16,0 0-1,0 0-15,0 10 16,0 8 0,9 20-16,1 9 15,18 19 1,10 9-16,-1 0 15,10-10 1,-9-18 0,9-19-16,9-9 15,39-38 1,17-37-16,39-66 16,18-37-1,95-85-15</inkml:trace>
  <inkml:trace contextRef="#ctx0" brushRef="#br0" timeOffset="146138.7">15080 15135 0,'0'0'0,"0"0"16,-19 0-16,0 0 15,10 0 1,-10 10-16,0 18 16,-18 28-1,-1 19-15,-9 38 16,19 18 0,18 10-16,1 0 15,9 9 1,9-28-1,1-19-15,-1-19 16,-9-55 0</inkml:trace>
  <inkml:trace contextRef="#ctx0" brushRef="#br0" timeOffset="146475.37">15522 15070 0,'0'0'0,"0"0"0,0 0 16,0 9-1,0 19-15,-9 28 16,-10 38 0,0 28-1,-9 10-15,0 8 16,-10 1 0,0 0-16,-9-19 15,0-38 1,19-46-16</inkml:trace>
  <inkml:trace contextRef="#ctx0" brushRef="#br0" timeOffset="146733.35">14694 16017 0,'0'0'0,"0"0"0,0 0 16,0 0-16,0 0 15,0 10 1,10 8-16,9 39 16,18 8-1,38 10-15,20-9 16,8-19 0,10-38-16,28-55 15,57-67 1,93-112-1</inkml:trace>
  <inkml:trace contextRef="#ctx0" brushRef="#br0" timeOffset="153216.38">15485 5706 0,'0'0'0,"0"9"0,0 10 15,9 47-15,0 37 16,1 47 0,-1 28-16,1 1 15,-1 8 1,0-18-16,1-28 15,-1-19 1,-9-28 0,0-19-16,0-19 15,0-18 1,-9-1-16,-1-9 16,10-9-1,0-10-15,0-9 16</inkml:trace>
  <inkml:trace contextRef="#ctx0" brushRef="#br0" timeOffset="153511.38">15259 7292 0,'0'0'16,"0"0"-16,0 0 15,0 0-15,9 9 16,19 19 0,10 28-16,28 10 15,0 9 1,0-18 0,-1-20-16,11-28 15,8-18 1,10-38-16,1-19 15,-11-18 1,-27-10-16,-29 47 16</inkml:trace>
  <inkml:trace contextRef="#ctx0" brushRef="#br0" timeOffset="156434.53">16153 5040 0,'0'0'0,"0"0"0,-19 0 16,-28 9-1,-10 19-15,-9 19 16,19 10-1,10 8 1,18 1-16,28 9 16,29-9-16,28-10 15,18-18 1,-8-20 0,-1-18-16,-19-18 15,-9-20-15,-18-18 16,-29-38-1,-38-28 1,-28-9-16,-18 18 16,8 38-1,39 37-15,8 10 16,20 19 0,9 9-1,19 9-15,37 19 16,38 1-16,38 8 15,-10-9 1,-9-28 0,-9-19-16,-20-9 15,-8-9 1,-20-20-16,-18-18 16,-29 10-1,-9 8-15,-19 29 16,0 10-1,1 18-15,-20 28 16,0 47 0,10 37-16,9 20 15,10-29 1,0-19-16,9-27 16,9-20-1,0-18-15,1 0 16,9-19-1,28-19-15,9-9 16,1 0 0,-10 18-16,-10 10 15,10 19 1,-9 9-16,-1 19 16,-8 9-1,-29 10 1,-38 9-16,-65 19 15,-76-10 1,0-27-16,19-29 16,47-28-1,29-19-15,18-9 16,38 9 0</inkml:trace>
  <inkml:trace contextRef="#ctx0" brushRef="#br0" timeOffset="156836.7">17677 4843 0,'0'0'0,"0"0"0,0 0 16,0 0-1,-19-10-15,-28 20 16,-10 18 0,1 19-16,9 0 15,28 9 1,19 0 0,19 10-16,18 0 15,10 9-15,10 0 16,-1-19-1,1 0-15,-20-18 16,-18-10 0,-19-9-16,-9 9 15,-19 0 1,-57 0-16,-75 10 16,-66-10-1,-141 10-15</inkml:trace>
  <inkml:trace contextRef="#ctx0" brushRef="#br0" timeOffset="157655.29">15381 5828 0,'0'0'0,"19"-9"15,47-20 1,65-8-16,76 9 16,57 9-1,18 19-15,57 19 16,9 0 0,-47 9-16,-19-10 15,-37 1 1,-67-9-16,-46-10 15,-38 0 1,-28-10-16,-28-9 16,-1 1-1,-18-10 1,0-19-16,-19-19 16,-9-37-16,-20-19 15,-27-19 1,-10-9-16,-9-19 15,9 10 1,0-1 0,0 38-16,19 38 15,0 37 1,9 19-16,-9 18 16,-18 29-1,-39 19-15,-56 37 16,-37 28-1,-39 0-15,-8-19 16,18-37 0,19-19-16,10-28 15,18-28 1,9-19-16,-8-18 16,37-1-1,37 19-15,38 19 16,29 9-1,8 10-15,1 9 16,9 9 0,1 19-16,8 38 15,10 28 1,19 28 0,9 19-16,19-1 15,38 1 1,28 0-16,9-19 15,10-10 1,37-18-16,38 9 16,122 57-1</inkml:trace>
  <inkml:trace contextRef="#ctx0" brushRef="#br0" timeOffset="159241.53">2700 13587 0,'0'0'0,"0"19"16,0 19-16,-9 55 15,-1 48 1,10 19-16,10 18 16,-1 10-1,19-10-15,0 0 16,1 0-1,8-28-15,1-9 16,-1-19 0,-18-37-1,0-10-15,0-10 16,-10-8 0,-9-1-16,0-19 15,0 1-15,0-10 16,0-9-1,-9-10-15</inkml:trace>
  <inkml:trace contextRef="#ctx0" brushRef="#br0" timeOffset="159509.29">2596 15952 0,'0'0'0,"0"0"15,0 0 1,0 0-16,10 9 16,18 0-1,0 10-15,29 0 16,18-10 0,10-9-16,18-18 15,10-29 1,9-38-16,-9-9 15,-19-9 1,-56 47-16</inkml:trace>
  <inkml:trace contextRef="#ctx0" brushRef="#br0" timeOffset="160152.79">7799 13465 0,'0'0'0,"0"10"16,-10 27-16,1 48 15,0 55 1,18 39 0,0 8-16,20 1 15,-1-19-15,-9-10 16,-1-37 0,1-19-16,0-18 15,0-19 1,-10-19-16,1-10 15,-10-18 1,0 0-16,0-19 16,0 0-1</inkml:trace>
  <inkml:trace contextRef="#ctx0" brushRef="#br0" timeOffset="160388.95">7526 15042 0,'0'0'0,"0"0"15,0 0-15,0 9 16,9 19 0,10 19-16,19 19 15,9-10 1,19-9-16,18-10 16,-8-18-1,-1-19-15,0-28 16,10-19-1,-10-19 1,0-18-16,-46 37 16</inkml:trace>
  <inkml:trace contextRef="#ctx0" brushRef="#br0" timeOffset="161032.73">11938 13296 0,'0'0'0,"0"0"16,0 0-16,0 0 15,0 0 1,0 0-1,9 10-15,1 37 16,-1 37 0,19 47-16,10 29 15,0-1 1,-1-8-16,1-11 16,-19-18-1,0-18-15,-1-20 16,1-9-1,-9-19-15,-1-18 16,-9-19 0,0-1-1,0-18-15</inkml:trace>
  <inkml:trace contextRef="#ctx0" brushRef="#br0" timeOffset="161322.76">11816 14582 0,'0'0'0,"0"0"0,0 0 16,0 9 0,9 19-16,29 29 15,18 8 1,29 10-16,9-9 15,19-19 1,-10-19-16,1-28 16,18-28-1,0-28-15,-9-29 16,0-9 0,-66 47-16</inkml:trace>
  <inkml:trace contextRef="#ctx0" brushRef="#br0" timeOffset="162155.34">18006 13146 0,'0'0'0,"0"0"16,0 0-16,0 10 15,9 8 1,1 48-16,-1 47 16,19 56-1,10 9-15,-10 9 16,10-18-1,-19-9-15,-1-29 16,-8-18 0,-10-10-16,-10-56 15</inkml:trace>
  <inkml:trace contextRef="#ctx0" brushRef="#br0" timeOffset="162392.07">17695 14638 0,'0'0'0,"0"0"0,10 9 16,27 20 0,29-1-16,38 0 15,27-9 1,-8-19-16,-10-10 15,-10-18 1,-9-19-16,-47 19 16</inkml:trace>
  <inkml:trace contextRef="#ctx0" brushRef="#br0" timeOffset="163036.76">22051 13550 0,'0'0'0,"0"0"16,0 18 0,0 20-16,0 46 15,0 48 1,0 18-1,0 28-15,0-9 16,9-19-16,-9-18 16,0-76-1</inkml:trace>
  <inkml:trace contextRef="#ctx0" brushRef="#br0" timeOffset="163244.01">21637 14713 0,'0'0'0,"0"0"0,9 10 15,20-1 1,27 10-16,19-1 16,29 1-1,18-19-15,0-9 16,20-29-1,168-56-15</inkml:trace>
  <inkml:trace contextRef="#ctx0" brushRef="#br0" timeOffset="163617.29">25391 13587 0,'0'0'15,"0"0"-15,0 0 16,0 0-16,0 10 16,-19 46-1,0 57-15,-19 46 16,1 38 0,-10-9-16,-10-29 15,1-9 1,-1-28-16,29-75 15</inkml:trace>
  <inkml:trace contextRef="#ctx0" brushRef="#br0" timeOffset="163753.44">24854 14713 0,'0'0'0,"10"0"16,18 10-16,28 8 15,-18-8 1</inkml:trace>
  <inkml:trace contextRef="#ctx0" brushRef="#br0" timeOffset="163974.22">27545 14178 0,'0'0'0,"0"0"0,-10 28 16,-27 48-1,-48 92-15,-84 142 16</inkml:trace>
  <inkml:trace contextRef="#ctx0" brushRef="#br0" timeOffset="166139.81">13772 16824 0,'0'0'0,"0"0"0,0 0 16,10 0-16,-1-9 16,19-10-1,1 0-15,8 10 16,-8-1-1,-11 1 1,1 0-16,0-1 16,-10 10-1,-9 0-15,0 0 16,0 0 0,0 0-16,0 0 15,0 0 1,0 0-16,-9-9 15,-10 0 1,0 9-16,1 0 16,-1 0-1,0 0-15,0 0 16,10 0 0,-1 0-16,1 0 15,-1 0 1,1 0-16,0 0 15,9 0 1,-10 0-16</inkml:trace>
  <inkml:trace contextRef="#ctx0" brushRef="#br0" timeOffset="167801.29">13951 16590 0,'0'0'0,"0"0"0,0 0 15,-19 9 1,1 0-16,-20 1 16,0-1-1,10 1-15,0-1 16,0 0-1,18-9-15,1 10 16,-1-10 0,1 0-16,0 0 15,9 0 1,0 0-16,0 0 16,0 0-1,-10 0 1,-9 0-16,1 0 15,-11 9 1,1 0-16,0 20 16,0-1-1,18 0-15,10 0 16,19 19 0,19 0-16,28 19 15,9-10 1,-19 0-16,-9-18 15,-9-1 1,-19-9-16,0-9 16,-19 9-1,0-9-15,-19 0 16,0 0 0,0-10-16,10-9 15,-1 0 1,1-19-16,-1-28 15,20-18 1,18-20-16,10 1 16,9-1-1,0 20 1,-10-1-16,1 19 16,-10 9-16,-9 10 15,-9 19 1,-1 0-1,-9 9-15,0 0 16,0 0 0,0 9-16,0 10 15,0 9 1,0 9-16,-9 10 16,9 19-1,9 0-15,0-10 16,10-9-1,0-10-15,0-9 16,0-9 0,-1-9-16,11-10 15,-1-19 1,0 0 0,0-18-16,-9 8 15,0 1 1,-10 10-16,1 8 15,-1 1 1,1 9-16,8 9 16,11 19-1,18 0-15,0 10 16,0-10 0,-10-9-16,1 0 15,0-19 1,-10 0-16,-9-19 15,-1 0 1,-18 0-16,-37-28 16,-48-9-1,-56 0-15,-160-47 16</inkml:trace>
  <inkml:trace contextRef="#ctx0" brushRef="#br0" timeOffset="168042.32">15306 17002 0,'0'0'0,"9"0"0,19-18 16,29-10-1,18-10-15,19 10 16,-9 0 0,-10 18-16,0 1 15,-37 9 1</inkml:trace>
  <inkml:trace contextRef="#ctx0" brushRef="#br0" timeOffset="168372.49">16444 16580 0,'0'0'0,"0"0"0,0 0 16,-19-9-1,-9-1 1,-10 20-16,-27 9 15,-11 37 1,11 10-16,17 9 16,30 0-1,18 0-15,9-19 16,19-9 0,19-10-16,10-18 15,9 0 1,-10-19-16,-9 0 15,-28-9 1</inkml:trace>
  <inkml:trace contextRef="#ctx0" brushRef="#br0" timeOffset="168824.68">13565 17537 0,'0'0'0,"10"0"15,9 0-15,28 10 16,9-1 0,1 19-16,-20 0 15,-18 0 1,-10 19-16,-18 0 16,-29 10-1,-9-1-15,-9 0 16,9-18-1,0-10-15,19-9 16,18-1 0,1 1-1,18-10-15,10 20 16,47-1 0,56 0-16,198 28 15</inkml:trace>
  <inkml:trace contextRef="#ctx0" brushRef="#br0" timeOffset="169289.93">14318 17837 0,'0'0'16,"0"0"-16,-19 10 16,-18-1-16,-1 19 15,0 1 1,10 17-16,0-8 15,19-1 1,-1-18-16,10 0 16,10-19-1,-1 0-15,29-28 16,9-28 0,-10-10-16,1 19 15,-19 19 1,-1 9-1,-8 10-15,-1 18 16,20 0-16,-1 29 16,9 9-1,1-10 1,0 1-16,-1-19 16,-9-1-1,-9-18-15,0-18 16,0-10-1,-10-10-15,-9-18 16,-18 9 0,-20 0-16,0 9 15,19 29 1</inkml:trace>
  <inkml:trace contextRef="#ctx0" brushRef="#br0" timeOffset="169494.45">15391 17828 0,'0'0'15,"18"0"-15,48-19 16,19 1-16,18 8 15,-46 1 1</inkml:trace>
  <inkml:trace contextRef="#ctx0" brushRef="#br0" timeOffset="170008.4">16256 17575 0,'0'0'0,"0"0"16,0 9-16,0 19 15,0 19 1,0 9-16,0 1 16,0-10-16,0-10 15,-9-18 1,9-10-1,0-9-15,0 0 16,0-9 0,0-38-16,0-9 15,9 9 1,-9 19-16,9 18 16,1 1-1,9 18-15,28 19 16,19 19-1,-10 10 1,0-1-16,1-18 16,-20-20-16,1-8 15,-10-10 1,-9-19-16,0-9 16,0-19-1,-10-9-15,-9 9 16,10 18-1,-1 11 1,0 8-16</inkml:trace>
  <inkml:trace contextRef="#ctx0" brushRef="#br0" timeOffset="170254.67">17328 17575 0,'0'0'0,"0"0"15,-18 0 1,-20 9-16,0 19 16,1 10-1,9 9-15,-1 0 16,20 9 0,18-9-1,1-10-15,18-8 16,19-11-16,19 1 15,0-19 1,-48-9-16</inkml:trace>
  <inkml:trace contextRef="#ctx0" brushRef="#br0" timeOffset="171148.04">12785 16552 0,'0'0'0,"18"-9"0,58-10 16,65-19-16,75 1 16,66-1-1,48 10-15,18 9 16,28 10 0,29 0-16,-20-1 15,-37 10 1,-37 10-16,-48-1 15,-9 0 1,-28 10-16,-19 9 16,-28-9-1,-38 0 1,-47 0-16,-28-19 16,-19 0-1,-10 0-15,-18 0 16,-9 0-1,-1 9-15,0 0 16,10 10 0,0 19-16,9 27 15,-9 39 1,0 27-16,0 28 16,0 1-1,9-10-15,-9-9 16,-1-29-1,-8-18-15,-10-19 16,-10-18 0,1-39-16</inkml:trace>
  <inkml:trace contextRef="#ctx0" brushRef="#br0" timeOffset="172101.54">12803 16421 0,'0'0'0,"0"0"16,0 0-16,0 18 15,10 29 1,-1 66-1,10 37 1,-9 38-16,8 9 16,11-10-16,-11-8 15,-8-20 1,-1-9-16,-9-28 16,10-19-1,-1-27-15,0-20 16,1-19-1,-1 1-15,19-1 16,29 10 0,65 0-1,57 0-15,66-9 16,74-20-16,58-8 16,18-10-1,9-19-15,1 0 16,-1-9-1,-18 9 1,-38 10-16,-56 0 16,-38-1-1,-38 1-15,-37 9 16,-29-10 0,-37 1-16,-28 9 15,-19-9 1,-19 9-16,-10 0 15,1 0 1,-19-10-16,0 10 16,0 0-1,-10 0-15,0 0 16,1 0 0,-1 0-16,1 0 15,-10 0 1,0 0-16,0 0 15,9 0 1,-9-9-16,9 9 16,1 0-1,-10 0 1,9 0-16,-9 0 16,10 0-16,-10-9 15,0 9 1,0 0-1</inkml:trace>
  <inkml:trace contextRef="#ctx0" brushRef="#br0" timeOffset="175505.63">5437 7704 0,'19'0'16,"28"10"-16,47-1 16,38 29-16,9 18 15,0 19 1,10 38-1,28 27-15,18 39 16,76 83 0,226 95-16,-499-357 15,470 469 1,-442-422-16,76 112 16,65 123-1,-19 37 1,-18 0-16,0 47 15,0 9 1,-1 0 0,-27-18-16,-10 0 15,-28 8 1,-29-36 0,-37-29-16,-28-47 15,-38-18 1,-9-19-16,0-47 15,28-94 1</inkml:trace>
  <inkml:trace contextRef="#ctx0" brushRef="#br0" timeOffset="175998.04">4685 8239 0,'0'10'0,"-19"18"16,-19 75-1,-18 85-15,18 84 16,29 56 0,28 19-16,28 29 15,37 36 1,48 58 0,66 8-16,93 1 15,133 37 1,74-19-16,67-28 15,-198-188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02T15:39:39.22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1731 1109 0,'0'9'0,"0"19"0,9 38 16,1 28 0,-1 0-1,-9-1-15,0-18 16,0-18-1,0-10-15,0-10 16,-9-9 0,-1-9-1,1 0-15,0-10 16</inkml:trace>
  <inkml:trace contextRef="#ctx0" brushRef="#br0" timeOffset="474.48">2004 1174 0,'9'0'0,"10"-18"0,0-11 16,9 1 0,10 0-1,-1 19-15,10-1 16,0 20 0,10 27-16,-20 10 15,1 19 1,-19 18-16,-29 10 15,-8-19 1,-20-9-16,0-19 16,-18-19-1,0-19-15,-1-9 16,-9-28 0,10-9-16,9-20 15,9 1 1,19 9-16,10 0 15,18 10 1,1 9-16,-1 9 16</inkml:trace>
  <inkml:trace contextRef="#ctx0" brushRef="#br0" timeOffset="927.29">2578 1268 0,'0'0'0,"9"-28"0,0-10 16,10-8-1,9 8-15,1 1 16,18 8 0,9 20-16,10 9 15,-10 9 1,1 10-16,-19 9 16,-1 10-1,-18-1 1,-19 1-16,-9 9 15,-38 0-15,-19-10 16,-10-18 0,1 0-1,0-19-15,9-10 16,19-8 0,9-1-16,10 9 15,19 1 1,9 9-16</inkml:trace>
  <inkml:trace contextRef="#ctx0" brushRef="#br0" timeOffset="1349.51">3161 1400 0,'0'0'0,"0"0"0,0 0 15,9-10 1,1-9-16,18-18 15,0-10 1,19-9 0,10-1-16,-1 10 15,1 19 1,-1 0-16,-18 19 16,-1 18-1,1 1-15,-1 18 16,-18 0-1,0 19-15,-19 18 16,-28-8 0,-10-1-16,-18-18 15,-1-20 1,10-18-16,0-9 16,0-19-1,10-19-15,8-19 16,20 0-1,9 20-15,9 17 16,1 20 0,-10 9-16</inkml:trace>
  <inkml:trace contextRef="#ctx0" brushRef="#br0" timeOffset="1849.81">1223 1972 0,'0'0'0,"0"0"16,0-10-16,19-8 16,37-10-1,76-1-15,56 1 16,28 0 0,10 9-1,9 10-15,29 0 16,9-1-16,-10 1 15,-37-1 1,-19 1-16,-28-10 16,-48 10-1,-27 0 1,-20-1-16,-27 1 16,-20 9-1,1 9-15,-19 1 16,0-1-1,-10 0-15,-9 1 16,-9 8 0,-1-8-16</inkml:trace>
  <inkml:trace contextRef="#ctx0" brushRef="#br0" timeOffset="2181.16">1298 2038 0,'0'0'0,"-19"-10"16,1 1-16,8-1 16,1 1-1,9 9 1,37 0-16,114-9 15,112-1 1,10 1-16,-9 18 16,-20-9-1,1 0-15,-38 0 16,-38 0 0,-18-9-16,-29 9 15,-19 9 1,-65-9-16</inkml:trace>
  <inkml:trace contextRef="#ctx0" brushRef="#br0" timeOffset="4178.08">3453 2394 0,'0'0'0,"0"0"0,0 0 15,0 0-15,0 0 16,0 0 0,0 9-16,0 10 15,0 28 1,-10 19-16,1 9 15,-1 0 1,1 0 0,-1-19-16,1 1 15,0-20 1,-1 1-16,1-1 16,-1-9-1,10 0-15,0-18 16</inkml:trace>
  <inkml:trace contextRef="#ctx0" brushRef="#br0" timeOffset="5025.77">6087 2779 0,'0'0'0,"0"0"0,0-19 15,0 0-15,9 0 16,0-18 0,20-1-1,8 1-15,10 9 16,0 9-1,10 10-15,-20 9 16,1 9 0,0 10-16,-20 9 15,-8 9 1,-20 20-16,-18 8 16,-19 20-1,-28-1-15,-10-9 16,19-18-1,19-20-15,19-18 16,19-10 0,-1-9-16,10 0 15,19 0 1,28 0-16,38-9 16,28-1-1,18 10 1,1 0-16,-10 0 15,-9 0-15,-19 10 16,-18-10 0,-20 9-1,-18-9-15,-1 10 16,-8-1 0,-20-9-16</inkml:trace>
  <inkml:trace contextRef="#ctx0" brushRef="#br0" timeOffset="5649.91">9464 2929 0,'0'0'0,"9"-19"16,1-9-16,8-10 16,11 1-1,-1-1-15,10 10 16,-1 0-1,1 19-15,-1-1 16,-18 10 0,0 10-16,-10-1 15,-9 19 1,-9 0-16,-19 19 16,-10-9-1,10-1-15,0-18 16,18 0-1,1-10 1,18 1-16,1-1 16,27 0-16,10 10 15,10 0 1,-1 0 0,1-1-16,-20 1 15,1 0 1,-19 9-16,-19 0 15,-10 0 1,-27 19-16,-57 0 16,-38 10-1,0-20-15,10-18 16,0 0 0,65-19-16</inkml:trace>
  <inkml:trace contextRef="#ctx0" brushRef="#br0" timeOffset="5979.44">11844 3285 0,'0'0'0,"0"0"15,9 0-15,1-9 16,9 9 0,-10-9-16</inkml:trace>
  <inkml:trace contextRef="#ctx0" brushRef="#br0" timeOffset="6160.29">13349 3163 0,'10'0'0,"-1"-9"15,19 0-15,10-1 16,9 1 0,37 18-16,-36-9 15</inkml:trace>
  <inkml:trace contextRef="#ctx0" brushRef="#br0" timeOffset="6328.23">14770 3173 0,'0'0'0,"9"0"15,0-10 1,10 1-1,9 0-15,-9 9 16</inkml:trace>
  <inkml:trace contextRef="#ctx0" brushRef="#br0" timeOffset="6485.54">16077 3145 0,'0'0'0,"0"0"0,0 0 15</inkml:trace>
  <inkml:trace contextRef="#ctx0" brushRef="#br0" timeOffset="6668.06">17404 3163 0,'0'0'0,"9"0"16,1 0-16,-1 0 16,29 0-1,-20 0-15</inkml:trace>
  <inkml:trace contextRef="#ctx0" brushRef="#br0" timeOffset="7264.06">20508 2788 0,'0'0'0,"0"0"0,0 0 16,0 9-1,-9 1 1,-1 9-16,1 9 16,0 0-16,-1 0 15,10 0 1,10-9-1,-1 0-15,10 0 16,9-10 0,0 0-16,19 1 15,-9-1 1,-1 0-16,1 1 16,0-1-1,-19 10-15,-1 9 16,1 0-1,-19 0-15,-19 19 16,-28 0 0,-28-9-16,-19-1 15,-9-18 1,46-19 0</inkml:trace>
  <inkml:trace contextRef="#ctx0" brushRef="#br0" timeOffset="7493.15">20273 2760 0,'0'0'0,"19"0"16,18-19-16,39 0 15,18 10 1,9 9-16,10 9 15,0 1 1,-28 9-16,-19-1 16,-10-8-1,-37-1-15</inkml:trace>
  <inkml:trace contextRef="#ctx0" brushRef="#br0" timeOffset="8044.06">21458 2995 0,'0'0'0,"0"0"0,0 0 16,-19 0 0,1 9-1,-11 0-15,1 1 16,0 8-1,9 1-15,10 0 16,-1 0 0,10-10-16,10 0 15,-1-9 1,19 0-16,19 0 16,0-18-1,1-1-15,-11 0 16,1 0-1,-10 10-15,-9 0 16,0-1 0,-1 20-16,11-1 15,-1 19 1,10 0 0,9 10-16,0-1 15,-10-18-15,1 0 16,-1-19-1,11-9 1,-11-10-16,1-28 16,-10-9-1,-28-1-15,-9-8 16,-38 8 0,-66 1-16,-104 18 15,-168-8 1</inkml:trace>
  <inkml:trace contextRef="#ctx0" brushRef="#br0" timeOffset="9624.92">1872 4017 0,'9'0'0,"1"-9"15,28-10-15,9 10 16,18-1 0,-18 10-16,0 10 15,-9 18 1,0 9 0,-1 20-16,-18 8 15,0 10-15,-19 10 16,0-1-1,-9-9-15,-10-9 16,0-10 0,10-9-16,-10-9 15,9-19 1</inkml:trace>
  <inkml:trace contextRef="#ctx0" brushRef="#br0" timeOffset="9868.74">1881 4439 0,'0'0'0,"0"0"15,19 0 1,19-9-16,28 0 15,18-1 1,11 1-16,8 9 16,29 0-1,-66 0-15</inkml:trace>
  <inkml:trace contextRef="#ctx0" brushRef="#br0" timeOffset="10441.61">3057 4271 0,'0'0'0,"0"0"0,0 0 15,-18 0-15,-20 0 16,-9 9 0,-10 0-1,10 19-15,0 1 16,19-1-1,19 0 1,-1-9-16,10-1 16,10-8-16,9-1 15,9-9 1,9 0-16,10-19 16,1 1-1,-11-10-15,1-1 16,-19 11-1,-1 8-15,1 1 16,-9-1 0,-1 1-16,0 18 15,20 1 1,8 9-16,10 9 16,0 0-1,10-9-15,-20-1 16,1-18-1,0 0 1,-10-9-16,-9-10 16,0 1-1,-19-11-15,-10-8 16,-18-10 0,-38 0-16,-9 19 15,9 18 1,0 10-16,28 0 15</inkml:trace>
  <inkml:trace contextRef="#ctx0" brushRef="#br0" timeOffset="11034.02">5993 4224 0,'0'0'0,"9"0"15,0-19-15,20 0 16,-1 0 0,19 1-1,-10 8-15,1 1 16,0 18 0,-1 1-16,1 18 15,-19 0 1,0 19-16,-1 18 15,-18 20 1,-18-1-16,-1-9 16,0-9-1,10-10-15,-1 1 16,1-20 0,-1 1-16,1-29 15</inkml:trace>
  <inkml:trace contextRef="#ctx0" brushRef="#br0" timeOffset="11227.87">5767 4580 0,'0'0'0,"19"0"16,28-9-1,47 9-15,19 0 16,-10-10-1,-9 10-15,0 0 16,-9 10 0,-38-10-16</inkml:trace>
  <inkml:trace contextRef="#ctx0" brushRef="#br0" timeOffset="11743.69">7037 4468 0,'0'0'0,"0"0"0,0 0 16,-19-10 0,0 1-16,-19 9 15,-18 9 1,9 19-16,9 0 16,20 1-1,8-11-15,10 1 16,10-9-1,-1-10-15,19 0 16,10-19 0,-1-9-16,1-1 15,-10 1 1,-9 0-16,0 19 16,-10-1-1,1 1 1,-1 9-16,10 9 15,9 1 1,0 18-16,10 9 16,9-8-1,-9-11-15,-1 1 16,1-19 0,0 0-1,-10-19-15,-9 1 16,-1-20-16,-18 1 15,-28-1 1,-19-9-16,-47 0 16,-28 28-1,56 19-15</inkml:trace>
  <inkml:trace contextRef="#ctx0" brushRef="#br0" timeOffset="12307.6">9153 4252 0,'0'0'0,"0"0"0,10 0 16,-1-10 0,19 1-16,19 0 15,1-1 1,8 20-16,-9 18 15,0 0 1,-9 19 0,-1 0-16,-18 9 15,-19 10-15,0-1 16,-9 10 0,-10-9-16,0-10 15,0 1 1,10-29-1</inkml:trace>
  <inkml:trace contextRef="#ctx0" brushRef="#br0" timeOffset="12489.48">9022 4693 0,'0'0'0,"9"0"15,1-19-15,27 0 16,38-9-1,19 0-15,19 19 16,10-1 0,8 20-16,-65-1 15</inkml:trace>
  <inkml:trace contextRef="#ctx0" brushRef="#br0" timeOffset="12983.41">10245 4439 0,'0'0'0,"0"0"15,0 0-15,-19-9 16,-19 0 0,-9 18-16,-9 19 15,9 0 1,18 10 0,1-1-16,19-8 15,-1-11 1,20 1-16,-1-10 15,1-9 1,18 0-16,0-18 16,10-10-1,-1-1-15,-8 1 16,-11 0 0,1 0-16,-9 19 15,-1-1 1,10 20-16,9-1 15,19 19 1,0 10-16,0-1 16,0 1-1,0-20-15,0-8 16,-9-10 0,0-19-1,-10 0-15,-9-9 16,-19-9-16,-10-1 15,-27-18 1,-48 9 0,-37 9-16,56 29 15</inkml:trace>
  <inkml:trace contextRef="#ctx0" brushRef="#br0" timeOffset="13792.14">20875 4439 0,'0'0'0,"9"0"0,10-9 15,28 0 1,19-1-16,19 1 15,9 0 1,-19-1 0,-9 1-16,-10 9 15,-18 0 1,0 9-16,-19 1 16,-1-1-1,1 0-15,0 19 16,0 19-1,-10 19-15,-9 18 16,0 10 0,0-9-16,-9-1 15,-1-9 1,1 0-16,-10-18 16,0-1-1,10-37-15</inkml:trace>
  <inkml:trace contextRef="#ctx0" brushRef="#br0" timeOffset="13983.97">21007 4909 0,'0'0'0,"0"0"0,9 0 15,10 0 1,19-10-16,18 10 15,29 0 1,9 10-16,19 8 16,-57-8-1</inkml:trace>
  <inkml:trace contextRef="#ctx0" brushRef="#br0" timeOffset="14579.96">22013 4768 0,'0'0'0,"0"0"0,0 0 15,0 0 1,0 9-16,-18 1 16,-1 18-1,-10 19-15,1 0 16,0 9-1,19 0-15,9-9 16,9-19 0,0-9-16,1 0 15,9-19 1,9 0-16,0-19 16,0-19-1,10-8-15,-19-1 16,0 18-1,-1 1-15,1 10 16,-9 8 0,-1 1-16,0 18 15,20 10 1,8 18-16,10 10 16,0 0-1,10-9 1,-10-1-16,0-18 15,9 0 1,1-19-16,-10-10 16,-10-8-1,1-20-15,-19-9 16,-19-9 0,-19-10-16,-9 1 15,-38 8 1,-19 20-16,-18 18 15,46 19 1</inkml:trace>
  <inkml:trace contextRef="#ctx0" brushRef="#br0" timeOffset="24395.62">2173 3238 0,'0'0'0,"0"0"16,10 0-16,8 0 15,1-9 1,28 0 0,19-1-16,28 10 15,28 0 1,1-18-16,18-1 15,-9 9 1,-1 1-16,-8 0 16,-11 9-1,-8 0-15,-10 9 16,-9 0 0,-10 1-16,0-1 15,-9 1 1,-10 8-16,-9 1 15,-9-19 1,-10 0-16,-9 0 16,0 0-1,-10 0 1,1 0-16,-1-9 16,1-1-1,-1 1-15,0-10 16,1 0-1,-10 1-15,0-11 16,0-8 0,9-10-16,1-19 15,-10-18 1,0-10-16,0 0 16,0 0-1,0 10-15,0 0 16,-10 9-1,1 9-15,-1 10 16,1 9 0,0 18-1,-1 1-15,1 0 16,-10 9-16,0 10 16,-9 0-1,-19-1-15,-19 10 16,-19 10-1,-18-1 1,-19 10-16,9 0 16,9-10-1,10 0-15,-9-9 16,-1 0 0,1 0-16,18 0 15,10 0 1,9-9-16,0 0 15,19 9 1,0 0 0,19 0-16,0 0 15,18 0-15,1 9 16,-1 0 0,1 1-1,0-1-15,-1 19 16,1 0-16,9 10 15,0 9 1,0 0 0,-10 18-16,1 1 15,-1 9-15,1 0 16,0 0 0,9 0-1,-19 0-15,9-9 16,1-10-1,0 1-15,9-1 16,0-9 0,0-10-16,0-8 15,0-1 1,0 0-16,0-9 16,0-1-1,0-8-15,0-1 16,0 1-1,0-1-15,0 0 16,0-9 0,0 10-1,0-1-15,0 0 16,0-9 0,0 0-16,0 0 15,0 0 1,0 0-16,0 0 15,0 0 1,0 0-16,-10-18 16,-9-20-1,1 1-15,-1-10 16,0-10 0,0 1-16,0 0 15,19 0 1,-18-10-16,8 10 15,1-1 1,9 10-16,-10-9 16,10 9-1,0 0 1,0 19-16,0 0 16,0 0-16,10 0 15,-1 9 1,1 0-1,8 0-15,-18 1 16,19-11 0,9 1-16,1 0 15,8 0 1,20 0-16,-1 0 16,19 0-1,10-1-15,19 1 16,18 9-1,10 10-15,-10 0 16,10-1 0,-1 1-16,-18 9 15,-19 0 1,0 9-16,0-9 16,-18 10-1,-11-1-15,-8-9 16,-19 0-1,-1 9 1,1 1-16,-10-10 16,0 0-1,-9 0-15,0 0 16,0 9 0,-1 1-16,-8-1 15,9 0 1,0 20-16,-1 17 15,1 1 1,0 10-16,0 8 16,0 1-1,-10 0-15,0 9 16,-9 0 0,0 0-16,0-19 15,0 0 1,-9 1-16,0-10 15,-1 0 1,-9-1-16,1 1 16,-1-9-1,0-1-15,-19 1 16,-9-10 0,-19 10-1,-28-20-15,-9 1 16,-10-9-1,0-10-15,0 0 16,10-19 0,9 0-16,0 0 15,-1 1 1,1-11-16,0 11 16,10 8-1,-1 1-15,19-1 16,0 10-1,0 0-15,19 0 16,0 10 0,10-10-16,9 9 15,-1 1 1,1-10-16,0 9 16,9 0-1,10-9 1,-1 10-16,1-10 15,-1 0 1,1 0-16,0 0 16,9 0-1,0 0-15,0 0 16,0 9 0,-10-9-16</inkml:trace>
  <inkml:trace contextRef="#ctx0" brushRef="#br1" timeOffset="28250.36">1881 6363 0,'0'0'0,"0"0"0,0 0 16,0-19-16,0 0 16,10 1-1,9-1 1,9-9-16,19 9 15,9 9 1,-9 1-16,0 9 16,-9 9-1,0 1-15,-1 9 16,-18 9 0,-9 0-16,-10 19 15,-19 0 1,0 0-16,-19-10 15,10-9 1,0-9-16,9 0 16,10-10-1,-1-9-15,10 0 16,0 0 0,0 0-16,10 0 15,-1 10 1,10-1-16,0 0 15,18 10 1,-27 9-16,9 0 16,-10 1-1,-9-1 1,-19 9-16,0-9 16,-37 1-1,-19-11-15,-19 1 16,-1-19-1,11 0-15,-1-19 16,10 1 0,18 8-16,29 1 15,19-1 1</inkml:trace>
  <inkml:trace contextRef="#ctx0" brushRef="#br1" timeOffset="28925.66">2709 6504 0,'0'0'0,"0"0"16,0 0-16,-18 9 16,-1 0-1,-10 10-15,1 9 16,9 0 0,10 10-16,0-1 15,9-18 1,0 0-16,9-10 15,0-9 1,20 0-16,8-18 16,10-1-1,-9-9-15,0 0 16,-10-1 0,-9 1-1,-1 9-15,-8 10 16,-1 0-16,1-1 15,-10 1 1,9 9 0,0 9-16,20 1 15,18 18 1,-10-9-16,1-1 16,0 1-1,-1-9-15,1-10 16,0 0-1,-1-10-15,-18-9 16,-10 1 0,-9-20-16,-18 1 15,-29-1 1,-29 0-16,-18 20 16,0 18-1,9 28-15,38-19 16</inkml:trace>
  <inkml:trace contextRef="#ctx0" brushRef="#br1" timeOffset="29350.05">3669 6316 0,'0'0'0,"0"0"0,0 0 16,9 9-1,10 1-15,19 18 16,9 19 0,19 18-1,-10 1 1,1 9-16,-1 0 15,0 0-15,-9-18 16,-9-20 0,-19-18-16</inkml:trace>
  <inkml:trace contextRef="#ctx0" brushRef="#br1" timeOffset="29571.45">4073 6260 0,'0'0'0,"0"0"0,-9 9 16,-38 29-16,-19 46 16,-19 29-1,1 27-15,9 10 16,9 1-1,37-76 1</inkml:trace>
  <inkml:trace contextRef="#ctx0" brushRef="#br1" timeOffset="55806.11">1505 7160 0,'0'0'0,"0"0"0,0 0 16,0 0 0,0 0-16,0 0 15,0 0 1,19 0-16,9 0 16,38-9-1,56 0 1,19 9-1,10 0-15,18 0 16,-28 0 0,1 0-16,-1 0 15,-19 9 1,-9 0 0,-10 1-16,1-1 15,-10-9 1,9 0-1,-9 0-15,-18 0 16,-10-9 0,-19 9-1,-10 0-15,-9 0 16,-9 0 0,0 0-16,-10 0 15,-9 0 1,0 0-16</inkml:trace>
  <inkml:trace contextRef="#ctx0" brushRef="#br1" timeOffset="56573.08">1232 6034 0,'0'0'0,"0"0"15,10 0-15,9 0 16,28 0 0,37-9-1,48 0-15,-10 9 16,38-10-1,0 10-15,-9-9 16,-10 9 0,-10 9-1,1 10-15,0 9 16,-10-9 0,-9 9-1,-9-9-15,-10 0 16,0-1-1,-10 1-15,-8-9 16,-11-1 0,-8 0-1,-1 1-15,-18-1 16,0 0 0,-10 1-1,-9-1-15,-1 1 16,1-1-1,-9 0 1,-1 20-16,1 8 16,-1 29-1,0 9-15,1 19 16,9 9 0,-10 9-1,10 1-15,9 9 16,0-9-1,-18-57 1</inkml:trace>
  <inkml:trace contextRef="#ctx0" brushRef="#br1" timeOffset="57016.35">1562 5866 0,'0'0'0,"-10"18"15,1 48-15,-29 28 16,10 18-1,9 29 1,10-10-16,9-9 16,0-9-1,9-10 1,1 0-16,-10-46 16</inkml:trace>
  <inkml:trace contextRef="#ctx0" brushRef="#br1" timeOffset="64797.13">4196 3501 0,'0'0'0,"0"0"15,0 0-15,0 0 16,0 0-1,0 10-15,0 18 16,0 19 0,-10 37-1,10 19 1,0 19 0,0 10-16,0-1 15,-9 0 1,-1 29-16,1 9 15,0-10 1,-1 1-16,10-20 16,-9-8-1,-1-20 1,1-8-16,0-20 16,-1-18-1,1-19-15,-1-10 16,1 1-1,0-10 1,-1-9-16,10-1 16,0 1-1,0 0 1,0-10-16,0 10 16,0-19-1,0 0-15,0 0 16</inkml:trace>
  <inkml:trace contextRef="#ctx0" brushRef="#br1" timeOffset="65089.71">3772 5584 0,'0'0'0,"0"0"16,0 0-1,0 0-15,0 9 16,0 1 0,10 18-1,9 28-15,9 19 16,0-18 0,10-10-16,9-19 15,9-19 1,10-18-1,28-19-15,10-38 16,-48 19 0</inkml:trace>
  <inkml:trace contextRef="#ctx0" brushRef="#br1" timeOffset="79814.94">23462 5162 0,'0'0'0,"0"0"16,0 0-16,9 0 16,29 0-1,47-10-15,46 10 16,20 0-1,18-9 1,-18 9-16,-10-9 16,-28-1-1,-28 1-15,-20 0 16,-27 9-16,0-10 16,-20 10-1,1 0 1,-9 0-16,-10-9 15</inkml:trace>
  <inkml:trace contextRef="#ctx0" brushRef="#br1" timeOffset="80412.5">25212 4346 0,'0'0'0,"0"0"0,0 0 15,0 9 1,-19 29-16,-9 37 16,0 28-16,9 9 15,9-8 1,1-11-1,0-8-15,-1-29 16,10-9 0,0-9-16,0-20 15,0 1 1,0-19-16,0 0 16,10-9-1,18-19-15,9-19 16,1 0-1,-10 19-15,0-1 16,1 20 0,-1 0-1,10 18-15,-1 10 16,1 9-16,-19 10 16,-1 8-1,-8-8-15,-20 9 16,-8-10-1,-20 1 1,-18-1-16,-20-18 16,1 0-1,0-19-15,9 0 16,19 0 0,0-9-16,28-1 15</inkml:trace>
  <inkml:trace contextRef="#ctx0" brushRef="#br1" timeOffset="81049.11">25889 5068 0,'0'0'0,"0"0"16,0 0-16,-9-9 15,-10-10 1,0 10-16,-9-1 16,-10 10-1,1 10-15,-1 18 16,0 19-1,20-1-15,8 1 16,10-9 0,10-10-16,-1-9 31,0 0-31,1-19 16,18 0-16,0-19 15,10 0 1,-10 0-16,10-9 15,-19 9 1,-1 10-16,1 0 16,-9 9-1,8 9-15,11 0 16,-1 1 0,0 18-16,29 19 15,-29-28 1</inkml:trace>
  <inkml:trace contextRef="#ctx0" brushRef="#br1" timeOffset="81628.19">26661 4852 0,'0'0'0,"0"0"0,-19-9 16,0-1-16,0 1 15,-9 18 1,0 1 0,-1 18-16,11 0 15,8 10 1,1-1-16,18 1 16,1-10-1,8-9-15,1-1 16,0-18-1,0 0-15,0-9 16,9-10 0,-9-9-16,0-9 15,-1-1 1,1 10-16,-9 9 16,-10 10-1,0-1-15,0 10 16,9 10-1,0 37 1,1 47-16,-1 46 16,10 20-16,-19 9 15,0-19 1,-19-10 0,0-27-16,1-28 15,-20-10 1,0-19-16,1-19 15,-20-8 1,-9-20-16,1-18 16,-1-10-1,19-19-15,28 19 16</inkml:trace>
  <inkml:trace contextRef="#ctx0" brushRef="#br1" timeOffset="81974.83">27460 4909 0,'0'0'0,"0"0"0,0 9 15,0 10 1,0 18-16,0 10 16,0 0-1,10 9-15,-1 1 16,-9-20-1,0 1-15,0-10 16,0-9 0,0-19-16</inkml:trace>
  <inkml:trace contextRef="#ctx0" brushRef="#br1" timeOffset="82139.23">27385 4768 0,'0'0'0,"0"0"16,0 0-1,9 0-15,1 9 16,-1-9 0</inkml:trace>
  <inkml:trace contextRef="#ctx0" brushRef="#br1" timeOffset="82481.38">27827 5481 0,'0'0'0,"0"0"16,0-19-16,0 0 15,10 1 1,-1-20-16,0 1 15,10 8 1,9 1 0,1 0-16,-1 0 15,0 19 1,0-1-16,0 20 16,1-1-1,-1 19-15,-9 0 16,0 19-1,-1 0-15,-18 9 16,0 1 0,0-29-16</inkml:trace>
  <inkml:trace contextRef="#ctx0" brushRef="#br1" timeOffset="82966.06">28918 4955 0,'0'0'0,"0"0"0,-18-9 15,-11 0 1,-8-1-16,-10 10 16,0 10-1,0-1-15,18 0 16,20 1 0,0-1-16,18 19 15,10 1 1,18 17-16,10 1 15,10 0 1,-1 10-16,1-11 16,-20-8-1,-18-10-15,0 0 16,-19-9 0,0 9-16,-19-9 15,-28 0 1,-28-1-16,9-18 15,10 0 1,27-9 0</inkml:trace>
  <inkml:trace contextRef="#ctx0" brushRef="#br1" timeOffset="83940.38">29643 5303 0,'0'0'0,"0"0"15,-10 0 1,-18-10-16,-10 1 16,-9 18-1,0 1-15,19-1 16,0 19-1,19 0-15,-1 0 16,20 1 0,18 8-16,9 1 15,10-20 1,0 1 0,1-19-16,-11 0 15,1 0-15,-19 0 16,-1-9-1,-8-1 1,-1 1-16,1-10 16,-1-9-1,0-9-15,20-1 16,-1-9 0,0 0-16,0 19 15,10 0 1,-10 19-1,10 18-15,-10 0 16,0 10-16,-9 9 16,0 10-1,0-1 1,-19 1-16,0-19 16,0-1-1,0-18-15,0 0 16,0 0-16,0-9 15,9-29 1,1-18 0,8 0-16,11 9 15,-1 19 1,0 0-16,0 18 16,10 1-1,-1 18-15,-8 1 16,-10 8-1,-1 11-15,-8-11 16,-10 1 0,0 0-16,0 0 15,0-1 1,0-8-16,0-10 16,0 0-1,0 0-15,9 0 16,10 0-1,9-10-15,0 1 16,1 0 0,-1-1-1,-9 20-15,9 8 16,0 20 0,-9 18-16,0 19 15,0 19 1,-19 28-16,0-56 15</inkml:trace>
  <inkml:trace contextRef="#ctx0" brushRef="#br1" timeOffset="84235.13">31026 5274 0,'0'0'0,"0"0"15,0 0-15,0 0 16,0 0 0,0 10-1,0 27-15,0 38 16,0 19-1,-10 28 1,1 0-16,-1-9 16,-8 28-16,-20 178 15</inkml:trace>
  <inkml:trace contextRef="#ctx0" brushRef="#br1" timeOffset="84307.28">30809 6325 0,'0'-9'0,"-9"-10"0</inkml:trace>
  <inkml:trace contextRef="#ctx0" brushRef="#br1" timeOffset="84511.66">30762 5406 0,'0'0'0,"10"-19"0,18-18 15,0 8 1,19 1-16,0 9 16,0 10-1,10 18-15,-1 20 16,1 18-1,-20-1-15,-18 1 16,-10-9 0,-18 9-1,-19 0-15,-38-10 16,28-27 0</inkml:trace>
  <inkml:trace contextRef="#ctx0" brushRef="#br1" timeOffset="84807.88">31637 4721 0,'0'0'0,"0"0"0,0 19 15,-9 37 1,-1 47 0,-9 19-16,1 9 15,8 1 1,1-10-16,-1-10 16,-8-27-1,8-19-15,1-20 16,9-36-1</inkml:trace>
  <inkml:trace contextRef="#ctx0" brushRef="#br1" timeOffset="85432.43">31562 5650 0,'0'0'0,"9"0"15,1 0 1,18 0-16,19 0 16,9-10-1,10-8-15,0-1 16,-9-19-1,-1 1-15,-18-1 16,-1-9 0,-18 0-16,-19 19 15,0 0 1,-9 19-16,-10-1 16,-9 20-1,-10 9-15,-9 9 16,19 9-1,-1 1 1,20-1-16,9-9 16,9 1-1,20-1-15,-1-10 16,19 1 0,9-19-16,10-9 15,10-10 1,-1-18-16,-19-1 15,1-9 1,-20 0-16,1 0 16,-19 10-1,0 9-15,-10-1 16,-9 20 0,0 0-16,0 9 15,0 0 1,0 9-16,0 10 15,9 28 1,1 18 0,-1 1-16,-9 19 15,0-10 1,0 0-16,-19 0 16,1-19-1,-11 0-15,-37 29 16,10-29-1</inkml:trace>
  <inkml:trace contextRef="#ctx0" brushRef="#br1" timeOffset="86301.31">24638 7254 0,'0'0'0,"0"0"15,-9 0-15,-10 0 16,0 10-1,-9-1-15,0 19 16,9 0 0,9 19-16,1 0 15,18 0 1,10 9-16,9-18 16,1-1-1,18-18-15,0-10 16,-10-9-1,1-9-15,0-10 16,-10-18 0,-9-20-1,-19-18-15,-10 10 16,-9-1 0,-9 19-16,0 19 15,0 19 1,9-1-16</inkml:trace>
  <inkml:trace contextRef="#ctx0" brushRef="#br1" timeOffset="86825.02">25099 7320 0,'0'0'0,"0"0"15,0 9-15,0 10 16,0 9 0,9 10-16,1 9 15,9-1 1,-1-8-1,1-10-15,0-9 16,0 0 0,0-19-1,-1 0-15,11-19 16,-1-9-16,0-10 16,-9-18-1,0 9-15,-10 19 16,1 9-1,-10 10-15,0 9 16,9 0 0,0 18-16,20 29 15,-1 38 1,9 18 0,1-9-16,-10-19 15,-9-9-15,0-19 16,-10-29-1,-9-8 1</inkml:trace>
  <inkml:trace contextRef="#ctx0" brushRef="#br1" timeOffset="87088.12">25626 6794 0,'0'0'0,"0"0"16,0 0-16,9 10 16,1 18-1,-1 28-15,0 38 16,10 19 0,-9-1-16,-1-9 15,0-9 1,1-9-16,-10-20 15,0-18 1,0-28-16</inkml:trace>
  <inkml:trace contextRef="#ctx0" brushRef="#br1" timeOffset="87295.07">25249 7160 0,'0'0'0,"10"0"16,28 0 0,46 10-16,38-1 15,1 0 1,8 1-16,1-1 16,0 10-1,-66-10-15</inkml:trace>
  <inkml:trace contextRef="#ctx0" brushRef="#br1" timeOffset="87898.89">26360 7142 0,'0'0'0,"0"0"0,0 0 16,0 9-1,0 19 1,0 38-16,0 37 16,9 28-1,0 10-15,1-10 16,9 1 0,-10-20-16,0-27 15,-9-29 1,0-18-16,0-20 15,0-8 1,-9-10-16,-10-19 16,0-28-1,-9-28-15,19 0 16,-1-9 0,1 8-16,18 11 15,1-1 1,-1 10-16,1 0 15,8-1 1,1-18-16,0 9 16,9 1-1,0 9 1,1 18-16,-11 10 16,11 18-1,-1 1-15,0 9 16,0 19-1,10 9-15,0 19 16,-20 0 0,1 0-16,-19-10 15,-19 10 1,-18 0-16,9-19 16</inkml:trace>
  <inkml:trace contextRef="#ctx0" brushRef="#br1" timeOffset="89176.15">26510 7395 0,'0'0'0,"0"0"16,-9 9-16,-10 1 15,-9 18 1,-1 0-16,11 19 16,8 9-1,10 0-15,10 1 16,18-20-1,0 1 1,19-10-16,0-9 16,0-1-16,0-18 15,-9 0 1,-1-18 0,-18-20-16,0-9 15,-19-18 1,-47-39-16,-28-27 15,18 37 1,20 38-16,18 28 16,9 18-1,1 1-15,18 18 16,20 10 0,46 28-16,28 0 15,10 9 1,0-18-16,-19-10 15,0-9 1,-9-19-16,-10 0 16,-18-19-1,-1-19-15,1-9 16,-20-9 0,-18-19-16,0 9 15,-19-9 1,-10 19-1,-8 9-15,-1 19 16,-19 0 0,1 19-16,-10 9 15,-10 18 1,-9 39-16,10 27 16,9 29-1,9 18-15,10 10 16,19-1-1,9-8-15,0-10 16,0 0 0,0-19-16,0-19 15,-10-9 1,-9-9-16,0-10 16,1-9-1,-1-9 1,0-29-16</inkml:trace>
  <inkml:trace contextRef="#ctx0" brushRef="#br1" timeOffset="89382.27">26839 8005 0,'10'0'0,"9"0"16,18-10-16,38 1 15,10-10 1,9 0 0,-9 10-16,-10 0 15,10-1-15,-38 1 16</inkml:trace>
  <inkml:trace contextRef="#ctx0" brushRef="#br1" timeOffset="89982.23">28232 6823 0,'0'0'0,"0"0"16,0 9-16,0 10 16,-10 28-1,1 28-15,-1 9 16,10 10-1,0-10-15,0-9 16,0-18 0,0-20-16,0 1 15,10-19 1,-1-1-16,1-18 16,-1 0-1,19 0 1,0-18-16,20-1 15,-1 0 1,0 10-16,-10-1 16,1 20-1,-1-1-15,-8 19 16,-10 0 0,-10 19-16,-9 0 15,-28 0 1,-19 9-16,-29-18 15,-18-1 1,0-18-16,28-19 16,38-9-1</inkml:trace>
  <inkml:trace contextRef="#ctx0" brushRef="#br1" timeOffset="90354.91">28918 7545 0,'0'0'0,"10"0"0,-1-9 15,1-1 1,-1-9-16,-9 10 16,0 0-1,0-10-15,-19 10 16,-18-1-1,-1 1-15,10 18 16,-1 1 0,11 8-16,8 10 15,1 1 1,18-1-16,1-9 16,-1-1-1,10 1-15,0 0 16,0-10-1,9-9-15,-9 0 16,-1 0 0,-8 0-16</inkml:trace>
  <inkml:trace contextRef="#ctx0" brushRef="#br1" timeOffset="92299.69">715 5912 0,'0'0'0,"0"0"16,0 0-16,0 0 15,0 0 1,0 0-16,9 10 16,10-1-1,9 19-15,19 1 16,19 8-1,-19 1-15,10-1 16,9-9 0,-38 10-1,-9-19-15,-1-1 16,-8 1 0,-10 0-16,0-10 15,0 19 1,-19-9-16,0 9 15,-9 0 1,-10 1-16,-9-11 16,10 1-1,-1 0-15,19-10 16,-9 10 0,-10-10-16,29 1 15,0-10 1</inkml:trace>
  <inkml:trace contextRef="#ctx0" brushRef="#br1" timeOffset="92615.66">1402 6569 0,'0'0'0,"0"0"0,0 0 16,-19 10-1,0-1-15,-37 19 16,-1 0-1,1 10-15,-29 9 16,29 0 0,-20 0-16,48-29 15</inkml:trace>
  <inkml:trace contextRef="#ctx0" brushRef="#br1" timeOffset="93734.43">5231 6363 0,'0'0'0,"0"0"0,0 0 16,0 0 0,9 9-16,10 1 15,9-1 1,0 10-16,19-1 15,-9 1 1,-1-9-16,1-1 16,-10 0-1,-9 10 1,0-9-16,0-1 16,0-9-16,-10 9 15,-9-9 1,0 0-16,0 10 15,0-1 1,-19 0-16,-9 20 16,-19 8-1,-19 10 1,-9 0-16,0 0 16,9-10-1,0-8-15,19-1 16,19-10-1,-1 1-15,20-9 16,0-10 0,9 0-16,0 0 15</inkml:trace>
  <inkml:trace contextRef="#ctx0" brushRef="#br1" timeOffset="93996.24">5626 6785 0,'0'0'0,"0"0"0,0 0 15,0 0 1,-19 9 0,-28 10-16,-10 9 15,-18 19 1,0 28-1,-10 0-15,19 0 16,0-18-16,19-1 16,0 0-1,19-28-15</inkml:trace>
  <inkml:trace contextRef="#ctx0" brushRef="#br1" timeOffset="94716.4">5616 6438 0,'0'0'16,"0"0"-16,10 0 15,-1-10-15,19 1 16,0 0 0,10-1-16,0 10 15,-1 10 1,1-1-16,-10 0 16,-9 10-1,0 0-15,-10 0 16,-9 0-1,0-1-15,-19 10 16,10-9 0,0 0-1,-1 0-15,1-10 16,-1 1 0,10-10-16,0 0 15,0 9 1,10 0-1,-1 1-15,10 8 16,9 1-16,-9 0 16,0 9-1,0-9-15,-19 9 16,0 0 0,-19 10-16,-9-1 15,-10 1 1,-18-10-16,-20 9 15,1-18 1,37-9-16</inkml:trace>
  <inkml:trace contextRef="#ctx0" brushRef="#br1" timeOffset="95447.46">6162 6635 0,'0'0'0,"0"0"0,0 0 16,0 0 0,-19 9-16,0 1 15,0-1 1,10 10-16,0 0 16,-1-1-1,10 1 1,10 0-16,-1 0 15,0-10 1,1-9-16,-1 0 16,1 0-1,18-9-15,0-10 16,0 0 0,1 0-16,-11 1 15,1 8 1,0 1-1,-10 9-15,20 9 16,-1 1 0,0 8-1,10 10-15,-1-9 16,1 0 0,0 0-1,-1-19-15,1 0 16,-10 0-1,0-19-15,-9 0 16,0-9 0,-10-9-16,-9-1 15,-9 1 1,-10-1 0,-19 0-16,-18 10 15,0 10 1,-1 8-16,29 10 15</inkml:trace>
  <inkml:trace contextRef="#ctx0" brushRef="#br1" timeOffset="96390.25">8457 6475 0,'0'0'0,"0"0"0,10 0 16,-1 10-1,29-1-15,18 1 16,10-1-1,19 0-15,-10 10 16,-19 0 0,1 0-16,-20-1 15,-18-8 1,0-1-16,-19 1 16,0-1-1,-28 19 1,-19 19-16,-19 0 15,-9-10 1,9-8-16,0-1 16,10-10-1,9 1-15,9 9 16,10-18 0</inkml:trace>
  <inkml:trace contextRef="#ctx0" brushRef="#br1" timeOffset="96637.7">9012 7001 0,'0'0'0,"0"0"16,0 0-1,0 0-15,0 0 16,-19 9-1,-18 1 1,-29 18-16,-9 9 16,-1 10-1,11-9 1,18 9-16,18-29 16</inkml:trace>
  <inkml:trace contextRef="#ctx0" brushRef="#br1" timeOffset="97213.21">9219 6532 0,'0'0'0,"10"0"0,-1-10 16,19 1-16,1 0 15,-1-1 1,-9 10 0,-1 10-16,1-1 15,0 0 1,-19 19-16,0 1 15,-19-1 1,0 9 0,1-9-16,8-9 15,1 0 1,-1-19-16,10 0 16,10 9-1,-1 1 1,10-1-16,9 0 15,0 1 1,-9 9 0,0-1-16,0 1 15,-19 9 1,0 0-16,-19 10 16,-28 9-1,-9-10 1,-1 1-16,-9-19 15,10-10 1,28-9-16</inkml:trace>
  <inkml:trace contextRef="#ctx0" brushRef="#br1" timeOffset="97932.16">9981 6579 0,'0'0'16,"0"0"-16,-19 0 15,-9 9-15,-9 0 16,-10 10 0,18 9-1,1 0-15,19 1 16,-1-1 0,10-10-16,10 1 15,-1-9 1,10-10-1,9 0-15,0-10 16,10-9 0,-10 1-1,-9-1-15,0-9 16,0 0 0,-1 18-16,-8 1 15,-1 0 1,1 9-1,18 9-15,0 0 16,0 1 0,10 18-1,9 0-15,-9-9 16,-1-1 0,1 1-16,0-19 15,-10 0 1,-9 0-16,-1-19 15,-8 1 1,-10-20 0,0-9-1,-19-9-15,-9 0 16,-10 9 0,1 19-16,-11 9 15,-8 9 1,18 10-16</inkml:trace>
  <inkml:trace contextRef="#ctx0" brushRef="#br1" timeOffset="98547.17">12700 6907 0,'0'0'0,"0"0"16,0 0 0,9 0-16,1 0 15,-1 0 1</inkml:trace>
  <inkml:trace contextRef="#ctx0" brushRef="#br1" timeOffset="98714.26">13782 6841 0,'0'0'0,"0"0"16,9 0-16,1 0 15,27 0 1,-18 0-16</inkml:trace>
  <inkml:trace contextRef="#ctx0" brushRef="#br1" timeOffset="98893.84">14920 6719 0,'0'0'0,"10"0"16,-1 0 0,19 0-16,0 0 15,29-9 1,-20 0-16</inkml:trace>
  <inkml:trace contextRef="#ctx0" brushRef="#br1" timeOffset="99026.98">16209 6710 0,'0'0'0,"9"0"0,10 9 16,9 1-16,-9-10 16</inkml:trace>
  <inkml:trace contextRef="#ctx0" brushRef="#br1" timeOffset="99184.35">17611 6869 0,'0'0'0,"18"0"16,20 0-1,9 0-15,19 0 16,-28 0-1</inkml:trace>
  <inkml:trace contextRef="#ctx0" brushRef="#br1" timeOffset="99462.66">19078 6869 0,'0'0'0,"10"0"0,-1 0 15,10 0-15,9 0 16,0 0 0,-9 0-1,0 0-15,0 0 16,9 0 0,-9 0-16,0 0 15,-1 0 1,1 0-1,0 0-15,-19 0 16</inkml:trace>
  <inkml:trace contextRef="#ctx0" brushRef="#br1" timeOffset="99965.3">20884 6513 0,'0'0'0,"0"0"0,0 0 15,0 0 1,0 0-16,0 0 16,10 9-1,18 1 1,19 8-16,10 1 16,-1 9-1,0-9-15,-9 0 16,-9 0-1,-19-1 1,0-8-16,-19-1 16,-10 1-1,-18 18-15,-28 0 16,-20 19 0,-8-10-1,18 1-15,9-19 16,29-1-1,0 1-15,19 0 16,-1-19 0</inkml:trace>
  <inkml:trace contextRef="#ctx0" brushRef="#br1" timeOffset="100199.37">21317 7038 0,'0'0'0,"0"0"0,0 0 15,0 0 1,0 0-16,0 0 16,0 0-1,-28 10-15,-28 18 16,-20 19 0,-8 0-1,-1 9-15,10-9 16,18-10-1,29-18-15</inkml:trace>
  <inkml:trace contextRef="#ctx0" brushRef="#br1" timeOffset="100818.7">21646 6973 0,'0'0'0,"0"0"0,0-19 15,0-9 1,10 0-16,-1-1 15,1 1 1,8 0 0,11 9-16,-1 10 15,10 0 1,-10-1-16,-9 20 16,-1-1-1,-18 0 1,0 1-16,0-1 15,-9 19 1,0 0 0,-1-9-16,1 0 15,-1 9 1,20 0-16,-1 0 16,10 1-1,9-1-15,0 9 16,-9 1-1,0-10 1,0 9-16,-19-8 16,0-1-1,-19 0-15,-19 0 16,-18 0 0,0-9-16,-10 0 15,9-19 1,1 0-1,18 0-15</inkml:trace>
  <inkml:trace contextRef="#ctx0" brushRef="#br1" timeOffset="101476.48">22107 7095 0,'0'0'0,"0"0"0,0 0 16,0-10 0,0 10-16,0 0 15,0 0 1,0 0-16,0 0 15,0 10 1,0 8 0,0 1-16,0 0 15,10 0 1,-1-10-16,1-9 16,-1 0-1,19 0 1,0-19-16,10 1 15,0-11 1,-1 1-16,1 0 16,-10 19-1,-9-1 1,0 20-16,9-1 16,0 0-1,1 20 1,8-11-16,-9 11 15,10-11 1,9 1 0,-9 0-16,-1-19 15,1 0-15,-10-19 16,-9-9 0,0-10-1,-19 1-15,-10-10 16,-18 0-1,-28 0-15,-48 0 16,38 28 0</inkml:trace>
  <inkml:trace contextRef="#ctx0" brushRef="#br1" timeOffset="110033.24">1891 4965 0,'0'0'0,"0"0"16,0 0-16,0 0 15,0 0 1,9 0-1,1-19-15,27 0 16,20-9 0,46 0-16,29 9 15,0 10 1,9 18 0,-10 10-16,1 0 15,9 9 1,0-9-1,1-1 1,-11-8-16,1-10 16,-10 0-1,-28-10-15,-28 1 16,-19 0 0,-19 9-1,-9 0-15,-19 0 16,0 0-1,-9 0-15,-38 9 16,-47 0 0,-29 1-1,-18-10-15,-9 0 16,-10 0 0,9 0-1,20-19-15,8 10 16,20-10-1,18 0 1,10 0-16,0 10 16,9 0-1,0-1-15,28 1 16,1-1 0,8 10-1,20 0-15,0 0 16,9 0-1,0 0 1,0 0-16,18 0 16,20 0-1,19 10 1,37-1-16,28 1 16,0 8-1,19 1 1,0 0-16,-9 0 15,0-10 1,-10-9-16,-9 0 16,-9 9-1,-20-9 1,-9-9-16,-18 9 16,-19 0-1,-1 0 1,-18 0-16,0 0 15,-10 0 1,1 0-16,-10 0 16,0 0-1,0 0 1,0 0-16,0 0 16,0 0-1,0 0 1,0 0-16,9 0 15,0-9 1,1-1 0,-1-8-16,1-1 15,-10-19 1,0 1 0,0-1-16,0-9 15,-10-9 1,-9 0-16,1-1 15,-1 1 1,0 9 0,-9 0-16,9 0 15,0 10 1,-9-10 0,9 19-1,0 0-15,0 9 16,1 0-16,-1 10 15,-9-1 1,-10 1 0,0-10-16,-18 10 15,-1-10 1,1 0 0,-10 1-16,-9-1 15,0 0 1,-1-9-1,11 9-15,-11 0 16,10 1 0,1-1-1,-1 0-15,0 0 16,0 10 0,10-1-16,-10 1 15,19 0 1,-29-1-1,20 20 1,18-10-16,-18 0 16,18 9-1,1 0-15,8 1 16,-8-1 0,-1 1-1,10 8-15,0 11 16,-1 8-1,20 19 1,0 1-16,-10-1 16,9 0-1,20 19 1,56 47-16,263 103 16,66-9-1</inkml:trace>
  <inkml:trace contextRef="#ctx0" brushRef="#br1" timeOffset="117491.05">1543 7536 0,'0'0'0,"9"0"16,19 0-16,57 9 15,37-9 1,20 0 0,17 0-16,20 0 15,9-9 1,-9 9 0,-10-10-16,-27 10 15,-20-9 1,-19 9-16,-18 0 15,-19 0 1,-19 0-16,-10 0 16,-18 0-1,-19 0-15,0 0 16,-19 0 0,-56-10-16,-66 1 15,-28 0 1,-29 9-16,-18 0 15,9 0 1,9 9-16,10 0 16,47 1-1,0-1-15,47-9 16,37 0 0,29 0-16,9 0 15,10 0 1,28 0-16,75 10 15,160-10 1,94 0 0,56 0-16,10 0 15</inkml:trace>
  <inkml:trace contextRef="#ctx0" brushRef="#br1" timeOffset="127028.08">1242 8896 0,'0'0'0,"0"0"16,0 0-16,0-9 15,0-1 1,0 1-16,0 0 16,0 9-1,0 0-15,0 9 16,0 10 0,0 18-16,0 29 15,0 9 1,0 0-16,0 0 15,0 0 1,0-19 0,0-18-16,0-19 15,0-1 1,0-8-16,0-10 16,0 0-1,9-10-15,1-18 16,-10-19-1,0-9-15,0-10 16,-10 1 0,1 8-16,-1 11 15,1 17 1,9 11 0,0 8-16,0 10 15</inkml:trace>
  <inkml:trace contextRef="#ctx0" brushRef="#br1" timeOffset="127749.95">978 10303 0,'0'0'0,"10"0"0,-1-9 16,19-10 0,1 0-16,-11 10 15,20 0-15,-10 9 16,-9 9 0,9 0-1,-18 1-15,-10 18 16,0 0-1,-28 0-15,9 19 16,-19 0 0,10-9-16,9-20 15,19 1 1,-9 0-16,18-10 16,0 1-1,29-1 1,19 0-16,8-9 15,20 0 1,-10 0-16,-9 0 16,-19 10-16,-9-1 15,-29-9 1</inkml:trace>
  <inkml:trace contextRef="#ctx0" brushRef="#br1" timeOffset="128416.31">960 11514 0,'0'0'0,"0"0"0,9 0 15,10-19-15,18 0 16,1-9 0,-10 0-16,10 9 15,0 10 1,-1-1-1,-18 1-15,-10 9 16,1 0 0,-10 0-16,0 9 15,0 1 1,0-1-16,-10 10 16,1 9-1,9-9-15,-9 0 16,9-10-1,9 0-15,-9 1 16,9-1 0,20 0-16,-1 10 15,9 9 1,10 1 0,-28-1-16,0 19 15,-9 9 1,-20-9-16,-18 18 15,-38 1-15,-28 0 16,-19-19 0,0-28-1,10-19-15,9 0 16,37-10 0,29 10-16,9 0 15,10 0 1</inkml:trace>
  <inkml:trace contextRef="#ctx0" brushRef="#br1" timeOffset="129066.97">1091 12555 0,'0'0'0,"0"0"15,0 0 1,0 0-16,0 0 16,0 10-1,-9-1-15,18 19 16,1 0-1,-1 10-15,10-1 16,0-9 0,18-9-16,-8 0 15,-20-10 1,10-9 0,0 0-16,-1-18 15,1-1 1,0 0-16,-10-9 15,1 9 1,-10 10-16,0-1 16,0 10-1,0 0-15,0 10 16,0 9 0,0 18-16,19 29 15,-10 18 1,0 10-16,-9-56 15</inkml:trace>
  <inkml:trace contextRef="#ctx0" brushRef="#br1" timeOffset="129498.2">1336 13784 0,'0'0'0,"0"0"15,0 0-15,0 0 16,0 0-1,0 0-15,0 10 16,-10-1 0,10 0-16,0 10 15,10 9 1,9 0-16,-1 1 16,-8 8-1,9 1-15,-10-10 16,-9 9-1,0 1-15,-28 9 16,0 0 0,-38-10-16,28-18 15</inkml:trace>
  <inkml:trace contextRef="#ctx0" brushRef="#br1" timeOffset="129725.52">1421 13634 0,'0'0'0,"9"0"16,10-9-16,18-10 15,20 10 1,-10-1-16,9 1 15,10-1 1,-28 10-16,-10 0 16</inkml:trace>
  <inkml:trace contextRef="#ctx0" brushRef="#br1" timeOffset="130376.49">1439 14723 0,'0'0'0,"0"0"15,0 0-15,0 0 16</inkml:trace>
  <inkml:trace contextRef="#ctx0" brushRef="#br1" timeOffset="130545.6">1392 15163 0,'0'0'0,"0"0"15,0 0-15,0 0 16</inkml:trace>
  <inkml:trace contextRef="#ctx0" brushRef="#br1" timeOffset="132005.72">1486 14657 0,'0'0'0,"0"0"0,0 0 15,-18 9 1,-1 1-16,-19 18 15,0 9 1,-18 20-16,28 18 16,9 0-1,10 0 1,18-10-16,0-8 16,20-20-16,-11-9 15,20-9 1,-19 0-16,0-19 15,0 0 1,-1-9 0,-8-10-16,-10 0 15,0-9 1,-19-10-16,-19 10 16,10 0-1,-38 0-15,19 0 16,19 18-1,9 1-15,10 0 16,9 9 0,9 0-16,1-10 15,8 1 1,20-1-16,9 20 16,9-1-1,-18 1 1,0 18-16,-1 0 15,-18 0 1,9 10-16,-28-1 16,-9 1-1,-19-1-15,0-9 16,-10-9-16,0-19 16,10-19-1,-19-9 1,19-19-16,9-18 15,19-10 1,9-10-16,10 19 16,0 10-1,19 19-15,-20 18 16</inkml:trace>
  <inkml:trace contextRef="#ctx0" brushRef="#br1" timeOffset="133272.03">1976 8464 0,'0'0'0,"0"0"0,0 0 16,0 0-16,0 0 15,0 10 1,0-1-16,9 19 15,0 19 1,1 10-16,-1 8 16,10 20-1,-10-1 1,-9 19-16,10 1 16,-1 8-1,1 1-15,-1 9 16,0 9-1,1 19-15,-1 10 16,1 9 0,-1 9-16,0-9 15,1 9 1,9 0-16,0 0 16,-1 10-1,1 0-15,0-1 16,0 1-1,0-10-15,-1 10 16,1-10 0,0 1-16,0 8 15,0-9 1,-1 1-16,-8-1 16,-1 0-1,-9 10 1,0-10-16,0 0 15,0 1 1,-9-10-16,-1-1 16,1 1-1,0-9-15,-20-1 16,11-27 0,8 8-16,1-8 15,-10-10 1,0-19-16,10-9 15,-10 0 1,10-19-16,-1-19 16,1-19-1,-1 1-15,10-19 16,0-19 0,0 0-16</inkml:trace>
  <inkml:trace contextRef="#ctx0" brushRef="#br1" timeOffset="138795.82">1326 8511 0,'0'0'0,"0"0"16,0 0-16,0 0 15,0 0 1,0 0-16,0 0 16,0 0-1,0 0-15,0 0 16,0 0-1,10 0-15,9-9 16,9 9 0,-9-9-16,28 9 15,28 0 1,-9 0 0,37 0-16,-9 9 15,19-9 1,19 9-16,0-9 15,18 0 1,1 0-16,-1 0 16,10 0-1,-9 0-15,9-9 16,9 9 0,-9 0-16,9 0 15,10 0 1,-10 0-16,10 0 15,-10-9 1,10 9-16,0-10 16,9 10-1,10-9-15,9-1 16,9 10 0,0-9-1,10 0-15,9-1 16,10 1-1,18 0-15,10-1 16,19 1 0,9-10-16,-10 10 15,1-1 1,-10 1-16,29-1 16,37 1-1,0 0-15,9-1 16,20 1-1,-1 9-15,-9 9 16,9-9 0,-9-9-16,-19 18 15,9 1 1,10-1 0,0 0-16,10 10 15,-20 0 1,10 9-16,0 0 15,-10 0 1,10 1-16,-19-1 16,-9-9-1,9 9-15,0 0 16,10 0 0,-10-9-16,9 9 15,-84-9 1,-38-1-16,85 11 15,9-1 1,0-10-16,10 11 16,-28-11-1,159 11-15,-66-1 16,-197-19 0,38 10-16,-29-10 15,-9 1 1,-18 8-16,-30-8 15,-17-1 1,-20-9 0,-19 0-16,-18 0 15,-10 0 1,-18 0-16,-10 0 16,-10 0-1,1-9-15,-10-1 16,-9 1-1,0 0-15,0-1 16,-10 10 0,0 0-16,-9-9 15,0 9 1,0 0-16,0 0 16,0 0-1,0 0-15,0 0 16</inkml:trace>
  <inkml:trace contextRef="#ctx0" brushRef="#br2" timeOffset="143168.66">2634 9093 0,'0'0'0,"0"0"16,0 0-16,0 0 15,0 0 1,9 0-16,1 9 16,18 1-1,10 18 1,28 10-16,-1 8 15,11 1 1,-10 0-16,-10 10 16,0-11-1,-18 1-15,0 0 16,-1-9 0,-18-1-16,0-18 15,-19-10 1</inkml:trace>
  <inkml:trace contextRef="#ctx0" brushRef="#br2" timeOffset="143499.09">3161 9093 0,'0'0'0,"0"0"0,0 0 16,0 9-1,-19 1-15,-9 18 16,-19 19-1,-10 28-15,-18 9 32,0 1-32,9-10 0,19-19 15,19-37 1</inkml:trace>
  <inkml:trace contextRef="#ctx0" brushRef="#br2" timeOffset="146403.07">5485 9281 0,'0'0'0,"0"0"16,0 0-16,0 0 15,0 0 1,0 0-1,9 9-15,0 0 16,1 10 0,18 9-16,0 10 15,0-10 1,1-9 0,-1-10-16,19-9 15,0-19 1,19-9-1,18-19-15,1-18 16,0-20-16,9-9 16,-19 10-1,10 9 1,-10 0-16,-28 28 16,-28 28-16</inkml:trace>
  <inkml:trace contextRef="#ctx0" brushRef="#br2" timeOffset="148026.37">8993 8971 0,'0'0'0,"0"0"0,0 0 16,0-9 0,0-10-16,0 10 15,0 9 1,0 0-16,10 9 16,18 10-1,19 18 1,19 10-16,9 9 15,1 10 1,-1 9-16,-19-19 16,-9-9-1,-9-9 1,0-1-16,-1 1 16,-18-19-16</inkml:trace>
  <inkml:trace contextRef="#ctx0" brushRef="#br2" timeOffset="148344.76">9680 8934 0,'0'0'0,"0"9"16,-28 0 0,-19 19-16,-19 19 15,-28 10 1,-19 18 0,0 9-16,-9 1 15,18 8-15,29-27 16,9-10-1,19-18-15,19-1 16,9-27 0</inkml:trace>
  <inkml:trace contextRef="#ctx0" brushRef="#br2" timeOffset="150277.37">11835 9478 0,'0'0'0</inkml:trace>
  <inkml:trace contextRef="#ctx0" brushRef="#br2" timeOffset="150488.66">12493 9375 0,'0'0'0,"0"0"16,0 0 0,0 0-16,0 0 15</inkml:trace>
  <inkml:trace contextRef="#ctx0" brushRef="#br2" timeOffset="150693.85">13227 9290 0,'0'0'0,"9"0"16,10 0 0,19 0-16,18-9 15,1-1-15,-29 1 16</inkml:trace>
  <inkml:trace contextRef="#ctx0" brushRef="#br2" timeOffset="150875.5">14375 9281 0,'0'0'15,"9"0"-15,0 0 16,10-10-16,9 10 16,1-9-1,-11 0-15</inkml:trace>
  <inkml:trace contextRef="#ctx0" brushRef="#br2" timeOffset="151046.35">15579 9224 0,'0'0'0,"9"0"0,0 0 16,20 10-1,8-10-15,-8 0 16</inkml:trace>
  <inkml:trace contextRef="#ctx0" brushRef="#br2" timeOffset="151220.35">17310 9290 0,'9'0'0,"10"0"0,47 0 16,-19-9 0</inkml:trace>
  <inkml:trace contextRef="#ctx0" brushRef="#br2" timeOffset="151399.57">18975 9431 0,'0'0'0,"9"0"15,1 0-15,8 0 16,11 0 0,-11 0-1</inkml:trace>
  <inkml:trace contextRef="#ctx0" brushRef="#br2" timeOffset="152366.2">20809 9421 0,'0'0'0,"0"0"15,0 0-15,0 0 16,0 0 0,-19 0-16,1 0 15,-1 0 1,9 0-1,1 0-15,0 0 16,-1 0 0,1 0-16,-1-9 15,10 9 1,0 0 0,0 0-16,0 0 15,0 0 1,0 0-16,10 0 15,9 9 1,18 29-16,10 28 16,0-10-1,19 10 1,-9 9 0,-1 9-16,0-9 15,1 0-15,-10-9 16,-9-19-1,-1-10 1,-9-8-16,1-11 16,-11-8-1,-8-10-15</inkml:trace>
  <inkml:trace contextRef="#ctx0" brushRef="#br2" timeOffset="152725.04">21496 9346 0,'0'0'0,"0"0"0,0 10 16,-19 9-1,-19 27-15,-9 11 16,-18-1 0,-20 19-1,-19 10-15,-8 8 16,8 1 0,19-19-16,20-28 15,-1 0 1,19-9-1,18-10-15,1-9 16,19-1 0,-1-18-16</inkml:trace>
  <inkml:trace contextRef="#ctx0" brushRef="#br2" timeOffset="157525.65">2926 10463 0,'0'0'0,"0"0"0,0 0 16,0 0-1,0 0-15,0 9 16,9 1-1,1 18-15,-1 0 16,10 0 0,0-9-16,-1 0 15,1-10 1,9-9 0,1 0-16,8-28 15,29-19 1,0-19-16,9-9 15,0-9 1,-9 9-16,-9 9 16,-1 0-1,-18 19 1,-1 19-16,1 0 16,-19 9-16</inkml:trace>
  <inkml:trace contextRef="#ctx0" brushRef="#br2" timeOffset="158569.25">5644 10332 0,'0'0'0,"0"0"0,0 0 16,0 0-16,0 0 16,10 9-1,9 10 1,18 18-16,20 20 15,9 8 1,-1 1-16,1 0 16,-9 9-1,-1-10-15,-9-8 16,-9-1 0,-1-19-16,-8 1 15,-10-1 1,-1-18-1,-18-9-15</inkml:trace>
  <inkml:trace contextRef="#ctx0" brushRef="#br2" timeOffset="158878.14">6152 10425 0,'0'0'0,"0"0"0,0 0 15,0 0 1,0 0-16,-18 10 16,-11 18-1,-8 19 1,-20 18-16,1 1 15,-1 19 1,-8-10-16,8 0 16,10-19-1,0 0-15,28-37 16</inkml:trace>
  <inkml:trace contextRef="#ctx0" brushRef="#br2" timeOffset="159640.92">8514 10744 0,'0'0'0,"0"0"0,0 0 15,0 0 1,0 0-16,9 10 15,1-1 1,-1 19-16,10 0 16,0 1-1,9-11 1,0 1-16,0-10 16,19-9-1,19-18-15,9-20 16,1-18-1,8-10-15,20-9 16,-1-19 0,-9 1-16,-9 17 15,-10 30 1,-37 27-16</inkml:trace>
  <inkml:trace contextRef="#ctx0" brushRef="#br2" timeOffset="160557.15">11684 11026 0,'0'0'0,"0"0"0,9 0 16,-9 0-1</inkml:trace>
  <inkml:trace contextRef="#ctx0" brushRef="#br2" timeOffset="160740.94">13707 10876 0,'9'0'0,"10"0"16,37 0-16,-9-10 15</inkml:trace>
  <inkml:trace contextRef="#ctx0" brushRef="#br2" timeOffset="160862.62">15541 10819 0,'9'0'0,"10"0"15,-9 0-15</inkml:trace>
  <inkml:trace contextRef="#ctx0" brushRef="#br2" timeOffset="161048.79">16933 10726 0,'0'0'0,"19"0"0,9 0 16,19 0 0,0 0-16,19 9 15,-28-9 1</inkml:trace>
  <inkml:trace contextRef="#ctx0" brushRef="#br2" timeOffset="161221.39">18514 10763 0,'0'0'0,"9"0"0,19-9 16,1 9-1,18 0-15,19 0 16,-29 0 0</inkml:trace>
  <inkml:trace contextRef="#ctx0" brushRef="#br2" timeOffset="161632.19">20828 10622 0,'0'0'0,"0"0"15,0 0 1,0-9-16,9 0 16,1-1-1,-1 1-15,10 9 16,9 9 0,19 10-16,10 28 15,9 9 1,9 29-16,0-1 15,0-9 1,1 10-16,-20-10 16,1 0-1,-20-28-15,-18-29 16</inkml:trace>
  <inkml:trace contextRef="#ctx0" brushRef="#br2" timeOffset="161887.34">21524 10604 0,'0'0'0,"0"0"16,-9 9-1,-19 0-15,-29 29 16,-18 28-1,-19 27-15,0 11 16,-19 18 0,0 0-1,0-19-15,19-19 16,47-46-16</inkml:trace>
  <inkml:trace contextRef="#ctx0" brushRef="#br2" timeOffset="163465.29">2888 12058 0,'0'0'16,"0"0"-16,0 0 15,0 0 1,0 0-16,0 0 15,0 0-15,9 9 16,1 1 0,-1-1-16,1 0 15,-1 1 1,1-1 0,-1 10-16,10 0 15,0-1 1,-1 1-16,-8 0 15,9-10 1,9-9-16,0 0 16,19-9-1,0-10 1,10-18-16,8-10 16,1-19-16,0-9 15,9-19 1,1 10-16,-11 18 15,-8 29 1,-38 18-16</inkml:trace>
  <inkml:trace contextRef="#ctx0" brushRef="#br2" timeOffset="164048.13">5024 12424 0,'0'0'0,"0"0"16,9 9-16,0 1 15,1-1 1,18 10-16,10 0 15,9-19 1,9 0-16,10-19 16,9-9-1,29-19-15,-1-19 16,1-9 0,9 0-16,-10 0 15,-47 37 1</inkml:trace>
  <inkml:trace contextRef="#ctx0" brushRef="#br2" timeOffset="164611.23">7667 12330 0,'0'0'0,"0"0"0,0 9 15,9 10 1,1 9-16,18 10 16,0-10-1,19-9-15,19 0 16,0-19 0,9-19-1,19-9-15,0-29 16,1-18-16,-1-19 15,9 1 1,29-20-16,9 19 16,-66 57-1</inkml:trace>
  <inkml:trace contextRef="#ctx0" brushRef="#br2" timeOffset="165015.1">12766 12715 0,'0'0'0,"0"0"0,9 0 15,29-10 1,-19 1-16</inkml:trace>
  <inkml:trace contextRef="#ctx0" brushRef="#br2" timeOffset="165182.87">14497 12433 0,'0'0'0,"9"0"0,10 0 15,19 0 1,-10 0-16</inkml:trace>
  <inkml:trace contextRef="#ctx0" brushRef="#br2" timeOffset="165329.04">16388 12527 0,'9'0'0,"10"0"15,0 0-15</inkml:trace>
  <inkml:trace contextRef="#ctx0" brushRef="#br2" timeOffset="165496.06">18768 12508 0,'0'0'0,"9"0"16,10 10-16,37-1 15,-9 0 1</inkml:trace>
  <inkml:trace contextRef="#ctx0" brushRef="#br2" timeOffset="165663.66">20188 12602 0,'0'0'0,"10"0"16,-1 0-16</inkml:trace>
  <inkml:trace contextRef="#ctx0" brushRef="#br2" timeOffset="166000.35">21185 12049 0,'0'0'0,"0"0"0,0 0 16,0 0-1,0 0 1,10 9-16,-1 0 16,10 19-1,28 19-15,19 28 16,9 10-1,-9-19-15,0-1 16,-10 1 0,1 9-16,-10-28 15,-28-28 1</inkml:trace>
  <inkml:trace contextRef="#ctx0" brushRef="#br2" timeOffset="166245.88">21816 12152 0,'0'0'0,"0"0"0,0 0 15,-28 9 1,-19 10-16,-29 28 15,-46 18 1,-29 20 0,-18 9-16,-19 9 15,-113 56-15</inkml:trace>
  <inkml:trace contextRef="#ctx0" brushRef="#br2" timeOffset="167606.35">2775 14019 0,'0'0'0,"0"0"0,0 0 15,0 0 1,10 9-16,-1 1 15,0 18 1,20 0-16,-1-9 16,19-1-1,0-18-15,19-9 16,0-19 0,-1-10-1,1-9-15,19-28 16,0-18-1,18-1-15,-9 0 16,10 19 0,-57 37-16</inkml:trace>
  <inkml:trace contextRef="#ctx0" brushRef="#br2" timeOffset="168110.1">5212 13916 0,'0'0'0,"0"0"16,0 0-16,0 0 15,0 9 1,9 10-16,1 9 15,-1 0 1,10 10-16,9-10 16,0-9-1,10-10-15,9-9 16,0-9 0,19-20-1,9-18-15,-9 1 16,0-11-16,0-8 15,9-10 1,-9-1 0,0 20-16,-48 37 15</inkml:trace>
  <inkml:trace contextRef="#ctx0" brushRef="#br2" timeOffset="168535.33">7667 13719 0,'0'0'0,"0"0"0,0 0 16,0-10 0,0 1-16,9 9 15,1 9 1,18 1-16,19 18 15,10 19 1,8 18-16,20 10 16,-10 0-1,10 10-15,0-1 16,-10 10 0,-9-19-16,-38-47 15</inkml:trace>
  <inkml:trace contextRef="#ctx0" brushRef="#br2" timeOffset="168793.72">8297 13737 0,'0'0'0,"0"0"16,0 10 0,-28 18-16,-10 28 15,-18 29 1,-19 27-16,-19 29 16,-10 9-1,57-84-15</inkml:trace>
  <inkml:trace contextRef="#ctx0" brushRef="#br2" timeOffset="169452.5">10668 14572 0,'0'0'0,"0"0"0</inkml:trace>
  <inkml:trace contextRef="#ctx0" brushRef="#br2" timeOffset="169618.19">12098 14357 0,'0'0'0,"19"0"0,0 0 15</inkml:trace>
  <inkml:trace contextRef="#ctx0" brushRef="#br2" timeOffset="169775.33">13471 14319 0,'10'0'16,"-1"0"-16,19 0 15,29-9-15,9 18 16,47 0 0,-48-9-16</inkml:trace>
  <inkml:trace contextRef="#ctx0" brushRef="#br2" timeOffset="169932.33">15663 14366 0,'0'0'0,"19"0"16,19-9-1,37 18-15,38 19 16,-47-18-1</inkml:trace>
  <inkml:trace contextRef="#ctx0" brushRef="#br2" timeOffset="170081.69">17836 14601 0,'10'0'0,"56"0"15,84 9-15,189 0 16</inkml:trace>
  <inkml:trace contextRef="#ctx0" brushRef="#br2" timeOffset="170221.23">19417 14647 0,'9'0'0,"10"0"0,19 0 16,28 0-1,-1 0-15,11 10 16,-39-10 0</inkml:trace>
  <inkml:trace contextRef="#ctx0" brushRef="#br2" timeOffset="170391.52">21129 14741 0,'0'0'0,"0"0"16</inkml:trace>
  <inkml:trace contextRef="#ctx0" brushRef="#br2" timeOffset="171108.67">20988 14469 0,'0'0'0,"0"0"15,0 0-15,0 0 16,0 0-1,0 0 1,0 0-16,0 0 16,0 0-16,0 0 15,0 0 1,0 0-16,0-9 16,9-1-1,-9 1 1,0 0-16,0-1 15,0 1 1,0 9-16,0 0 16,10 0-1,-1 0-15,1 9 16,18 19 0,0 1-16,10 8 15,9 1 1,19-10-16,-1-9 15,20-19 1,9-19-16,10-28 16,18-19-1,-9-28-15,0-18 16,-10-20 0,1 1-16,-10 18 15,-10 10 1,-8 28-1,-20 19-15,-18 9 16,-10 19 0,-19 18-16,-9 10 15</inkml:trace>
  <inkml:trace contextRef="#ctx0" brushRef="#br2" timeOffset="173122.15">2869 15173 0,'0'0'0,"0"0"16,0 0-16,10 9 15,8 1 1,11 18-16,27 9 16,10 29-1,19 18 1,-1 10-16,1-9 15,-10-10-15,1 9 16,-1-9 0,-19-18-16,-18-11 15,-19-27 1</inkml:trace>
  <inkml:trace contextRef="#ctx0" brushRef="#br2" timeOffset="173378.38">3594 15229 0,'0'0'0,"0"0"0,-10 10 15,-18 18 1,-19 28-16,-28 28 15,-1 20 1,1 8-16,9 10 16,10-9-1,28-66 1</inkml:trace>
  <inkml:trace contextRef="#ctx0" brushRef="#br2" timeOffset="173735.5">5127 15267 0,'0'0'15,"0"0"-15,0 0 16,9 9-16,20 10 16,18 9-1,19 19-15,9 19 16,19 9-1,9 9-15,1 19 16,9-9 0,-57-47-16</inkml:trace>
  <inkml:trace contextRef="#ctx0" brushRef="#br2" timeOffset="173952.71">5833 15323 0,'0'0'0,"0"9"16,-19 10 0,-28 19-16,-10 37 15,-9 19 1,1 9-1,18 19-15,18-66 16</inkml:trace>
  <inkml:trace contextRef="#ctx0" brushRef="#br2" timeOffset="174377.39">7639 15295 0,'0'0'0,"0"0"16,0 0-16,9 9 16,10 19-1,19 10-15,18 9 16,19 18-1,10 20 1,19 9-16,-1 0 16,0-1-1,1 11-15,-57-48 16</inkml:trace>
  <inkml:trace contextRef="#ctx0" brushRef="#br2" timeOffset="174634.87">8260 15295 0,'0'0'15,"0"0"-15,-10 19 16,-18 18-16,-10 29 15,1 9 1,-20 37 0,10 10-16,0 0 15,28-9-15,10-57 16</inkml:trace>
  <inkml:trace contextRef="#ctx0" brushRef="#br2" timeOffset="174862.55">10358 15999 0,'0'0'0,"0"0"0,9 0 16,10 0-16,0 0 15</inkml:trace>
  <inkml:trace contextRef="#ctx0" brushRef="#br2" timeOffset="175027.12">11816 15923 0,'0'0'0,"9"0"16,19 0-16,-9-9 16</inkml:trace>
  <inkml:trace contextRef="#ctx0" brushRef="#br2" timeOffset="175182.29">13547 15980 0,'0'0'0,"9"0"16,0 0-16</inkml:trace>
  <inkml:trace contextRef="#ctx0" brushRef="#br2" timeOffset="175362.47">15503 16102 0,'0'0'0,"0"0"16,19 0-16,-9-10 15</inkml:trace>
  <inkml:trace contextRef="#ctx0" brushRef="#br2" timeOffset="175525.4">16915 16224 0,'0'0'0,"9"0"0,-9 0 16</inkml:trace>
  <inkml:trace contextRef="#ctx0" brushRef="#br2" timeOffset="175694.54">18758 16177 0,'0'0'0,"0"0"16,19 0-16,-9 0 15</inkml:trace>
  <inkml:trace contextRef="#ctx0" brushRef="#br2" timeOffset="175847.98">19765 16120 0,'0'0'0,"0"0"0,0 0 16,0 0 0,0 0-16</inkml:trace>
  <inkml:trace contextRef="#ctx0" brushRef="#br2" timeOffset="176673.25">20922 15952 0,'0'0'0,"0"0"0,0 0 16,0 0-16,9 9 16,1 10-1,18 0 1,0 9-16,1 0 16,-1-9-1,0-10-15,0-9 16,19-9-1,29-20-15,8-8 16,1-19 0,9-29-16,-9 1 15,-1 9 1,-8-10 0,-20 29-16,-9 18 15,-9 10-15,-20 19 16</inkml:trace>
  <inkml:trace contextRef="#ctx0" brushRef="#br2" timeOffset="177674.96">20753 16064 0,'0'0'0,"0"0"16,0 0-16,9 0 15,1 0 1,18 0 0,0 10-16,10-1 15,9 10 1,0 9-16,-10 0 15,1 10 1,0-10-16,-10 0 16,-9-9-1,-1-1-15,1-18 16,9 0 0,1-18-16,-1-20 15,19-18 1,19-29-16,0-8 15,9-11 1,0 10-16,-9 10 16,28 0-1,-9 9 1,-10 18-16,-9 10 16,-19 19-16,-9 19 15,-29-1 1</inkml:trace>
  <inkml:trace contextRef="#ctx0" brushRef="#br2" timeOffset="184061.37">23095 8389 0,'0'0'0,"0"0"15,0 0-15,0 0 16,0 0 0,-9 38-1,-10 9-15,-9 37 16,0 29-1,9 18 1,-10 66-16,20-18 16,0-48-1,-10 28 1,0 48-16,0-10 16,0 19-1,-9 46-15,0-37 16,19-18-1,-10 18 1,9 0-16,-8-37 16,-1 18-1,0 1-15,0 27 16,0 20 0,0-29-1,-9 38 1,0-10-16,9-28 15,0 10 1,1-1-16,8-9 16,-9 66-1,10-84 1,-10-39-16,10 48 16,-10 0-1,9-66-15,10-75 16,-9 28-1,0-37 1,9 19-16,-10-10 16,10-19-1,-9-9-15,9-19 16,0 9 0,0 1-1,0 0-15,0-20 16,0 1-1,0-19 1,0 0-16,0 0 16,0 0-1,0 9 1,0-9-16,0 0 16,0 10-1,0-1 1,0-9-16,0 0 15,0 0 1,0 10-16,0-1 16,0-9-1,0 0-15,0 9 16,0-9 0,0 0-1,0 0-15,0 0 16,0 0-1</inkml:trace>
  <inkml:trace contextRef="#ctx0" brushRef="#br1" timeOffset="195454.24">2079 8540 0,'0'0'0,"0"0"0,0 0 16,0 0 0,0 0-16,-9-10 15,-1 1 1,10 18 0,-9 1-16,-1 8 15,1 20 1,-10 9-1,10-29 1,-1 20-16,10 46 16,0-8-1,0-48-15,0-10 16,0 114 0,10 18-1,-1-19-15,-9-18 16,19-57-1,-19 38 1,9 9-16,-9 0 16,0 10-1,10 0-15,-1 9 16,-9-10 0,10 10-16,-1-9 15,0 9 1,1 9-16,-1-9 15,1 9 1,-1-9 0,0 10-1,1-10-15,-1 0 16,1 9 0,-1-9-16,1 0 15,8-10 1,1 10-16,-9 0 15,-1-9 1,10 9-16,-10-9 16,1 9-1,8-10 1,1 10-16,0 0 16,-10 0-1,1 0 1,9 0-16,-10 0 15,0-9 1,1 9 0,-1 9-16,1-19 15,-1 1 1,1 0-16,-10-1 16,0 1-1,0-1 1,0-8-16,0 8 15,0 1 1,0-19-16,-10-1 16,10 11-1,-9-11 1,-1 1-16,10 0 16,-9-9-1,9-1-15,-10 0 16,10-9-1,-9 1 1,9-1-16,0-19 16,0 0-1,-9 0-15,9 1 16,0-20 0,0 1-1,0-1-15,0 1 16,0-10-1,0-9-15,0 0 16,0-1 0,0-8-1,0-10-15,0 0 16,0 0 0,0 0-16,0-10 15,0-27 1,0-29-1,-19-9-15,9-9 16,1-20 0,9-8-16,0 9 15,0 9 1,9-9 0,1-10-16,9-9 15,-19 9 1,0 1-16,9-1 15,-9 1 1,0-10-16,0-10 16,0-18-1,0 10-15,0-11 16,-9-8 0,9 18-1,-19-9-15,9 0 16,-8 0-1,8 0 1,-9 9-16,1 0 16,-1 10-1,9 0-15,1-1 16,-10 1 0,10 9-16,-1 0 15,-8 0 1,8 0-1,1 0-15,-10 0 16,9 0 0,1 0-16,0 0 15,-1 0 1,1 9 0,-1-8-16,1-1 15,-10 0 1,10 9-1,-1-9-15,10 0 16,-9 9 0,-10 1-16,19-1 15,-9 1 1,-1 8-16,10 1 16,0 9-1,0-9 1,-9 0-16,9 9 15,0 10 1,0-10-16,0 10 16,-9 8-1,9 1-15,0 10 16,0 8 0,0-8-1,0 8-15,0 11 16,0-1-1,0 0-15,0 19 16,0-1 0,0 1-1,0 19-15,0 0 16,0-1 0,0 1-1,0-1-15,0 10 16,0 0-1,0 0-15,0 0 16,0 10 0,0 9-16,0 18 15,0 19 1,-10 19 0,10 10-1,0 18-15,0 10 16,0 9-16,10 0 15,-10 0 1,0 9 0,0 0-16,0 10 15,0 9 1,0-19-16,0 10 16,0 9-1,0 0 1,0 1-16,9-1 15,0-10 1,1 1-16,-1 9 16,10-18-1,-10 8 1,10 10-16,0-9 16,-10-9-1,1 8 1,9 10-16,-1 1 15,-8 8 1,-1-9 0,1 19-16,-1 0 15,1 0 1,-10 0-16,18-10 16,-18 10-1,0-9-15,10 8 16,-1 11-1,1-10 1,-10-1-16,9-8 16,0 9-1,1-19-15,-1 0 16,1-9 0,-1-19-1,-9 0-15,9-10 16,1 1-1,-10-19 1,0-19-16,9 0 16,-9 0-1,0-9-15,0 9 16,0-19 0,0 0-1,0-9-15,0-9 16,0-1-1,0 1-15,-9-1 16,-1 1 0,1-1-1,0-8-15,9-11 16,0 1 0,-10 0-1,10-10-15,0 1 16,-9-1-1,9 0-15,-10-9 16,10 0 0,0 10-1,0-10-15,0 0 16,0 0 0,0 0-16,0 0 15,0 0 1,0 0-16,-9-10 15,0 1 1</inkml:trace>
  <inkml:trace contextRef="#ctx0" brushRef="#br1" timeOffset="198829.02">22098 16608 0,'0'0'0,"0"0"0,0 0 16,-9 0-1,-20 0-15,-8 0 16,-29 0 0,-19 0-1,-18 0-15,-29 10 16,-18-10-1,-1 0-15,-18 0 16,-1 0 0,-18 0-16,-28-10 15,-10-8 1,0-1-16,-9 9 16,0-8-1,-19 8 1,0 1-16,-10 0 15,1-1 1,9 1-16,-19 9 16,0 0-1,1-10 1,-20 10-16,10 0 16,0 10-1,-10-1-15,10-9 16,-1 10-1,1-10-15,0 0 16,-28 0 0,18 0-16,-9 0 15,-28 9 1,18-9 0,-9-9-16,-9 9 15,0 0 1,0 0-16,9-10 15,-19 10 1,0-9 0,1 9-16,-10-10 15,0 10 1,-10 10 0,10-1-16,9 1 15,1-1-15,8 0 16,20 1-1,0-1 1,-20 0-16,20 1 16,-10-1-1,-9 1-15,18-1 16,20 0 0,8 1-1,1-1-15,19 10 16,9-10-1,9-9-15,10 10 16,0-10 0,9 0-16,0 0 15,19 0 1,0 0 0,10-10-16,18 10 15,0-9 1,10 0-1,9 9-15,19 0 16,19 0 0,-1 0-16,20 0 15,18-10 1,1 10-16,8 0 16,10 0-1,1 0-15,18-9 16,0 9-1,9 0 1,10-10-16,-1 10 16,11 0-1,8 0-15,10 0 16,-9 0 0,-1 0-16,1 0 15,-10 0 1,19 0-1,0 0-15,0 0 16</inkml:trace>
  <inkml:trace contextRef="#ctx0" brushRef="#br1" timeOffset="200148.72">23735 9281 0,'0'0'0,"0"0"16,0 0 0,0 9-16,-10 19 15,1 19 1,9 28-16,0 19 16,0 19-1,0-20 1,0-8-16,0-19 15,-9-10 1,9-19-16,0-18 16,0 0-1,0 0-15,0-10 16,0 0 0,0-9-1</inkml:trace>
  <inkml:trace contextRef="#ctx0" brushRef="#br1" timeOffset="200891.02">23641 10594 0,'0'0'0,"0"0"16,0 0-16,0 0 15,0 0 1,0 0-16,-10 10 16,1 8-1,-10 20 1,0 37-16,1 9 16,-1 10-1,9-19-15,1 0 16,0 0-1,-1-28-15,1-9 16,-1-10 0,10-9-16,0 0 15,0-10 1,0 0-16,0-9 16</inkml:trace>
  <inkml:trace contextRef="#ctx0" brushRef="#br1" timeOffset="201702.19">23415 12142 0,'0'0'0,"0"0"0,0 0 16,0 0-1,0 0-15,0 0 16,0 0-1,0 10-15,-9 18 16,-1 19 0,10 18-16,10 1 15,-1-10 1,0 1 0,20-20-16,-1 1 15,0-19-15,10-1 16,-1-18-1,1-9-15,-10-10 16,10-18 0,-19-20-1,-10-8-15,-18-10 16,-10 9 0,-19 0-16,-9 19 15,-19 19 1,-9 28-16,-19 28 15,38 0 1</inkml:trace>
  <inkml:trace contextRef="#ctx0" brushRef="#br1" timeOffset="202523.37">23613 13766 0,'0'0'0,"0"0"16,0 0-16,0 0 16,0 0-1,0 9-15,-10 0 16,-9 19 0,1 19-16,-1 19 15,9 0 1,1-10-16,0 0 15,18 1 1,0-11-16,1 1 16,-1-9-1,1-1-15,-1-8 16,0-11 0,1 1-16,-10 0 15,0-10 1,0-9-1,0 0-15,0 0 16,0 0 0,0 0-16,0 0 15,0 0-15,0 0 16,0 0 0,0 0-1</inkml:trace>
  <inkml:trace contextRef="#ctx0" brushRef="#br1" timeOffset="203198.03">23396 15492 0,'0'0'0,"0"0"0,0 0 15,0 0 1,0 9-16,-9 1 15,-10 18 1,10 9-16,-1 20 16,1 8-1,18 1-15,10-10 16,9 1 0,0-11-1,10-8-15,0-19 16,9 0-1,-10-19-15,1-10 16,0-18 0,-1-28-16,-18-19 15,-19-10 1,-19 1-16,-18 18 16,-1 0-1,-9 19-15,-9 19 16,-1 0-1,19 19-15</inkml:trace>
  <inkml:trace contextRef="#ctx0" brushRef="#br1" timeOffset="212005.23">29285 7489 0,'0'0'0,"0"0"0,-19-10 16,-9 1-1,-9 9-15,-1 9 16,0 1 0,10 8-1,0 1-15,9 0 16,10 0-16,-1 0 16,10-19-1,0 0 1,10 0-16,-1 0 15,19 0 1,1 0-16,-1-10 16,0 10-1,0 10-15,0-1 16,1 19 0,18 28-16,0 38 15,-10 9 1,1 1-16,-19 8 15,-19-9 1,0-28-16,-10-9 16,-8-19-1,-1-9-15,0-20 16,-19 1 0,1-19-16,-1-19 15,0-28 1,10-18-1,9-20-15,19 10 16,10 10 0,18 18-16,0 0 15,19 0 1</inkml:trace>
  <inkml:trace contextRef="#ctx0" brushRef="#br1" timeOffset="212347.69">30273 7113 0,'0'0'0,"0"0"15,0 10-15,-19 9 16,0 37 0,-9 19-16,0 19 15,9 18 1,10 1-16,18-10 15,10-9 1,9-19-16,-9-47 16</inkml:trace>
  <inkml:trace contextRef="#ctx0" brushRef="#br1" timeOffset="212731.05">31016 7217 0,'0'0'0,"0"0"15,0 0-15,-19 9 16,-9 10 0,0 28-1,-10 0-15,10 18 16,19 1-1,9-10 1,9 1-16,10-11 16,0-8-16,9-19 15,0-10 1,0-9-16,1-19 16,-1-9-1,-9-9-15,-10-20 16,-9 1-1,-19 0-15,-9 9 16,-10 19 0,20 9-16</inkml:trace>
  <inkml:trace contextRef="#ctx0" brushRef="#br1" timeOffset="213173.42">31647 7339 0,'0'0'0,"0"0"0,0 0 15,0 0 1,-10 0-16,-9 0 15,-18 9 1,-1 10-16,-9 18 16,0 10-1,19 0-15,18 9 16,1-18 0,18-1-16,1-8 15,18-11 1,0 1-16,19-19 15,0-9 1,10-19 0,-10-19-16,-10-10 15,-18-8 1,-19-1-16,-19 0 16,-18 10-1,-1 19-15,10 18 16</inkml:trace>
  <inkml:trace contextRef="#ctx0" brushRef="#br1" timeOffset="213966.32">32060 7207 0,'0'0'0,"0"0"0,0 0 16,0 10 0,0 27-16,-9 10 15,0 19 1,9 9-16,0 0 15,0-19 1,0-9-16,0-9 16,0-20-1,0-18-15,0 0 16,0 0 0,9-18-16,0-29 15,10-38 1,9-9-16,1 1 15,8 27 1,1 19-16,0 19 16,-1 18-1,-9 1-15,10 9 16,-19 9 0,0 1-1,-10 9-15,-9 9 16,-9 0-1,-20 19-15,-8 0 16,-10-10-16,19-9 16,-1-9-1,20-9 1,0-10-16,9 0 16,0 0-1,18 0-15,11-10 16,18 1-1,0 9-15,-10 9 16,1 1 0,-10-1-16,-9 10 15,0-1 1,-19 11-16,0-1 16,-19 0-1,-19 19-15,-37 0 16,-10 0-1,1-29-15,-1 1 16,47-19 0</inkml:trace>
  <inkml:trace contextRef="#ctx0" brushRef="#br1" timeOffset="214277.46">32766 6888 0,'0'0'0,"9"10"16,10-1-16,9 19 15,10 19 1,9 19-16,-9 28 15,-10 9 1,-9 19-16,-19-10 16,-19-8-1,-37-1-15,-29 0 16,-94 10 0,-150 65-1</inkml:trace>
  <inkml:trace contextRef="#ctx0" brushRef="#br1" timeOffset="-213576.29">22568 9018 0,'10'0'0,"9"0"0,37 0 15,38 0-15,28 0 16,20 0-1,17 0-15,30 9 16,18-9 0,18 0-16,1 0 15,9 0 1,19-9-16,10 9 16,9 0-1,9 9 1,28 1-16,1-10 15,8 9 1,20 1-16,-28-1 16,-20 10-16,10-10 15,-9 0 1,0 1 0,-29-1-16,-9-9 15,-28 10 1,-10-1-16,-28-9 15,-28 0 1,-28 9-16,-19-9 16,-19 0-1,-28 0-15,-19 0 16,-19 0 0,-9 10-1,-19-1-15,-10-9 16</inkml:trace>
  <inkml:trace contextRef="#ctx0" brushRef="#br1" timeOffset="-212644.45">24591 8418 0,'0'0'0,"0"0"0,0 0 16,0 18-1,9 20-15,1 18 16,-10 29 0,0 27-1,9 29 1,-9 18-16,0 1 16,0 18-16,-9 10 15,-1 18 1,1 10-16,-10 9 15,0 0 1,1 19-16,-1 10 16,0-10-1,0 9-15,10 10 16,-10-10 0,0-9-16,0 19 15,0-10 1,1 0-16,-11 1 15,1-10 1,9-1 0,-9 1-16,0-18 15,9-1-15,10-19 16,-1-18 0,1-10-1,-1-18-15,1-20 16,0-18-1,-1-37-15,1-10 16,-1-10 0,10-18-16,0-9 15,0-1 1,0-18-16,0 0 16,0-19-1,0 0-15,0 0 16,0 0-1,0 0-15,0 0 16,0 0 0,0 0-16</inkml:trace>
  <inkml:trace contextRef="#ctx0" brushRef="#br1" timeOffset="-207726.71">2389 8962 0,'0'0'0,"0"0"0,10 0 16,-1-10 0,1 1-16,-1 0 15,10-1-15,9 1 16,0-1-1,19 1 1,0 0-16,10-1 16,-1 10-1,1 0-15,-10 0 16,-10 0 0,1 0-16,0 0 15,-1 10 1,-8-1-16,-1 0 15,0 1 1,0-1-16,10 10 16,-10 0-1,0 9-15,-9-9 16,0-1 0,0 11-16,0-11 15,-1 1 1,1 9-1,0-9-15,-10 0 16,1 0 0,-10 9-16,0 0 15,0-9 1,0 9-16,0 0 16,0 0-1,-10 0-15,1 0 16,-10 0-1,0 1-15,1-1 16,-20 0 0,0 9-16,1-8 15,-1-1 1,0 0-16,-9-9 16,10-1-1,-10 1 1,-10-19-16,10 0 15,-9 0-15,-1 0 16,1-19 0,-10 1-1,19-1-15,0 0 16,9 0 0,1 1-16,8-1 15,11 0 1,-20 0-16,10 1 15,9-11 1,10 1-16,-1-9 16,1-1-1,9 1-15,9 8 16,1 1 0,-10 19-16</inkml:trace>
  <inkml:trace contextRef="#ctx0" brushRef="#br1" timeOffset="-206248.58">8852 8840 0,'0'0'0,"10"0"16,-1 0-16,1-10 16,18-8-1,0-1-15,19 0 16,0 10-1,19-1-15,9 1 16,-9 0 0,0 9-16,0 9 15,0 0 1,-10 1-16,1-1 16,-10 0-1,-10 1-15,1-1 16,-10 19-1,0 1-15,0-1 16,-9 9 0,0 10-16,0 0 15,-10 0 1,1 0-16,-10-10 16,0 1-1,0 9 1,0-10-16,-10 1 15,1-1 1,0 1-16,-10-1 16,0 1-1,0-10-15,0 0 16,-18 10 0,-1-1-16,10 1 15,-10-10 1,1 0-16,-1-9 15,-19 0 1,1-1 0,-19 1-16,9-19 15,-9 0-15,9-9 16,0-1 0,0-8-16,10-1 15,-1 0 1,10 0-16,10 1 15,8-11 1,1 11 0,9-10-16,0-1 15,10 1 1,0 0-16,-1-9 16,1-1-1,9 1-15,0-1 16,0-18-1,9-1-15,1-8 16,18-1 0,0 10-16,0 9 15,-9 28 1</inkml:trace>
  <inkml:trace contextRef="#ctx0" brushRef="#br1" timeOffset="-203805.23">3885 8849 0,'0'0'0,"0"0"0,0 0 16,0 0-16,0 0 15,0 10 1,0-1-16,-9 19 15,-1 19 1,1 0-16,0 9 16,-1 0-1,1 1-15,-1-20 16,1 1 0,0-1-16,-1-9 15,1-9 1,-1 0-1,10 0-15,0-10 16,0-9 0,0 0-16,0 0 15,0 0 1,0 0-16,-9-19 16,0-9-1,-1-9-15,1-10 16,-1 0-1,1 0-15,0 9 16,9 10 0,0 0-16,0 0 15,0 0 1,0 9 0,-10 0-16,10 10 15,0 0 1,0-1-16,0 10 15</inkml:trace>
  <inkml:trace contextRef="#ctx0" brushRef="#br1" timeOffset="-202422.16">3970 8934 0,'0'0'0,"0"0"15,0 0-15,0 0 16,0 0-1,0 0-15,0 9 16,-19 0 0,0 19-1,0 10-15,-9 9 16,0 9 0,19 1-16,-1-1 15,1 0 1,9 0-16,0-9 15,0-9 1,0-1-16,0-8 16,0-11-1,0 1-15,0-19 16,0 0 0,0 0-16,0 0 15,0 0 1,0-9-16,0-19 15,0-19 1,0-10 0,0-18-16,0 0 15,0 0 1,-10 9-16,1 1 16,0 18-1,-1 9-15,1 10 16,9 0-1,0 19-15,0-1 16,0 10 0,0 0-16,0 0 15,0 10 1,0 8-16,-10 20 16,10 18-1,-9 10-15,0-10 16,9 1-1,0-11-15,0-8 16,0-1 0,0-18-1,0-9-15,0-10 16,0 0 0,0 0-16,0 0 15,0-10 1,9-9-16,0-18 15,-9-1 1,0-8-16,0-1 16,0 0-1,0 9-15,0 1 16,0 8 0,0 1-16,0 0 15,0 19 1,0-1-16,0 1 15,0 9 1</inkml:trace>
  <inkml:trace contextRef="#ctx0" brushRef="#br1" timeOffset="-200627.59">10282 8661 0,'0'0'0,"0"0"0,0 0 16,0 0-1,0 0-15,0 10 16,0-1 0,-9 19-16,-1 1 15,1-1 1,9 19-16,0 9 15,0 10 1,0-10-16,0 0 16,0-9-1,0-9-15,0-1 16,0 1 0,0-20-16,0 1 15,0-9 1,0-10-1,0 0-15,0 0 16,0 0 0,0-10-16,0-18 15,0-9 1,0-10-16,0 0 16,0 0-1,0-10-15,0 11 16,0 8-1,0 1-15,0 8 16,0 1 0,0 9-16,0 10 15,0 0 1,0 9-16,0 0 16,0 0-1,0 9-15,-9 19 16,-1 19-1,10 9 1,-9 10-16,9 9 16,0 0-1,0-18-15,0-1 16,0 0 0,0-18-16,0-1 15,0-9 1,0-9-16,0 0 15,0-19 1,0 0-16,0 0 16,0 0-1,0-10-15,9-18 16,1-9 0,-1-20-16,0 1 15,1 0 1,-10 0-16,0 9 15,0 0 1,0 9-16,0 10 16,0 9-1,0 10 1</inkml:trace>
  <inkml:trace contextRef="#ctx0" brushRef="#br1" timeOffset="-199082.86">21138 9131 0,'0'0'0,"19"0"0,9 0 16,20 0-1,-1 0-15,0 9 16,-10 0 0,10 10-16,0 9 15,0 19 1,0 19-16,-9 9 15,0 9 1,-10 10-16,-9-9 16,-1-1-1,-18 1-15,0-10 16,-9 0 0,-10-19-16,0 10 15,-18-1 1,-1-8-1,-9-1-15,-9 0 16,-10-9 0,-9-9-16,-1-20 15,-18 1 1,-9-9 0,18-10-16,0-10 15,20-9-15,8 1 16,10-1-1,0-19-15,9-9 16,10-9 0,0-10-16,9-9 15,10-9 1,-1-1-16,1 10 16,18 10-1,1-1-15,18 0 16,0 1-1,0-1 1,1 10-16,8 9 16,1 0-1,0 0-15,9 19 16,0 0 0,-10 9-16,1 10 15,-19-1-15</inkml:trace>
  <inkml:trace contextRef="#ctx0" brushRef="#br1" timeOffset="-197882.81">21938 9618 0,'0'0'0,"0"0"0,0 0 16,0 10-16,0-1 16,-9 10-1,9 9-15,9 0 16,0 10 0,1 9-16,9-10 15,0 1 1,9-19-1,-9-1-15,9-8 16,0-10 0,0 0-16,0 0 15,1-19 1,-11 0-16,1 0 16,0-9-1,-9-9 1,-10-1-16,0 1 15,-19-10-15,0 19 16,0-1 0,-9 1-16,0 19 15,-1 0 1,1-1-16,0 20 16,0-1-1,0 0 1,-1 1-16,10-1 15,10 0-15,0 1 16,-1-1 0,10 1-1,0-10-15</inkml:trace>
  <inkml:trace contextRef="#ctx0" brushRef="#br1" timeOffset="-196224.27">24751 9759 0,'0'0'0,"0"0"0,0 0 16,0 0-1,0 0-15,9 0 16,20 0 0,8-9-16,20 9 15,8 0 1,20 0-16,9 0 16,0 0-1,-9 0-15,-10 9 16,-18-9-1,-1 0-15,-18 0 16,-1 0 0,-18 0-16,0 0 15,0 0 1,-10 0 0,-9 0-16</inkml:trace>
  <inkml:trace contextRef="#ctx0" brushRef="#br1" timeOffset="-195754.46">25682 9497 0,'0'0'0,"0"0"15,0 0-15,0 9 16,0 0 0,-9 19-16,-1 1 15,1 17 1,0 11-1,-1 8-15,1 1 16,-1 9 0,1 0-16,9-9 15,0 0 1,0-10-16,0 0 16,0-9-1,0-9-15,0-1 16,0-18-1,0 0-15,0-10 16,0-9 0,0 0-16,0 0 15</inkml:trace>
  <inkml:trace contextRef="#ctx0" brushRef="#br1" timeOffset="-195172.1">25560 9647 0,'0'0'0,"0"0"0,0 0 15,9 0 1,10 0-16,9 9 16,10 0-1,9 1-15,0-1 16,-9 1 0,-1-10-1,1 0-15,-19 0 16,0 0-16,-1 0 15,-8 0 1,-1-10 0,1 10-16,-10 0 15,9 0 1,-9-9-16,0 9 16,0 0-1,0 0-15,0 0 16,0 0-1,0 0-15</inkml:trace>
  <inkml:trace contextRef="#ctx0" brushRef="#br1" timeOffset="-194542.56">25870 9525 0,'0'0'0,"0"0"0,0 0 15,10 0 1,-1 9 0,10 0-16,9 20 15,-9-1 1,0 0-16,0 0 16,-10-9-1,-9 0-15,0-1 16,-9 10-1,-1-18-15</inkml:trace>
  <inkml:trace contextRef="#ctx0" brushRef="#br1" timeOffset="-194238.89">25391 10360 0,'0'0'0,"0"0"0,9 0 15,0 0 1,20-10-16,18 1 15,19 9 1,-1 0-16,1 9 16,-9-9-1,-10 0-15,-28 0 16</inkml:trace>
  <inkml:trace contextRef="#ctx0" brushRef="#br1" timeOffset="-192480.65">2314 3389 0,'0'0'0,"0"0"16,10 0-16,8-10 15,20 1 1,28-1-16,37 20 15,48-1 1,37 10 0,38 0-16,28-1 15,9-8 1,1-10 0,-1-10-16,10 1 15,-10 9 1,20-9-1,8 9-15,20 9 16,18-9 0,10 0-16,9 0 15,0 19 1,0-10 0,28 10-16,-9-10 15,-28 1 1,-1-1-1,39 1-15,8-20 16,-8 10 0,-1-9-1,-19-1-15,-9 20 16,38-10 0,0-10-16,-29 20 15,10-10 1,9 0-1,-9 9 1,10 1-16,8-1 16,-18 0-1,-19 1-15,10-10 16,18 9 0,0 0-1,-18 1-15,-1-1 16,1-9-1,-1 10 1,-18-10-16,0 0 16,-19 9-1,9 0-15,0 1 16,-9 9 0,0-1-1,9 1 1,-19 9-16,-18 0 15,-10-9 1,-28-19 0,-19 9-16,-37-9 15,-29 0 1,-18 0-16,-38 0 16,-29 0-1,-18 0 1,-19 0-16,-9-9 15,0 9 1,-20-9-16,1 9 16,0 0-1,-10 0 1,1 0-16,-10 0 16</inkml:trace>
  <inkml:trace contextRef="#ctx0" brushRef="#br1" timeOffset="-190689.36">26369 9647 0,'0'0'0,"0"0"16,0 0-1,0 9-15,0 10 16,0 18-1,-9 29-15,-1 18 16,10 1 0,10-10-16,-10-19 15,0-18 1,0-1-16,0-18 16,0-10-1,0-9-15,0 0 16,0 0-1</inkml:trace>
  <inkml:trace contextRef="#ctx0" brushRef="#br1" timeOffset="-190225.39">26679 9900 0,'0'0'0,"0"0"16,10 0-16,-1-19 15,1 0 1,18 1-16,0-1 16,10 10-1,-1-1 1,1 1-16,-10 18 15,-9 1 1,0-1-16,0 0 16,-1 19-1,-18 1-15,0 8 16,-9-9 0,-10 0-16,-18-9 15,-1 0 1,-9-19-1,0 0-15,9-19 16,1 0-16,8-9 16,11 0-1,8 0 1,1 9-16,9 10 16</inkml:trace>
  <inkml:trace contextRef="#ctx0" brushRef="#br1" timeOffset="-189772.53">26962 9825 0,'0'0'0,"0"0"15,9-9-15,0-10 16,10 0 0,9 10-16,1-1 15,8 1 1,10 9-16,-9 9 16,9 1-1,-9-1-15,-1 10 31,-18-10-31,0 10 16,0 0-16,-19-1 16,0 1-1,0 0-15,-10-10 16,-8 1 0,8-10-16,-9 0 15,0-10 1,1-8-16,8-1 15,1-9 1,-1 0-16,10 18 16</inkml:trace>
  <inkml:trace contextRef="#ctx0" brushRef="#br1" timeOffset="-188332.74">27818 9468 0,'0'0'0,"0"0"0,0 0 16,0 0-16,0 0 15,0-9 1,0 0-1,0-1-15,0 1 16,0 9-16,0 0 16,0 0-1,0 9-15,0 10 16,-10 28 0,-9 28-1,-9 9-15,9 10 16,10 0-1,0 0-15,18-19 16,0-19 0,10-9-16,9-9 15,1-20 1,-1 1-16,0 0 16,0-10-1,-18-9-15</inkml:trace>
  <inkml:trace contextRef="#ctx0" brushRef="#br1" timeOffset="-188052.15">27498 9694 0,'0'0'0,"9"0"0,10 0 16,28-10-1,10 1-15,8 9 16,-8 0 0,-1 9-16,1 1 15,-10-1 1,0 0-16,-19 1 15</inkml:trace>
  <inkml:trace contextRef="#ctx0" brushRef="#br1" timeOffset="-187667.08">28128 9825 0,'0'0'0,"0"0"16,0 0-16,10 0 15,-1-9 1,0-1-16,20 1 16,-1-1-1,19 10 1,-10 10-16,1-1 16,0 1-1,-1 8-15,-8 10 16,-11 1-1,1-1-15,-19 9 16,0-9 0,-9-9-16,-1 0 15,1-10 1,0-9-16,9 0 16,0 0-1,-10-18-15,10-1 16,0-9-1,10-1 1,-10 20-16</inkml:trace>
  <inkml:trace contextRef="#ctx0" brushRef="#br1" timeOffset="-187104.33">28693 10022 0,'0'0'0,"0"0"0,0 0 16,0 0-1,9 0-15,0 0 16,1-9 0,9-1-16,-10 1 15,10-10 1,-10 0-16,-9 0 15,0-9 1,0 0-16,-9 9 16,-1 10-1,-8 0-15,-1-1 16,0 20 0,10-1-1,-1 19-15,10 0 16,10 0-1,-1-9-15,19 0 16,0 0 0,1-19-16,8 0 15,1 0 1,-10-19-16,-9 10 16,0-10-1,-19 0-15,0 10 16,0-1-1,0 1-15,0 9 16,0 0 0,0 9-16,9 1 15,1 18 1,18 0-16,-19-9 16</inkml:trace>
  <inkml:trace contextRef="#ctx0" brushRef="#br1" timeOffset="-186797.26">29238 9881 0,'0'0'0,"0"0"15,0 0 1,10 0-16,8 0 16,20 0-1,19 10-15,8-1 16,1 0 0,0 1-1,-9-10-15,-10 0 16,-19 0-1,-9 0-15,-19 0 16</inkml:trace>
  <inkml:trace contextRef="#ctx0" brushRef="#br1" timeOffset="-186458.02">29774 9637 0,'0'0'0,"0"0"0,0 0 16,0 0-1,0 10 1,0 8-16,0 20 16,0 18-1,0 19-15,0 10 16,0-10-1,0 0-15,0-9 16,0-10 0,0 0-16,0-18 15,0-1 1,0-18-16,0 0 16,-9-1-1,0-18-15</inkml:trace>
  <inkml:trace contextRef="#ctx0" brushRef="#br1" timeOffset="-186186.66">29859 9600 0,'0'0'15,"10"0"-15,-1-10 16,0 1-16,10 0 16,9-1-1,1 1-15,-1-1 16,-9 10 0,-1 0-16,1 0 15,-9 10 1,-10-10-16</inkml:trace>
  <inkml:trace contextRef="#ctx0" brushRef="#br1" timeOffset="-185628.33">30489 9309 0,'0'0'0,"0"0"0,-9 0 16,-10 0-16,0 0 16,1 9-1,-1 1-15,9-1 16,1 19-1,0 0-15,18 19 16,0 0 0,1 0-16,9 0 15,-1-10 1,1 1-16,0-10 16,-19 0-1,0-9 1,-9 0-16,-1 0 15,1-10-15,-1-9 16,10 0 0,0 0-1,0-9-15,0-10 16,10-19 0,9-9-16,9-9 15,0 9 1,0 0-16,0 0 15,1 19 1,-1 0-16,-9 9 16,0 10-1,-10 9-15</inkml:trace>
  <inkml:trace contextRef="#ctx0" brushRef="#br1" timeOffset="-185220.27">30828 9421 0,'0'0'0,"0"0"0,0 0 15,0 0 1,0 0-16,0 0 16,0 10-16,0 9 15,0 9 1,0 0-1,9 9-15,1 1 16,9-1 0,9-18-16,0 0 15,0-10 1,1-9-16,8 0 16,1-9-1,-10-10 1,-9 0-16,-19-18 15,-10-19 1,-18-1-16,-9 1 16,-10 19-16,18 8 15,1 20 1,0 18 0,9-9-16</inkml:trace>
  <inkml:trace contextRef="#ctx0" brushRef="#br1" timeOffset="-184985.64">31308 9487 0,'0'0'0,"0"0"0,9 0 15,19 0 1,10 10-16,9-1 16,0 0-1,-9-9-15,-1 10 16,-18-10 0</inkml:trace>
  <inkml:trace contextRef="#ctx0" brushRef="#br1" timeOffset="-184714.42">31901 9149 0,'0'0'0,"0"0"0,0 0 16,0 10-1,0-1-15,0 19 16,0 19 0,0 19-16,-10 0 15,1 9 1,-1 0 0,1-19-16,-1-28 15</inkml:trace>
  <inkml:trace contextRef="#ctx0" brushRef="#br1" timeOffset="-184164.76">30395 10322 0,'0'0'0,"0"0"15,10 0 1,-1 0-16,19 0 16,1 10-1,-1-1-15,-9 0 16,-1 10 0,-8 0-1,-1 0-15,-9 9 16,0-9-1,-19 9-15,1 0 16,-11-9 0,11-1-16,8-8 15,1-1 1,9-9-16,0 0 16,9 9-1,1 1-15,18-1 16,0 1-1,10-10 1,-20 0-16</inkml:trace>
  <inkml:trace contextRef="#ctx0" brushRef="#br1" timeOffset="-183773.66">30706 10247 0,'0'0'0,"0"0"0,0 0 16,0 9 0,9 10-16,1 9 15,18 19 1,9-9-16,10-1 15,1 1 1,-1-19 0,9-1-16,-18-18 15,-1 0-15,-18-18 16,0-1 0,-19-9-16,-10-10 15,-27 1 1,-29-10-1,0 9-15,10 29 16,9 18-16,28-9 16</inkml:trace>
  <inkml:trace contextRef="#ctx0" brushRef="#br1" timeOffset="-183548.31">31195 10425 0,'0'0'15,"0"0"-15,9 0 16,1-9-16,18 0 16,10 9-1,9 9-15,19 0 16,-1 1-1,-27-1-15</inkml:trace>
  <inkml:trace contextRef="#ctx0" brushRef="#br1" timeOffset="-183263.55">31863 10031 0,'0'0'0,"0"0"15,0 0-15,0 10 16,0-1 0,0 19-16,0 19 15,0 9 1,0 19-16,9 1 15,1-11 1,-10-8-16,0-20 16,0-18-1</inkml:trace>
  <inkml:trace contextRef="#ctx0" brushRef="#br1" timeOffset="-182512.72">32343 8783 0,'0'0'0,"0"0"16,0 0-16,9 10 15,0 27 1,1 29-16,9 47 16,-19 37-1,0 9 1,0 10-16,0 0 15,-10 9 1,1 1-16,-1-1 16,10 19-16,-9 0 15,0 19 1,-10 9-16,9 19 16,1 9-1,0 10 1,9 0-16,0-10 15,0 19 1,9 19-16,0-10 16,1 1-1,-1-1-15,-9 1 16,10-10 0,-10-10-16,-10 11 15,1-1 1,-10-10-16,-9 10 15,0-9 1,-10 0-16,10-29 16,9-18-1,-9-9-15,9-29 16,9-28 0,1-28-16,0-28 15,-1-19 1,1-9-1,9-20-15,0-8 16,0-19-16,0 0 16,0-10-1</inkml:trace>
  <inkml:trace contextRef="#ctx0" brushRef="#br1" timeOffset="-180445.65">33189 9384 0,'0'0'0,"0"0"16,0 0-16,0 0 16,0 0-1,0 0-15,0 0 16,10 9 0,-1 19-1,1 29-15,8 18 16,1 9-1,0 38-15,0 0 16,-19-28 0,0-19-16,0-19 15,-10-9 1,10-9-16,-9-19 16,9-1-1,0-8-15,0-10 16,0 0-1,0 0-15,9-28 16,1-19 0,-1-19-16,10-9 15,0-10 1,-10 10 0,1-9-16,-1 0 15,-9 8 1,0 11-16,0 18 15,-9 9 1,9 10-16,-10 19 16,10 9-1,0 0-15,0 19 16,-9 37 0,9 56-16,-10 10 15,10 0 1,0 0-16,-9-18 15,9-20 1,-9-18-16,-1-10 16,1-18-1,-1-20-15,10 1 16,0-10 0,0-9-16,0 0 15,0 0 1,0-28-16,10-28 15,-1-28 1,-9-10-16,0-9 16,0 9-1,0 9 1,-9 20-16,9 18 16,-10 9-16,10 10 15,0 19 1,0 9-1,0 0-15,0 0 16,0 18 0,-9 20-16,0 46 15,-10 38 1,9-37-16,1-20 16,0 11-1,-1-11-15,1-9 16,-1-18-1,10-10-15,0-9 16,0-19 0,0 0-16,0 0 15,10-28 1,-1-29-16,10-18 16,0-9-1,-19 9 1,0 47-16</inkml:trace>
  <inkml:trace contextRef="#ctx0" brushRef="#br2" timeOffset="-171228.38">24459 11251 0,'0'0'0,"10"0"16,8 0-16,11 0 15,18-9 1,19-1-16,-1 10 16,20 0-1,9 0 1,10 10-16,18-10 16,-9 9-1,-28-9-15,-20 0 16,-18 0-1,-18 0-15,-11 0 16,-8 0 0,-10 0-16,0 0 15,0 0 1,0 0-16,0 0 16</inkml:trace>
  <inkml:trace contextRef="#ctx0" brushRef="#br2" timeOffset="-170784.42">25663 11092 0,'0'0'0,"0"0"15,0 0 1,0 0-16,0 0 15,0 9 1,0 0-16,0 19 16,0 1-1,-9-11-15,0 1 16,-1 0 0,1-10-16,-1-9 15,10 0 1,0 0-16,0 0 15,0-19 1,0-9-16,0 0 16,10 0-1,-1 9-15,1 10 16,-1 0 0,0 9-16,10 9 15,0 0 1,-10 1-1,-9 8-15,0 11 16,-9-20 0</inkml:trace>
  <inkml:trace contextRef="#ctx0" brushRef="#br2" timeOffset="-169905.72">26463 11157 0,'0'0'15,"0"0"-15,0 0 16,0-9-16,-19-10 15,0 0 1,-18 1-16,-1 8 16,-18 1-1,-10 18-15,9 1 16,10 18 0,19 0-1,19 0-15,-1 0 16,20 0-1,9-9-15,9 0 16,9 0 0,10-19-16,10-19 15,-1 0 1,1-19-16,-20 1 16,1-1-1,-19 10-15,-10 19 16,1 0-1,-10-1-15,0 10 16,0 10 0,0 8-16,0 39 15,-10 27 1,1 10-16,-1-10 16,1-9-1,0-9-15,-1-10 16,10-18-1,0-19 1,0-1-16,0-18 16</inkml:trace>
  <inkml:trace contextRef="#ctx0" brushRef="#br2" timeOffset="-169498.7">26708 11335 0,'0'0'0,"0"0"16,0 0-16,-10 10 15,-9 18 1,10 0-16,0 19 15,-1 0 1,1 9 0,18-18-16,1-1 15,8-18-15,11 0 16,-1-19 0,9 0-1,1-19-15,0-18 16,-19-1-1,-10 0-15,-9-8 16,-19 8 0,-28 10-16,-19 9 15,29 19 1</inkml:trace>
  <inkml:trace contextRef="#ctx0" brushRef="#br2" timeOffset="-169022.41">27291 10801 0,'0'0'0,"0"0"0,0 9 15,0 10 1,0 18-16,-10 20 16,1 18-1,9 9-15,0 10 16,9-10 0,-9-9-16,0-9 15,0-10 1,0-18-1,0-10-15,0-9 16,0 0-16,0-19 16</inkml:trace>
  <inkml:trace contextRef="#ctx0" brushRef="#br2" timeOffset="-168810.37">27103 11195 0,'0'0'0,"0"0"0,9 0 15,19-10 1,1 10-16,8 0 16,10 10-1,0-1-15,0 19 16,-18-18-1</inkml:trace>
  <inkml:trace contextRef="#ctx0" brushRef="#br2" timeOffset="-168361.64">27611 11260 0,'0'0'0,"9"0"16,1-9-16,8-10 16,11 10-1,-1-1-15,9 1 16,1 0 0,9 18-16,0 0 15,-9 10 1,-1 9-1,-8 1-15,-11-1 16,1-10-16,-19 1 16,0 0-1,-9 0-15,-1-10 16,1-9 0,9 0-16,0 0 15,-9-9 1,-1-10-16,10-9 15,10 0 1,-1 0 0,0-1-16,1 20 15,9 0 1,-10-1-16</inkml:trace>
  <inkml:trace contextRef="#ctx0" brushRef="#br2" timeOffset="-167764.96">28335 11429 0,'0'0'0,"0"0"16,0 0-16,10 0 16,-1 0-1,0-9-15,10 0 16,0-1-1,0 1-15,-10-10 16,1 0 0,-1 0-1,-9 1-15,0-1 16,0 10 0,-9-1-16,-1 1 15,1 9 1,-10 9-16,0 10 15,10 9 1,-1 0-16,20 10 16,-1-10-1,10 0-15,9-9 16,10 0 0,9-19-16,-10 0 15,1-10 1,-19 1-16,0-10 15,-19 0 1,0 1-16,-19-11 16,0 11-1,-9 8-15,0 1 16,18 18 0,1 1-1,-1 8-15,20 1 16,9 9-1,9-9-15,19 0 16,0 0 0,-19-10-16</inkml:trace>
  <inkml:trace contextRef="#ctx0" brushRef="#br2" timeOffset="-167491.55">29050 11411 0,'0'0'0,"0"0"15,0 0 1,9 0-16,1 0 15,18 0 1,10 0-16,9 0 16,0 0-1,19 0-15,-29 0 16</inkml:trace>
  <inkml:trace contextRef="#ctx0" brushRef="#br2" timeOffset="-166969.41">29605 11289 0,'0'0'0,"0"0"0,0 0 16,0 0-1,0 9-15,0 0 16,0 19 0,0 19-16,0 0 15,0-9-15,0-1 16,10 1 0,-10-19-1,0-1-15,0-18 16,0 0-1,0 0-15,0 0 16,0-18 0,0-20-16,0 1 15,0-10 1,9 0-16,0 19 16,1-1-1,-1 11-15,1 8 16,-1 1-1,0 0-15,1 18 16,9 0 0,-1 1-16,-8 8 15,-10 11 1,-10-1 0,-27 19-16,9-19 15</inkml:trace>
  <inkml:trace contextRef="#ctx0" brushRef="#br2" timeOffset="-165197.75">30113 11110 0,'0'0'0,"0"0"15,0 0-15,0 10 16,10-1 0,-1 10-1,0 9-15,1 0 16,-1-9-1,1 0-15,-1-1 16,0-8 0,1-1-16,-1 1 15,10-10 1,9 0-16,0 0 16,1 9-1,-1 0-15,0 1 16,0 8-1,-9 11-15,0-1 16,0 0 0,-10 9-16,-9 1 15,0-1 1,-9-8-16,-10-1 16,-19-9-1,-18-1 1,18-18-16</inkml:trace>
  <inkml:trace contextRef="#ctx0" brushRef="#br2" timeOffset="-164892.23">30226 11129 0,'0'0'0,"9"0"0,1-9 16,-1-1 0,10 1-16,9 9 15,0 0 1,1 0-16,-10 0 15,-1 9 1,11 1-16,-20-10 16</inkml:trace>
  <inkml:trace contextRef="#ctx0" brushRef="#br2" timeOffset="-164505.48">30706 11232 0,'0'0'0,"0"0"0,0 0 16,0 0-16,0 0 15,0 0 1,0 10-16,-10-1 16,1 19-1,9 0-15,0 10 16,9-10-1,1 10-15,-1-20 16,10 1 0,9 0-1,0-19-15,1 0 16,-11 0 0,1-19-16,0 0 15,-19-18 1,0-1-16,-19 1 15,-9 9 1,0-1-16,0 20 16,-1 0-1,20 9-15</inkml:trace>
  <inkml:trace contextRef="#ctx0" brushRef="#br2" timeOffset="-164257.28">31176 11279 0,'0'0'0,"0"0"0,10 0 15,-1 0 1,19 0-1,0 0-15,1 0 16,-1 10-16,0-10 16,-19 0-1</inkml:trace>
  <inkml:trace contextRef="#ctx0" brushRef="#br2" timeOffset="-163982.66">31703 10970 0,'0'0'0,"0"0"0,0 0 16,0 9-1,0 10-15,0 18 16,0 20-1,-9 8-15,9 10 16,-10 0 0,10-18-16,0-1 15,0-19 1,0-18-16</inkml:trace>
  <inkml:trace contextRef="#ctx0" brushRef="#br2" timeOffset="-162852.58">30141 11786 0,'0'0'0,"0"0"0,0 0 16,0 9-16,0 1 16,10 18-1,-1 0 1,1-9-16,-1-1 16,0 1-1,10 0-15,-9-10 16,8-9-1,1 0-15,0-9 16,0 0 0,0-1-16,-1 1 15,-8-1 1,-1 10-16,-9 0 16,10 10-1,-1-1-15,1 19 16,-1 0-1,0 10 1,-9 9-16,0 0 16,10-10-16,-10 1 15,0-19 1,0-1-16,0-18 16</inkml:trace>
  <inkml:trace contextRef="#ctx0" brushRef="#br2" timeOffset="-162457.28">30612 12002 0,'0'0'0,"0"0"15,0 0 1,0 0-16,0 9 15,0 0 1,-10 10-16,10 9 16,0 10-1,10-1-15,-1-9 16,1-9 0,8 0-16,11-19 15,-1 0 1,-9-19-1,-1 0-15,1-9 16,0-9-16,-19-1 16,-9 10-1,-10 0-15,-19 0 16,1 9 0,-1 10-1,19 9-15</inkml:trace>
  <inkml:trace contextRef="#ctx0" brushRef="#br2" timeOffset="-162182.39">30903 12011 0,'0'0'0,"0"0"0,10 0 16,-1 0 0,19 0-16,10 0 15,9 0 1,0 0-16,10 0 16,-1 0-1,-9 0 1,0 0-16,-28 0 15</inkml:trace>
  <inkml:trace contextRef="#ctx0" brushRef="#br2" timeOffset="-161780.4">31665 11880 0,'0'0'0,"0"0"16,0 0-16,-9 0 16,-10 0-1,0 9-15,0 0 16,1 20 0,-1-1-16,9 0 15,1 0 1,9 0-16,9-9 15,1 0 1,-1-10 0,10 0-16,9-9 15,1 0 1,-11-9-16,1-10 16,0 1-1,-19-1-15,0-9 16,-19-1-1,0 1-15,-18 19 16,18 0 0</inkml:trace>
  <inkml:trace contextRef="#ctx0" brushRef="#br2" timeOffset="-160457.27">33095 11120 0,'0'0'0,"0"0"0,0 0 16,0 9-1,0 19-15,10 28 16,-10 10-1,0 19-15,0-10 16,0 0 0,0-19-16,0-9 15,0-10 1,0-18 0,0 0-16,0-19 15,0 0 1,0 0-16,0 0 15,0-9 1,9-10-16,-9-19 16,9-18-1,-9-10-15,0 19 16,0 1 0,0 17-16,0 1 15,0 9 1,0 10-16,0 0 15,0-1 1,0 10-16,0 0 16,0 0-1,0 10-15,0 8 16,0 20 0,0 37-16,0 9 15,0 1 1,0-10-1,0-9-15,0-10 16,0-19 0,0-18-16,0 0 15,0-19 1,0 0-16,0 0 16,10-9-1,-1-29-15,10-28 16,0-18-1,0-10-15,-10 0 16,-9 1 0,0 17-16,0 20 15,0 9 1,0 19-16,0 19 16,0-1-1,0 10 1</inkml:trace>
  <inkml:trace contextRef="#ctx0" brushRef="#br0" timeOffset="-157528.49">24102 12687 0,'0'0'0,"0"0"15,9 0-15,10 0 16,19 0 0,37 0-16,38 9 15,9 0 1,-9 1-16,-19 8 16,-19-8-1,-18-1-15,-10 1 16,-10-10-1,-18 9 1,0-9-16,-19 0 16</inkml:trace>
  <inkml:trace contextRef="#ctx0" brushRef="#br0" timeOffset="-157123.49">25061 12715 0,'0'0'0,"0"0"0,0 0 15,0 0 1,0 0-16,0 0 16,0 0-1,0 9-15,0 10 16,0 9 0,0 0-16,-9-9 15,0 0 1,-1-1-16,10-18 15,0 0 1,0 0-16,-9-18 16,-1-20-1,10-18-15,10 0 16,-1-1 0,10 10-16,0 19 15,0 19 1,-1-1-1,1 1-15,0 18 16,0 1 0,-10-1-16,-9 19 15,-9-18 1</inkml:trace>
  <inkml:trace contextRef="#ctx0" brushRef="#br0" timeOffset="-156299.79">25786 12499 0,'0'0'0,"0"0"15,0 0-15,0 9 16,0 19 0,0 29-16,0 8 15,0 1 1,0 0-16,0-10 16,0 0-1,0-18-15,9-1 16,1-18-1,-10-9 1</inkml:trace>
  <inkml:trace contextRef="#ctx0" brushRef="#br0" timeOffset="-155903.45">26218 12536 0,'0'0'0,"0"0"0,0 0 15,0 0-15,0 0 16,0 10 0,0 18-16,10 19 15,-1 0 1,10-10-1,9 1-15,1-1 16,-1 1-16,0-10 16,0 0-1,-9 0 1,0 0-16,-10 1 16,-9-1-1,0 0-15,-19 0 16,-18 0-1,-20 0-15,-18-9 16,37-19 0</inkml:trace>
  <inkml:trace contextRef="#ctx0" brushRef="#br0" timeOffset="-155356.62">26200 12565 0,'0'0'0,"0"0"0,9 0 15,0-10 1,20 1-16,18-1 16,19 1-1,-1 9 1,11 9-16,-1 1 15,0-1 1,-9 1-16,-19-10 16,-9 0-1,-19 0-15,-1 0 16,-18 0 0,0 0-16,0 0 15,0 9 1,0 0-16,-18 19 15,-1 19 1,9 0-16,1-9 16,9-1-1,9 1 1,1-19-16,-1-1 16,10-8-16,9-10 15,0 0 1,1 0-16,-1-19 15,-9-18 1,-1-1 0,-18-9-16,-18 0 15,-20 10 1,-18 8-16,27 11 16</inkml:trace>
  <inkml:trace contextRef="#ctx0" brushRef="#br0" timeOffset="-154938.53">27432 12292 0,'0'0'0,"0"0"0,0 0 15,0 0 1,0 10-16,9 18 15,1 28 1,-1 10-16,1 9 16,8 0-1,-8-9-15,-1-10 16,1-18 0,-10-1-16,0-18 15,0 0 1,0-10-16</inkml:trace>
  <inkml:trace contextRef="#ctx0" brushRef="#br0" timeOffset="-154697.37">27291 12546 0,'0'0'0,"9"0"16,1-10-1,-1 1-15,19 0 16,19-1 0,0 1-16,19 18 15,10 1-15,-1-1 16,-19 0 0,-9 1-1,-9-1-15,-19-9 16</inkml:trace>
  <inkml:trace contextRef="#ctx0" brushRef="#br0" timeOffset="-153740.98">27921 12658 0,'0'0'0,"0"0"0,0 0 15,10-18-15,-1-1 16,0 0 0,20 0-1,-1 1-15,0 8 16,10 1 0,-1-1-16,1 20 15,0-1 1,-1 19-16,-18 0 15,0 1 1,0 8-16,-19 1 16,0-1-1,-10-18-15,1 0 16,-1-10 0,1-9-16,9 0 15,-9-19 1,-1 1-16,20-20 15,-1 1 1,0-1-16,10 10 16,0 0-1,0 9 1,0 10-16,0-1 16,-1 10-1,1 0-15,9 0 16,1 10-1,-1-1-15,0 0 16,0 1 0,0-1-16,-9-9 15,0 0 1,0 0-16,0 0 16,-10 0-1,1-9-15,-10-1 16,0 1-1,0 0-15,-10-1 16,-9 1 0,1 18-16,-1 1 15,-10 18 1,20 9-16,0 10 16,18-9-1,10-1 1,9 1-16,0-19 15,1-1 1,-1-18-16,0 0 16,-9-9-1,0-10-15,-1 10 16,-18-1 0,0 1-16,0 0 15,0 9 1,-9 9-16,0 0 15,-1 1 1,1 9-16,9-1 16,9 1-1,1 0-15,-1-10 16</inkml:trace>
  <inkml:trace contextRef="#ctx0" brushRef="#br0" timeOffset="-153531.67">29012 12724 0,'0'0'0,"10"0"16,-1 0-1,19 0-15,1-9 16,18 9-1,19 0-15,9 9 16,-38-9 0</inkml:trace>
  <inkml:trace contextRef="#ctx0" brushRef="#br0" timeOffset="-152676.83">29831 12583 0,'0'0'0,"0"0"15,0 0-15,0 10 16,9 8-1,1 11-15,18 18 16,-9 9 0,0 10-16,-1-10 15,1 0 1,-9-18 0,-1-1-16,0-18 15,-9 0-15,0-10 16,0-9-1</inkml:trace>
  <inkml:trace contextRef="#ctx0" brushRef="#br0" timeOffset="-152273.41">30311 12865 0,'0'0'0,"9"0"0,0-10 16,1 1-16,-1 0 16,10-1-1,9 1-15,1 0 16,-1 18 0,9 0-1,-8 10-15,-1 9 16,0 0-1,-9 0-15,0 1 16,-19-1 0,0-9-16,-19-1 15,-9 1 1,-10-19-16,10 0 16,0-9-1,-1-10-15,1-9 16,19-10-1,-1 1-15,1-1 16,9 10 0</inkml:trace>
  <inkml:trace contextRef="#ctx0" brushRef="#br0" timeOffset="-151821.39">30847 12696 0,'0'0'0,"0"0"0,9 0 15,1-9 1,9-1-16,-1 10 15,1 10 1,9-1-16,1 19 16,-1 10-1,-9-1-15,-1 1 16,1-10 0,-19 0-16,0-9 15,-9-1 1,-10-8-16,0-10 15,0 0 1,1-10 0,-11-8-16,1-1 15,9-19-15,10 10 16,0 0 0,-1 19-1,10-1-15,0 10 16</inkml:trace>
  <inkml:trace contextRef="#ctx0" brushRef="#br0" timeOffset="-151579.66">31091 12780 0,'0'0'0,"0"0"0,10 0 16,9 0 0,9 0-16,19 0 15,0 10 1,9-1-16,10 1 16,47 18-1,-47-19 1</inkml:trace>
  <inkml:trace contextRef="#ctx0" brushRef="#br0" timeOffset="-151323.24">31891 12565 0,'0'0'0,"0"0"0,0 0 15,0 9 1,0 10-16,0 18 16,0 29-1,-9 18 1,-1 1-16,1-10 16,-1-9-16,10-10 15,-9-37 1</inkml:trace>
  <inkml:trace contextRef="#ctx0" brushRef="#br0" timeOffset="-149549.46">30329 13465 0,'0'0'0,"0"0"16,0 0-1,0 0-15,0 10 16,10-1 0,-1 0-16,20 20 15,8-11 1,10 10-16,0 1 15,-9-1 1,-1-9-16,-18-1 16,0 1-1,-9 0-15,-10 0 16,0-10 0,-10 0-16,-9 10 15,-18 0 1,-10 0-16,18-19 15</inkml:trace>
  <inkml:trace contextRef="#ctx0" brushRef="#br0" timeOffset="-149365.42">30489 13315 0,'0'0'0,"10"0"16,18 10 0,19-1-16,10 0 15,-29 1 1</inkml:trace>
  <inkml:trace contextRef="#ctx0" brushRef="#br0" timeOffset="-149022.97">30941 13456 0,'0'0'0,"0"0"0,0 0 0,0 0 0,0 0 15,0 0 1,0 9 0,-9 19-16,-1 1 15,10 8 1,10 1-16,-1-1 15,10-18 1,0 0-16,-1-10 16,11-9-1,-1-9-15,-9-10 16,-1 0 0,-18-18-16,0-1 15,-28 1 1,-9-10-16,-10 19 15,9 18 1,10 1 0,9 9-16</inkml:trace>
  <inkml:trace contextRef="#ctx0" brushRef="#br0" timeOffset="-148804.43">31251 13568 0,'0'0'0,"0"0"0,10 0 15,18 0 1,0 0-16,10 0 16,0 10-1,-1-10-15,10 9 16,-19-9-1</inkml:trace>
  <inkml:trace contextRef="#ctx0" brushRef="#br0" timeOffset="-148386.62">31910 13484 0,'0'0'0,"0"0"15,0 0-15,0 0 16,0 0 0,-19 9-16,0 10 15,0 9 1,10 0-16,0 10 15,-1 0 1,20-20-16,-1 1 16,0 0-1,20 0-15,-1-10 16,0-9 0,0-9-16,1-10 15,-11-9 1,1-10-16,-19-9 15,-19 0 1,-9 0-16,-9 19 16,18 19-1</inkml:trace>
  <inkml:trace contextRef="#ctx0" brushRef="#br0" timeOffset="-147234.7">33058 12771 0,'0'0'0,"0"0"15,0 0-15,0 0 16,0 0 0,0 9-16,0 20 15,9 27 1,0 19-16,1 19 15,-10-10 1,0-9-16,0-19 16,0-18-1,0 0-15,0-20 16,0 1 0,0-19-1,0 0-15,0 0 16,9 0-1,1-19-15,-1-28 16,0-18 0,-9-29-16,0 0 15,0 10 1,0 18-16,0 19 16,0 19-1,0 0-15,0 18 16,0 1-1,0 0-15,0 9 16,0 0 0,0 9-1,-9 19-15,-10 28 16,0 29-16,1 9 16,8 0-1,1-1 1,-1-18-16,1-9 15,0-10 1,9-18-16,0-1 16,0-18-1,0-9-15,0-10 16,0 0 0,0 0-16,9-29 15,0-17 1,1-20-16,-10-28 15,0-9 1,0 9 0,-10 10-16,1 18 15,-10 19-15,0 9 16,10 29 0</inkml:trace>
  <inkml:trace contextRef="#ctx0" brushRef="#br3" timeOffset="-143478.62">24262 14516 0,'0'0'0,"0"0"0,0 0 16,9 0-1,10-9-15,37-1 16,38 10 0,19 10-16,10-1 15,-10 0 1,-1-9 0,-27 0-16,-19 0 15,-19 0 1,-9 0-16,-10 0 15,-9 0 1,-1 10-16,1-10 16,0 0-1,-10 0-15,95 9 16,-104-9 0,0 0-1,0 0-15,0 0 16,0 0-16,0 0 15,0 0 1,0 10-16,0-1 16,0 19-1,0 0-15,0 0 16,0-9 0,0 0-16,-9 0 15,9-19 1,0 0-1,0 0-15,0 0 16,0-10 0,-10-18-16,1-9 15,18-10 1,1 0-16,-1 19 16,10 9-1,0 10-15,-1-1 16,1 20-1,0-1-15,0 0 16,0 1 0,-19 8-16,0-8 15,-19 9 1,-28 9-16,9-9 16</inkml:trace>
  <inkml:trace contextRef="#ctx0" brushRef="#br3" timeOffset="-142670.77">25757 14216 0,'0'0'0,"0"0"0,0 0 16,0 0-1,0 9-15,0 10 16,0 19 0,0 18-16,0 10 15,0-10 1,0 0-16,0-18 16,0-1-1,0-9 1,10-9-16,-10 0 15,0-19 1</inkml:trace>
  <inkml:trace contextRef="#ctx0" brushRef="#br3" timeOffset="-142013.74">26143 14347 0,'0'0'0,"0"0"0,0 0 16,0 0-1,0 0-15,-9 10 16,-10 18 0,10 0-16,-1 19 15,10 0 1,10-10-16,-1 1 15,0-19 1,1-1 0,9 1-16,-1-19 15,1 0 1,0 0-16,9-19 16,0-28-1,10-9-15,0 0 16,-1 0-1,-8 9-15,-1 18 16,-9 20 0,9 0-16,0 18 15,0 0 1,1 20 0,-1 18-16,0-1 15,0 11-15,0-10 16,-9-10-1,0 1-15,0-20 16,9 1 0,0-9-1,1-10-15,-1 0 16,-9-19 0,-1-19-16,-8-18 15,-20-10 1,-8 1-16,-20 8 15,-19 10 1,-8 10-16,-11 18 16,29 19-1</inkml:trace>
  <inkml:trace contextRef="#ctx0" brushRef="#br3" timeOffset="-140963.3">26124 14441 0,'0'0'0,"0"0"15,10 0-15,-1-9 16,1-1 0,-1 1-16,19 0 15,0-1 1,10 20-1,0-1-15,-1 19 16,1 0-16,-10 10 16,-9-10-1,-19 9 1,0 10-16,-19 0 16,0 10-1,1-11-15,-11 1 16,1-9-1,9-1-15,10-18 16,-1 0 0,10-10-16,0 1 15,10-1 1,-1 0-16,1 1 16,18-1-1,19 10-15,0-10 16,19 1-1,0-10-15,-10 0 16,1 0 0,-20 0-16,-9 0 15,-9 0 1,0 0-16,-10 0 16,-9 0-1</inkml:trace>
  <inkml:trace contextRef="#ctx0" brushRef="#br3" timeOffset="-140414.47">27554 13887 0,'0'0'0,"0"0"0,0 0 15,0-9 1,0 0-16,0 9 16,0 0-1,0 9-15,0 29 16,-9 18-1,-1 10-15,-8 18 16,-1 0 0,0 1-16,10-10 15,-1-9 1,20-10-16,-1 0 16,0-18-1,10-1-15,0-9 16,0-9-1,0 0-15,-10-10 16</inkml:trace>
  <inkml:trace contextRef="#ctx0" brushRef="#br3" timeOffset="-140190.18">27169 14206 0,'0'0'0,"9"0"0,0 0 16,20 0-1,18 0-15,9 0 16,1 10 0,-1-1-16,0 1 15,-9-1 1,-18-9-16</inkml:trace>
  <inkml:trace contextRef="#ctx0" brushRef="#br3" timeOffset="-139737.79">27931 14244 0,'0'0'0,"0"0"16,9 0-1,0-9-15,1-1 16,18 1 0,0-1-16,10 10 15,9 10 1,0-1-16,-9 10 16,-1 0-1,-9 9-15,-9 0 16,0 0-1,-19 0-15,-9 10 16,-10-1 0,-9 1-16,-1-19 15,11-1 1,8-18-16,1 0 16,-1 0-1,1-18 1,0-1-16,18-19 15,0 1 1,10-1-16,0 10 16,0 9-1,0 10-15,-10 0 16</inkml:trace>
  <inkml:trace contextRef="#ctx0" brushRef="#br3" timeOffset="-139141.93">28551 14469 0,'0'0'0,"0"0"0,0 0 15,10 0-15,-1 0 16,1 0 0,-1 0-16,1 0 15,8-9 1,1-1-1,0 1-15,0-10 16,-10 1-16,-9-1 16,0-9-1,0 9-15,-19 0 16,1 10 0,-11-1-16,1 20 15,19-1 1,-1 10-1,1 9-15,9 0 16,9 10 0,10-1-16,9 1 15,1-20 1,-1 1-16,0 0 16,0-19-1,-9 0-15,0 0 16,-19 0-1,0 0-15,0 0 16,0 0 0,0 0-16,0 0 15,0 0 1,0 9-16,-10 1 16,10-1-1,10 10 1,-1 0-16,19-1 15,1 1 1,-1 0-16,-9 0 16,-10-19-1</inkml:trace>
  <inkml:trace contextRef="#ctx0" brushRef="#br3" timeOffset="-138840.77">29191 14591 0,'0'0'0,"0"0"0,0 0 16,0 0-16,10 0 15,18-9 1,0 9 0,19 0-16,19 0 15,9 0 1,-18 0-16,8 0 16,-27 0-1</inkml:trace>
  <inkml:trace contextRef="#ctx0" brushRef="#br3" timeOffset="-137936.74">29981 14291 0,'0'0'0,"0"0"16,0 0-16,0 0 15,0 0 1,10 9-16,-1 19 15,-9 19 1,10 10-16,-10 8 16,0-8-16,0-1 15,0-19 1,0 1-16,0 0 16,0-20-1,0 1 1,0-19-16</inkml:trace>
  <inkml:trace contextRef="#ctx0" brushRef="#br3" timeOffset="-137256.99">30254 14647 0,'0'0'0,"0"0"15,0 0-15,0-9 16,10-10-1,-1 1-15,0-1 16,1 0 0,9-9-16,-1 9 15,11 10 1,-1-1-16,10 1 16,-1 18-1,1 1-15,-10 8 16,-9 11-1,0-1 1,-1 0 0,-18 0-16,0 0 15,-18-9-15,-1 0 16,-19 0 0,1-19-16,8 0 15,1-19 1,0 0-16,9-9 15,10 0 1,-1 0-16,10-1 16,0 20-1,0 9-15</inkml:trace>
  <inkml:trace contextRef="#ctx0" brushRef="#br3" timeOffset="-136847.3">30922 14544 0,'0'0'0,"0"0"16,0 0-1,10 0-15,-1 10 16,0-1-1,10 19-15,0 0 16,-10 0 0,1 1-16,-10 8 15,0 1 1,-19-20-16,0 1 16,-9 0-1,-10-19-15,1 0 16,-1-19-1,10-9-15,0-9 16,9-1 0,9 0-1,1 10-15,9 10 16,0 8 0,0 10-16</inkml:trace>
  <inkml:trace contextRef="#ctx0" brushRef="#br3" timeOffset="-136600.95">31242 14713 0,'0'0'0,"0"0"16,9 0-16,1 0 15,9 0 1,9 0-16,0 10 16,10-1-1,9 0-15,9 1 16,-28-1 0</inkml:trace>
  <inkml:trace contextRef="#ctx0" brushRef="#br3" timeOffset="-136339.7">31816 14375 0,'0'0'0,"0"0"0,0 10 16,0 18-1,0 28-15,0 10 16,-10 9 0,1 0-16,0 0 15,-1-9 1,1-10-16,-10-9 16,10-19-1</inkml:trace>
  <inkml:trace contextRef="#ctx0" brushRef="#br3" timeOffset="-135614.47">30113 15163 0,'0'0'0,"10"0"16,-1-9 0,19-10-16,0 10 15,1 0 1,8-1-16,1 20 16,-1-1-1,-18 0-15,0 10 16,0 9-1,-19 0-15,0 1 16,-19 8 0,-9 10-16,-10-9 15,1-1 1,8-18-16,1 0 16,19-1-1,-1-8-15,10-1 16,10 0-1,18 10 1,19 0-16,0 0 16,10 0-1,-1-1-15,-18-8 16,-20-10 0</inkml:trace>
  <inkml:trace contextRef="#ctx0" brushRef="#br3" timeOffset="-135250.45">30640 15285 0,'0'0'0,"0"0"0,0 10 16,-9 9-16,-1 9 15,1 9 1,9 10-16,9-9 16,1-1-1,18 1-15,0-19 16,0-1 0,19-18-1,-9-18-15,-1-1 16,-8-19-1,-10 1-15,-19-1 16,0 10 0,-19 0-16,-10 0 15,11 18 1</inkml:trace>
  <inkml:trace contextRef="#ctx0" brushRef="#br3" timeOffset="-135022.83">31054 15389 0,'0'0'0,"0"0"0,9 0 16,1 0-1,18 0 1,0 0-16,10 9 15,-10 0 1,19 1-16,-28-10 16</inkml:trace>
  <inkml:trace contextRef="#ctx0" brushRef="#br3" timeOffset="-134643.47">31609 15304 0,'0'0'0,"0"0"16,0 0-16,-19 10 16,0-1-16,0 10 15,10 9 1,0 0-1,-1 10-15,20-1 16,-1-9 0,0-9-16,1 0 15,18 0-15,0-19 16,1 0 0,8-19-1,1 0-15,-10-9 16,-9-10-1,-10 1-15,-9-1 16,-28 1 0,0 9-16</inkml:trace>
  <inkml:trace contextRef="#ctx0" brushRef="#br3" timeOffset="-134054.47">32841 14544 0,'0'0'0,"0"0"15,0 10-15,10 8 16,-1 20 0,0 18-16,10 10 15,-9 18 1,-1 10-1,-9-19-15,0 0 16,0 0 0,0-18-16,0-10 15,0-10 1,0-18-16,0 0 16,0-1-1,0-8-15,0-1 16,0 1-1,0-10-15</inkml:trace>
  <inkml:trace contextRef="#ctx0" brushRef="#br4" timeOffset="-131114.39">24092 16299 0,'0'0'0,"0"0"16,10 0-16,-1 0 16,19-10-1,10 10-15,28 0 16,28-9 0,9 9-1,10 0-15,-19 0 16,-9 0-1,-10-9-15,-28 9 16,-9 0 0,-10 0-16,-9 0 15,9 9 1,-18-9-16</inkml:trace>
  <inkml:trace contextRef="#ctx0" brushRef="#br4" timeOffset="-130672.04">25212 16233 0,'0'0'0,"0"0"0,0 0 16,0 0 0,0 0-16,0 0 15,0 0 1,0 9-16,0 10 16,9 9-1,-9 1 1,0-11-16,0 1 15,0 0 1,0-10-16,0-9 16,0 0-1,0 0-15,0 0 16,0-9 0,10-29-16,-1 1 15,0-1 1,1 10-16,9 0 15,0 19 1,9-1-16,0 10 16,-9 10-1,0-1-15,-1 10 16,-8-1 0,-10 1-16,0-9 15,-19 8 1,-9 1-1,9-9-15</inkml:trace>
  <inkml:trace contextRef="#ctx0" brushRef="#br4" timeOffset="-128402.59">25757 15961 0,'0'0'0,"0"0"15,10 0-15,9 9 16,9 1-1,0 18-15,10 19 16,-1 18 0,-18-8-16,-19 8 31,-19-8-31,-9-1 16,-9 0-16,-10-9 15,9-9 1,10-19-16,-1-1 15,20-8 1,0-10-16,9 9 16,9 0-1,10 1-15,9-1 16,19 10 0,10-10-16,-1 1 15,-18-10 1,-1 0-16,1 0 15,-19 0 1,-10 0 0</inkml:trace>
  <inkml:trace contextRef="#ctx0" brushRef="#br4" timeOffset="-127803.4">26341 16167 0,'0'0'0,"0"0"16,0 0-16,-19 10 15,0-1 1,0 19-16,0 0 16,10 10-1,0 0-15,9-10 16,9-10-1,0 1-15,1-9 16,18-10 0,0 0-16,1 0 15,-1-19 1,9-19-16,1 10 16,-19 0-1,0 0 1,-1 18-16,-8 1 15,-1 0 1,1 18-16,-1 0 16,19 10-16,1 9 15,-1 10 1,9-1 0,-8-8-16,8-11 15,1 1 1,0-10-16,-1-9 15,-18 0 1,0-18-16,0-1 16,-10 0-1,-9-18-15,-9-1 16,-10 1 0,-19-1-16,1 10 15,-1 19 1,0-1-16,10 10 15</inkml:trace>
  <inkml:trace contextRef="#ctx0" brushRef="#br4" timeOffset="-127370.36">27470 15745 0,'0'0'0,"0"0"0,0 0 16,0 0 0,0 10-16,0 8 15,0 10 1,0 19-16,-10 19 16,1 9-1,-1 0 1,1 0-16,0 0 15,-1-18 1,10-1-16,-9-19 16,9 1-1,0-19-15,0-10 16</inkml:trace>
  <inkml:trace contextRef="#ctx0" brushRef="#br4" timeOffset="-127170.06">27112 16083 0,'0'0'16,"10"0"-16,8 0 16,11 0-1,8 0-15,10 0 16,-9 0-16,9 9 15,-28-9 1</inkml:trace>
  <inkml:trace contextRef="#ctx0" brushRef="#br4" timeOffset="-126685.83">27630 16149 0,'0'0'0,"0"0"16,9 0-16,0-10 15,20-9 1,-1 10-16,0 0 16,0-1-1,10 1-15,9 18 16,-9 1-1,-1-1-15,1 19 16,-1 10 0,-18 9-16,0 0 15,-19 0 1,-9-1-16,-10-8 16,0-1-1,10-18 1,-1-9-16,1-10 15,9 0 1,0 0-16,0-19 16,9-9-1,1-19-15,18-9 16,0-10 0,0 19-16,-9 9 15,0 29 1,-19 0-16</inkml:trace>
  <inkml:trace contextRef="#ctx0" brushRef="#br4" timeOffset="-123995.33">28354 16477 0,'0'0'0,"0"0"0,0 0 15,9 0-15,1 0 16,18 0 0,0 0-16,0-9 15,1-10 1,-11 0-16,1 0 16,0 1-1,-19-1 1,0-9-16,-19 9 15,0 10 1,-18-1-16,-1 20 16,-9 18-1,10 0-15,8 0 16,20 9 0,9 1-16,9 0 15,1-1 1,18 1-16,0-10 15,19-9 1,0-1-16,10-18 16,-10 0-1,0-9-15,0-10 16,-10 0 0,1-18-16,-10 9 15,-9 0 1,0-1-1,-19 11-15,0 8 16,0 1 0,-10-1-16,10 10 15,-9 0 1,0 10-16,-1-1 16,1 10-1,18 9-15,1 0 16,18 0-1,0 1-15,0-11 16,19 1 0,-9 0-16,0-19 15,-29 0 1</inkml:trace>
  <inkml:trace contextRef="#ctx0" brushRef="#br4" timeOffset="-123744.98">29276 16458 0,'0'0'0,"0"0"15,9 0 1,1 0-16,18 0 15,10 0 1,9 0-16,9 0 16,0 0-1,20 10-15,-29-10 16</inkml:trace>
  <inkml:trace contextRef="#ctx0" brushRef="#br4" timeOffset="-122752.61">29934 15923 0,'0'0'0,"0"0"16,0 0 0,0 19-16,0 19 15,0 27 1,-9 29-16,0 19 16,-1-19-1,10-19-15,0-10 16,0-27-1,0-1-15,10-18 16,-10 0 0,0-10-16,0-9 15</inkml:trace>
  <inkml:trace contextRef="#ctx0" brushRef="#br4" timeOffset="-122256.53">30217 16196 0,'0'0'15,"0"0"-15,9-10 16,0 1-16,10-1 15,9 1 1,1 0-16,8 18 16,1 0-1,-10 10-15,-9 0 16,0 9 0,-19 0-16,0 0 15,-19 1 1,-9 8-16,-10-9 15,10 0 1,0-9 0,-1 0-16,20-10 15,0 1 1,-1-10-16,10 0 16,0 9-1,10 0-15,-1 1 16,19-1-1,0 1-15,1-1 16,-1 0 0,0 1-16,-18-10 15</inkml:trace>
  <inkml:trace contextRef="#ctx0" brushRef="#br4" timeOffset="-121857.52">30734 16233 0,'0'0'0,"0"0"0,0 0 16,0 0-16,0 9 16,-19 1-1,10 18 1,-1 0-16,1 19 15,18 0 1,1 0-16,-1-10 16,19 1-1,1-1-15,-1-18 16,9 0 0,-8-10-16,8-9 15,-18-9 1,0-10-16,0-18 15,-10-1 1,-9-18-16,-19 0 16,1 9-1,-1 19-15,9 9 16,1 9 0</inkml:trace>
  <inkml:trace contextRef="#ctx0" brushRef="#br4" timeOffset="-121571.2">31063 16318 0,'0'0'0,"0"0"0,0 0 16,0 0 0,10 0-16,-1 0 15,19 9 1,19 0-16,29 10 16,8 9-1,20 0 1,-57-18-16</inkml:trace>
  <inkml:trace contextRef="#ctx0" brushRef="#br4" timeOffset="-121285.2">31806 16130 0,'0'0'0,"0"0"15,0 0 1,0 9-16,0 10 16,0 19-1,-18 27-15,-1 20 16,0 8 0,10-8-1,-1-1-15,1 1 16,-1-20-16,1-8 15,-10-10 1,10-19-16</inkml:trace>
  <inkml:trace contextRef="#ctx0" brushRef="#br4" timeOffset="-119950.5">30075 17153 0,'0'0'0,"0"0"0,0 0 16,0 0 0,-9 0-1,-10 0-15,10 9 16,-1 0 0,1 10-16,18 9 15,1 19 1,9 0-16,9 9 15,-9-18 1,0-1-16,-10-8 16,-9-11-1,0 1-15,-19-10 16,-19-9 0,1-9-1,9 0-15,-1-10 16,20 0-1,9 0-15,9-18 16,29-10 0,9-9-16,0 9 15,10 0 1,-20 19-16,1 18 16,-19 1-16,-1 0 15,-8 9 1</inkml:trace>
  <inkml:trace contextRef="#ctx0" brushRef="#br4" timeOffset="-119619.53">30442 17284 0,'0'0'0,"0"0"0,0 0 16,0 0-1,0 0-15,0 9 16,0 1-1,-9 18-15,9 0 16,0 9 0,9 1-16,1 0 15,-1-20 1,1 1-16,-1 0 16,10-19-1,-10 0 1,1 0-16,-1 0 15,0-19 1,-9 0-16,0 1 16,0-11-1,-9-8-15,0 18 16</inkml:trace>
  <inkml:trace contextRef="#ctx0" brushRef="#br4" timeOffset="-119371.55">30743 17331 0,'0'0'0,"0"0"0,10 0 16,-1 0 0,19 0-16,1 9 15,-1 1 1,10-1-16,9-9 15,0 0 1,-10 0 0,1 9-16,-10 1 15,-19-10 1</inkml:trace>
  <inkml:trace contextRef="#ctx0" brushRef="#br4" timeOffset="-118333.15">31364 17331 0,'0'0'0,"0"0"16,0 0-16,0 0 16,0 9-1,-19 1 1,1 18-16,-11 9 15,1 10 1,19 0-16,9-9 16,9-1-1,1 1-15,8-20 16,11 1 0,-1 0-16,0-19 15,19-9 1,-9-10-16,-1-19 15,-18-18 1,0 0-16,-19-1 16,0-8-1,-19 18-15,0 0 16,1 19 0,-11 0-16,11 18 15</inkml:trace>
  <inkml:trace contextRef="#ctx0" brushRef="#br4" timeOffset="-117830.49">32070 16627 0,'0'0'0,"0"0"16,0 0-16,0 0 16,9 0-1,19 0 1,20 10-16,27-1 15,19 10 1,-9-1 0,-20-18-16,-8 0 15,-20 0-15,1 0 16,-19 0 0,0 0-16,-19 0 15,0 0 1</inkml:trace>
  <inkml:trace contextRef="#ctx0" brushRef="#br4" timeOffset="-116003.02">33029 16355 0,'0'0'0,"0"0"16,0 0-16,0 0 16,0 0-1,0 0-15,0 0 16,10 9-1,-1 1 1,1 18-16,-1 19 16,0 0-1,-9 0-15,0 9 16,0 0 0,0 1-1,0-11-15,0 1 16,0 0-16,0 0 15,0-9 1,0-1-16,-9-9 16,9-9-1,-9-9-15</inkml:trace>
  <inkml:trace contextRef="#ctx0" brushRef="#br4" timeOffset="-115179.35">31882 14863 0,'0'0'0,"0"0"0,0 0 16,0 0-1,9 0-15,1 0 16,8 0-16,11 0 16,-1 0-1,9 0-15,1 0 16,0 0 0,-1 0-1,-18 0-15,0 0 16,-19 0-1</inkml:trace>
  <inkml:trace contextRef="#ctx0" brushRef="#br4" timeOffset="-114515.62">32079 13118 0,'0'0'0,"0"0"0,0 0 16,0 0-1,0 0-15,10 0 16,-1 0-16,10 0 16,9 0-1,10-9 1,9-1-16,0 1 16,-10 0-1,1-1-15,0 1 16,-1-1-1,-18 10-15,0 0 16,0 0 0,-10 0-16</inkml:trace>
  <inkml:trace contextRef="#ctx0" brushRef="#br4" timeOffset="-113858.2">31675 11523 0,'0'0'0,"0"0"0,9 0 15,1 0 1,-1 0-1,19 0-15,0 0 16,10 0 0,9 0-16,0 0 15,0-9 1,0-1-16,-9 10 16,-1-9-1,1 0-15,0-1 16,-1 10-1,-8-9 1,-1 9-16,0 0 16,-9 0-16,0 0 15,-1 0 1,1 0-16,-19 0 16</inkml:trace>
  <inkml:trace contextRef="#ctx0" brushRef="#br4" timeOffset="-113301.98">32192 10069 0,'0'0'0,"0"0"16,0 0-1,10 0-15,-1 0 16,19 0-1,0 0-15,19 9 16,19 1 0,10-1-16,-1-9 15,0 0 1,-9 0-16,-10 0 16,-18-9-1,-10-1-15,-9 10 16,-19 0-1,0 0-15</inkml:trace>
  <inkml:trace contextRef="#ctx0" brushRef="#br4" timeOffset="-111638.14">31778 8905 0,'0'0'0,"0"0"15,0 0-15,10 0 16,-1-9 0,10 0-16,28-1 15,28 1 1,38-10-1,28 0-15,19 10 16,9 0-16,-18 9 16,-19 9-1,-10-9-15,-9 9 16,-19 1 0,-9-1-16,9 1 15,-10-1 1,-46-9-1,-19 0-15,0 0 16,-10 0 0,-9 0-16,0 0 15</inkml:trace>
  <inkml:trace contextRef="#ctx0" brushRef="#br4" timeOffset="-110967.77">33086 8127 0,'0'0'0,"0"0"0,0 0 15,0 0-15,0 9 16,9 10-1,1 18-15,18 20 16,0-1 0,0-19-1,19 1-15,19 9 16,0-19 0,-28-28-16,-19 0 15,9-19 1,-9 1-16,-1-1 15,1-9 1,0-1-16,0 1 16,-10 0-1,-9 9-15,0 1 16,0 8 0,0 10-16,0 0 15,0 0 1,0 0-16,0 0 15,0 19 1,0 19-16,0 27 16,0 10-1,-19 10 1,1-1-16,-11-9 16,-8 0-1,-20 0-15,-18-18 16,-19-1-1,9-19-15,10-18 16,-28-19 0,-20-9-16,20-10 15,18-9 1,19 0-16,29 0 16,18 18-1</inkml:trace>
  <inkml:trace contextRef="#ctx0" brushRef="#br4" timeOffset="-110492.49">33528 8830 0,'0'0'0,"0"0"0,0 0 0,0 0 0,0 0 16,0 0-16,9 10 0,1 27 0,-10 20 0,0-57 0,0 84 0,0 10 0,0-94 0,0 84 0,0-9 0,-10 0 0,10-75 0,-9 57 0,-10-1 0,10-9 16,-1-10-16,1 1 15,0-1-15,9-27 16</inkml:trace>
  <inkml:trace contextRef="#ctx0" brushRef="#br4" timeOffset="-110092.59">33509 8830 0,'0'0'15,"0"0"-15,10 0 0,8 10 0,11-1 0,-1 19 0,0 10 0,0 9 0,-9 0 0,0-10 0,0 1 0,-19-10 0,0-9 0,0-19 0,0 0 0,0 0 0,0 18 0,0-18 0,0 0 0,-10 19 0,10-19 0,-18 10 0,-1-1 0,19-9 0,0 0 0,-38 0 0,38 0 0,-94-9 0,-113-10 0,207 19 0</inkml:trace>
  <inkml:trace contextRef="#ctx0" brushRef="#br4" timeOffset="-108928.33">23152 7845 0,'0'0'0,"0"0"15,0 0-15,0 10 16,0 8 0,0 20-16,9 28 15,19 9 1,0 0-1,10-19-15,0-18 16,-1-10 0,1-10-16,-10-18 15,10 0 1,-1-9-16,-8-10 16,-10 1-1,-1-11-15,1 1 16,0 0-1,-10 0-15,1 9 16,-1 10 0,-9-1-16,0 10 15,0 0 1,0 0-16,10 10 16,-1 9-1,0 18 1,-9 19-16,0 10 15,-9 0-15,-10 9 16,-18 0 0,-20 0-1,1-19-15,-10-18 16,-9-10 0,-10-9-16,19-19 15,0 0 1,19-10-16,28 1 15</inkml:trace>
  <inkml:trace contextRef="#ctx0" brushRef="#br4" timeOffset="-108283.21">23932 8436 0,'0'0'0,"0"0"15,0 0-15,0 0 16,0 10-16,0 8 15,0 20 1,10 18 0,-1 10-16,-9-10 15,0-9 1,0-9 0,0-10-16,0-9 15,0-10-15,0-9 16,0 0-1,0 0 1,0-9-16,10-20 16,-1-8-16,0-10 15,10 0 1,0 0 0,0 19-16,-10 0 15,1 19 1,-1-1-16,1 1 15,-1 9 1,10 9-16,0 1 16,-1 18-1,1 0-15,0 9 16,0 10 0,0 0-16,-1-9 15,-18-1 1,0 1-16,0-1 15,0 1 1,0-29-16</inkml:trace>
  <inkml:trace contextRef="#ctx0" brushRef="#br4" timeOffset="-108087.15">23754 8896 0,'0'0'0,"0"0"0,9 0 15,10-9 1,28-10-16,132 0 16,206-18-1</inkml:trace>
  <inkml:trace contextRef="#ctx0" brushRef="#br4" timeOffset="-104370.95">24027 8568 0,'0'0'0,"0"0"15,0 0-15,0 0 16,0 0-1,0 0 1,0 0-16,0 0 16,0 0-1,-10 9-15,-9 19 16,-9 19 0,9 0-16,0 0 15,1 19 1,-1-1-1,0-8 1,0-1-16,-9 19 16,0-9-1,0-10-15,18-28 16,1-9 0,-1-10-16,1 10 15,-1 0 1,10-19-1,0 0-15,0 0 16,0 0 0,0 0-1,0-19-15,0 0 16,10-37 0,-1 0-16,1 27 15,-1 1 1,1-19-16,8-9 15,1 9 1,0 10 0,-10-1-1,10-9-15,0 19 16,9-19 0,0 0-16,1 10 15,-1 9 1,-9 18-1,9 1-15,0 28 16,10-1 0,-10-8-16,10 27 15,-1 29 1,1-10-16,0 1 16,-10-11-1,0 29 1,0 10-16,-18-29 15,8-9 1,-18-28-16,0-10 16,0-9-1,0 0-15,0 0 16</inkml:trace>
  <inkml:trace contextRef="#ctx0" brushRef="#br4" timeOffset="-104167.05">23725 8765 0,'0'0'0,"10"0"15,9 0 1,37 18-16,104 1 15,198 0 1</inkml:trace>
  <inkml:trace contextRef="#ctx0" brushRef="#br4" timeOffset="-102441.41">22747 1625 0,'0'0'0,"0"0"16,0-10-16,10-27 15,-1-20 1,0-8 0,20-38-16,-11 9 15,1 37 1,9-27-1,-9-10-15,0 47 16,-10 19 0,1-9-16,-1 8 15,1 20 1,-10 0 0,9 27-16,19 29 15,10 10 1,9 55-1,9 57-15,-18-28 16,-10-47 0,-9-10-16,0-9 15,-10-28 1,1-19 0,-10-9-16,0 9 15,0-18 1,0-10-16</inkml:trace>
  <inkml:trace contextRef="#ctx0" brushRef="#br4" timeOffset="-102151.06">22296 1521 0,'0'0'0,"0"0"15,9 0 1,10 0-16,28 0 16,37-9-1,39 0 1,8 9 0,1 0-16,-19-10 15,-19 20-15,-19-10 16,-28 9-1,-9 0 1,9-9 0,-19 0-16</inkml:trace>
  <inkml:trace contextRef="#ctx0" brushRef="#br4" timeOffset="-101786.58">23801 1184 0,'0'0'0,"0"0"16,0 0-16,-19 9 15,0-9 1,-9 9-1,0 10-15,-19 38 16,9-1 0,19-9-1,0 28 1,10-28-16,18-10 16,29 1-16,9 9 15,0-10 1,0-9-1,19 1 1,-28-20-16</inkml:trace>
  <inkml:trace contextRef="#ctx0" brushRef="#br4" timeOffset="-101457.3">24186 1156 0,'0'0'0,"0"0"0,0 9 16,-18 0-1,-1 10-15,0 28 16,0 19-1,10-1 1,9-8-16,9-10 16,1 9-1,18-9 1,0-10-16,19 1 16,0-19-1,-28-10-15</inkml:trace>
  <inkml:trace contextRef="#ctx0" brushRef="#br4" timeOffset="-101037.09">24459 1249 0,'0'0'0,"0"0"16,0 0-1,0 0-15,0 10 16,-9-1 0,9 10-1,9 28-15,10 0 16,9-10 0,10 1-16,0-10 15,-1-9 1,10-10-1,0-18 1,-9-1-16,0-8 16,-1-20-1,-9 1 1,-9-10-16,-19-10 16,0 10-1,-9 0-15,-1 10 16,1 18-1,9 19 1,0 0-16</inkml:trace>
  <inkml:trace contextRef="#ctx0" brushRef="#br4" timeOffset="-100532.43">24920 1090 0,'0'0'0,"10"0"0,-1-9 16,19-10-1,0 9 1,1 10-16,8 0 15,1 10 1,0-1 0,9 19-16,-10 10 15,-9 9 1,-9 0-16,0 18 16,-19 1-1,-9-28 1,-1-1-1,-9-9-15,10-18 16,0-10 0,-1 0-16,1-19 15,18-28 1,1-19 0,18 10-16,0-10 15,10 10 1,-1 18-1,-18 29-15,9 0 16,-9 9 0</inkml:trace>
  <inkml:trace contextRef="#ctx0" brushRef="#br4" timeOffset="-100221.65">25852 1324 0,'0'0'0,"0"-9"0,0 9 15,-10-9 1,1-1-16,-10 1 16,10 0-1,-10 18 1,0 0-16,9 1 15,1 18 1,0-9 0,9-10-16,9 10 15,0 0 1,20-1-16,-20-18 16</inkml:trace>
  <inkml:trace contextRef="#ctx0" brushRef="#br4" timeOffset="-99700.52">26124 1043 0,'0'0'0,"0"-9"0,0 9 15,0 0 1,0 0-16,10 9 16,-1 19-1,1 10 1,18 9-16,9-1 15,1 1 1,-10-28 0,1-9-16,8-1 15,1-9 1,-10-9 0,-9-1-16,0-9 15,-1 1 1,1-11-1,-9 11-15,-1 8 16,-9 1 0,0 9-16,0 0 15,9 9 1,1 48 0,-1 36-16,1 20 15,-10 28 1,-10-10-1,-9-37-15,1 0 16,-20 0 0,-9-1-1,-9-27-15,-1-47 16,-18-10 0,9-18-1,10-10-15,27 10 16</inkml:trace>
  <inkml:trace contextRef="#ctx0" brushRef="#br4" timeOffset="-99443.85">26821 1409 0,'0'0'0,"9"0"16,10-9-1,9-10-15,0 9 16,0 1 0,1 0-1,-11 9-15,-8 0 16</inkml:trace>
  <inkml:trace contextRef="#ctx0" brushRef="#br4" timeOffset="-99284.6">26811 1456 0,'0'0'0,"0"0"0,10 0 16,8 0-16,11 19 15,65 9 1,-19-10-16</inkml:trace>
  <inkml:trace contextRef="#ctx0" brushRef="#br4" timeOffset="-93695.75">27535 827 0,'0'0'0,"0"0"0,0 0 16,0 0-16,10 0 15,18 0 1,29 0-16,37 0 16,28 0-1,0 0 1,-9 0-16,-19-9 16,-28-1-16,-10 1 15,-18-10 1,0 10-1,-19 0-15,-1-1 16,-8 10 0,-1 10-16,1-1 15,-1 19 1,0 28-16,1 38 16,-10 9-1,0 29-15,0-1 16,-10 0-1,1-9-15,-10-9 16,10-29 0,-10-9-16,10-18 15,-1-20 1,1 1-16,-1-19 16,10-1-1,0-18-15,0 0 16</inkml:trace>
  <inkml:trace contextRef="#ctx0" brushRef="#br4" timeOffset="-93460.53">27902 1484 0,'0'0'0,"0"0"0,10 0 15,9-9 1,18-10-16,38 0 16,29 0-1,18-9 1,10 9-16,0 1 16,-1-1-16,-65 9 15</inkml:trace>
  <inkml:trace contextRef="#ctx0" brushRef="#br4" timeOffset="-93047.25">29163 1259 0,'0'0'0,"0"0"15,0 0 1,0 0-16,-19 9 16,0 1-1,-18-1-15,-1 19 16,0 10-1,10 9-15,0-1 16,19-8 0,-1-1-16,10 1 15,10 0 1,-1-20-16,19 1 16,0 0-1,10-19-15,0 0 16,-1-19-1,1-18-15,0-1 16,-20-9 0,-8-9-16,-10 0 15,-19 9 1,-9 0 0,-10 0-16,1 19 15,-11 9 1,11 9-16,-1 20 15,10-10 1</inkml:trace>
  <inkml:trace contextRef="#ctx0" brushRef="#br4" timeOffset="-92615.67">30057 987 0,'0'0'0,"0"0"0,0 0 16,0 9 0,-19 10-16,-19 28 15,1 18 1,-20 29-16,1 9 16,9-9-1,0-9-15,0-10 16,18-19-1,1-18-15,0-1 16,0-18 0,9 0-16,9-10 15,1-9 1,9 0-16</inkml:trace>
  <inkml:trace contextRef="#ctx0" brushRef="#br4" timeOffset="-92402.72">29577 1118 0,'0'0'0,"0"0"16,0 0-16,0 0 15,0 0 1,0 0-16,0 0 15,0 0 1,0 0-16,0 0 16</inkml:trace>
  <inkml:trace contextRef="#ctx0" brushRef="#br4" timeOffset="-92199.66">30057 1822 0,'0'0'0,"0"0"15,0 0-15,0-10 16,0 1 0,0-10-16,0 10 15,0-1 1</inkml:trace>
  <inkml:trace contextRef="#ctx0" brushRef="#br4" timeOffset="-90905.65">22211 2300 0,'0'0'16,"0"0"-16,0 0 0,0 0 16,0 0-1,9 0 1,10-9-16,19-1 15,37-8 1,38 8-16,37 1 16,29 9-1,28 0-15,28 0 16,38-9 0,75-1-16,47 1 15,29 9 1,-1-10-16,10 10 15,-1 10 1,-27-10-16,-19 0 16,-19 9-1,9 1-15,-9-1 16,0 0 0,-10 1-1,-28-1-15,-18 0 16,-29 10-16,-19-9 15,-46 8 1,-38-8 0,-29-1-16,-28-9 15,-28 10 1,-18-10-16,-20-986 16,-18 1972-1,-10-986-15,-9 0 16,0 0-1,-19 0-15,0 0 16,0 0 0</inkml:trace>
  <inkml:trace contextRef="#ctx0" brushRef="#br4" timeOffset="-89903.43">22550 602 0,'18'0'0,"58"-19"16,84 0-16,56-9 16,29 0-1,18 0-15,38 9 16,38 10 0,37 0-16,28-1 15,1 20 1,9-10-1,9 0-15,1 9 16,-20 0 0,-28-9-16,-9 10 15,-9 8 1,-29-8-16,-19 9 16,-9 9-1,-37 0-15,-20-9 16,-8-1-1,-48 1-15,-19 0 16,-18-10 0,-48 1-16,-18-1 15,-19 0 1,-10 1-16,-18-1 16,-1 1-1,1-1 1,0 10-16,-10-10 15,0 10 1,0 9-16,-9 10 16,9 8-1,1 20-15,-11 19 16,11-1 0,-11 19-16,1 19 15,0-9 1,0 9-16,-10 0 15,1-10 1,-10-8-16,0-20 16,0-9-1,-10-19-15,1 1 16,-1-20 0,1 1-16,0-20 15,9 1 1,0-9-16,0-1 15,0-9 1,0 0 0,-10 0-16</inkml:trace>
  <inkml:trace contextRef="#ctx0" brushRef="#br4" timeOffset="-88733.53">16698 1005 0,'0'0'0,"-28"0"15,-29 10-15,-18-1 16,0 1-1,9 8 1,0 11-16,10-1 16,9 19-1,9-1-15,10 11 16,19-1 0,9-9-16,9-9 15,19-1 1,10-9-1,9-9-15,19-19 16,18-9 0,1-20-16,0-8 15,-10-19-15,-9-1 16,-19-8 0,-19 8-1,-9-8-15,-19 18 16,-19 9-1,0 10-15,0 9 16,-18 10 0,-20 9-16,-18 19 15,-10 18 1,38-18-16</inkml:trace>
  <inkml:trace contextRef="#ctx0" brushRef="#br4" timeOffset="-88139.4">17347 1052 0,'0'0'0,"0"0"0,0 10 16,-19-1-16,-9 10 15,-9 9 1,-1 19 0,-9 9-16,19 10 15,-1-10 1,20 1-16,0-11 16,18 1-1,10-9-15,9-19 16,19-1-1,10 1-15,8-19 16,1-19 0,-9-18-16,-1-19 15,-18-1 1,-19 1-16,-10 0 16,-18-1-1,-20 1-15,-8 9 16,-20 10-1,1 9-15,-19 18 16,-10 29 0,29-10-1</inkml:trace>
  <inkml:trace contextRef="#ctx0" brushRef="#br4" timeOffset="-87702.35">17883 1090 0,'0'0'0,"0"0"16,0 9-1,0 10-15,0 9 16,0 28-1,-9 20-15,0 8 16,-1-9 0,-9 0-1,1 0-15,8-19 16,1-18 0,-1-10-16,1-9 15,9-19 1</inkml:trace>
  <inkml:trace contextRef="#ctx0" brushRef="#br4" timeOffset="-87089.83">17827 1202 0,'0'0'0,"0"0"15,0-9-15,9-10 16,1 1-1,-1-1-15,19-9 16,1 9 0,18 10-1,9-1-15,10 20 16,-10-1 0,1 10-16,-19 9 15,-10-9 1,-9-1-1,-19 10-15,0 1 16,-19-11 0,-9 11-16,-10-11 15,10 1 1,-1 0-16,1-19 16,19 0-1,-1 0 1,10 0-16,0 0 15,10 0 1,18-10 0,19 10-16,10 10 15,-1 9 1,-9 9-16,-9 9 16,-1 1-1,-18-1 1,-19 10-16,-9 0 15,-29 9 1,-56 1-16,-38-1 16,-18-18-1,9-29 1,18-9-16,29-9 16,57-1-1</inkml:trace>
  <inkml:trace contextRef="#ctx0" brushRef="#br4" timeOffset="-86024.7">16105 2488 0,'0'0'0,"0"0"16,0 0-16,0 0 16,0 0-1,10 0 1,37-10-1,56-8-15,104-1 16,94 0 0,47 0-16,29 1 15,37-10 1,-19-1-16,0 1 16,9 0-1,1 19 1,18-1-16,1 1 15,-20 9 1,-28 9-16,-18 10 16,-38-10-1,-19 10 1,-28-19-16,-57 0 16,-56-9-1,-47-1-15,-38 10 16,-28 0-1,-28 0 1,-10 0-16,-9 0 16</inkml:trace>
  <inkml:trace contextRef="#ctx0" brushRef="#br4" timeOffset="-85584.22">16576 367 0,'28'0'0,"113"-28"0,141 0 15,85 0 1,85 19-16,75 18 16,75 0-1,56 10-15,10-9 16,10 18 0,-29 0-16,-207-9 15</inkml:trace>
  <inkml:trace contextRef="#ctx0" brushRef="#br4" timeOffset="-84897.2">16162 358 0,'0'0'0,"0"0"0,0 0 15,0 9 1,0 10-1,-9 47-15,-1 56 16,1 37 0,9 20-16,0 8 15,-10-18 1,1 0 0,-1-28-16,1-10 15,0-18 1,-1-19-16,1-19 15,-1-19 1,1-19-16,9-18 16</inkml:trace>
  <inkml:trace contextRef="#ctx0" brushRef="#br4" timeOffset="-84657.42">15870 2347 0,'0'0'0,"10"0"0,37 0 15,84-19 1,227-9-1,282 0-15,244 19 16,-395 18 0</inkml:trace>
  <inkml:trace contextRef="#ctx0" brushRef="#br4" timeOffset="-82362.98">21863 555 0,'0'0'15,"0"0"-15,0 9 16,0 1-16,0 9 16,0-10-1,0 0 1,9 1-16,1-1 15,27 10 1,20 0 0,27-19-16,29 0 15,0 0 1,0-10 0,-9 1-16,-1 9 15,-9 0 1,-9 0-1,-29 0-15,1 0 16,-20 0 0,-18 0-16,0 0 15,-10 0 1,-9 0 0,0 0-16,0 0 15,-28 0 1,-57-9-1,-46 9-15,-57-19 16,-48-19 0,-8 1-1,46-1-15,-131-27 16</inkml:trace>
  <inkml:trace contextRef="#ctx0" brushRef="#br4" timeOffset="-81705.7">13076 1653 0,'0'0'0,"0"0"0,10 0 15,9 0 1,28 0-16,37 0 16,29 0-1,19 9 1,28-9-16,0 10 16,0-1-1,-19-9 1,-19 9-16,-19-9 15,-18 0 1,-10 0-16,-9 0 16,-19 0-1,-9 0 1,-10 0-16,0 0 16,1 0-1,-11 0 1</inkml:trace>
  <inkml:trace contextRef="#ctx0" brushRef="#br4" timeOffset="-81243.25">14779 1672 0,'0'0'0,"0"0"0,0 0 16,0 9-1,0 10-15,0 0 16,0-10 0,0 10-1,0-10-15,0 0 16,0-9 0,0 0-1,0 0-15,-9-18 16,-1-10-1,1-19-15,18-10 16,1 10 0,8 10-1,11 9-15,-1 9 16,10 10 0,-1 18-1,1 0 1,-19 1-16,-1 8 15,-18 1 1,-9 9-16,-19 19 16,-47 0-1,-67 10-15,-177 55 16</inkml:trace>
  <inkml:trace contextRef="#ctx0" brushRef="#br4" timeOffset="-80213.77">7150 302 0,'0'0'0,"0"0"16,0 0-1,0 0-15,0 0 16,0 0 0,0 0-16,0 0 15,0 0 1,0 0 0,0 0-16,0 9 15,9 1 1,0 18-1,1 28-15,-1 19 16,1 19 0,-10 0-1,0 0-15,0 9 16,0-9 0,0-10-1,9-9-15,0-19 16,1 1-1,18-20-15,0 1 16,19-20 0,0 1-1,0-9-15,-9-10 16,0 0 0,-19-10-16,-10 1 15</inkml:trace>
  <inkml:trace contextRef="#ctx0" brushRef="#br4" timeOffset="-79925.32">6416 912 0,'0'0'0,"0"0"16,9 0-16,10 0 15,38-10 1,37 1-16,18-1 16,30 1-1,-11 0 1,1-1-16,-10 1 16,-18-10-1,-20 10-15,-18-1 16,0 10-1,-28-9 1</inkml:trace>
  <inkml:trace contextRef="#ctx0" brushRef="#br4" timeOffset="-79180.19">7761 1081 0,'0'0'0,"0"0"16,0 0-1,0 0-15,10 0 16,8 0 0,11 0-16,8 0 15,1-10 1,-1 1 0,1-10-16,-10 0 15,-9 0 1,-19 10-16,0 0 15,0-10 1,-19 10 0,-9-1-16,-10 1 15,10 18 1,0 1-16,0 18 16,9 0-1,10 19 1,18 0-16,0 0 15,20-10 1,18 1-16,0-20 16,19 1-1,-1-19 1,11-9-16,-1-10 16,-9 0-1,-10-18-15,-9-1 16,-9-9-1,-10 10 1,-9-10-16,0 19 16,-19 0-1,0 9-15,0 9 16,0 1 0,0 0-1,0 9-15,0 0 16,0 0-1,9 9-15,19 19 16,1 19 0,8 0-1,1 0-15,-1-10 16,-18 10 0,0-9-16,-19-1 15,-28 10 1,-19 0-16,9-28 15</inkml:trace>
  <inkml:trace contextRef="#ctx0" brushRef="#br4" timeOffset="-78750.3">9473 630 0,'0'0'0,"0"0"0,0-19 15,0 1 1,-9 8-16,-1 1 15,1-1 1,9 20 0,-9-1-16,-1 29 15,1 27 1,-1 29-16,10 28 16,10-9-1,-1 9 1,-9-19-16,0-37 15,0-19 1,0-10-16,-9 1 16,-10-20-1,10-8-15</inkml:trace>
  <inkml:trace contextRef="#ctx0" brushRef="#br4" timeOffset="-78328.65">9012 968 0,'0'0'0,"19"0"16,28-9 0,38-1-16,37 1 15,0-1 1,20-8-1,-11 8-15,-27-9 16,-20 10 0,-18 9-16,-19 0 15,-9 0 1,-19 0-16,0 0 16,-1 9-1,-8 1 1,-1-1-16,1 19 15,-1 1 1,0 27 0,-9 0-16,0-18 15,0 18 1,0 0 0,0-9-16,0-9 15,-9-20 1</inkml:trace>
  <inkml:trace contextRef="#ctx0" brushRef="#br4" timeOffset="-78140.26">10169 668 0,'0'0'0,"0"0"16,0 0-1,0 0-15,10 0 16,-1 9 0,-9-9-1</inkml:trace>
  <inkml:trace contextRef="#ctx0" brushRef="#br4" timeOffset="-77750.7">10433 1174 0,'0'0'0,"0"0"16,0 0-16,0 0 16,9-28-1,10-19-15,19-18 16,9 8-1,0 10 1,0 0-16,-10 29 16,1 18-1,-10-10 1,-9 20-16,9 18 16,-9 9-1,0 20-15,-10 18 16,-9 0-1,0 0 1,0-9-16,0-20 16,0-8-1,0-29-15</inkml:trace>
  <inkml:trace contextRef="#ctx0" brushRef="#br4" timeOffset="-76984.07">11402 959 0,'0'0'0,"0"-10"16,0-9-16,-10 1 15,-8 8 1,-1-9-16,-19 10 16,0 9-1,10 9 1,0 10-16,9 9 15,10 1 1,18 8 0,1-18-16,-1 0 15,0-1 1,10 1-16,0-19 16,9 0-1,-9 0 1,0-9-16,0-10 15,-10-19 1,10 1 0,-19 18-16,0 19 15,0-9 1,0-1-16,0 20 16,0-1-1,9 47 1,1 10-16,-1 37 15,-9 38 1,0 19 0,-9 8-16,-10-36 15,0-10 1,-9-19-16,-10-9 16,-9-10-1,19-46 1,-10-29-16,-18-9 15,0-9 1,8-29 0,1-18-16,0-38 15,29 0 1,8 38 0,29-19-16,9-19 15,19 10 1,0 9-16,0 9 15,-9 28 1,0 10 0,-20 19-16,1 0 15,9-1 1,-18 10-16</inkml:trace>
  <inkml:trace contextRef="#ctx0" brushRef="#br4" timeOffset="-76584.47">12220 1296 0,'0'0'0,"0"0"16,10 0-16,18-9 16,28 0-1,29 9-15,28-29 16,19 1-1,18 9 1,-28 1-16,-28 8 16,-28 10-1,-19 0 1,-28 0-16,0-9 16,-19 9-1,0 0-15</inkml:trace>
  <inkml:trace contextRef="#ctx0" brushRef="#br4" timeOffset="-76234.22">12183 827 0,'0'0'0,"0"0"16,0 0-1,0 0 1,0 10-16,-19-1 16,0 19-1,-19 0-15,1 29 16,-1 8-1,29-37 1,18 1-16,29 17 16,103 20-1,245 19 1,56-20-16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02T15:45:42.2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8664 837 0,'0'0'0,"0"18"0,0 20 16,0 28-1,10 56 1,-10 65 0,0-9-16,0-37 15,-10 28 1,1 9 0,-1-56-16,-8-28 15,-1-9 1,0-39-16,0-17 15,10-20 1,-10-18 0,-9-29-16,-10-28 15,0-18 1,-18-38-16,0-19 16,-1 66-1,1 10 1,-10-1-1,0 19-15,-19 38 16,1 9 0,8 28-1,11 9-15,17 38 16,11 28 0,46 19-16,48 0 15,65 0 1,57-18-1,-1-57-15,-8-38 16,-29-9 0,-38-9-1,-27-1-15,-20-9 16,-18-9 0,-19 19-16</inkml:trace>
  <inkml:trace contextRef="#ctx0" brushRef="#br0" timeOffset="418.08">9492 1944 0,'0'0'0,"0"0"16,-9-10-16,-10 1 15,-9 0 1,-10 18 0,0 19-16,1 19 15,18 0 1,10-10 0,18-18-16,0 0 15,20-19 1,8-9-16,1-10 15,-1-19 1,-8 1 0,-11 18-16,-8 10 15,-1 9 1,20 9 0,-1 19-16,19 19 15,19 19 1,9 9-1,-37-38-15</inkml:trace>
  <inkml:trace contextRef="#ctx0" brushRef="#br0" timeOffset="751.82">9765 780 0,'0'0'0,"0"0"15,9 28-15,20 66 16,-1 66 0,-9 37-1,-10 9-15,-9-18 16,-9 28-1,-1-29 1,-9-74-16,1 46 16,8-37-1,1-65 1,-10-10-16,9-19 16,1-28-1</inkml:trace>
  <inkml:trace contextRef="#ctx0" brushRef="#br0" timeOffset="968.58">9219 1606 0,'19'0'0,"47"-9"0,75-1 15,28-9 1,-9 10 0,-9 9-16,9 9 15,160 29 1</inkml:trace>
  <inkml:trace contextRef="#ctx0" brushRef="#br0" timeOffset="1360.47">10677 1747 0,'0'0'0,"0"0"0,-9-10 16,-19-8 0,-19-1-16,-29-9 15,-8 9 1,-1 19 0,19 9-16,19 10 15,19 28 1,9 9-1,29-18-15,-1-1 16,10-18 0,9-10-1,10-18-15,9-38 16,0 0 0,-10 19-1,-18 0-15,0 19 16,-10-1-1,1 20-15,18 8 16,10 29 0,18 38-1,19 46-15,1-9 16,-48-75 0</inkml:trace>
  <inkml:trace contextRef="#ctx0" brushRef="#br0" timeOffset="1703.53">11665 1878 0,'10'-9'0,"-1"-1"0,29-9 16,27 1 0,58 18-1,27 0 1,38 0-16,10 0 16,0 9-1,-10-18-15,-28-10 16,-38-9-1,-28 9 1,-38 10-16,-18-1 16,-29 10-1</inkml:trace>
  <inkml:trace contextRef="#ctx0" brushRef="#br0" timeOffset="2033.44">13255 1156 0,'0'0'0,"0"0"16,0 0 0,0 0-16,9 9 15,29 19 1,28 38-1,0 18-15,0-9 16,-1 28 0,-17-9-16,-30-28 15,-8 18 1,-38 10 0,-48-19-16,-8-9 15,-20-10 1,38-9-1</inkml:trace>
  <inkml:trace contextRef="#ctx0" brushRef="#br0" timeOffset="2516.6">14770 799 0,'0'0'0,"0"0"0,0 0 15,0 0 1,0 19-16,9 18 16,0 48-1,10 56 1,0 27-1,0 11-15,0-29 16,-19-38 0,0-18-16,-10-19 15,1 0 1,-1-18-16,1-39 16,0 1-1,-1-19 1</inkml:trace>
  <inkml:trace contextRef="#ctx0" brushRef="#br0" timeOffset="2717.49">14045 1475 0,'0'0'0,"19"0"15,28-10 1,57-18-16,56 0 15,18 19 1,-8-1-16,-1 1 16,-9 18-1,141 10 1</inkml:trace>
  <inkml:trace contextRef="#ctx0" brushRef="#br0" timeOffset="3171.26">15353 1428 0,'0'0'0,"0"0"15,9 0 1,1-28-16,27-19 16,39-19-1,27 0-15,19 1 16,10 46-1,-10 28 1,-18 1-16,-10 18 16,-9 37-1,-29 1-15,-28 9 16,-18 10 0,-20 8-1,-37-8-15,-28-1 31,0-27-31,9-39 16,0-27 0,19-29-16,9-27 15,20-48 1,18-18-16,18 46 16,20 10-1,9 10 1,9 18-16,20 28 15,-39 10 1</inkml:trace>
  <inkml:trace contextRef="#ctx0" brushRef="#br0" timeOffset="3700.45">17027 1362 0,'0'0'0,"0"0"16,-18-9-1,-29-10-15,-10 0 16,-9 19 0,19 19-1,10 28-15,18 9 16,19-9-1,19 0 1,9-19-16,9 0 16,10 0-1,10-9-15,-10-19 16,0-19 0,-9-9-1,-20 19 1,1-10-16,-9 10 15,-10-1 1,9 10-16,0 19 16,20 37-1,-1 10 1,19 9-16,9-19 16,-9-18-1,10-19 1,-1-10-16,1-9 15,-10-9 1,-10-1 0,-27 1-16</inkml:trace>
  <inkml:trace contextRef="#ctx0" brushRef="#br0" timeOffset="3983.4">17648 1550 0,'0'0'0,"0"9"16,0-9-16,10 9 15,-1 1 1,1 18-1,18 38-15,0-1 16,19 10 0,19-9-1,0-28-15,0-1 16,-29-18 0</inkml:trace>
  <inkml:trace contextRef="#ctx0" brushRef="#br0" timeOffset="4144.33">17629 1174 0,'0'0'0,"0"0"16,0 0-16,10 10 15,-10-10 1</inkml:trace>
  <inkml:trace contextRef="#ctx0" brushRef="#br0" timeOffset="4493.67">18269 1906 0,'0'0'0,"0"0"0,10-19 15,-1 1-15,0-29 16,10-19-1,9-9 1,10 0 0,9-28-16,10 28 15,-10 18 1,9 20-16,-9 18 16,-9 19-1,-1 19 1,-8 18-16,-11 20 15,-18 18 1,-28 37 0,-28 10-16,-1-37 15,-9-29 1,10-18-16,28-20 16</inkml:trace>
  <inkml:trace contextRef="#ctx0" brushRef="#br0" timeOffset="4949.7">15240 2385 0,'0'0'0,"0"0"16,9 37 0,1 48-16,9 65 15,-10 56 1,-9 29 0,-9-57-16,9-37 15,0 18 1,0-18-1,9-38-15,0-18 16,-9-20 0,0-46-16</inkml:trace>
  <inkml:trace contextRef="#ctx0" brushRef="#br0" timeOffset="5150.06">14384 3370 0,'0'0'0,"9"0"0,48-10 15,46-8 1,48 8-16,18 20 16,19-29-1,29 10-15,131 18 16</inkml:trace>
  <inkml:trace contextRef="#ctx0" brushRef="#br0" timeOffset="5802.74">15814 3773 0,'0'0'0,"0"0"15,9 0 1,10-9-16,9-19 15,10-29 1,-10 20 0,-9-19-16,-10-10 15,-9 19 1,-18 9-16,-1 20 16,0 8-1,0 1 1,0 18-16,0 19 15,10 10 1,9 18-16,9 10 16,29 0-1,19-10-15,-1-28 16,19-19 0,19-27-1,0-10-15,0-19 16,-28 0-1,0-38 1,-19-27-16,-28 27 16,-19 20-1,0 36-15,-9 1 16,-1 19 0,10 9-1,0 9-15,10 19 16,-1 19-1,19 38-15,0-1 16,10-18 0,-19-29-16,0 1 15,0 46 1,-19-9 0,-10-28-16,-9-9 15,-18-29 1,-1 1-1,0 8-15,20-18 16</inkml:trace>
  <inkml:trace contextRef="#ctx0" brushRef="#br0" timeOffset="6124.27">17074 2816 0,'0'0'0,"0"0"15,0 10-15,10 18 16,-1 66 0,1 65-1,-1-9-15,-9-9 16,0 0-1,-9-29 1,-10-18-16,0-9 16,-9-20-1,0-8 1,9-11-16,0-17 16,10-20-1</inkml:trace>
  <inkml:trace contextRef="#ctx0" brushRef="#br0" timeOffset="6336.14">16689 3417 0,'0'0'0,"9"9"16,38-9 0,38 0-16,37 9 15,0-9 1,10-9-1,-28 0-15,-20 9 16,-37 9 0,-18-9-1,-29 0-15</inkml:trace>
  <inkml:trace contextRef="#ctx0" brushRef="#br0" timeOffset="6800.21">8288 2807 0,'0'0'0,"0"0"16,0 9-16,9 48 16,10 36-1,-9-8 1,-1-1-16,-9 19 16,0 1-1,0-29-15,0 0 16,0-19-1,0-37 1</inkml:trace>
  <inkml:trace contextRef="#ctx0" brushRef="#br0" timeOffset="7216.04">8561 3304 0,'0'0'0,"9"-9"16,19-10 0,19-37-16,29-10 15,-1 28 1,-19 20 0,-9 18-1,10 9-15,-10 10 16,9 75-1,-18 0-15,-38-76 16,-9 20 0,-38 27-1,-48 20-15,1-29 16,19-56 0,9-9-1,10-1-15,18-36 16,19-1-1,10 18 1,9-46-16,19-9 16,28 28-1,-19 37-15</inkml:trace>
  <inkml:trace contextRef="#ctx0" brushRef="#br0" timeOffset="7595.84">9605 3220 0,'0'0'0,"9"0"16,10-28-16,28-1 15,0 1 1,0 9-16,0 19 16,10 10-1,-20 18 1,-8 10 0,-20 27-16,-18-8 15,-29 18 1,-37 9-16,9-37 15,-9-47 1,9 0 0,0-19-16,28-9 15,19 9 1</inkml:trace>
  <inkml:trace contextRef="#ctx0" brushRef="#br0" timeOffset="7950.39">10311 3370 0,'0'0'0,"9"0"15,10-19-15,28-9 16,0 19 0,19-10-1,-10 9-15,1 20 16,-20-1-1,1 1 1,-19 8 0,-19 20-16,-10 37 15,-9-28 1,-46 9-16,-30-28 16,20-37-1,9-1 1,1-27-16,17-10 15,20-37 1,28 27-16,0 48 16</inkml:trace>
  <inkml:trace contextRef="#ctx0" brushRef="#br0" timeOffset="8783.92">19746 968 0,'0'0'0,"19"-9"0,28-1 16,38 10-1,28 10-15,-10 8 16,-18 10-1,-10 10 1,0 28-16,-18 18 16,-20 19-1,-18 19-15,-19 10 16,-19-10 0,0-29-1,1-18-15,-1-9 16,9-56-1</inkml:trace>
  <inkml:trace contextRef="#ctx0" brushRef="#br0" timeOffset="8950.44">20000 1559 0,'10'0'0,"-1"-9"0,38-1 16,47-9-1,38 1-15,28 8 16,18 1 0,152 18-1</inkml:trace>
  <inkml:trace contextRef="#ctx0" brushRef="#br0" timeOffset="9434.01">21308 1231 0,'0'0'0,"0"0"15,-19 0-15,0 9 16,0 10 0,1 28-1,-1 28-15,9-19 16,20 10 0,9-10-1,-10-37-15,19-29 16,0 1-1,10 0 1,9-29-16,9-18 16,-18 18-1,-19 10-15,0 9 16,-19 10 0,9 9-16,1 9 15,8 10 1,11 19-1,-1-1-15,0 1 16,0-1 0,10-9-16,0-9 15,-10 0 1,0-19-16,-9 0 16,0-19-1,-1-9-15,-27-19 16,-29-9-1,-84-10-15,-66 10 16,-160 0 0</inkml:trace>
  <inkml:trace contextRef="#ctx0" brushRef="#br0" timeOffset="10008.57">19680 3332 0,'10'0'0,"9"-18"15,28-1 1,47-9-16,0 9 16,0 9-1,-19 20-15,-9-1 16,-19 10 0,-9 9-16,-20 0 15,-8 0 1,-10 1-16,-10 8 15,-8-9 1,8-9 0,1 0-16,-1 0 15,20-1 1,-1 10-16,19 19 16,1 0-1,8 10-15,1-1 16,-19-9-1,-19-10-15,-19 10 16,-47 19 0,-75-10-16,-28-9 15,-1-28 1,29-19-16,47-9 16,28-1-1,38 10-15</inkml:trace>
  <inkml:trace contextRef="#ctx0" brushRef="#br0" timeOffset="10560.54">20866 3670 0,'0'0'0,"0"0"15,0-9-15,0-1 16,0 10-1,0 0 1,-10 10-16,-9 8 16,1 20-1,-1-1-15,9 10 16,20-9 0,-1-10-16,19-9 15,1-10 1,18-9-16,0-19 15,9-18 1,1-1-16,-20-9 16,1 1-1,-19 17-15,-1 11 16,-8 8 0,-1 20-16,20-1 15,-1 19 1,9 0-16,10 0 15,-9 1 1,9-11 0,-9 1-16,-1-19 15,1-19 1,0-9-16,-10-9 16,-19-20-1,-18-8-15,-38-10 16,-28 0-1,-20 28-15,-46 28 16,-179 10 0</inkml:trace>
  <inkml:trace contextRef="#ctx0" brushRef="#br0" timeOffset="11016.69">14779 4383 0,'0'0'0,"9"0"0,48-9 16,75-10 0,112 0-1,48-9-15,18 9 16,20 1-16,-29-1 15,-19 0 1,-38 0-16,-65 10 16,-38-1-1,-47 1-15,-28 0 16,-19 9 0,-28 0-16,-10 0 15,-9 0 1</inkml:trace>
  <inkml:trace contextRef="#ctx0" brushRef="#br0" timeOffset="11362.1">14440 4533 0,'10'0'0,"18"-9"0,66-10 16,122 0-1,85 10-15,38 0 16,0 9-16,-19 0 16,-10-10-1,-28 1-15,-46-1 16,-67 1-1,-37 9 1,-48-9-16,-37-1 16,-19 1-1,-9 9-15,-19 0 16,0 0 0</inkml:trace>
  <inkml:trace contextRef="#ctx0" brushRef="#br0" timeOffset="11844.31">14393 2976 0,'10'0'0,"9"-19"0,37-9 16,104-28-16,113 9 16,94 37-1,18 10 1,-27 28-16,-1 1 16,-27-1-1,-48-10-15,-56-8 16,-57-1-1,-37 1-15,-29 8 16,-18 11 0,-19 17-16,-10 20 15,-9 28 1,-9 19-16,-19-1 16,-1 10-1,-18 0-15,0-19 16,-9-18-1,-10-10-15,10-10 16,-10-8 0,0-20-16,-28 1 15,19-19 1</inkml:trace>
  <inkml:trace contextRef="#ctx0" brushRef="#br0" timeOffset="12233.38">14807 2882 0,'0'0'0,"-9"9"15,-19 10 1,-19 47-16,-10 46 15,10 29 1,9 28-16,29 9 16,18-9-1,20-19-15,18-18 16,19-10 0,18-29-16,29 1 15,19-28 1,18-10-16,20-18 15,-20-20 1,-18-8 0,-29-1-16,-18-9 15,-10 0-15,-37 0 16</inkml:trace>
  <inkml:trace contextRef="#ctx0" brushRef="#br0" timeOffset="12992.45">18269 3492 0,'0'0'0,"0"0"0,0 0 16,0 0-1,0 0-15,10 0 16,-1 0 0,29-28-16,9-19 15,9-19 1,1-18-16,-10-29 15,-19-9 1,-19-9 0,-37 9-16,-10 19 15,-9 18 1,-9 19-16,-1 29 16,1 9-1,9 18-15,0 10 16,19 10-1,-1-1-15,20-9 16,0 9 0,-1-9-16,10 0 15,0 10 1,-9-1-16,-1-9 16</inkml:trace>
  <inkml:trace contextRef="#ctx0" brushRef="#br0" timeOffset="13316.87">18006 2525 0,'0'0'0,"0"0"16,0 0 0,0 0-16,0 0 15,0 0 1,0 0-16,0 10 15,0-1 1,-10 1-16,1-1 16,0-9-1,9 0-15,0 0 16,9 0 0,0-19-16,20-18 15,18-20 1,18 10-16,1 29 15,47 27 1,94 75 0,141 85-16</inkml:trace>
  <inkml:trace contextRef="#ctx0" brushRef="#br0" timeOffset="15608.46">22691 1568 0,'0'0'0,"0"0"0,0-9 16,-10-10-1,1 10 1,-1-1-16,20 1 16,18-10-1,47 1-15,66 8 16,38 1 0,19-1-16,-10 10 15,-28 0 1,-19 10-16,-19-1 15,-18 10 1,-29 0-16,-19-1 16,-18 1-1,-19 0-15,0-10 16,-10 1 0</inkml:trace>
  <inkml:trace contextRef="#ctx0" brushRef="#br0" timeOffset="16033.14">24393 1278 0,'0'0'0,"0"0"15,0 0-15,0 0 16,10 9 0,-1 19-16,1 19 15,-1 9 1,0 1-1,-9-11-15,0-8 16,0-19 0,-9 0-1,0-19-15,-10 0 16,0-29-16,0-18 16,10-28-1,9-9-15,9 18 16,19 10-1,19 18-15,0 10 16,10 28 0,-10 10-16,-9 18 15,-1 0 1,-18 19-16,-10 19 16,-27 9-1,-39 28-15,-37 19 16,28-66-1</inkml:trace>
  <inkml:trace contextRef="#ctx0" brushRef="#br0" timeOffset="16966.18">25221 1249 0,'0'0'0,"0"0"15,0 0-15,0 19 16,0 19-1,10 27-15,-10 20 16,0 9 0,-10-10-16,1-9 15,-1-28 1,10-9-16,0-20 16,0-18-1,0 0 1,0-9-16,0-38 15,0-28-15,10-28 16,-1 0 0,1 18-1,-10 19-15,9 29 16,0 9 0,1 18-16,-1 1 15,10 18 1,9 10-16,10 19 15,0 9 1,-1-10-16,1 1 16,-10-20-1,-9 1-15,9-19 16,0 0 0,1-19-16,-1 1 15,0-20 1,0 1-16,-9 8 15,0 1 1,0 19-16,-10 0 16,0 18-1,10 10 1,10 18-16,-11 29 16,1 28-16,-19 0 15,0-1 1,0-18-1,0-18-15,0-10 16,0-10 0,0 1-16,10-20 15,-10-8 1</inkml:trace>
  <inkml:trace contextRef="#ctx0" brushRef="#br0" timeOffset="17233.27">26200 1165 0,'0'0'0,"0"0"0,0 9 15,0 10 1,0 19-16,-10 37 16,1 19-1,-1-1 1,20 1-16,-1-19 15,19-18-15,1-1 16,18-19 0,9 1-1,10-10-15,28 0 16,-47-18-16</inkml:trace>
  <inkml:trace contextRef="#ctx0" brushRef="#br0" timeOffset="17786.09">27385 2000 0,'0'0'0,"0"0"16,0-19-16,0 0 15,0-18 1,9-10-16,1-19 15,-1 1 1,19-20 0,1-9-16,-1 10 15,0 28-15,-9 18 16,0 19 0,9 10-16,0 18 15,0 20 1,1-1-1,-11 19-15,1-10 16,0 1 0,-10-20-16,-9 1 15,10-9 1,-10-10-16,9 0 16,1-10-1,18-18-15,0-10 16,10-8-1,-1 17-15,1 11 16,0 8 0,-1 20-16,1 8 15,0 11 1,-10 17-16,-9 1 16,-10 10-1,-9 8-15,0 10 16,0-37-1</inkml:trace>
  <inkml:trace contextRef="#ctx0" brushRef="#br0" timeOffset="18149.63">28486 1653 0,'0'0'0,"0"0"16,0 0-16,0 0 15,0 0 1,0 0-16,0 0 16,0 9-1,-10 10-15,1 19 16,18 8 0,1 11-16,18-10 15,0-10 1,19-18-1,19 0 1,0-19-16,-10-28 16,1-10-16,-29-18 15,-19-10 1,-18-9-16,-29 19 16,1 9-1,-10 28-15,18 10 16</inkml:trace>
  <inkml:trace contextRef="#ctx0" brushRef="#br0" timeOffset="18618.8">29549 855 0,'0'0'0,"0"0"0,0 0 16,0 19 0,0 56-16,0 47 15,-10 38 1,1-1 0,-1-9-16,1-9 15,9-38 1,9-18-16,-9-38 15,0-19 1,0-19-16,-9-9 16,-19-9-1,-19-29-15,-28-37 16,9 0 0,0 19-16,9 18 15,10 19 1,19 10-16,0 18 15,0 10 1,9 19-16,9 9 16,10 0-1,10 9-15,18-9 16,29 0 0,-20-29-16</inkml:trace>
  <inkml:trace contextRef="#ctx0" brushRef="#br0" timeOffset="19267.39">29690 1822 0,'0'0'0,"0"0"0,9 0 15,1 9-15,-1 0 16,19 1-1,0-10-15,10 0 16,9-19 0,10-9-16,-10-10 15,9-18 1,-18 0-16,-10 0 16,-19 9-1,-9 18 1,-19 1-16,1 19 15,-20 9-15,0 19 16,10 18 0,0 29-16,19 18 15,9 1 1,18-10-16,11-9 16,18-20-1,0-8 1,19-19-16,-1-19 15,20-28 1,28-47-16,-10-57 16,-27-9-1,-29-9-15,-19 0 16,-28 19 0,-19 37-16,0 19 15,-9 28 1,-10 19-16,1 19 15,-10 37 1,-10 56-16,-9 57 16,10 37-1,18 29-15,20-10 16,27-10 0,0 10-16,20-9 15,18 140 1</inkml:trace>
  <inkml:trace contextRef="#ctx0" brushRef="#br0" timeOffset="19639.98">22785 3670 0,'9'0'0,"19"0"16,38-9-16,57-10 16,18 10-1,0-1-15,-10 1 16,1 9 0,-19 9-16,0-9 15,-57 0 1</inkml:trace>
  <inkml:trace contextRef="#ctx0" brushRef="#br0" timeOffset="19988.93">24074 3464 0,'0'0'16,"0"0"-16,0 0 15,0 0-15,0 9 16,-10 10 0,-9 18-16,1 20 15,-11-1 1,10-19-1,10-8-15,0-11 16,-1-18-16,10 0 16,0-9-1,10-29 1,-1-27-16,19-1 16,1 0-1,8 29-15,-9 18 16,1 10-1,8 18-15,1 10 16,-10 9 0,-9 19-16,-29 19 15,-46 27 1,-29 1-16,38-47 16</inkml:trace>
  <inkml:trace contextRef="#ctx0" brushRef="#br0" timeOffset="20392.03">26896 2169 0,'0'0'0,"0"0"16,0 9-16,0 19 15,0 38 1,0 19-16,0 8 16,0 1-1,0 0-15,-10-19 16,1 0 0,-10-19-1,0 1-15,1-29 16</inkml:trace>
  <inkml:trace contextRef="#ctx0" brushRef="#br0" timeOffset="20628.41">26341 2882 0,'0'0'0,"0"0"15,0 0-15,0 0 16,9 9 0,1 1-1,18 18-15,9 9 16,10-8-1,10-1-15,9-10 16,0-8 0,-1-10-16,-8-19 15,-1-9 1,-9 0-16,-9 0 16,-29 9-1</inkml:trace>
  <inkml:trace contextRef="#ctx0" brushRef="#br0" timeOffset="21108.54">24779 3586 0,'0'0'16,"0"0"-16,10 0 16,-1-10-16,0 1 15,1-1 1,-1 20-16,19-1 15,1 29 1,18 9-16,0 18 16,0-8-1,-10-1 1,1-19-16,0 1 16,-1-19-16,10-19 15,10-10 1,9-18-16,18-19 15,-9-37 1,-9-10 0,-19 10-16,-18 9 15,-11 18-15,-8 20 16,-10 27 0</inkml:trace>
  <inkml:trace contextRef="#ctx0" brushRef="#br0" timeOffset="21536.95">26218 3905 0,'0'0'0,"0"0"15,0 0-15,-9-19 16,-10 0-1,-18 0-15,-10-9 16,-10 19 0,10 9-1,19 9-15,0 1 16,18 8 0,1 1-16,-1 9 15,20-9 1,-1 0-16,1 0 15,18-10 1,0-9-16,0 0 16,10 0-1,-10-9-15,0 9 16,1 0 0,-1 9-16,9 0 15,29 29 1,-19-19-16</inkml:trace>
  <inkml:trace contextRef="#ctx0" brushRef="#br0" timeOffset="21960.38">26764 3867 0,'0'-9'0,"9"-29"0,1-28 16,-10-27-1,0 8-15,-10 20 16,1 18-1,0 18-15,-1 20 16,1 18 0,-10 10-16,0 28 15,0 47 1,10 19-16,18-1 16,10-9-1,9-18-15,1-29 16,8-9-1,1-9-15,0-20 16,9-18 0,18-18-16,-8-1 15,-10-9 1,-9 9 0,-1 10-16,1-1 15,-1 1-15,1 18 16,0 1-1,-1-1 1,1 0-16,0-9 16,-10 0-1,-19 0-15</inkml:trace>
  <inkml:trace contextRef="#ctx0" brushRef="#br0" timeOffset="22119.27">27056 3520 0,'0'0'0,"0"0"0,0 0 16,0 0-1,0 0-15,9 9 16,1-9 0</inkml:trace>
  <inkml:trace contextRef="#ctx0" brushRef="#br0" timeOffset="22566.46">27601 3004 0,'0'0'0,"0"9"15,0-9-15,0 19 0,10 47 16,-1 46-1,1 10-15,8 10 16,1-10 0,0-19-16,-10-19 15,1-37 1,-1-9-16,-9-10 16,0-19-1,0-9-15,0 0 16,-19-19-1,-18-9-15,-10-9 16,0 9 0,0 18-16,0 1 15,18 18 1,1 10-16,9 9 16,10 0-1,9 10-15,9 9 16,20 0-1,27 0-15,66 0 16,170 46 0</inkml:trace>
  <inkml:trace contextRef="#ctx0" brushRef="#br0" timeOffset="23168.71">28392 3708 0,'0'0'0,"0"0"0,0-10 15,-19 1 1,0-1-16,0 1 16,-9 18-1,0 20-15,9 8 16,9 10 0,1 0-16,18-10 15,1 1 1,-1 0-16,1-20 15,8 1 1,11 0 0,-1 0-1,19-1-15,0-8 16,0-10-16,0 0 16,0-19-16,0-9 15,10-19 1,8-38-1,-8-27-15,-19-1 16,-1-27 0,-18-1-16,-19 19 15,-19 28 1,0 19-16,1 37 16,8 10-1,1 19-15,-10 18 16,0 10-1,0 56-15,0 38 16,10 37 0,9 0-16,9-9 15,1-19 1,-1-29 0,19-17-16,1-11 15,-1-8-15,-9-20 16,0-18-1,-10-10 1</inkml:trace>
  <inkml:trace contextRef="#ctx0" brushRef="#br0" timeOffset="23746.03">28081 3379 0,'0'0'0,"0"0"0,10 0 15,8 0 1,29 0-16,38 0 16,28 10-1,28 8 1,0 10-16,19 1 16,0 18-16,-19-10 15,-28 1 1,-28-20-1,-29 1-15,-9 0 16,-9-10 0,-1 1-16,1-10 15,0 0 1,-1 0-16,1-19 16,0 0-1,-10-9-15,-9-10 16,-10-18-1,-18 0-15,-10-10 16,-19 19 0,-18 19-16,-10 9 15,-9 38 1,9 19-16,0 9 16,19 28-1,19 18-15,28 11 16,18-11-1,20-17-15,19-1 16,18-19 0,9-19-16,1-8 15,-10-20 1,1-9 0,-48-9-16</inkml:trace>
  <inkml:trace contextRef="#ctx0" brushRef="#br0" timeOffset="23913.4">30207 4224 0,'0'0'0,"0"0"16,10 18-16,-10-8 15</inkml:trace>
  <inkml:trace contextRef="#ctx0" brushRef="#br0" timeOffset="26761.86">7027 9093 0,'0'0'0,"0"0"16,0 9-16,0 10 16,-9 38-1,0 36 1,18 29-16,0 0 15,1 10 1,9-20-16,-1-18 16,1-10-1,0-27-15,-19-20 16,0-18 0,0 0-16,0-10 15,0-9 1</inkml:trace>
  <inkml:trace contextRef="#ctx0" brushRef="#br0" timeOffset="27156.03">7535 9628 0,'0'0'0,"10"-10"15,-1-18-15,19-9 16,1-10 0,18 0-16,0 19 15,19 0 1,-10 18-16,0 20 16,1 18-1,-20 9 1,-8 10-16,-10 0 15,-19 19 1,-29 9-16,-37 0 16,-28-9-1,0-19-15,10-38 16,18-18 0,0-10-16,19-19 15,9-18 1,19 18-16</inkml:trace>
  <inkml:trace contextRef="#ctx0" brushRef="#br0" timeOffset="27584.23">8401 9421 0,'0'0'0,"9"0"0,1-18 15,-1-1 1,19-9-16,10 0 16,9-1-1,19 20-15,0 0 16,-10 18-1,1 19-15,-20 0 16,-18 1 0,-10 17-16,-18 1 15,-19-9 1,-29-1-16,1-8 16,9-20-1,0-9-15,9-19 16,-9-18-1,9-10-15,10 0 16,19 0 0,18 0-1,1 28-15</inkml:trace>
  <inkml:trace contextRef="#ctx0" brushRef="#br0" timeOffset="27978.93">9266 9159 0,'0'0'0,"10"0"0,-1-19 16,19 10 0,1-1-16,8 10 15,10 10 1,0 18-16,0 19 15,0 18 1,-18 1-16,-11 0 16,-18-1-1,-18-8 1,-11-20-16,-8-9 16,-1-18-1,0-10-15,-18-19 16,9-19-1,9-18-15,10 0 16,19-10 0,18 10-16,10 9 15,9 9 1,-9 20-16</inkml:trace>
  <inkml:trace contextRef="#ctx0" brushRef="#br0" timeOffset="28347.4">10179 9450 0,'0'0'0,"9"0"16,38-10-16,47 1 16,47-1-1,19 10-15,29-9 16,27 9 0,10-9-16,-1-1 15,-27 1 1,-38 0-16,-47-1 15,-38 1 1,-28-1 0,-9 10-16,-19 0 15,-10 0 1,-9 0-16</inkml:trace>
  <inkml:trace contextRef="#ctx0" brushRef="#br0" timeOffset="28733.32">12089 9318 0,'0'0'0,"0"0"0,0 0 16,9 10-16,0-1 15,1 10 1,9 9 0,-1 9-16,1-8 15,-9-1 1,-10-9-16,0-19 15,0 0 1,0 0-16,0-29 16,-10-27-1,10-28 1,10-20-16,8 29 16,11 19-1,-1 19-15,0 8 16,10 20-1,9 18 1,-10 10-16,1 19 16,-10 9-1,-18 28-15,-29 28 16,0-47 0</inkml:trace>
  <inkml:trace contextRef="#ctx0" brushRef="#br0" timeOffset="29253.24">12945 8690 0,'0'9'0,"0"19"16,9 47-16,10 75 16,9 38-1,-9 28-15,0 9 16,-10 10 0,10-1-1,-10-18-15,1-28 16,-10-20-1,9-36-15,-9-48 16,0-18 0,0-29-16,0-18 15,0-9 1,0-10 0,0 0-16,0 0 15</inkml:trace>
  <inkml:trace contextRef="#ctx0" brushRef="#br0" timeOffset="30195.15">13180 8493 0,'9'0'0,"38"-19"16,76 0-16,93-9 15,76 0 1,56 0-16,66 18 16,75 1-1,19-1-15,-47 1 16,-38 0-1,-47-10 1,-65 0-16,-48-9 16,-56 9-1,-38 10-15,-46 9 16,-20 0 0,-28 0-1,-18 9-15,-19 1 16,-20-1-1,1-9-15,-9 9 16,-1 1 0,0 18-1,1 9-15,18 48 16,0 28 0,19 27-16,0 39 15,0 8 1,10-9-16,-1 10 15,1-10 1,-10-18 0,-10-19-1,-18-19-15,0-19 16,-19-19 0,0-9-16,-19-9 15,0-10 1,-18 1-16,-39-11 15,-93-8 1,-141-10 0,-132-47-16,-48-9 15,-27-9 1,-19-10-16,-10 0 16,38 19-1,75 0-15,76-1 16,28 11-1,46 8-15,39 1 16,56-1 0,56 1-1,47 0-15,29-1 16,28 10 0,9 0-16,9 0 15,10 0 1,0 0-1,0 0-15,0 0 16,19 10 0,-9-10-16</inkml:trace>
  <inkml:trace contextRef="#ctx0" brushRef="#br0" timeOffset="30730.24">13716 8990 0,'0'0'0,"0"0"16,0 0-16,0 9 15,9 19 1,1 29-16,-1 37 16,10 9-1,-10 0 1,1 0-16,-1-18 15,-9-10 1,0-19-16,0-19 16,0-18-1,0 0-15,0-19 16,0 0 0</inkml:trace>
  <inkml:trace contextRef="#ctx0" brushRef="#br0" timeOffset="31299.75">13641 9131 0,'0'0'0,"9"-19"0,10-9 15,19-29 1,37-8-16,10-1 16,18 10-1,0 9 1,10 28-16,-28 19 15,-10 9 1,-9 20-16,-9 18 16,-20-1-1,-27 20-15,-20 19 16,-27-1 0,-29 10-1,-28-19-15,-19-19 16,9-18-1,1-20-15,18-18 16,29-9 0,18-10-16,10 1 15,18 8 1,1 1 0,18-10-16,1 10 15,18-1 1,10 1-1,9 18-15,19 19 16,9 10 0,0 28-16,0-1 15,1 10 1,-20-9 0,-18 0-16,-1 9 15,1-10 1,-19-8-16,0-20 15,-10-18 1</inkml:trace>
  <inkml:trace contextRef="#ctx0" brushRef="#br0" timeOffset="31716.26">14958 9084 0,'0'0'0,"0"0"0,0 0 16,0 9-1,0 10-15,9 47 16,1 46 0,-10 38-1,0 19-15,0 0 16,0-19 0,0-28-16,0-19 15,0-9 1,0-9-1,0-39-15,0-8 16,0-19 0,0 0-16,0-19 15,0 0 1</inkml:trace>
  <inkml:trace contextRef="#ctx0" brushRef="#br0" timeOffset="31964.04">14854 9178 0,'0'0'0,"10"-19"16,27-19 0,29-18-16,28 0 15,-9 9 1,0 19-1,-10 18-15,10 1 16,-10 18 0,-9 19-16,-29-9 15</inkml:trace>
  <inkml:trace contextRef="#ctx0" brushRef="#br0" timeOffset="32167.1">14723 9487 0,'0'0'0,"0"0"16,18 0-16,29-19 15,57 1 1,37-1 0,0-9-1,0 0-15,-18-1 16,27 11-16,170-29 15</inkml:trace>
  <inkml:trace contextRef="#ctx0" brushRef="#br0" timeOffset="44422.1">18598 9281 0,'0'0'0,"19"0"0,38-10 15,65 1 1,47 0-16,10-1 15,9 10 1,-9-9-16,-19 9 16,-10-10-1,-18 10-15,-28-9 16,-20 9 0,-27-9-16,-20 9 15,-8-10 1,-11 10-16,-8 0 15,-10 0 1</inkml:trace>
  <inkml:trace contextRef="#ctx0" brushRef="#br0" timeOffset="44899.61">20207 8999 0,'0'0'0,"0"0"0,0 0 16,0 0 0,0 0-16,10 10 15,-1 8 1,0 29-16,10 19 16,9 0-1,-9 9-15,0-19 16,-10-18-1,1-20-15,-10 1 16,0-19 0,0 0-16,0 0 15,9-19 1,1-28-16,8-9 16,1-28-1,0-1-15,0 20 16,9 18-1,0 18 1,1 20-16,18 18 16,9 20-1,0 18-15,-18-1 16,-10 1 0,-18 10-16,-48 18 15,-84 37 1,-170 85-16</inkml:trace>
  <inkml:trace contextRef="#ctx0" brushRef="#br0" timeOffset="45663.22">15184 11683 0,'0'0'0,"0"0"0,9 0 16,10 0-16,-10 0 15</inkml:trace>
  <inkml:trace contextRef="#ctx0" brushRef="#br0" timeOffset="46086.27">14760 11551 0,'0'0'0,"0"0"0,-9 10 15,-10-1 1,0 19-16,0 10 16,10 27-1,9 1 1,28 0-16,19-1 15,28-8-15,10-10 16,19-19 0,9-19-1,-10-28-15,-9-18 16,-19-29-16,-28-9 16,-18 9-1,-20-9 1,-18 10-16,-20 8 15,-18 10 1,-47 19-16,-28 10 16,-29 36-1,-159 57-15</inkml:trace>
  <inkml:trace contextRef="#ctx0" brushRef="#br0" timeOffset="46550.72">15899 11561 0,'0'0'0,"0"0"0,0 0 16,0 0-16,0 0 16,0 0-1,-19 9 1,0 10-16,-9 18 16,-1 20-1,20-1-15,18 0 16,1-18-1,18-1-15,10-18 16,18-19 0,10-9-16,-10-20 15,1-17 1,-10-1-16,-19-10 16,-9 10-1,-19 1-15,-19 8 16,-18 10-1,-39 18 1,20 10-16</inkml:trace>
  <inkml:trace contextRef="#ctx0" brushRef="#br0" timeOffset="46922.11">16717 11279 0,'0'0'0,"0"0"16,0 0-16,0 0 15,0 19 1,-9 37-16,-1 19 16,20 38-1,-1 18 1,0-18-16,1-10 16,-1-37-1,1-19-15,-10-10 16,0-18-1,0-19-15,0 0 16</inkml:trace>
  <inkml:trace contextRef="#ctx0" brushRef="#br0" timeOffset="47433.95">16388 11551 0,'0'0'0,"9"-19"16,1-18-1,8-19-15,20-1 16,9 10-1,0 10-15,28 9 16,10 18 0,0 1-1,-10 18-15,-9 10 16,-10 9-16,-18 0 16,-19 10-1,-1 0-15,-18 8 16,-28 1-1,-9 10 1,-1-20-16,10 1 16,0-20-1,18-18-15,1 0 16,9 0 0,0 0-16,9 0 15,10-18 1,9 8-16,19 1 15,0 0 1,10 18-16,-1 19 16,-9 0-1,-9 19-15,-10 0 16,-19 19 0,-18 18-16,-47 1 15,-39 8 1,-36-8-16,-29-19 15,-38-20 1,-150 20-16</inkml:trace>
  <inkml:trace contextRef="#ctx0" brushRef="#br0" timeOffset="47794.03">14262 12583 0,'0'0'0,"0"0"15,0 0 1,9 0-16,47-18 16,67-1-1,56 9 1,65-8-16,48-1 15,18 0-15,10-9 16,-28 0 0,-48 0-16,-46 0 15,-38-1 1,-38 1-16,-28 19 16,-37-1-1,-10 1 1,-10 0-16,-18-1 15,-10 1 1</inkml:trace>
  <inkml:trace contextRef="#ctx0" brushRef="#br0" timeOffset="48427.1">16171 6888 0,'0'0'0,"0"0"15,0 0-15,0 19 16,-9 75-1,0 84-15,18 47 16,0-9 0,-9-10-1,0-27-15,0-29 16,0-28 0,-9-28-16,0-29 15,9-27 1,0-1-16,0-18 15,0-19 1,0 0-16</inkml:trace>
  <inkml:trace contextRef="#ctx0" brushRef="#br0" timeOffset="48676.96">15739 8221 0,'0'0'0,"0"0"0,0 9 16,9 10-16,0 18 15,20 10 1,-1 0-16,19 0 16,9-10-1,10-8 1,0-20-16,19-28 16,18-28-1,10-28-15,-19-19 16,-28-18-1,-19 9-15,-38 56 16</inkml:trace>
  <inkml:trace contextRef="#ctx0" brushRef="#br0" timeOffset="49139.98">15221 5903 0,'0'0'0,"0"9"15,-19 20 1,-9 27-16,0 38 16,9 18-1,10 10-15,18-37 16,19-10 0,19-19-16,19-18 15,9-20 1,20-27-16,-11-19 15,-9-19 1,-18-19-16,-10-9 16,-28 0-1,-29-9-15,-46-1 16,-57 10 0,-19 28-16,19 47 15,57 10 1</inkml:trace>
  <inkml:trace contextRef="#ctx0" brushRef="#br0" timeOffset="49574.27">16162 6072 0,'0'0'0,"0"-9"16,0-10 0,0 9-16,0 1 15,0 9 1,-9 9-16,-29 10 16,-19 37-1,10 20-15,10-1 16,18 0-1,10-19-15,18-19 16,0 1 0,20-19-16,18-10 15,0-9 1,19-19-16,-10-28 16,0-9-1,-18 0-15,-19-10 16,-19 1-1,-19-1 1,-28 19-16,-47 19 16,37 18-1</inkml:trace>
  <inkml:trace contextRef="#ctx0" brushRef="#br0" timeOffset="50368.96">16642 5706 0,'0'0'0,"0"0"16,0 0 0,0 0-16,0 19 15,0 28 1,0 47-16,0 18 16,-10 1-1,1-10-15,-10-19 16,0-18-1,0-19-15,10-28 16,0-1 0,-1-18-16,-9-9 15,1-47 1,-1-47-16,9-48 16,20 1-1,9 19-15,9 37 16,-9 38-1,-1 28-15,11 9 16,-1 19 0,0 9-1,10 20-15,-1 17 16,-8 20 0,-11 0-16,-18-10 15,-9-18 1,0-10-16,9-9 15,0-1 1,0-18-16,0 0 16,9 0-1,10 10-15,18-1 16,10 0 0,10 10-16,-19 9 15,-1 0 1,-18 1-16,0 8 15,-19 10 1,-28 9-16,-48 19 16,-27 0-1,-1-18 1,29-20-16,9-18 16,38-19-16</inkml:trace>
  <inkml:trace contextRef="#ctx0" brushRef="#br0" timeOffset="50775.57">17855 5593 0,'0'0'0,"0"0"0,0 0 16,-19-9 0,-9 0-16,-9 18 15,-10 19 1,0 19-16,-1 0 16,20 9-1,9 10 1,19 0-16,10-10 15,-1 0 1,10-9-16,0-9 16,0-1-1,-10 1-15,-9-1 16,-19 1 0,-9-10-16,-19 10 15,-19-10 1,29-19-16</inkml:trace>
  <inkml:trace contextRef="#ctx0" brushRef="#br0" timeOffset="51068.6">18053 5659 0,'0'0'0,"0"0"0,0 10 16,-19 8-1,-9 20-15,-10 46 16,1 29 0,8-10-1,20 10-15,18-20 16,1-17-1,18-11-15,0-9 16,29-18 0,-29-19-16</inkml:trace>
  <inkml:trace contextRef="#ctx0" brushRef="#br0" timeOffset="52045.1">18316 6128 0,'0'0'16,"-9"0"-16,-10 10 16,-9-1-16,0 19 15,-1 10 1,20 9-16,18 9 16,10-9-1,9 0-15,10-10 16,0-18-1,-1 0 1,1-19-16,-10-19 16,0-19-1,-9-8-15,-19-11 16,0 10 0,-9 10-16,-1 9 15,10 0 1,0 9-16,0 9 15,10-8 1,9-1-16,9-19 16,19 1-1,0-19-15,0-1 16,-9-8 0,-20 8-16,-18 1 15,-9 0 1,-19 9-16,-10 9 15,0 10 1,10 19 0,0 18-16,19 0 15,-1 10 1,20 9-16,8 29 16,29 18-1,0 0-15,10 0 16,-19-9-1,-1-10-15,1 0 16,-10-9 0,-9-9-16,0-1 15,-1-18 1,1 0-16,0-1 16,9-18-1,1 0-15,18-18 16,0-11-1,0-8-15,-10-19 16,-8-10 0,-20 10-1,-9 9-15,-19 19 16,0 9 0,0 19-16,-18 19 15,-10 28 1,9 9-16,10 0 15,19 0 1,18 1-16,10-10 16,18-10-1,20 1-15,9-20 16,18 1 0,10-19-16,-18 0 15,-10 0 1,-29 0-16,-27 0 15,-10 0 1</inkml:trace>
  <inkml:trace contextRef="#ctx0" brushRef="#br0" timeOffset="52366.8">14845 6982 0,'19'0'0,"65"-19"15,133-9-15,84 0 16,9 9-1,-46 0-15,-29 10 16,-28 9 0,-47 0-16,-47 0 15,-38 0 1,-38 0-16,-27 0 16</inkml:trace>
  <inkml:trace contextRef="#ctx0" brushRef="#br0" timeOffset="53764.49">21741 9337 0,'0'0'0,"0"0"16,0-9-16,0-1 16,0 1-1,-19-1-15,0 20 16,-19-1-1,-9 29-15,0 27 16,10 11 0,18 8-1,38 10-15,28-19 16,37-19 0,20-9-16,27-38 15,11-27 1,-20-20-16,-37-18 15,-38-19 1,-19-19-16,-38 10 16,-18-1-1,-28 19-15,-1 19 16,1 19 0,-19 19-16,-1 28 15,39-10 1</inkml:trace>
  <inkml:trace contextRef="#ctx0" brushRef="#br0" timeOffset="54177.64">22691 9403 0,'0'0'0,"0"0"16,0 0-16,-10-10 15,-9 1-15,-18 0 16,-1 18 0,-9 19-1,10 19-15,18-9 16,19-1-1,9 1-15,19-1 16,19-18 0,19-10-16,-9-9 15,-1-19 1,-9-9-16,-9-9 16,-19-1-1,-29-18-15,-18 9 16,-19 10-1,-19 18 1,28 9-16</inkml:trace>
  <inkml:trace contextRef="#ctx0" brushRef="#br0" timeOffset="54891.29">23133 9243 0,'0'0'0,"0"0"16,0 0-16,0 19 15,0 18 1,9 20-16,1 8 15,-1 11 1,-9-11 0,0-18-16,0-9 15,0-20-15,0-18 16,0 0 0,0-9-16,9-29 15,1-37 1,18-37-16,0-1 15,1 10 1,8 28 0,1 19-16,-1 18 15,1 10 1,-19 19-16,0-1 16,-1 20-1,1 8-15,-9 20 16,-10 9-1,0 0-15,0-10 16,9 1 0,1-10-16,18 0 15,9 0 1,10 0-16,19 1 16,-9-1-1,-1 0 1,-18 0-16,-19-9 15,-1 9-15,-27 0 16,-29 10 0,-46 8-1,-57 1-15,-1-9 16,20-19 0,28-19-16,38 0 15,27 0 1</inkml:trace>
  <inkml:trace contextRef="#ctx0" brushRef="#br0" timeOffset="55365.99">24930 9450 0,'0'0'0,"0"0"0,-19-19 15,-9 0-15,-10 10 16,-18-1 0,-1 20-1,10 8-15,0 11 16,19 8-1,9 1-15,10-1 16,18-18 0,0 0-16,20-10 15,-1-9 1,9 0-16,1-9 16,0-10-1,-1 10-15,-8-1 16,-1 1-1,0 9-15,19 9 16,0 19 0,0 0-16,0 19 15,19 0 1,-10 0-16,-37-28 16</inkml:trace>
  <inkml:trace contextRef="#ctx0" brushRef="#br0" timeOffset="55674.84">25588 9731 0,'10'0'0,"8"-28"0,11-19 16,18-19 0,0-9-1,-10 0 1,-8 10-16,-11 18 16,1 9-16,-19 10 15,0 19 1,-9-1-16,-10 10 15,-9 10 1,-19 27-16,-10 29 16,10-1-1,10 1-15,8-10 16,20 1 0,18-20-16,1 1 15,18-1 1,19 1-16,38-10 15,-38-19 1</inkml:trace>
  <inkml:trace contextRef="#ctx0" brushRef="#br0" timeOffset="55968.13">26124 9271 0,'0'0'0,"0"0"16,0 0-1,-9-9-15,-10 18 16,0 10 0,-9 19-16,0 18 15,0 19 1,18 9-16,10-9 16,10-9-1,8-19-15,11-9 16,8-1-1,10-18-15,10 0 16,-10-19 0,-10 0-16,1-19 15,-28 10 1</inkml:trace>
  <inkml:trace contextRef="#ctx0" brushRef="#br0" timeOffset="57220.48">26576 9178 0,'0'0'0,"0"0"0,0 0 15,0 0-15,0 9 16,0 28 0,9 20-16,1 8 15,-1 10 1,1-18-16,18-1 15,0-18 1,0-10-16,0-10 16,1-18-1,-1 0-15,0-18 16,0-10 0,-9-19-16,0-10 15,-10-8 1,1-1-16,-1 0 15,1 19 1,18 1-16,0 17 16,0 1-1,10 19 1,9 9-16,0 19 16,19 18-1,-10 10-15,-9 19 16,-18-10-1,-11 10-15,-18-10 16,0-9 0,-9-10-16,0-18 15,-1-9 1,1-10-16,9 0 16,9-10-1,10-37-15,-10 19 16,302-244-1,-302 272-15,29-9 16,18-10 0,10 0-16,-9 10 15,-20-1 1,-9 1-16,-18 0 31,-10 9-31,0 0 16,-10 9-16,-27 10 15,-10 18 1,0 10-16,0 0 16,18 0-1,20-9-15,0-1 16,-1 1 0,20-20-16,-1 1 15,19-9 1,0-10-16,20 0 15,-11 0 1,1 0-16,-10 9 16,0 0-1,0 1-15,1-1 16,8 10 0,10 0-1,0-1-15,0 1 16,10-10-1,-10-9-15,9-9 16,1-10 0,-10-18-16,-10-1 15,-8-18 1,-11 9-16,-18 0 16,0 19-1,0 9-15,0 10 16,0 9-1,0 9-15,-9 29 16,-10 37 0,10 47-16,-10 0 15,0 19 1,10-1 0,-10-27-16,0-10 15,-9-9-15,-10-19 16,1-9-1,-1-19-15,0-10 16,10-9 0,9-9-1,10-10-15,0-9 16</inkml:trace>
  <inkml:trace contextRef="#ctx0" brushRef="#br0" timeOffset="57423.02">28994 9534 0,'9'0'0,"10"-9"16,18-10-16,11 0 15,17 10 1,1-1-16,0 20 15,-38-1 1</inkml:trace>
  <inkml:trace contextRef="#ctx0" brushRef="#br0" timeOffset="57590.13">29144 9637 0,'0'0'0,"0"0"15,10 0-15,8 0 16,39 10 0,37-1-16,28 10 15,-56-10 1</inkml:trace>
  <inkml:trace contextRef="#ctx0" brushRef="#br0" timeOffset="58559.01">30621 9037 0,'0'0'0,"-28"0"16,-38-10-16,-9 20 16,9-1-1,19 10-15,9 9 16,19 19 0,19 28-16,19 19 15,19 18 1,9 1-16,0-10 15,-9-18 1,-20-10 0,1-10-16,-19-27 15,0-1 1,-19-18-16,-18 0 16,-10-19-1,-10-28-15,10-19 16,19-19-1,19-18-15,27-19 16,20-1 0,37 1-16,10 28 15,0 19 1,9 9 0,9 28-16,-9 10 15,-9 18 1,-29 1-16,-18 8 15,-19 1-15,0-10 16,-19 10 0,0 9-1,-19 10-15,-9 9 16,-1 19 0,1 9-16,9 0 15,10-19 1,18 0-16,20-18 15,-1-1 1,19-18-16,19 0 16,0-29-1,-1-18-15,1-19 16,-19-18 0,-28-29-16,-28-9 15,-38-1 1,-10 29-16,-9 19 15,-9 19 1,37 27-16</inkml:trace>
  <inkml:trace contextRef="#ctx0" brushRef="#br0" timeOffset="58984.21">32107 9318 0,'0'0'0,"0"0"16,0-9-16,0 9 15,0 0 1,0 9-16,-28 10 16,-28 47-1,-29 28-15,-9 27 16,-9 11-1,9-20-15,28-46 16,19-19 0,18-9-16,1-20 15,0-8 1,9-20-16,-18-46 16,-20-75-1,19-19-15,29 18 16,18 38-1,10 19-15,0 19 16,0 28 0,0 0-16,0 18 15,18 20 1,-18-1-16</inkml:trace>
  <inkml:trace contextRef="#ctx0" brushRef="#br0" timeOffset="59158.45">31985 10153 0,'0'0'0,"0"0"16,0 0-1,0 0-15,0 0 16,10 0 0,-1 0-16,-9 0 15,9 10 1,-9-10-16</inkml:trace>
  <inkml:trace contextRef="#ctx0" brushRef="#br0" timeOffset="59734.06">21120 10444 0,'9'0'0,"38"-19"0,104 1 16,140-1-1,123 9 1,94 20-16,85 18 15,56 10-15,66-1 16,-19 1 0,28-1-1,-18-9-15,-38-9 16,19 0 0,-57 0-16,-37-1 15,-57 10 1,-56 1-16,-95-11 15,-74 1 1,-67-9-16,-74-10 16,-76 0-1,-38 0-15,-46 0 16,-10 0 0</inkml:trace>
  <inkml:trace contextRef="#ctx0" brushRef="#br0" timeOffset="60382.11">20659 8661 0,'0'0'16,"28"0"-16,85-28 15,178-9 1,161 9-16,112-10 15,123 1-15,56-1 16,29-18 0,9-10-16,-48 19 15,1 0 1,-75 19-16,-10 28 16,-10 28-1,-65 19-15,-9 19 16,-57 18-1,-57 1 1,-65 9-16,-76-10 16,-74-9-1,-58-19-15,-55-9 16,-39-9 0,-27 9-16,-20 9 15,1 19 1,-19 28-16,-19 38 15,0 28 1,-28 47-16,-1 9 16,-8 0-1,-1 0-15,1-18 16,-1-1 0,-19-18-16,-46 121 15</inkml:trace>
  <inkml:trace contextRef="#ctx0" brushRef="#br0" timeOffset="60794.58">21430 8661 0,'0'0'0,"0"10"0,-19 9 16,-28 65 0,-9 76-16,18 55 15,29 20 1,9 9-16,28-19 16,10-28-1,18-37-15,10-29 16,47-9-1,-47-66-15</inkml:trace>
  <inkml:trace contextRef="#ctx0" brushRef="#br0" timeOffset="60975.55">21750 10651 0,'9'0'0,"57"0"0,226-19 16,348-9-1,216 37-15,-386 0 16</inkml:trace>
  <inkml:trace contextRef="#ctx0" brushRef="#br0" timeOffset="62852.51">25024 4411 0,'9'0'0,"19"0"0,57-9 16,84 9 0,76 0-1,47 9-15,18 1 16,10-1-16,-10 10 15,1 0 1,9-10-16,-10-9 16,-28 0-1,-18 0-15,-39-9 16,-27 18 0,-19-9-16,-29 0 15,-46 0 1,-20 0-16,-27 0 15,-20 0 1,-18 0 0,0 0-16,-19 0 15,0 9 1,-9 1-16</inkml:trace>
  <inkml:trace contextRef="#ctx0" brushRef="#br0" timeOffset="63905.17">25541 5021 0,'0'0'0,"0"0"0,10 0 16,-1 0-16,0 0 16,-9 0-1,0 0-15,0 0 16,-9 10 0,-19-1-16,-1 10 15,1 9 1,0 0-16,19 9 15,27 10 1,29 19-16,29 19 16,18 8-1,0-8-15,-19-1 16,-9 1 0,-19-20-1,-19-8-15,-28-20 16,-19-18-1,-9 0-15,-9-19 16,-1-28 0,10-19-16,9-28 15,28-19 1,29-19-16,28 19 16,0 19-1,18 19-15,10 18 16,-18 10-1,-20 19-15,-18 9 16,-10 9 0,-9 1-16,0 18 15,-19 0 1,0 28-16,-10 10 16,10 0-1,10-10-15,-1 0 16,19-18-1,19-1 1,0-18-16,10-10 16,-1-18-1,-9-10-15,-19-18 16,-9-20 0,-28-18-16,-19 0 15,-29 19 1,29 28-16</inkml:trace>
  <inkml:trace contextRef="#ctx0" brushRef="#br0" timeOffset="64149.34">27695 5171 0,'0'0'0,"0"10"16,-18 8-16,-11 39 15,-18 37 1,-37 27 0,-29 11-16,-19-1 15,10-18-15,65-66 16</inkml:trace>
  <inkml:trace contextRef="#ctx0" brushRef="#br0" timeOffset="64317.14">26858 5359 0,'0'0'0,"19"9"15,19 1-15,27 27 16,-18-18 0</inkml:trace>
  <inkml:trace contextRef="#ctx0" brushRef="#br0" timeOffset="64478.06">27705 5819 0,'0'0'0,"0"0"16,0 0-16,0 0 16,0 0-1,0 0-15,0 0 16</inkml:trace>
  <inkml:trace contextRef="#ctx0" brushRef="#br0" timeOffset="72900.16">13123 10613 0,'0'0'0,"0"0"16,-9-19-16,0 0 15,-1 1 1,1-1-16,-1 10 15,20-1 1,9-9 0,37 1-16,47 8 15,76 1 1,47 9-16,28 9 16,19 1-1,9-1-15,10 10 16,9-10-1,-10 1-15,29-1 16,0 0 0,-10 10-16,10-10 15,-9 1 1,-29-10-16,-19 9 16,-46-9-1,-39 10 1,-36-1-16,-20 0 15,-28 1 1,-19-1-16,-18-9 16,-20 0-1,1 0 1,-19-9-16,0-1 16,-1-8-1,1-11-15,-9-17 16,-1-20-1,-9-9 1,0-28-16,0-10 16,-19-9-1,0-9-15,1-10 16,-1-9 0,0 9-16,0-9 15,10 9 1,-1 19-16,1 0 15,-10 10 1,0 9 0,0 18-16,1 10 15,-1 0 1,0 9-16,0 10 16,0 9-1,1 10 1,-1 8-16,-9 1 15,-10 0 1,-9 9-16,-47 10 16,-38 9-1,-37 9-15,-57 20 16,-28 8 0,-38 1-1,-18-10-15,-1-28 16,-8-10-1,-1-8-15,9 8 16,38 1 0,38-1-16,38 20 15,27-1 1,29 10 0,38-10-16,18 1 15,10-1 1,28 0-16</inkml:trace>
  <inkml:trace contextRef="#ctx0" brushRef="#br0" timeOffset="73677.75">21063 10547 0,'0'0'0,"0"0"16,0 0 0,10-9-16,8 0 15,67-10 1,94-9-16,56 18 15,57 1 1,37 9-16,28 9 16,20 1-1,8-10-15,29 0 16,10 0 0,27-10-16,-9 20 15,10-1 1,-10-9-1,-37 19-15,-29 0 16,-37-1 0,-38 1-16,-57-10 15,-46-9 1,-48 0 0,-27 0-16,-39 0 15,-27 0 1,-20 0-16,-18 0 15,-19 10 1,0-10-16</inkml:trace>
  <inkml:trace contextRef="#ctx0" brushRef="#br0" timeOffset="74240.63">21364 10585 0,'0'0'0,"0"0"0,0 0 0,0 0 0,10 0 16,27 0 0,114-10-16,112 1 15,85 9 1,57 0-16,37-9 16,28-1-1,10 1-15,19 0 16,-20-1-1,-18 1 1,-18 18-16,-30 1 16,-36-1-1,-57 10-15,-57-1 16,-37-18 0,-38 10-16,-47-10 15,-37 0 1,-20 0-1,-37 0-15,-9 0 16,-19 0 0,-10 0-16,-9 0 15,0 9 1,-9 10-16,-1-10 16</inkml:trace>
  <inkml:trace contextRef="#ctx0" brushRef="#br0" timeOffset="75038.88">21609 10575 0,'0'0'0,"19"-9"0,28-19 15,56-10 1,85-8-16,66-1 16,57 9-1,27 10-15,58 9 16,27 10-1,28-1-15,1 1 16,-29-10 0,-28 0-1,-18 1-15,-10-1 16,-29 10 0,-56-1-16,-56 1 15,-38 9 1,-37 0-16,-38 0 15,-19 9 1,-28-9-16,-19 0 16,-10 0-1,-18 0-15,0 0 16,-19 0 0,0 0-16,0 0 15,0 0 1,0 10-16,-9-1 15</inkml:trace>
  <inkml:trace contextRef="#ctx0" brushRef="#br0" timeOffset="81362.97">7667 11157 0,'0'0'0,"0"0"0,0 0 16,0 0 0</inkml:trace>
  <inkml:trace contextRef="#ctx0" brushRef="#br0" timeOffset="81738.31">8260 12227 0,'0'0'0</inkml:trace>
  <inkml:trace contextRef="#ctx0" brushRef="#br0" timeOffset="93388.88">6999 10988 0,'0'0'0,"-19"-18"16,0-20-16,-18 0 15,9 1 1,-1 9 0,20 0-16,9 18 15,19-8 1,65-1-1,95-9-15,94-1 16,19 1 0,9 0-1,-19 0-15,-19 9 16,10 0 0,-19 10-1,-28 9-15,-19 9 16,-47 1-1,-19 9-15,-38-10 16,-27 0 0,-29-9-1,-28 0-15,-10 0 16,-9 0 0,-47 10-1,-122 9-15,-132 9 16,-76 0-1,1 9 1,28-8-16,9-11 16,29 1-1,56-10 1,47-9-16,56 0 16,38 0-1,38 0-15,19-9 16,27 9-1,11 0-15,8 0 16,10 0 0,19 0-1,47 0-15,94 0 16,84-9 0,57-10-16,19 0 15,-28-9 1,18-10-16,-9 10 15,-56 0 1,-38 9-16,-57-9 16,-27 0-1,-39 9-15,-27 1 16,-19 8 0,-20 1-16,-18-1 15,0 10 1</inkml:trace>
  <inkml:trace contextRef="#ctx0" brushRef="#br0" timeOffset="93877.42">6679 8830 0,'28'-18'0,"85"-48"0,113-28 15,85 10 1,27 18-16,1 28 15,-38 38 1,-9 10-16,-1 18 16,-37 19-1,-28 28-15,-28 19 16,-29 18 0,-37 29-16,-20 28 15,-27 28 1,-28 0-16,-29 9 15,-28 1 1,-19-38-16,-19-29 16,1-18-1,-20-28-15,1-28 16,-38-10 0,37-37-1</inkml:trace>
  <inkml:trace contextRef="#ctx0" brushRef="#br0" timeOffset="94148.78">6265 9131 0,'0'0'0,"-9"28"0,-10 84 16,10 114 0,37 55-1,66 10-15,57-19 16,46-38 0,38-46-16,104-38 15,150-47 1,-47-56-16</inkml:trace>
  <inkml:trace contextRef="#ctx0" brushRef="#br0" timeOffset="94892.89">27310 10604 0,'84'0'0,"189"0"0,94-10 16,-9 1-1,-20-1-15,-27 1 16,-39-10 0,-18 10-1,-37 0-15,-20-1 16,-18 1-16,-28-1 15,-38 1 1,-29 9 0,-9-9-16,-18 9 15,-19 0 1,-20 0-16,1 0 16,-9 0-16,-10 0 15,0 0 1</inkml:trace>
  <inkml:trace contextRef="#ctx0" brushRef="#br0" timeOffset="95256.93">29756 10472 0,'0'0'0,"18"0"16,39 10-16,75 8 15,65 11 1,20-1 0,-1-10-16,-9 1 15,0 0 1,-19 0-16,-38-10 15,-27 1 1,-20-10-16,-37 0 16,-19-10-1,-9 10-15,-19 0 16,-19 0 0,0 0-16,0 0 15</inkml:trace>
  <inkml:trace contextRef="#ctx0" brushRef="#br0" timeOffset="95633.18">30273 10491 0,'0'0'0,"9"0"0,10-9 16,28-1-1,38 1-15,37 18 16,19 1 0,-9 8-16,0 1 15,-10 0 1,-18-10-16,-20 1 16,-9-10-1,-18 0-15,-19 0 16,-10-10-1,-9 10-15,-10 0 16,-9 0 0,0 0-16,0 0 15,0 0 1,0 0-16,0 0 16,-28 0-1,9 0-15</inkml:trace>
  <inkml:trace contextRef="#ctx0" brushRef="#br0" timeOffset="97018.82">1533 10172 0,'0'0'0,"0"0"0,0 0 15,0 9-15,10 20 16,-1 36 0,10 20-1,0 18-15,0 0 16,-10-28-1,-9-9-15,0-19 16,0-19 0,0-9-16,0-19 15,0 0 1,0-10-16,0-18 16,0-56-1,9-38-15,1-19 16,18 38-1,0 37-15,-9 29 16,9 18 0,19 19-16,29 19 15,-29 9 1,0 19-16,0 37 16,-19 1-1,-19-1-15,-9-9 16,-9-19-1,-10-18 1,10-19-16,-1-1 16,1-18-1,9 0-15,0-28 16,19-56 0,18-29-16,-8 10 15,8 9 1,1 28-16,0 20 15,-10 17 1,-9 20-16,-1 9 16,-8 9-1,9 29 1,-10 37-16,-9 38 16,0 27-16,0-74 15</inkml:trace>
  <inkml:trace contextRef="#ctx0" brushRef="#br0" timeOffset="97298.82">2399 10256 0,'0'0'0,"0"0"15,0 0-15,0 10 16,0-1 0,9 19-16,29 19 15,18 19 1,20 0-16,8-10 16,10 0-1,-18-18-15,-20-1 16,-9-18-1,-37-10-15</inkml:trace>
  <inkml:trace contextRef="#ctx0" brushRef="#br0" timeOffset="97433.65">2709 10397 0,'0'0'0,"10"10"0,9 27 15,37 19 1,29 29-16,18 9 15,10-10 1,-66-46-16</inkml:trace>
  <inkml:trace contextRef="#ctx0" brushRef="#br0" timeOffset="97617.36">2954 10360 0,'0'0'0,"-9"9"0,-20 19 16,-8 29-16,-10 27 16,9 29-1,10-1 1,18 1-16,1-57 16</inkml:trace>
  <inkml:trace contextRef="#ctx0" brushRef="#br0" timeOffset="97817.32">3462 10763 0,'0'0'0,"9"0"15,10 0-15,38 0 16,27 0-1,20 10-15,9-1 16,-57 0 0</inkml:trace>
  <inkml:trace contextRef="#ctx0" brushRef="#br0" timeOffset="99258.37">3989 9581 0,'0'0'0,"0"9"15,9 29-15,1 28 16,18 27 0,0 11-1,0-11-15,0-18 16,-9-9-16,0-10 16,0-27-1,-19-11-15,0 1 16,-10-10-1,-27 10-15,-38 0 16,-19-10 0,-10 10-1,19 9-15,20 0 16,27 10 0,19 9-16,10 0 15,27 0 1,20 0-16,28-10 15,28 1 1,19-20-16,-10-18 16,-9-18-1,-18-1-15,-20-19 16,-18 1 0,-10-10-16,-28 19 15,0 0 1,-9 18-16,-1 1 15,1 18 1,-1 10-16,20 9 16,9 10-1,18 9 1,10-10-16,19-18 16,19-10-16,-1-27 15,-8-1 1,-20-19-1,-9-18-15,-19-10 16,-18 19 0,-10 19-16,0 0 15,-10 19 1,1-1-16,-10 29 16,0 37-1,-9 57-15,19 37 16,-1 28-1,20 10-15,9-19 16,-1-10 0,1-27-16,0-29 15,-19-19 1,0-27-16,0-20 16,-9-18-1,-1-19 1,1-9-16,-19-38 15,-19-57-15,0-55 16,18-19 0,10 9-1,19-9-15,10 27 16,18 39 0,0 27-16,10 29 15,9 9 1,0 19-16,0 19 15,0 18 1,0 19-16,-9 0 16,-10 10-1,-19 9-15,-18 18 16,-29 11 0,-37 8-16,28-56 15</inkml:trace>
  <inkml:trace contextRef="#ctx0" brushRef="#br0" timeOffset="99584.13">5315 9159 0,'0'0'0,"0"9"16,-9 29-16,-10 65 15,10 56 1,18 38 0,0 0-16,20-9 15,-11-10-15,1-28 16,-9-18-1,8-10-15,1-19 16,0-19 0,-28-27-1,-1-39-15</inkml:trace>
  <inkml:trace contextRef="#ctx0" brushRef="#br0" timeOffset="100099.23">4111 10078 0,'0'0'0,"9"0"0,20 0 16,46-9-1,47 18-15,38-9 16,0 10 0,-9-10-16,-20 0 15,-18 0 1,-19-10-16,-28-9 15,-9-18 1,-10-1-16,-10 1 16,-18-1-1,-10 10 1,-9 19-16,0-1 16,0 20-1,0 18-15,0 47 16,10 38-1,-1 27-15,10-8 16,0-20 0,0-27-16,9-20 15,-9-18 1,0-28-16,9-19 16,0-9-1,0-10-15,10-9 16,-1 9-1,-8 10-15,8-1 16,-8 20 0,8 27-16,1 19 15,-29-18 1</inkml:trace>
  <inkml:trace contextRef="#ctx0" brushRef="#br0" timeOffset="100289.97">6040 10716 0,'0'0'0,"9"0"16,10-19-16,28 1 15,19 8 1,18 10-16,-46 0 15</inkml:trace>
  <inkml:trace contextRef="#ctx0" brushRef="#br0" timeOffset="100436.75">6115 10848 0,'0'0'0,"9"0"16,10 0-16,37-19 15,57-9 1,-37 9 0</inkml:trace>
  <inkml:trace contextRef="#ctx0" brushRef="#br0" timeOffset="100777.35">6557 10247 0,'0'0'0,"0"0"16,-19 9-1,0 20-15,10 18 16,0 9 0,18 10-16,10-1 15,9-9 1,0-9-16,10-9 16,-1-19-1,1-19-15,-10 0 16,1-19-1,-11-19-15,1-9 16,-19 10 0,0 28-1,0 9-15,0 18 16,-19 48-16,10 75 16,9 84-1,19 56-15,37 95 16</inkml:trace>
  <inkml:trace contextRef="#ctx0" brushRef="#br0" timeOffset="101710.63">29323 10838 0,'0'0'0,"0"0"0,0 0 15,0 0-15,0 0 16,0 0 0,0 10-16,-10-1 15</inkml:trace>
  <inkml:trace contextRef="#ctx0" brushRef="#br0" timeOffset="102764.92">6341 13456 0,'0'0'0,"0"9"16,-10 1-16,1 18 16,18 0-1,10 0-15,37 10 16,20 9 0,8-1-16,10 11 15,-18-10 1,-1 9-16,-28 0 15,-9-9 1,-20 19-16,-27 0 16,-57 27-1,-47 1-15,-56 0 16,-19-19 0,18-28-16,39-28 15,74-19 1</inkml:trace>
  <inkml:trace contextRef="#ctx0" brushRef="#br0" timeOffset="103065.76">6209 13475 0,'0'0'0,"9"-10"0,29-8 16,47-20 0,46 0-16,10 10 15,1 0 1,8 9-16,-18 10 16,-19 0-1,-19 9-15,-19 0 16,-28 0-1,-19 9-15,-9 0 16,-10-9 0</inkml:trace>
  <inkml:trace contextRef="#ctx0" brushRef="#br0" timeOffset="104998.02">28749 12358 0,'0'0'0,"0"0"0,0 0 16,9 0-16,10-9 16,38-1-1,37 20-15,19-1 16,-10 19 0,-56-18-16</inkml:trace>
  <inkml:trace contextRef="#ctx0" brushRef="#br0" timeOffset="105175.48">28721 12677 0,'0'0'0,"0"0"16,9 0-16,10 10 15,28-1 1,47 10-16,38-1 15,-57-8 1</inkml:trace>
  <inkml:trace contextRef="#ctx0" brushRef="#br0" timeOffset="105877.45">30565 12208 0,'0'0'0,"-10"-9"15,-37-10 1,-37-9-16,-29 0 16,0 18-1,19 20 1,37 8-16,20 10 15,27 10-15,29 18 16,19 38 0,28 9-16,9 1 15,-9-20 1,-19-18 0,-29-10-16,-8-18 15,-10-10 1,-19-10-16,-19-8 15,1-10 1,9-19-16,-1-9 16,20-19-1,9-19-15,19-9 16,9 0 0,28 10-16,20-1 15,8 10 1,1 18-16,9 10 15,-9 18 1,-19 20-16,-19-1 16,-10 1-1,-18 18-15,0 0 16,-19 19 0,-9 19-16,-20 18 15,-18-9 1,-9 0-1,9-9-15,0-19 16,19-10 0,18-18-16,1 0 15,28-10 1,28 10-16,47 0 16,-29-19-1</inkml:trace>
  <inkml:trace contextRef="#ctx0" brushRef="#br0" timeOffset="106099.85">31910 12386 0,'0'0'0,"-9"10"15,-20 18-15,-18 28 16,-19 10-1,1 9 1,-1 0-16,9-9 16,10-10-16,19-9 15,19-28 1</inkml:trace>
  <inkml:trace contextRef="#ctx0" brushRef="#br0" timeOffset="106230.34">31468 12424 0,'0'0'0,"0"0"0,0 0 16,0 0-1,9 9-15,1-9 16</inkml:trace>
  <inkml:trace contextRef="#ctx0" brushRef="#br0" timeOffset="106395.1">31816 13099 0,'0'0'0,"0"0"15,0 0-15,0 0 16,0 0 0,0 0-16,0 0 15,0 0 1</inkml:trace>
  <inkml:trace contextRef="#ctx0" brushRef="#br0" timeOffset="107636.56">6839 15389 0,'0'0'0,"0"0"16,-19 0-1,-18 9-15,-20 10 16,-18 18 0,0 29-16,0 28 15,9 28 1,19 0-16,18 0 15,29 0 1,19 0 0,28-28-16,19-29 15,19-18 1,-1-9-16,11-20 16,-11-18-1,-18-18-15,-19-1 16,-19-19-1,-18 1-15,-20-10 16,-37-9 0,-28 9-16,-28 19 15,-10 18 1,0 29-16,9 28 16,20 19-1,37-29-15</inkml:trace>
  <inkml:trace contextRef="#ctx0" brushRef="#br0" timeOffset="108986.01">28476 15548 0,'0'0'0,"0"0"0,0 0 15,0 0 1,0 0-16,10 0 16,8-9-1,20-1-15,37 1 16,-28 9 0</inkml:trace>
  <inkml:trace contextRef="#ctx0" brushRef="#br0" timeOffset="109166.3">28533 15680 0,'0'0'0,"0"0"0,0 0 16,0 0-1,9 0-15,10 9 16,47 10-16,-19-10 15</inkml:trace>
  <inkml:trace contextRef="#ctx0" brushRef="#br0" timeOffset="109715.78">30123 15220 0,'0'0'0,"-10"-10"0,-18-8 15,-10-1-15,-18 9 16,-1 1-1,1 18 1,18 10-16,10 0 16,19 9-1,9 0-15,28 29 16,28 27-16,10 0 16,-9 1-1,-10-10 1,-19-9-16,-19-10 15,-9-19 1,-19 1-16,-9-10 16,-9-9-1,-1-19-15,-9 0 16,19-19 0,0-18-16,18-20 15,10-18 1,38 0-16,18-9 15,10 9 1,9 18 0,29 11-16,18 17 15,-56 20-15</inkml:trace>
  <inkml:trace contextRef="#ctx0" brushRef="#br0" timeOffset="110066.28">31091 15210 0,'0'0'0,"0"0"16,0 0-16,-18 0 16,-1 0-1,-19 10-15,1 9 16,8 9-1,20 9-15,0 10 16,27 19 0,20 9-16,18 9 15,1 1 1,-1-10-16,-18-19 16,-19-9-1,-10-9-15,-9-1 16,-28-9-1,-38 0-15,-28 1 16,47-29 0</inkml:trace>
  <inkml:trace contextRef="#ctx0" brushRef="#br0" timeOffset="110227.96">31101 15173 0,'9'0'0,"29"-19"16,47-9-16,27 0 16,11 18-1,-10 20-15,-57-10 16</inkml:trace>
  <inkml:trace contextRef="#ctx0" brushRef="#br0" timeOffset="110433.4">32249 15314 0,'0'0'0,"0"0"15,0 0 1,-10 9-16,-9 10 16,-18 28-1,-1 9-15,-9 19 16,-9 9-1,9 20-15,18-57 16</inkml:trace>
  <inkml:trace contextRef="#ctx0" brushRef="#br0" timeOffset="110596.13">31750 15436 0,'0'0'0,"0"0"16,9 0-16,20 9 16,8 10-1,39 18-15,-39-18 16</inkml:trace>
  <inkml:trace contextRef="#ctx0" brushRef="#br0" timeOffset="110723.39">32314 16027 0,'0'0'0,"0"0"15,0 0 1,0 0-16,0 0 16,0 0-1,0 9-15,-9 0 16</inkml:trace>
  <inkml:trace contextRef="#ctx0" brushRef="#br0" timeOffset="111698.99">6802 16899 0,'0'0'0,"0"0"15,9-9-15,0-1 16,1 1 0,-1 0-16,10 18 15,19 10 1,9 18-16,9 20 16,1 27-1,-10 1 1,-10-1-16,-18 0 15,-19 10 1,-9 0-16,-10-9 16,9-48-1</inkml:trace>
  <inkml:trace contextRef="#ctx0" brushRef="#br0" timeOffset="111916.06">6707 17509 0,'10'0'0,"18"-19"16,85-9-16,75-28 15,57-19 1,56 19-1,94-1-15</inkml:trace>
  <inkml:trace contextRef="#ctx0" brushRef="#br0" timeOffset="113442.39">29981 17087 0,'0'0'0,"0"0"0,0 0 16,-18-10 0,-1 1-16,0 9 15,-9 0 1,18 0-16,1 9 15,0 10 1,27 19 0,29 18-16,29 29 15,8 8 1,10 11-16,-9-11 16,-38-8-1,-19-10 1,-37-19-16,-29-18 15,-28-10-15,-28-38 16,-19-18 0,19-9-1,29-20-15,27-8 16,19-1 0,10 0-16,18 1 15,19 8 1,1 11-16,-1 17 15,0 1 1,0 0-16,-18 19 16</inkml:trace>
  <inkml:trace contextRef="#ctx0" brushRef="#br0" timeOffset="113852.32">30555 16974 0,'0'0'0,"10"0"15,18-9-15,0 0 16,19-1 0,-9 10-16,-1 10 15,-8-1 1,-11 19-1,1 0-15,-9 19 16,-10 9 0,0 1-16,0-1 15,0 0 1,9 1-16,0 8 16,10 1-1,0-10-15,-19 1 16,0-20-1,-19 10-15,-37-10 16,-38 1 0,-38-19-16,19-19 15,29-10 1,46 1-16</inkml:trace>
  <inkml:trace contextRef="#ctx0" brushRef="#br0" timeOffset="114086.02">31882 16974 0,'0'0'0,"0"0"15,0 0-15,-10 10 16,-9 27-1,-28 38 1,-18 47-16,-11 28 16,1 10-1,47-85-15</inkml:trace>
  <inkml:trace contextRef="#ctx0" brushRef="#br0" timeOffset="114236.83">31458 17209 0,'0'0'0,"10"0"0,9 9 16,-10 1 0</inkml:trace>
  <inkml:trace contextRef="#ctx0" brushRef="#br0" timeOffset="114391.79">31929 17744 0,'0'0'0,"0"0"0,0 0 0,0 0 16,0 0-1,0 0-15,0 0 16</inkml:trace>
  <inkml:trace contextRef="#ctx0" brushRef="#br0" timeOffset="115544.49">27573 15079 0,'10'0'0,"8"-19"16,29-28-16,38-9 16,66-19-1,46 0-15,57 0 16,38 19 0,18 9-16,38 9 15,19 19 1,0 19-16,-28 10 15,-10-1 1,-19 19-16,-18 0 16,-19 10-1,-29 9-15,-18 0 16,-19 0 0,-28 0-1,-19 0-15,-28-1 16,-29 1-1,-28-9-15,-18-1 16,-20-18 0,-8 0-16,-11 9 15,1 0 1,-19 0-16,0 19 16,-19 19-1,-18 18-15,-20 20 16,1 18-1,-19 9-15,9 0 16,0-18 0,9-10-1,-8-18-15,8-20 16,-18-8 0,-29-20-16,-27-18 15,-76-29 1,-66-18-16,-56-28 15,-38 0 1,-57 9-16,-27 9 16,18 10-1,29 19-15,27-1 16,29 1 0,19 0-16,47-1 15,37 1 1,48-1-16,37-8 15,37-10 1,29-10-16,38 0 16,18 1-1,19-1-15,10 1 16,18-1 0,1-18-16,18-10 15,10 1 1,9-1-1,0 0-15,-10 10 16,1 0 0,0 9-16,-19 0 15,-1 9 1,-8 1-16,-1 9 16,-9 0-1,0-1-15,0 20 16,0 0-1,-9 9 1</inkml:trace>
  <inkml:trace contextRef="#ctx0" brushRef="#br0" timeOffset="116781.88">4403 15970 0,'0'0'0,"0"-18"15,0-20-15,9-9 16,0 0-1,10 0-15,19 0 16,37 1 0,95-11-16,93-8 15,66 18 1,19 0-16,-9 19 16,-10 9-1,-9-9 1,-38 18-16,-9 1 15,-57 0 1,-37 9-16,-47 0 16,-29 0-1,-37 0-15,-19 0 16,-19 0 0,-9 0-16,-9 9 15,-10 0 1,0 1-16,0 8 15,-10 20 1,-9 28-16,10 27 16,0 20-1,-1 9 1,-9-9-16,1-1 16,-1-9-1,-9 1-15,-1-20 16,1-18-1,-9-10-15,-1-18 16,-28-1 0,-19 1-16,-18-10 15,-38-9 1,-38-1-16,-47 1 16,-28 0-1,-9-19-15,-19 0 16,-29-10-1,10 10-15,0-18 16,28-1 0,38 0-1,47 0-15,37-9 16,29-9 0,9-1-16,38 1 15,19-1 1,18-18-16,19 9 15,10-9 1,18-19-16,19-1 16,19 1-1,0-9-15,0-10 16,10 10 0,-1-1-16,10 10 15,0 0 1,-38 38-16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02T14:51:46.5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5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5-02T14:52:30.318"/>
    </inkml:context>
  </inkml:definitions>
  <inkml:trace contextRef="#ctx0" brushRef="#br0">2992 696 0,'0'0'0,"0"0"0,0-10 16,0 1-16,0 0 15,-10-1 1,10 10 0,0 10-16,-9 37 15,-1 65 1,1 38-16,9 38 16,0 18-1,-9-9-15,9-28 16,-10 0-1,1-28-15,9-10 16,9-37 0,1-28-1,-1-10-15,10-18 16,-10-20 0,1 1-16,-1-19 15,0 0-15,1-28 16,-1-19-1,-9-19-15,-28-27 16,-19-1 0,-19 19-1,-19 18-15,-18 29 16,-1 28 0,10 19-16,19 9 15,19 19 1,18 19-16,19-10 15,19-9 1,19 0-16,28 0 16,38-10-1,28-27-15,37-20 16,1-18 0,-20-9-16,-18 18 15,-19-9 1,-56 9-16</inkml:trace>
  <inkml:trace contextRef="#ctx0" brushRef="#br0" timeOffset="217.25">3725 1981 0,'0'0'0,"0"0"0,0 0 16,0 19-1,-9 28-15,0 37 16,-1 10 0,10 0-1,10-19-15,-1-28 16,0-10-16,-9-27 16</inkml:trace>
  <inkml:trace contextRef="#ctx0" brushRef="#br0" timeOffset="375.76">3274 1756 0,'0'0'0,"0"0"0,0 0 16,19 0-1,37-9-15,-28 9 16</inkml:trace>
  <inkml:trace contextRef="#ctx0" brushRef="#br0" timeOffset="778.85">4403 1812 0,'0'0'0,"-19"-9"16,0 0-16,-19-1 15,1 1 1,-1 18-16,1 1 16,-1-1-1,10 10-15,-1-1 16,20 1 0,0 9-16,18 1 15,10 17 1,28 11-16,19 8 15,-10 1 1,-9 0 0,-19-1-16,-18-8 15,-20 8 1,-37 20-16,-47 9 16,-28 0-1,-10-38-15,10-19 16,9-18-1,28-19-15,48 0 16</inkml:trace>
  <inkml:trace contextRef="#ctx0" brushRef="#br0" timeOffset="1192.98">5287 2225 0,'0'0'0,"0"0"16,0 0-1,-9-9-15,-29-1 16,-37 1-16,-48 9 16,-8 28-1,18 19 1,28 0-16,29-9 15,9-1 1,18 1-16,20-20 16,0 1-1,18-10-15,0 1 16,20-10 0,27 0-16,10 0 15,9 9 1,10 1-16,9-1 15,-9 19 1,-10-9-16,0 0 16,-9-1-1,-38-8-15</inkml:trace>
  <inkml:trace contextRef="#ctx0" brushRef="#br0" timeOffset="1623.37">5419 1747 0,'0'0'0,"0"0"16,9 9-1,10 0-15,19 29 16,27 28-1,11 9-15,-20 9 16,1 1 0,-20-1-16,-9 0 15,-9 1 1,-9-29-16,-10 0 16,0-27-1,0-11-15,0 1 16,0-9-1,0-10 1,0 0-16,0 0 16,0 0-1,0 0-15,0 0 16,0 0 0,0 0-16,0 0 15,0 0 1,0 0-16</inkml:trace>
  <inkml:trace contextRef="#ctx0" brushRef="#br0" timeOffset="2354.4">6218 1418 0,'0'0'0,"-9"-18"0,-10-1 16,10 9 0,-1 1-16,-9 28 15,1 28 1,-1 56-16,9 66 16,20 9-1,-1-28-15,1-9 16,-1-29-1,0-18-15,1 0 16,-1-19 0,1-28-16,-1-9 15,0-20 1,-9 1-16,0-19 16,0 0-1,0-9-15,-9-48 16,-19-46-1,-29-28-15,-8 28 16,8 37 0,-9 19-1,-9 19-15,0 0 16,-1 18 0,11 20-16,8 18 15,10 19 1,10 9-16,27 10 15,10-10 1,28 10-16,29-10 16,37 0-1,9-18-15,20-19 16,8-10 0,-18-18-16,-56-10 15</inkml:trace>
  <inkml:trace contextRef="#ctx0" brushRef="#br0" timeOffset="2716.28">6679 1962 0,'0'0'0,"10"10"0,-1-1 16,10 19-16,9 29 15,0 36 1,10 29-1,0-9-15,-10-10 16,0-9 0,0-19-16,-9-19 15,0-18 1,0-19-16,9-19 16,10-28-1,9-29-15,0-27 16,18-29-1,-8-9-15,-1 10 16,1 18 0,-20 28-16,-8 19 15,-11 19 1,-18 19-16,0-1 16</inkml:trace>
  <inkml:trace contextRef="#ctx0" brushRef="#br0" timeOffset="3151.11">2041 3445 0,'0'0'16,"-9"0"-16,-10-10 15,38 10-15,47-18 16,169-20 0,151-9-1,28 10-15,9 18 16,0 0-16,10 0 15,9 10 1,-18 0 0,-1-1-16,-28 1 15,-38-10 1,-37 10-16,-37 18 16,-67-9-1,-56 10-15,-47-1 16,-38-9-1,-19 9-15,-37-9 16</inkml:trace>
  <inkml:trace contextRef="#ctx0" brushRef="#br0" timeOffset="3394.35">8645 2347 0,'0'0'0,"0"0"0,0 0 15,0 0 1,0 0-16,10 0 15,-10 0 1</inkml:trace>
  <inkml:trace contextRef="#ctx0" brushRef="#br0" timeOffset="3556.07">8448 2647 0,'0'0'0,"0"0"0,0 0 16,0 0-16,19 0 16,-10 0-1</inkml:trace>
  <inkml:trace contextRef="#ctx0" brushRef="#br0" timeOffset="5466.25">10565 2056 0,'0'0'0,"0"0"15,0-9-15,-10-10 16,1 10 0,9-1-1,0 1-15,0 18 16,0 10-1,9 47-15,1 37 16,-1 10 0,0-20-1,-9-8-15,0-19 16,0-20-16,0-8 16,0-10-1,0-9-15,0-19 16,0 0-1,0 0-15,0-28 16,-9-47 0,0-47-16,9-10 15,9 20 1,0 37-16,10 37 16,9 10-1,1 19-15,18 9 16,0 18-1,19 29-15,-10 10 16,0 8 0,-18-8-1,-19 8-15,-10-8 16,-9-1 0,0-19-16,0-18 15,0 0 1,0-19-16,0 0 15,10-9 1,27-57-16,20-19 16,-10-8-1,-10 18-15,-8 37 16,-1 10 0,0 18-16,19 20 15,19 27 1,9 20-1,-18 8-15,-20 1 16,-18 0 0,-19-10-16,-9-9 15,-10 0 1,9-19-16,1-19 16</inkml:trace>
  <inkml:trace contextRef="#ctx0" brushRef="#br0" timeOffset="5852.08">12004 2197 0,'0'0'0,"0"0"0,-19 9 16,-9 20-1,-10 8-15,10 10 16,0 19 0,18-10-1,1 0 1,18 1-16,20-29 16,8-10-16,10-8 15,19-20 1,0-8-16,-10-20 15,-18 1 1,-19-1-16,-19-9 16,-28 0-1,-48 0-15,-37 19 16,10 28 0,47 10-16</inkml:trace>
  <inkml:trace contextRef="#ctx0" brushRef="#br0" timeOffset="6312.69">12089 2038 0,'0'0'0,"9"0"0,10-19 16,9 0 0,19 10-16,28 9 15,19 9 1,0 19-16,0 19 16,-18 9-1,-1 19-15,-28-9 16,-19-19-1,-9 9-15,-19-9 16,-19-9 0,0-20-16,1 1 15,-1-19 1,0 0-16,0-19 16,10-9-1,9-37 1,19-39-16,18-18 15,29 19-15,19 19 16,9 28 0,19 27-16,-57 29 15</inkml:trace>
  <inkml:trace contextRef="#ctx0" brushRef="#br0" timeOffset="6666.05">13603 2178 0,'0'0'0,"0"0"0,0 0 16,10 0-1,-1-19-15,0 1 16,10-10 0,0-1-16,0-8 15,-19 9 1,0 9-16,-19 10 15,-9-1 1,-38 20 0,-9 27-16,-10 19 15,10 10 1,37-10-16,19 1 16,19-10-16,19-10 15,19 1 1,28-1-16,46-18 15,30-19 1,-77 0-16</inkml:trace>
  <inkml:trace contextRef="#ctx0" brushRef="#br0" timeOffset="7085.35">15296 1653 0,'0'0'0,"0"0"0,0 0 16,0-10-1,0 10-15,0 0 16,0 10-1,-18 37 1,-11 75-16,-8 94 16,18 18-1,10 1-15,9 18 16,0-9 0,-19 0-16,0-28 15,0-47 1,0-29-16,10-37 15,-1-27 1,1-30-16,9-8 16,0-19-1,0-19-15,0-19 16,0-9 0</inkml:trace>
  <inkml:trace contextRef="#ctx0" brushRef="#br0" timeOffset="7384.13">15315 1869 0,'10'0'0,"37"-19"15,47-9-15,19 18 16,-10 20-1,-9 8-15,-9 29 16,-10 10 0,-28 8-16,-19 10 15,-37-9 1,-19 28-16,-38-10 16,-47-9-1,-19-18-15,1-29 16,65-19-1</inkml:trace>
  <inkml:trace contextRef="#ctx0" brushRef="#br0" timeOffset="7832.55">15983 2310 0,'10'0'16,"8"-19"-16,20-9 15,28 0-15,19-10 16,18 10 0,1 18-16,8 20 15,1 9 1,-9 9-16,-20 19 15,-27 0 1,-10 0-16,-28-1 16,-10-8-1,-18-1-15,-10 1 16,-9-19 0,-1-10-16,1-9 15,0-19 1,19-18-1,-1-10-15,29-37 16,19-20 0,18 1-16,1 19 15,18 37 1,-38 28-16</inkml:trace>
  <inkml:trace contextRef="#ctx0" brushRef="#br0" timeOffset="8899.95">17677 2197 0,'0'0'0,"-10"0"16,-18 9-16,-29 1 16,1 18-1,-10 0-15,19 19 16,9 9-1,20 1-15,8-1 16,20 0 0,18-18-16,0-1 15,10-18 1,-1-10 0,-8-9-16,-1-9 15,0-10 1,0-28-16,0-9 15,1-19 1,-1 9-16,0 10 16,0 9-1,1 10-15,-1 18 16,0 9 0,19 1-16,-9 18 15,-1 1 1,1 27-16,-10 1 15,-9-1 1,-19 10-16,0-9 16,0-10-1,-9-9-15,-1-1 16,1-18 0,9 0-16,0 0 15,0-28 1,19-37-16,18-29 15,10 0 1,10 19-16,-1 19 16,1 28-1,8 18 1,-8 10-16,-1 28 16,1 19-1,-20 9-15,-8 1 16,-11 8-1,1 11-15,-19-20 16,10-19 0,-1 1-16,0-1 15,1-18 1,9 0-16,9 0 16,10-19-1,9 0-15,18-19 16,11-9-1,8-19-15,-8-19 16,-11 1 0,-17-11-16,-11 11 15,-18 18 1,-19 0 0,0 19-16,-19 18 15,0 1 1,-18 9-16,-1 19 15,-9 9 1,0 19-16,19 9 16,18 0-1,20 1-15,9-1 16,18-9 0,29 0-16,28-10 15,10-18 1,18-9-16,0-10 15,-65-10 1</inkml:trace>
  <inkml:trace contextRef="#ctx0" brushRef="#br0" timeOffset="9686.7">21120 1343 0,'0'0'0,"0"0"16,0 0-16,0 0 15,0 10-15,-19 37 16,-19 37-1,-9 47 1,0 19-16,19-9 16,9-9-1,10 8-15,9-8 16,9-29 0,0-19-16,20-18 15,8-10-15,10-18 16,19-10-1,19-19 1,18-18-16,1-29 16,-19-9-1,-20 1-15,-18-1 16,-18 18 0,-11 20-16,-18 0 15,10 18 1,-1 0-16,1 29 15,-1 9 1,10 9-16,0 1 16,0-20-1,-10-18-15,0 0 16,1-10 0,9-9-1,-10 0-15,10-19 16,-19 0-16,0-18 15,-28-19 1,-29-1 0,-56-8-16,38 27 15</inkml:trace>
  <inkml:trace contextRef="#ctx0" brushRef="#br0" timeOffset="9958.41">20489 2009 0,'10'0'0,"27"0"0,67-18 16,75-1-1,9-9 1,9 18-16,-18 1 16,-19 18-1,-19 10-15,-19 0 16,-65-10 0</inkml:trace>
  <inkml:trace contextRef="#ctx0" brushRef="#br0" timeOffset="10715.89">23274 2047 0,'0'0'0,"0"0"0,0 9 15,-19 1 1,-19 18 0,1 0-16,-1 9 15,1 29 1,8-10-16,20 1 16,9-20-1,19 10-15,9-9 16,19-20-1,9 1-15,-8-19 16,-11-9 0,1-10-16,-1-18 15,1-29 1,-19 0-16,0 1 16,-10-1-1,0 10-15,1 9 16,-1 9-1,1 10-15,-1 19 16,1-1 0,18 20-1,28 8-15,10 39 16,19 36 0,-19 1-16,-10-19 15,-18-9 1,-1-10-16,1-18 15,-10-19 1,0-1-16,10 1 16,0-19-1,9-9-15,0-19 16,9-19 0,10-19-16,0-47 15,0-18 1,-10 9-16,1 19 15,-10 18 1,-10 10-16,1 29 16,-10 17-1,0 11 1,1 18-16,-20 0 16</inkml:trace>
  <inkml:trace contextRef="#ctx0" brushRef="#br0" timeOffset="11084.29">24958 2103 0,'0'0'0,"0"0"0,0 0 15,9 0 1,1 0-16,8-9 16,1-1-1,0-8-15,0-1 16,-19 0-1,-19-9-15,-28 0 16,-28 0 0,-29 28-16,1 18 15,18 20 1,29 9-16,18 9 16,19 0-1,19 1-15,19-1 16,28 0-1,28 1 1,19-10-16,19-10 16,0-18-1,-9-10-15,-20-9 16,-46-9 0</inkml:trace>
  <inkml:trace contextRef="#ctx0" brushRef="#br0" timeOffset="11834.21">25231 1887 0,'0'0'0,"0"0"0,0 0 15,9 0-15,0-9 16,29 9 0,19 0-16,18 19 15,19 18 1,0 20-1,-9 27-15,-20 0 16,-17-8-16,-20-1 16,-28 0-1,-19-19-15,0-9 16,-19-10 0,10-18-16,0-19 15,19 0 1,-1 0-1,1-28-15,28-19 16,18-9 0,29-10-16,28 10 15,10 28 1,37 18-16,19 20 16,-10-1-1,-27 0-15,-20-9 16,-18-9-1,-19-10-15,-10-18 16,-18-1 0,-1-27-16,1-20 15,-19-18 1,-19-19-16,-19 9 16,-9 29-1,-10 37-15,-9 9 16,-9 20-1,-1 36-15,-9 29 16,-9 57 0,0 46-1,9 28-15,9 10 16,10 9 0,-9 9-16,9 0 15,0-18 1,19-10-16,-1-27 15,11-20 1,8-37-16,1-47 16,-1-10-1,1-18-15,0-19 16</inkml:trace>
  <inkml:trace contextRef="#ctx0" brushRef="#br0" timeOffset="12174.6">26303 2694 0,'10'0'0,"18"0"0,47 0 16,28-9-1,20 0-15,-10-1 16,-10 10-1,-18 0-15,-19-9 16,-10 9 0,-18 0-16,-19 9 15,-1 1 1,1 8-16,-19 20 16,0 9-1,-19 18-15,1-8 16,-1-1-1,-9-18-15,-1-1 16,20-18 0,-1-19-1</inkml:trace>
  <inkml:trace contextRef="#ctx0" brushRef="#br0" timeOffset="12346.32">27206 2272 0,'0'0'0,"0"0"0,0 0 16,10 0-1,-1 0-15,0 0 16,10 0 0,-9 0-16</inkml:trace>
  <inkml:trace contextRef="#ctx0" brushRef="#br0" timeOffset="12650.44">27865 1794 0,'0'0'0,"0"0"16,0 9-16,0 10 15,-19 46 1,-19 57-16,1 47 15,-1 0 1,0 0-16,1-19 16,9 0-1,-1-9 1,20-38-16,9-28 16,9-28-1,1-28-15,27-28 16,39-57-1,-29 0-15</inkml:trace>
  <inkml:trace contextRef="#ctx0" brushRef="#br0" timeOffset="12882.11">28420 1906 0,'0'0'0,"9"0"0,1-9 16,-1-1-1,-9 1-15,0 9 16,0 28-1,0 57-15,-19 65 16,-18 37 0,-1 1-1,0-28-15,1-10 16,8-19 0,11-28-16,8-28 15,1-28 1,-1-28-16,1-19 15</inkml:trace>
  <inkml:trace contextRef="#ctx0" brushRef="#br0" timeOffset="13148.52">27931 2676 0,'0'0'0,"9"0"16,0-10-16,29-9 15,47 1 1,18-11-16,19 20 15,1 9 1,-10 9-16,-19 10 16,-19 9-1,-9 19-15,-10 10 16,-18-1 0,-19-9-16,0-10 15,-19 1 1,0-10-16,0-9 15,0-19 1</inkml:trace>
  <inkml:trace contextRef="#ctx0" brushRef="#br0" timeOffset="13300.96">28843 2375 0,'0'0'0,"10"-9"16,-1-19-1,19-19-15,19 0 16,-9 9 0,-19 29-16</inkml:trace>
  <inkml:trace contextRef="#ctx0" brushRef="#br0" timeOffset="13862.44">29238 2600 0,'0'0'0,"10"10"0,-1-1 16,19 1-1,19 8 1,10-18-16,9 0 16,9-18-16,10-11 15,-1-8 1,-9-29 0,-9-9-16,-19-9 15,-18-29 1,-29 19-16,-29 29 15,-8 27 1,-20 29-16,-9 28 16,1 27-1,-1 39-15,0 37 16,19 28 0,0 47-16,9 0 15,10 19 1,0 9-16,9-28 15,-9-28 1,-10-28-16,0-48 16,-18-17-1,0-30 1,-1-17-16,-9-39 16,0-37-1,10-47-15,37-37 16,29-19-1,55-28-15,39-1 16,28 20 0,27 28-16,11 27 15,9 29 1,-1 28-16,-18 10 16,-28 28-1,-66-1-15</inkml:trace>
  <inkml:trace contextRef="#ctx0" brushRef="#br0" timeOffset="36849.96">9633 2141 0,'0'0'0,"0"18"0,0 20 15,-19 37-15,1 28 16,-11 19 0,-8 0-1,-1-9-15,10-29 16,0-9 0,18-47-16</inkml:trace>
  <inkml:trace contextRef="#ctx0" brushRef="#br0" timeOffset="37116.39">9915 2263 0,'0'0'0,"0"9"0,0 38 15,10 37 1,-10 38-16,-10 19 16,-27 9-16,-76 29 15,-122 93 1</inkml:trace>
  <inkml:trace contextRef="#ctx0" brushRef="#br0" timeOffset="41801.42">9144 5021 0,'0'0'0,"0"0"0,0 0 16,9-9-1,10-10-15,9-9 16,10 0 0,0 18-16,-10 10 15,-9 10 1,0 18-16,-1 0 15,-18 19 1,-9 0-16,-10 9 16,-9-18-1,9-1-15,10-18 16,-1 0 0,20-10-1,9-9-15,37 0 16,29-9-1,18-10-15,1 0 16,-29 10 0,-38-1-16</inkml:trace>
  <inkml:trace contextRef="#ctx0" brushRef="#br0" timeOffset="42051.05">9897 4552 0,'0'0'0,"0"0"0,9 9 16,10 29-1,9 28-15,10 37 16,-1 28-1,-27 10 1,-48 9-16,-103 28 16,-151 76-1</inkml:trace>
  <inkml:trace contextRef="#ctx1" brushRef="#br0">9572 5621 0</inkml:trace>
  <inkml:trace contextRef="#ctx1" brushRef="#br0" timeOffset="1565.92">9572 5621 0</inkml:trace>
  <inkml:trace contextRef="#ctx0" brushRef="#br0" timeOffset="47219.17">10969 5031 0,'0'0'0,"0"9"0,-19 10 16,0 28-1,10 9-15,18 0 16,10 0-16,19 1 16,28-1-1,9-18 1,19-20-16,10-8 16,-10-20-1,-19-8-15,-19-1 16,-18-19-1,-10-18-15,-18 0 16,-20-10 0,-9 0-16,-9 19 15,0 19 1,18 19 0,1 9-16</inkml:trace>
  <inkml:trace contextRef="#ctx0" brushRef="#br0" timeOffset="47758.73">12013 5068 0,'0'0'0,"0"0"15,0 0-15,10 9 16,-1 1 0,0 18-16,20 9 15,-10 29 1,-1 0-16,1 0 15,-9-10 1,-10-19 0,0-18-16,0-19 15,0 0-15,0-9 16,9-38 0,0-47-1,10-28-15,9 19 16,1 18-1,-1 38-15,0 19 16,19 10 0,0 18-16,10 18 15,-1 29 1,0 10-16,-18 18 16,-10 9-1,-18 0-15,-10-8 16,0-48-1</inkml:trace>
  <inkml:trace contextRef="#ctx0" brushRef="#br0" timeOffset="48182.11">13264 4909 0,'0'0'0,"0"0"0,-18 0 15,-1 0 1,-19 9 0,1 0-16,8 1 15,1 8 1,0 1-16,18 9 15,1-9 1,18 9-16,10 0 16,19 19-1,28 0-15,9 0 16,-19-9 0,-8-1-16,-20-9 15,-9 1 1,-19-1-16,-29 0 15,-37 19 1,-28 9-16,-18-28 16,55-18-1</inkml:trace>
  <inkml:trace contextRef="#ctx0" brushRef="#br0" timeOffset="48532.21">13914 4205 0,'0'0'0,"0"0"0,0 0 16,0 0-1,0 19-15,-19 37 16,9 85 0,1 46-1,18 20-15,10-20 16,-9-8-16,-10-29 16,0-38-1,0-27 1,-10-29-16,1-9 15,9-19 1,-10-18-16</inkml:trace>
  <inkml:trace contextRef="#ctx0" brushRef="#br0" timeOffset="48748.48">13631 5021 0,'0'0'0,"10"0"0,9 0 16,37 0-1,19 0-15,29 0 16,-1 10 0,10-1-16,-19 0 15,-47-9 1</inkml:trace>
  <inkml:trace contextRef="#ctx0" brushRef="#br0" timeOffset="49180.54">14770 5049 0,'0'0'0,"0"0"16,-29 0-1,-18 10-15,-18 18 16,-20 28-1,0 10 1,29 9-16,18 0 16,29 0-16,18-19 15,10-9 1,9-19-16,0-9 16,19-19-1,19-28 1,0-10-16,-9-18 15,-10 9-15,-10 0 16,-18 19 0,0 19-1,0-1-15,-10 1 16,0 18-16,10 1 16,0 18-1,9 0-15,1 10 16,-1-1-1,0 1 1,10-1-16,9 1 16,-29-29-1</inkml:trace>
  <inkml:trace contextRef="#ctx0" brushRef="#br0" timeOffset="49667.96">15532 4712 0,'0'0'0,"0"9"16,-19 28-16,-9 38 15,-1 38 1,11 18-1,8 1-15,10-20 16,-9-37 0,9-28-16,0-9 15,0-19-15,9-10 16,1-9 0,27-28-1,29-38-15,9 1 16,-18 18-1,-1 18-15,1 1 16,-1 19 0,1 18-16,-1 19 15,-18 1 1,-10 8-16,-19 10 16,-18 9-1,-48 10-15,-65 9 16,-57-19-1,-9-27-15,0-20 16,-132-28 0</inkml:trace>
  <inkml:trace contextRef="#ctx0" brushRef="#br0" timeOffset="49986.31">16454 4449 0,'0'0'0,"0"19"16,0 27-16,-19 58 15,0 36 1,0 1 0,10 0-16,-1-19 15,1-10 1,-1-8-16,1-20 16,18-9-1,-9-47-15</inkml:trace>
  <inkml:trace contextRef="#ctx0" brushRef="#br0" timeOffset="50386.84">16717 5312 0,'0'0'0,"9"9"0,20 1 16,18-10-1,9 0-15,1 0 16,-1-10-1,-18 1-15,-1-10 16,-9 0 0,-9 1-16,-19-10 15,0-1 1,-19 20-16,1 0 16,-20 9-1,-9 18 1,0 11-16,19 17 15,-1 11-15,20-1 16,28 10 0,28 9-1,19-19-15,18 0 16,11-18 0,-1-19-16,0-19 15,-28-10-15,-10-8 16,-37 8-1</inkml:trace>
  <inkml:trace contextRef="#ctx0" brushRef="#br0" timeOffset="51726.24">16200 8399 0,'28'-19'0,"85"-75"16,103-75-1,47-9-15,67 9 16,46 19 0,38 37-16,19 29 15,-29 46 1,-18 20-16,-19 27 15,-10 38 1,20 9-16,-29 38 16,-10 19-1,1 27-15,9 48 16,-47 19 0,-47 18-1,-38 9-15,-56 20 16,-37 36-1,-48 29-15,-56 10 16,-57-1 0,-47 10-16,-56 9 15,-47-9 1,-47-19-16,-38-19 16,-47-47-1,-47-18-15,-37-38 16,-19-37-1,-20-48-15,-18-46 16,1-38 0,-1-47-16,0-28 15,18-37 1,30-38-16,17-19 16,48-18-1,38-10 1,28-10-16,37-8 15,48-20 1,18 1-16,47 0 16,38-20-1,28-8-15,38 9 16,28-10 0,19 19-16,28 19 15,47-19 1,28 10-16,19 9 15,29 19 1,-1 9-16,-19 28 16,-8 29-1,-30 27 1,-17 19-16,-1 29 16,-57 18-1</inkml:trace>
  <inkml:trace contextRef="#ctx0" brushRef="#br0" timeOffset="52094.21">16190 9243 0,'0'0'0,"0"0"16,0 19-16,0 28 16,-9 47-1,9 56-15,0 28 16,0 10-1,-10-19-15,-8-10 16,-1-37 0,0-47-1,9-28-15,1-19 16,0-18 0,9-10-16</inkml:trace>
  <inkml:trace contextRef="#ctx0" brushRef="#br0" timeOffset="52616.11">16068 9431 0,'9'0'0,"10"-28"0,19-29 16,28-8 0,18-1-16,20 19 15,-10 19 1,0 28-16,-9 9 15,-10 29 1,-19 18-16,-9 10 16,-37 28-1,-29 9 1,-38 19-16,-46 0 16,-48 0-16,-18-38 15,9-18 1,19-38-1,28-28-15,28 0 16,20-19-16,8-9 16,29 0-1,19 0 1,9 0-16,9 0 16,19 9-1,38 0-15,28 10 16,19 18-1,0 29-15,0 8 16,0 20 0,-19 0-16,0-10 15,-10 0 1,11 10-16,8-10 16,-9-18-1,-56-19-15</inkml:trace>
  <inkml:trace contextRef="#ctx0" brushRef="#br0" timeOffset="52927.13">17441 10181 0,'0'0'0,"0"0"15,0-18-15,0-20 16,-18 1 0,-11-1-16,-18 10 15,-9 9 1,-19 38-16,9 9 31,9 19-31,20-9 0,8-1 16,20-9-1,9 0-15,9-9 16,10 0 0,19 0-16,37-1 15,29 1 1,18-19-1,0 0-15,-9-9 16,-19 9-16,-66-10 16</inkml:trace>
  <inkml:trace contextRef="#ctx0" brushRef="#br0" timeOffset="53411.23">17940 9159 0,'0'0'0,"0"0"0,0 0 15,0 9 1,9 10-16,1 37 16,18 66-1,0 38-15,0 18 16,-9-9-1,9-28 1,-9-19-16,0-29 16,0-27-1,9-10-15,-9-18 16,9-19 0,0-10-16,1-9 15,8-19 1,1-9-16,-1 0 15,1 0 1,-10 18-16,1 1 16,18 0-1,0 18-15,18 0 16,1 20 0,0-1-16,-9-10 15,-1 1 1,1-9-16,-20-10 15,1 0 1,-19-10-16</inkml:trace>
  <inkml:trace contextRef="#ctx0" brushRef="#br0" timeOffset="53578.63">18090 9806 0,'0'0'0,"0"0"16,0 0-16,0 0 16,19 0-1,0-9 1</inkml:trace>
  <inkml:trace contextRef="#ctx0" brushRef="#br0" timeOffset="54176.34">18947 9909 0,'0'0'0,"0"0"16,0 0-16,9 0 16,0-9-1,29 18-15,18 1 16,20 18-1,-1 0-15,0-9 16,0 0 0,1-10-1,-10-9-15,-10-19 16,-9-18 0,-9-10-16,-10-10 15,-19 1 1,-18-10-16,-10 10 15,-9 28 1,-10 19-16,10 9 16,-10 28-1,1 28-15,9 57 16,9 27 0,28 29-16,1 10 15,-1-1 1,-9-19-1,-19-9-15,-9-28 16,-10-18-16,-9-39 16,-9-18-1,-1-19-15,1-28 16,9-9 0,19-10-16,-1-18 15,20-20 1,9-8-16,38-10 15,18-10 1,29 10-16,-38 47 16</inkml:trace>
  <inkml:trace contextRef="#ctx0" brushRef="#br0" timeOffset="54666.13">20433 9618 0,'0'0'0,"0"0"0,9 0 16,10 10-1,38 9-15,27 9 16,29 19 0,19 9-1,-29 0-15,-27-18 16,-1-1 0,-19 1-16,-18-10 15,-19-9 1,0-10-16,-19 1 15,0-1 1,0 10-16,-38 18 16,-47 29-1,-37 9-15,-19 9 16,-10-9 0,20-9-1,27-19-15,38-19 16,19-9-1,19 0-15,19-10 16,-1-9 0</inkml:trace>
  <inkml:trace contextRef="#ctx0" brushRef="#br0" timeOffset="55366.05">21449 9694 0,'0'0'0,"9"0"0,1-19 16,-1 0-1,19 0-15,1-9 16,8 19 0,10-1-16,19 10 15,0 10 1,-10 8 0,-9 1-16,-18 9 15,-11 1-15,-18-1 16,-9 19-1,-19 0 1,-19-1-16,-10 11 16,-18-10-1,9-10-15,19-9 16,10-9 0,18-10-16,9-9 15,1 0 1,9 0-1,0 0-15,9 0 16,20 0-16,27 0 16,19 0-1,10 10-15,-10 9 16,-9-1 0,-10 11-1,-18-1-15,0 0 16,-19 9-1,-10-9-15,-9 19 16,-19 0-16,-28 10 16,-38 8-1,-27-8 1,-30-20-16,1 1 16,19-20-1,66-18-15</inkml:trace>
  <inkml:trace contextRef="#ctx0" brushRef="#br0" timeOffset="56051.65">16388 12480 0,'0'0'0,"0"0"0,0 0 16,-19 10-1,-38 27-15,-84 38 16,-75 56 0,-66 38-16,-48 19 15,20-29 1,18-8-16,29-11 15,37-18 1,38 0-16,28-9 16,38-10-1,28-37 1,28-10-16,0 0 16,19-18-1,19-19-15,0-1 16,18 1-1,1-19-15,-1 0 16,10 0 0,-9 0-16</inkml:trace>
  <inkml:trace contextRef="#ctx0" brushRef="#br0" timeOffset="56742.82">10235 14666 0,'0'0'0,"0"-9"15,10-29 1,27-27-16,86-57 15,112-38 1,85 1-16,65 18 16,20 28-1,-10 48-15,-9 27 16,-29 38 0,-18 10-16,-1 18 15,-18 37 1,-37 29-16,-29 19 15,-38 27 1,-47 29 0,-28 19-16,-47 9 15,-56 28-15,-66 29 16,-76 27 0,-103 0-16,-112 1 15,-58-57 1,-8-47-1,-20-46-15,10-48 16,19-28 0,-1-65-16,20-47 15,-10-47 1,38-38-16,37-28 16,57 9-1,75 10-15,47 10 16,38 8-1,37-27-15,48-10 16,37-9 0,47-10-16,19 19 15,18 10 1,1 27-16,-19 29 16,-10 28-1,-46 47-15</inkml:trace>
  <inkml:trace contextRef="#ctx0" brushRef="#br0" timeOffset="57134.6">10226 12687 0,'0'0'0,"0"0"0,-10-10 16,-8 1 0,-11-1-16,-8 1 15,-1 18 1,-18 1-16,9 18 16,0 0-1,18 0-15,11 0 16,8-9-1</inkml:trace>
  <inkml:trace contextRef="#ctx0" brushRef="#br0" timeOffset="58425.22">11251 14582 0,'0'0'0,"-9"9"16,-10 19-16,-19 29 15,-18 27 1,9 29 0,9 9-16,19 9 15,19-9-15,10-38 16,18-27-1,10-20-15,9-18 16,0-19 0,19-19-16,9-28 15,0-18 1,-9-1-16,-19 0 16,-9 19-1,-19 0-15,-1 19 16,-8 0-1,-1 9 1,-9 10-16,0 9 16,0-9-16,0 9 15,0 0 1,0 0 0,0 0-16,0 0 15,0 0 1,0 0-16,0 0 15,-9 0 1,-1 0-16,1 9 16,0-9-1,-1 9-15,1 1 16,-1-10 0,10 0-16,0 0 15,0 0 1,0 0-16,0 9 15,-9-9 1,9 10-16,0-1 16,0 0-1,0 19-15,0 1 16,9-1 0,1 0-1,18 9-15,0 1 16,19-19-1,0-1-15,0-18 16,10-18 0,-1-1-16,-9-19 15,0 1 1,-9-19-16,-1-19 16,-18-1-1,-19-8-15,-9 0 16,-19 9-1,-10 9-15,-18 10 16,-1 37 0,20 9-16</inkml:trace>
  <inkml:trace contextRef="#ctx0" brushRef="#br0" timeOffset="58827.66">12361 15135 0,'0'0'0,"0"0"15,-9-9 1,-10-10-16,0 10 15,-9-1 1,-10 1-16,10 18 16,0 20-1,0-1-15,18 9 16,1-9 0,18-9-16,1 0 15,18 0 1,0-10-1,29 0-15,9 1 16,18-1-16,10 1 16,10 8-1,-20-8-15,-46-10 16</inkml:trace>
  <inkml:trace contextRef="#ctx0" brushRef="#br0" timeOffset="59117.24">12606 14094 0,'0'0'0,"0"0"15,0 9 1,9 29-16,1 27 15,-1 48-15,1 18 16,-1 10 0,-9 0-16,0-19 15,0-10 1,0-18-16,0-28 16,0-38-1,-9-19-15</inkml:trace>
  <inkml:trace contextRef="#ctx0" brushRef="#br0" timeOffset="59298.92">12286 14713 0,'0'0'0,"9"0"16,39 10-16,27-1 15,28-9 1,20 0-1,8-9-15,1-1 16,9 1-16,160-19 16</inkml:trace>
  <inkml:trace contextRef="#ctx0" brushRef="#br0" timeOffset="59878.22">13443 14638 0,'0'0'0,"0"0"0,0 0 15,-19 0 1,-18 9-16,-10 10 16,-10 28-1,10 28 1,19 0 0,19 0-16,18 0 15,19-18-15,0-20 16,19-9-1,1-18-15,17-10 16,1-28 0,9-38-16,1-37 15,-20-19 1,-18-10-16,-19 10 16,-19 47-1,0 38-15,-10 18 16,10 10-1,0 27-15,-9 29 16,-10 57 0,10 46-1,-1-10-15,1-27 16,9-29 0,0-18-16,9-28 15,1-20 1,-1-18-16,10 0 15,9-18 1,10-1-16,-1 0 16,10 0-1,0 10-15,0 18 16,10 1 0,9 18-16,0 28 15,-1 10 1,-36-38-16</inkml:trace>
  <inkml:trace contextRef="#ctx0" brushRef="#br0" timeOffset="60382.77">20649 12733 0,'10'10'0,"37"37"15,66 65-15,37 48 16,-18-1-1,-10 20 1,-9-1-16,-19-9 16,-28 0-1,-10-19-15,-18-19 16,-19-18 0,-10-29-16,-9-18 15,0-29 1,-9-18-16</inkml:trace>
  <inkml:trace contextRef="#ctx0" brushRef="#br0" timeOffset="60674.2">21195 14469 0,'0'0'0,"0"0"16,0 0 0,0 0-16,0 10 15,9-1 1,1 28-16,18 10 15,28 10 1,10-1-16,0-18 16,0-1-1,9-18-15,0-19 16,10-28 0,9-10-16,-9-28 15,-10-27 1,-9 8-16,-28 1 15,-10 18 1,-19 10 0,-9 37-16</inkml:trace>
  <inkml:trace contextRef="#ctx0" brushRef="#br0" timeOffset="61331.97">20000 15492 0,'10'0'0,"8"-28"15,58-38-15,93-75 16,85-56-1,28 19 1,29 19-16,27 27 16,1 29-1,0 28-15,-29 28 16,-28 38 0,-9 27-16,-28 20 15,-20 37 1,-27 19-16,-19 47 15,-19 27 1,-47 39-16,-38 9 16,-56 28-1,-76-1-15,-74 1 16,-95 0 0,-66-28-16,-47-38 15,-37-27 1,0-48-16,18-19 15,20-28 1,46-46 0,29-38-16,27-19 15,30-38 1,46-18-16,28-19 16,28-19-1,48 1-15,18-1 16,38 10-1,19-1-15,19 1 16,18 9 0,10 19-16,19 18 15,-1 10 1,-37 38-16</inkml:trace>
  <inkml:trace contextRef="#ctx0" brushRef="#br0" timeOffset="62172.49">21026 15314 0,'0'0'0,"0"0"0,0 0 15,0 9 1,9 10-16,0 37 16,1 28-1,18 29 1,-9 9-16,0-9 15,9-20 1,-9-8-16,-1-38 16,-8-19-1,-10-9-15,0-19 16,0 0 0,9-38-16,1-46 15,9-38 1,-10 0-16,0 9 15,10 19 1,-9 38-16,-1 9 16,0 19-1,10 19-15,19-1 16,18 29 0,29 37-1,18 19-15,-9 29 16,-9-20-16,-10-9 15,-9-9 1,-28-29 0,0-18-16,-10 0 15,-9-19-15,-1-10 16,11-27 0,-11-29-1,1-18-15,-9-1 16,-10 20-1,0 18-15,0 19 16,0-1 0,0 20-16,0 0 15,0 9 1,0 0-16,0 18 16,9 29-1,0 28 1,20 19-16,8-9 15,10-10 1,0-28-16,0-10 16,19-18-1,19-19-15,9-9 16,-28-29 0,-19-9-16,-19-9 15,-37-19-15,-29 0 16,-28 9-1,-47 29 1,-18 27-16,55 20 16</inkml:trace>
  <inkml:trace contextRef="#ctx1" brushRef="#br0" timeOffset="19787.95">22319 15545 0,'141'0'516,"12"-23"-516</inkml:trace>
  <inkml:trace contextRef="#ctx0" brushRef="#br0" timeOffset="65551.25">20499 9515 0,'0'0'0,"0"0"16,0 0-16,9 10 15,1-1 1,18 0-16,19 20 15,19-1 1,18 9 0,10 1-16,-9-10 15,-10 0 1,-18 0-16,-1-9 16,-18 0-1,-10-10-15,-9 1 16,0-1-1,-10 0-15,-9-9 16,0 10 0,-19 18-16,-18 9 15,-29 20 1,-9 8-16,-10 1 16,0-10-1,1 1 1,18-1-16,19-19 15,9 1-15,19-19 16,10-1 0,9-18-16</inkml:trace>
  <inkml:trace contextRef="#ctx0" brushRef="#br0" timeOffset="67515.57">21204 4899 0,'19'0'0,"56"-19"0,85-9 16,66-9 0,19 9-1,-1 18-15,1 10 16,-10 10-1,-9 8-15,-10 29 16,-9 10 0,-38 8-16,-18 10 15,-38 10 1,-28-1-16,-20 19 16,-36 19-1,-20 10-15,-47-1 16,-46 29-1,-39-20-15,-46-8 16,-38-10 0,-37-19-16,-39-38 15,-18-27 1,10-29-16,18-27 16,19-29-1,19-28-15,18-29 16,10-8-1,29-1-15,18-9 16,47 28 0,38 1-1,37 8-15,19-9 16,38 10 0,28-10-16,47 10 15,9 18 1,-8 19-16,-48 28 15</inkml:trace>
  <inkml:trace contextRef="#ctx0" brushRef="#br0" timeOffset="68360.59">21345 5350 0,'0'0'0,"10"-10"0,9-9 16,9-9 0,19 0-16,-9 9 15,9 10 1,0 18-16,-10 1 15,1 8 1,-19 11-16,-1-1 16,-18 0-1,-18 9-15,-11 10 16,-18-9 0,-9-1-16,9-18 15,19 0 1,-1-19-16,20 0 15,9 0 1,9 0-16,10 0 16,19-9-1,28 18-15,0 0 16,-10 1 0,1 8-16,-20 11 15,-9-1 1,-9 9-16,-19 10 15,-28 0 1,-28 19 0,-39-10-16,-8-9 15,9-28 1,19-10-16,9-9 16,-9-19-1,37 1-15</inkml:trace>
  <inkml:trace contextRef="#ctx0" brushRef="#br0" timeOffset="68588.02">21938 5884 0,'0'0'0,"0"0"15,0 0-15,0 0 16,0 0 0,0 0-1,0 0-15,0 0 16,0 0 0</inkml:trace>
  <inkml:trace contextRef="#ctx0" brushRef="#br0" timeOffset="68967.85">22634 5518 0,'0'0'15,"0"0"-15,-19 10 16,-28 9-16,-9 18 15,-10 38 1,28 10-16,20-10 16,18 0-1,18-10-15,11-27 16,8-10 0,10-9-16,19-29 15,9-18 1,-18-28-1,-10-19-15,-19 0 16,-18-19 0,-29 10-16,-28 18 15,-19 10 1,0 18-16,28 29 16</inkml:trace>
  <inkml:trace contextRef="#ctx0" brushRef="#br0" timeOffset="69248.89">23312 5340 0,'0'0'0,"0"10"0,0 27 16,-10 38-1,1 28-15,9 29 16,0-1 0,0-9-16,-19-19 15,-9-18 1,9-48-16</inkml:trace>
  <inkml:trace contextRef="#ctx0" brushRef="#br0" timeOffset="70382.23">24826 4946 0,'0'0'0,"0"0"0,0 0 15,0 0-15,0 9 16,0 20 0,0 27-1,-9 19-15,-1 9 16,1 10 0,0 0-16,-1-19 15,1-19 1,9-9-16,0-19 15,0-9 1,0 0-16,0-19 16,0 0-1,0 0-15,0-19 16,9-46 0,1-48-16,18-9 15,9 19 1,-8 28-1,18 9-15,0 19 16,0 19 0,9 19-16,-18-1 15,-1 20 1,-18-1-16,0 19 16,-19 28-1,-28 10 1,-19 9-16,-28 0 15,-20-9-15,-17-10 16,8-18 0,19-29-16,29-9 15,18 0 1,10-19 0,19 1-16,-1-1 15,20 0-15,-1 0 16,19 10-1,19 0-15,19 18 16,19 19 0,18 28-16,1 19 15,-19-9 1,-10 0-16,-19-10 16,-9-9-1,0 0-15,0-10 16,-28-18-1</inkml:trace>
  <inkml:trace contextRef="#ctx0" brushRef="#br0" timeOffset="71107.71">25936 5622 0,'0'0'0,"0"0"0,-9-19 16,-10 0-16,-19 0 15,-9 1 1,-9 8 0,-1 10-16,10 19 15,0 9 1,19 19-16,9-9 16,10-10-16,18 0 15,1-9 1,18-1-16,19-8 15,0-1 1,19-9 0,0 0-16,0 9 15,-1 1 1,1 9-16,0-1 16,9-8-1,1-1-15,-20-9 16,1-9-1,-1-19-15,0-29 16,-9-18 0,-9-28-16,0-38 15,-19-28 1,-10 19-16,-9 47 16,-9 47-1,-1 28-15,1 18 16,-1 1-1,-8 28-15,-11 37 16,1 57 0,0 9-1,18 0-15,10-29 16,10-18 0,9-28-16,-1-9 15,1-1 1,10-18-16,-1 0 15,9 9 1,10 10-16,-9-20 16,9 1-1,-9 0-15,-1 0 16,1-1 0,-10-8-16,-18-10 15</inkml:trace>
  <inkml:trace contextRef="#ctx0" brushRef="#br0" timeOffset="71806.17">26322 5256 0,'0'0'0,"0"0"0,19 0 16,18-10-1,48 10-15,28 19 16,28 19 0,0 18-16,-9 0 15,-10-18 1,-9-10-16,-19-9 16,0-19-1,-19-19-15,-18 0 16,-1-9-1,-18 0-15,-10-10 16,-9 1 0,-19 9-16,0 9 15,0 9 1,0 1-16,0 18 16,-19 20-1,0 46-15,1 37 16,8 29-1,1 0 1,-1-10-16,-8-9 16,-1-9-16,0-10 15,-19-37 1,10-20 0,0-8-16,0-19 15,9-19 1,9-10-16,1-18 15,9-56 1,28-48-16,19 1 16,19 9-1,19 28-15,9 10 16,9 18 0,1 19-16,-1 10 15,-18 9 1,-29 18-16,-18 1 15,-19-1 1,-19 10-16,0 10 16,-10-1-1</inkml:trace>
  <inkml:trace contextRef="#ctx0" brushRef="#br0" timeOffset="72155.5">28693 5772 0,'0'0'0,"9"0"15,29-10-15,56-8 16,47-1-16,9 0 16,-18 19-1,-10 9 1,-18 10-16,-29-9 15,-18-1-15,-29-9 16</inkml:trace>
  <inkml:trace contextRef="#ctx0" brushRef="#br0" timeOffset="72574.22">29765 5481 0,'0'0'0,"0"0"0,0 9 16,0 10-16,-9 19 16,-10 27-1,0 10-15,0 0 16,10-18 0,-1-10-16,1-10 15,0-18 1,9-10-16,0-9 15,0 0 1,9-9-16,0-38 16,20-38-1,8-8 1,1 8-16,-19 29 16,-1 28-1,1 18-15,0 10 16,0 10-1,0 18-15,0 19 16,-19 19 0,-29-1-16,-37 29 15,10-47 1</inkml:trace>
  <inkml:trace contextRef="#ctx0" brushRef="#br0" timeOffset="73270.39">30518 5293 0,'0'0'0,"0"0"0,0 0 16,0 19-16,0 19 16,9 18-1,10 9-15,9 11 16,19-20 0,0-9-16,10-19 15,8-9 1,-8-19-1,-1-19-15,-9-19 16,0-9-16,-9-9 16,-19 9-1,0 0 1,-1 19-16,-18 19 16,0-1-1,0 10-15,0 19 16,0 47-1,-9 46-15,-10 29 16,-18 0 0,-1-10-16,0-18 15,-18-19 1,-1-29 0,1-8-16,0-20 15,-1-9-15,10-18 16,0-10-1,19-10-15</inkml:trace>
  <inkml:trace contextRef="#ctx0" brushRef="#br0" timeOffset="73981.89">31599 5809 0,'0'0'0,"0"0"15,10 0-15,9 0 16,9 0 0,19-19-16,9-18 15,1-1 1,-1-18-16,-9-10 15,-9 1 1,-19 18 0,-19 0-16,0 19 15,-10 0 1,-8 18-16,-1 10 16,-19 19-1,-9 19-15,0 27 16,9 10-16,20 0 15,8-18 1,20-1 0,27 0-16,10-9 15,29-9 1,8-10-16,20-19 16,9-18-1,-1-29-15,-17-18 16,-11-28-1,-18-10-15,-38 0 16,-18 9 0,-29 20-16,0 18 15,0 9 1,10 20-16,-1 8 16,1 20-1,0 27-15,9 48 16,9 27-1,10 10 1,0 9-16,-19-18 16,-10-10-1,-37 10-15,-56 18 16,-76 10 0,-94-10-16,-94 19 15</inkml:trace>
  <inkml:trace contextRef="#ctx0" brushRef="#br0" timeOffset="74662.44">22258 7432 0,'0'0'0,"9"0"16,10-28-1,19-19-15,37-37 16,47-19 0,76-10-16,84-9 15,57 28 1,-10 38-16,-56 28 16,-38 28-1,-28 28-15,-19 19 16,-28 9-1,-9 19-15,-29 10 16,-37 18 0,-20 19-16,-36 19 15,-29 18 1,-57 1 0,-56-1-16,-65-9 15,-48-9-15,-56-38 16,-38-37-1,0-38 1,-9-28-16,28-28 16,28-28-1,38-48-15,56-8 16,47-10 0,57-19-16,47 10 15,37 9 1,38 0-16,47 9 15,19 38 1,-57 47-16</inkml:trace>
  <inkml:trace contextRef="#ctx0" brushRef="#br0" timeOffset="75074.02">22474 7714 0,'0'0'0,"0"-10"16,0-18-16,10-9 16,-1-10-1,19 0-15,29 0 16,9 19-1,9 9 1,-19 19-16,-18 10 16,-10 18-16,-18 19 15,-29 18 1,-28 20-16,-19-20 16,19-18-1,9-9-15,10-19 16,19-1-1,-1-18-15,20 10 16,18-1 0,56-9-16,39 0 15,-57 0 1</inkml:trace>
  <inkml:trace contextRef="#ctx0" brushRef="#br0" timeOffset="75208.3">23443 7911 0,'0'0'0,"0"0"0,0 0 16,0 0-1,0 0-15,0 0 16,0 0 0</inkml:trace>
  <inkml:trace contextRef="#ctx0" brushRef="#br0" timeOffset="75599.1">23895 7235 0,'0'0'0,"-10"0"0,-27 0 15,-20 10 1,-18 9-1,9 18-15,10 10 16,18-10 0,19 1-16,10-19 15,9 0 1,9-10-16,1 0 16,18-9-1,0 0-15,10-9 16,-10 0-1,-9-1-15,0 20 16,9 8 0,-9 29-16,0 28 15,-10 28 1,-9 10-16,-9-10 16,9-65-1</inkml:trace>
  <inkml:trace contextRef="#ctx0" brushRef="#br0" timeOffset="76035.11">24243 7320 0,'0'0'0,"-10"0"0,-18-10 16,-9 10-1,-10 19 1,0 9-16,9 19 16,10 0-1,9-9-15,9-10 16,10-9 0,10-1-16,-1-8 15,20-10 1,27-10-16,0-8 15,1-1 1,-1 0-16,-18 10 16,0-1-1,-20 20-15,1-1 16,0 19 0,-19 29-1,-9 27-15,-10 10 16,-9 0-1,-1-10-15,11-18 16,8-38 0</inkml:trace>
  <inkml:trace contextRef="#ctx0" brushRef="#br0" timeOffset="76401.31">24723 7695 0,'0'-9'0,"0"-19"15,0-38-15,-10-9 16,-9 9 0,-9 19-16,-9 19 15,-1 19 1,10 9 0,0 9-16,9 10 15,9 0 1,1-1-16,9 1 15,9-9-15,1 8 16,9 1 0,9 0-1,0 9-15,0 10 16,10 18 0,-1 9-16,-18 20 15,-9 9 1,-20 9-16,-37 0 15,10-56 1</inkml:trace>
  <inkml:trace contextRef="#ctx0" brushRef="#br0" timeOffset="76627.47">23283 8230 0,'0'0'0,"0"0"16,0 0-16,0 0 16,0 0-1,0 0-15,0 0 16,0 0 0,0 0-1,10 0-15,-10 0 16</inkml:trace>
  <inkml:trace contextRef="#ctx0" brushRef="#br0" timeOffset="77116.32">25155 7686 0,'10'0'0,"18"-10"16,47-8-16,57 8 16,19 1-1,8 18-15,-8 1 16,-19 8 0,-10-8-16,-37 8 15,-48-18 1</inkml:trace>
  <inkml:trace contextRef="#ctx0" brushRef="#br0" timeOffset="77513.5">26444 7442 0,'0'0'0,"0"0"15,0 0-15,0 9 16,0 10-1,0 18-15,0 20 16,0 27 0,0-9-16,0-9 15,0-19 1,0-19-16,0-9 16,0-19-1,10 0-15,8-28 16,11-38-1,8 0-15,1 1 16,0 18 0,-1 19-16,1 9 15,-10 9 1,-9 20 0,0-1-16,-19 1 15,-10 27 1,-46 19-16,18-18 15</inkml:trace>
  <inkml:trace contextRef="#ctx0" brushRef="#br0" timeOffset="78656.67">28345 7142 0,'0'0'0,"0"0"15,0 0-15,0 9 16,0 10 0,0 37-16,-10 19 15,-9 28 1,0-9-1,-9-28-15,0-10 16,9-18-16,10-20 16,-1 1-1,1-19-15,9 0 16,0-9 0,9-29-1,1-27-15,18-29 16,0 9-1,-9 29-15,0 18 16,0 10-16,0 19 16,9 9-1,9 19 1,20 18-16,27 38 16,11 28-1,-20-9-15,-28-9 16,-10-20-1,1-18-15,-19-9 16,0-19 0,0-1-16,-1-18 15,11-9 1,8-19 0,10-19-16,10-38 15,-1-27-15,-18-10 16,-10 28-1,-9 38-15,-19 37 16</inkml:trace>
  <inkml:trace contextRef="#ctx0" brushRef="#br0" timeOffset="79006.33">29502 7320 0,'0'0'0,"0"0"16,0 9-16,-19 10 16,-19 18-1,1 10-15,8 28 16,11 10 0,18-10-16,9-19 15,19 1 1,10-20-16,9-18 15,19-19 1,0-10 0,-10-18-16,0-9 15,-18-20-15,-19 1 16,-29-9 0,-46-1-1,-85 10-15,-179-29 16</inkml:trace>
  <inkml:trace contextRef="#ctx0" brushRef="#br0" timeOffset="80240.96">22634 7723 0,'0'0'0,"10"-28"0,18-19 15,28-37 1,20-10-16,8-9 16,29 9-1,19-9-15,18-1 16,29 11-1,9 8-15,0 20 16,-18 8 0,-1 29-1,-9 28-15,-10 19 16,-18 9 0,-10 19-16,-9 19 15,-19 18-15,-18 10 16,-20 9-1,-28 19-15,-28 19 16,-28 9 0,-38 0-1,-37 0-15,-38-9 16,-38-19 0,-28-19-16,-28-37 15,-19-10 1,9-28-16,10-28 15,19-28 1,9-19-16,0-28 16,19-28-1,28-10-15,28-18 16,47 0 0,29 27-1,28 20-15,18 18 16,20 1-1,8 8-15,11 10 16,8 10 0,1 9-16,0 18 15,-1 1 1,1 18-16,-10 1 16,0 8-1,-18 1-15</inkml:trace>
  <inkml:trace contextRef="#ctx0" brushRef="#br0" timeOffset="81692.16">24074 8380 0,'0'0'0,"9"9"15,0 29 1,20 28-16,-11 37 15,-8 38 1,-10 65-16,-19 29 16,-28 37-1,-9 18-15,-29 20 16,-37 9 0,-48-9-1,-37-1-15,-47 10 16,-37 10-1,-29-20-15,-28-27 16,-29-19 0,-8-20-16,-48-27 15,-19-19 1,1-47-16,-20-18 16,1-29-1,9-28-15,-19-28 16,10-19-1,37-9-15,29-19 16,37-10 0,28-8-16,38-1 15,47-9 1,28 0-16,29 18 16,27 1-1,20 18-15,18 19 16,19 19-1,29 0-15,18 19 16,19 9 0,9 9-1,10 10-15,19 0 16,18-19 0,0 0-16,10 0 15,0-18-15,-10-20 16,1 1-1,-1-10-15,1-10 16,-1 1 0,0-9-1,-9-10-15</inkml:trace>
  <inkml:trace contextRef="#ctx0" brushRef="#br0" timeOffset="81949.21">14168 14103 0,'0'0'0,"0"0"15,0 10-15,9 8 16,0 20 0,20 9-16,-1 9 15,9 0 1,10 1-16,10-20 15,9-18 1,28-10-16,38-27 16,93-48-1,152-56 1</inkml:trace>
  <inkml:trace contextRef="#ctx0" brushRef="#br0" timeOffset="82475.09">20630 12865 0,'19'0'0,"66"0"15,65 9-15,1 19 16,-1 29 0,-8 27-16,-20 19 15,-19 29 1,-18 8-16,-19 10 15,-10-18 1,-18-20-16,0-8 16,-20-29-1,1-19-15,-9-9 16,-10-19 0,-10-19-16</inkml:trace>
  <inkml:trace contextRef="#ctx0" brushRef="#br0" timeOffset="82682.48">21477 14019 0,'0'0'0,"0"0"16,0 0 0,0 0-16,0 0 15,0 0 1,19 9-16,19 19 16,27 1-1,39-1-15,18-10 16,-9-18-1,0-18-15,-19-10 16,-19-10 0,-28-9-16,-28 19 15</inkml:trace>
  <inkml:trace contextRef="#ctx0" brushRef="#br0" timeOffset="87424.21">10621 6447 0,'0'0'0,"9"0"15,48-19-15,93 1 16,133-20 0,140 1-1,57 9-15,28 9 16,28 19-1,-19 0-15,-18 0 16,-19 0 0,-57 0-16,-47 0 15,-46 0 1,-58 9-16,-36-9 16,-29 10-1,-48-1-15,-36-9 16,-39 0-1,-37 0 1,-28 0-16,-19 9 16,-9-9-16</inkml:trace>
  <inkml:trace contextRef="#ctx0" brushRef="#br0" timeOffset="87755.7">11571 6241 0,'-28'0'0,"-57"-19"0,10 10 16,37-1 0,20 10-16,74 0 15,198 0 1,216 10-1,104 18-15,94 9 16,47 1-16,47 9 16,-47-10-1,-132-9-15,-94-9 16,-140-9 0,-114-10-1,-85 9-15,-65 0 16,-57-9-16</inkml:trace>
  <inkml:trace contextRef="#ctx0" brushRef="#br0" timeOffset="130897.16">9454 1540 0,'0'0'0,"0"0"16,0 10-16,0 18 15,-18 37 1,8 48-16,1 28 31,-1 28-31,10 18 16,-18 10-16,-1 0 15,-19-9 1,1 0-16,-20-10 16,1-19-1,-20-18-15,1-19 16,-10-28-1,1-28-15,27-29 16,10-18 0,19-10-1,19-9-15,-1 0 16,1 0-16,9 0 16,9 0-1,10 0-15,28 10 16,0 8-1,10 20 1,-20 37-16,-18 47 16,-47 66-1,-47 46-15,-38-18 16,19-38 0,18-37-16,39-38 15,27-18 1,86 27-16,469 123 15,-84-85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02T14:54:01.4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3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5-02T14:57:09.643"/>
    </inkml:context>
  </inkml:definitions>
  <inkml:trace contextRef="#ctx0" brushRef="#br0">2738 1090 0,'0'0'0,"0"0"0,0 0 16,0 0 0,0 0-16,0 9 15,0 19 1,0 38 0,9 56-16,0 9 15,1 20 1,9 27-16,-10-28 15,0-19 1,1 10-16,-10-19 16,9-28-1,1-10 1,-1-27-16,0-29 16,-9-10-1,0-8-15,0-10 16</inkml:trace>
  <inkml:trace contextRef="#ctx0" brushRef="#br0" timeOffset="670.15">2700 1568 0,'0'0'0,"9"-37"0,20-19 16,8-19 0,10-19-16,19 0 15,0 19 1,0 9 0,-10 29-16,10 8 15,9 20 1,-18 9-16,-10 9 15,-10 20 1,-8-1-16,-11 19 16,-27 28-1,-38 28 1,-38 10-16,-28-20 16,-18-8-1,8-29-15,11-18 16,27-38-1,10-10-15,9-9 16,28-9 0,10 19-1,19 0-15,-1-1 16,20 10 0,18 19-16,47 18 15,47 29 1,19 19-16,10 27 15,-19 20 1,-19-1-16,-10-9 16,-9 0-1,-28-19-15,-10-9 16,-18-28 0,-10-10-1,-9-19-15,0-9 16,-10 1-1,-9-11-15,0-18 16,0 0 0,0 0-16</inkml:trace>
  <inkml:trace contextRef="#ctx0" brushRef="#br0" timeOffset="1588.25">4262 2084 0,'0'0'0,"-10"-9"0,-9-10 15,-18 1 1,-20 8 0,-9 1-16,1 28 15,-1 9 1,19 9-16,18 1 15,11-1 1,8-9-16,1-9 16,18-9-1,1-10-15,18 0 16,19 0 0,0-19-16,0 0 15,9-19 1,-18 10-16,-10 19 15,0 0 1,10 18-16,9 0 16,0 1-1,10 18 1,-10 19-16,0 9 16,-10-9-16,-8-9 15,-11-10 1,1-10-1,-9 1-15,-1-9 16,-9-10 0,0 0-16,9-10 15,10-27 1,9-29-16,-9 10 16,9 9-1,1 9-15,8 1 16,1 18-1,9 10 1,0 18-16,9 28 16,1 10-1,-19 0-15,-10-9 16,-9-1 0,-10 1-16,-9-29 15,0-9 1,0 0-1,0-18-15,0-29 16,9-38 0,10 1-16,9 9 15,1 37 1,-1 10-16,19 19 16,0 18-1,9 0-15,10 29 16,-9 37-1,-10 19 1,-10 18-16,-18 1 16,-19 9-1,-19-9-15,-9-20 16,9-55 0</inkml:trace>
  <inkml:trace contextRef="#ctx0" brushRef="#br0" timeOffset="2147.19">6369 1127 0,'0'0'0,"0"10"16,0 27-1,-10 57-15,1 47 16,0 9 0,-1 19-16,1-47 15,9-19 1,0-18-16,0-29 15,0-9 1,0-29 0,0-8-16,0-10 15,-10-10 1,-18-18 0,-28-19-16,-10 1 15,0 8 1,-9 19-16,-1 10 15,1 28 1,0 18 0,9 29-16,28-10 15,20 0 1,18 10-16,28-10 16,38 10-1,28-19 1,28-28-16,10-10 15,-76-9 1</inkml:trace>
  <inkml:trace contextRef="#ctx0" brushRef="#br0" timeOffset="3088.27">6698 1972 0,'0'0'0,"0"0"16,-19 9-16,-9 1 15,0 18 1,18 0-16,1 0 16,9-9-1,9 0 1,20-1-16,-1-8 15,19-10 1,-9 0-16,-1-10 16,1-8-1,-19-1 1,-1-19-16,1-18 16,-9-10-1,-1 1-15,0 18 16,1 19-1,-1-1 1,10 1-16,9 19 16,1 0-1,8 18-15,1 10 16,-1 28 0,1 9-1,-19 0 1,0 10-16,-1-19 15,-18-10 1,0 1-16,-9-19 16,0-19-1,9 0-15,-19-29 16,9-36 0,1-38-1,18 27-15,1 39 16,9 9-1,9 0 1,10 18-16,9 20 16,0 8-1,9 11-15,0 17 16,-18 1 0,-19 0-16,0-9 15,-19-10 1,0-9-1,0 0-15,-10-19 16,10 0 0,0-10-16,0-27 15,19-29 1,9 0 0,10 1-16,9 18 15,0 19 1,19 18-16,9 20 15,-9 8 1,-10 29-16,1 19 16,-19 18-1,-20 20 1,-18-1-16,-9-56 16</inkml:trace>
  <inkml:trace contextRef="#ctx0" brushRef="#br0" timeOffset="3548.99">9135 1615 0,'0'0'0,"0"19"0,-10 28 15,1 75 1,-1 47-1,10 28-15,0-9 16,0 27 0,-9 1-16,9-28 15,0-19 1,-9-47-16,-1-19 16,1-28-1,-1-28 1,1-19-16,0-9 15,9-19 1,0-10-16,0-8 16</inkml:trace>
  <inkml:trace contextRef="#ctx0" brushRef="#br0" timeOffset="3804.76">9031 1859 0,'0'0'0,"10"-28"0,-1-9 16,10-10-1,28-10 1,28-8-16,10 8 16,18 10-1,1 19-15,-1 19 16,-9 18-1,-9 1 1,-19-1-16,-19 0 16,-28 1-1</inkml:trace>
  <inkml:trace contextRef="#ctx0" brushRef="#br0" timeOffset="5208.78">9031 2000 0,'0'0'0,"0"9"16,10 10-1,37 9-15,56 10 16,66-1 0,38-27-16,10-38 15,-29-10 1,-66 10-16,-37 9 15,-29 10 1,-18-1-16,-19 1 16,-19 0-1,0 9-15,0 0 16,0 9 0,-19 0-1,9 1-15,1 9 16,9 9-1,9-10-15,10 11 16,10-11 0,-1-8-1,0-10-15,0 0 16,-9-19 0,0-19-16,-19 1 15,-19-19 1,-9 9-16,0 9 15,18 1 1,1 8 0,-1 1-16,20 0 15,-1 0 1,19-9 0,1-1-16,8 0 15,1-8 1,-19-1-16,-1 0 15,-18 19 1,0-1-16,-9 11 16,0 8-1,-1 1 1,1 9-16,-1 9 16,1 1-1,18-1-15,10 19 16,19 19-1,28 9 1,0 10-16,-10 0 16,-18-10-1,-10 0-15,-9 1 16,-10-1 0,-9 0-1,0-9-15,10 0 16,-1-9-1,0-10-15,20 0 16,8-19 0,20-9-16,27-19 15,-8-18 1,-1-10 0,-19-19-16,-9 1 15,-18-1 1,-11 19-16,-18 10 15,-18 8 1,-1 1 0,-19 19-16,-18 18 15,9 19 1,9 1-16,19 8 16,10 1-1,28 9 1,18-10-16,20-18 15,18 9 1,28-9-16,1-19 16,-29-19-1,-18-9-15,-1-10 16,-18-18 0,-20 9-1,-18 0-15,0 19 16,0 0-1,-9 19 1,0-1-16,-1 1 16,10 9-1,0 9-15,0 1 16,10 18 0,8 19-16,11 18 15,-1 10 1,0 0-1,-9-9-15,-19-10 16,-19 1 0,-19-10-16,-27-10 15,-20-18 1,29-10 0</inkml:trace>
  <inkml:trace contextRef="#ctx0" brushRef="#br0" timeOffset="5553.35">12089 1146 0,'9'0'0,"0"-9"0,1-1 15,9 10 1,-10 0-1,0 19-15,10 37 16,0 57 0,0 47-1,-19 18-15,-10 0 16,-8 0-16,-20-9 16,0-37-1,1-29 1,-1-9-16,0-10 15,20-46 1,8-20-16,1-8 16,-1-10-1</inkml:trace>
  <inkml:trace contextRef="#ctx0" brushRef="#br0" timeOffset="5778.35">11985 1850 0,'9'0'0,"10"0"16,38-10-16,46 1 15,29-10 1,0 1 0,-1-1-16,1 0 15,-19 0 1,-38 10-16,-28 0 15,-28 9 1,-19 0-16</inkml:trace>
  <inkml:trace contextRef="#ctx0" brushRef="#br0" timeOffset="6140.47">9661 2732 0,'19'0'0,"66"-28"0,122-10 16,66 1-1,28 18-15,28 9 16,-19 1 0,-37 0-1,-66 9-15,-47 0 16,-47 0 0,-38-10-1,-37 10-15,-19 0 16,-19 0-1,0 0-15</inkml:trace>
  <inkml:trace contextRef="#ctx0" brushRef="#br0" timeOffset="6605.04">3424 3238 0,'0'0'0,"19"0"0,66-9 16,141-10-1,131-9 1,95 9-16,74 29 16,48-1-1,28-9-15,29 19 16,-20-10-1,-65-9-15,-57 0 16,-66-9 0,-84 0-16,-104-1 15,-84 10 1,-48 10 0,-18-10-16,-57-10 15</inkml:trace>
  <inkml:trace contextRef="#ctx0" brushRef="#br0" timeOffset="10189.36">13932 2066 0,'0'0'0,"0"0"15,0 0-15,0 0 16,10 0 0,37-19-1,66 0-15,47 10 16,9-1-1,-28 10-15,-28-18 16,0 8 0,-19 1-1,-56 9-15</inkml:trace>
  <inkml:trace contextRef="#ctx0" brushRef="#br0" timeOffset="10595.98">15249 1906 0,'0'0'0,"0"0"0,0 0 15,0-9 1,0-1 0,0 10-16,0 10 15,-9 9 1,0 27 0,9 20-16,-10 9 15,1-28 1,-1-9-1,1-10-15,0-28 16,-10 0 0,0-28-16,0-19 15,10-38 1,18-9-16,10 19 16,0 28-1,0 29 1,9 8-16,9 29 15,10 28 1,0 19-16,-18-1 16,-39 1-1,-27 18 1,-67 10 0,29-47-16</inkml:trace>
  <inkml:trace contextRef="#ctx0" brushRef="#br0" timeOffset="11481.37">16604 1859 0,'0'0'0,"-9"0"0,-10 10 16,-19 18-1,-9 9-15,10 29 16,18 18 0,19-9-1,9-9-15,19-10 16,1-27 0,-1-1-16,9-9 15,-8-29 1,8-18-1,10-19-15,29-56 16,-1-19 0,0 9-1,-9 19-15,-10 29 16,-9 27 0,-9 20-16,9 8 15,0 29 1,0 28-1,10 28-15,-10 19 16,-10 9 0,-18-9-16,0-29 15,0-8 1,0-10 0,-10-29-16,0 1 15,1-9 1,-1-10-1,10-10-15,9-27 16,10-29 0,-1-19-16,1 10 15,-10 0 1,10 19 0,-10 28-16,-18 19 15</inkml:trace>
  <inkml:trace contextRef="#ctx0" brushRef="#br0" timeOffset="11880.58">18043 2263 0,'0'0'16,"10"9"-16,-1 0 16,10 10-1,9 0-15,10-10 16,9-9-1,0-18-15,0-11 16,-9-17 0,-10-11-1,-19-8-15,-18 18 16,-10 9 0,-19 10-1,-9 19-15,0 9 16,0 18-1,19 11 1,0 17-16,18 20 16,29 9-1,28 0 1,38-9-16,18-29 16,10-27-1,0-10-15,-9-19 16,-67 0-1</inkml:trace>
  <inkml:trace contextRef="#ctx0" brushRef="#br0" timeOffset="12613.48">18598 1662 0,'0'0'0,"0"0"0,0 0 15,10 0 1,27 10-16,20-1 15,37 29 1,19 37-16,19 18 16,-38-8-1,-28-1 1,-19 1-16,-29-29 16,-18 0-1,-18-18 1,-11-10-16,-8-9 15,-1-10 1,10-9-16,9-19 16,10 1-1,18-11 1,19-8-16,19-1 16,29 10-1,18 9-15,28 10 16,0 0-1,-9-1-15,-9-8 16,-10-1 0,-10-28-16,-18-9 15,-9-1 1,-20-8 0,-18-10-16,-10-10 15,-18-9 1,-10 19-1,0 28-15,1 19 16,-11 19 0,-8 9-16,-10 19 15,-10 46 1,-9 48 0,1 37-16,18 28 15,0 0 1,18-9-16,1-9 15,9-19 1,0-19-16,-9-19 16,19-38-1,-1-8 1,1-10-16,0-29 16,9-18-1,0 0-15</inkml:trace>
  <inkml:trace contextRef="#ctx0" brushRef="#br0" timeOffset="12895.04">19511 2478 0,'0'0'0,"9"0"15,20-18-15,27-1 16,19 0 0,19 10-1,10-10-15,-1 10 16,-18 9-1,-19 9-15,-19-9 16,-9 9 0,-1 1-16,-18 9 15,0 9 1,-10 0-16,-9 19 16,0 0-1,-9 9 1,-10-9-16,10-19 15,-1-19 1</inkml:trace>
  <inkml:trace contextRef="#ctx0" brushRef="#br0" timeOffset="13123.48">20461 1606 0,'0'0'0,"0"0"0,0 0 16,0 0 0,0 0-16,10 9 15,-1 1 1,-9-1-16</inkml:trace>
  <inkml:trace contextRef="#ctx0" brushRef="#br0" timeOffset="13437.71">20866 1381 0,'0'0'16,"0"0"-16,0 0 15,0 9-15,0 29 16,-19 46 0,0 29-16,-19 65 15,10 19 1,0-28 0,9-19-1,10-19-15,-1-27 16,1-20-1,18-37-15,1-19 16,-1-19 0,10-18-16,0-10 15</inkml:trace>
  <inkml:trace contextRef="#ctx0" brushRef="#br0" timeOffset="13658.19">21289 1493 0,'0'0'0,"0"0"16,0 0-16,0 0 16,0 10-1,0 18-15,-9 47 16,-10 66 0,-9 56-16,-1-10 15,-8-8 1,8-20-1,-8-28-15,-1-27 16,19-57-16</inkml:trace>
  <inkml:trace contextRef="#ctx0" brushRef="#br0" timeOffset="13932.25">20753 2159 0,'9'0'0,"19"0"16,48 0-1,27-9-15,1 9 16,-1-9 0,1 18-16,-10 0 15,-19-9 1,0 10-1,-28-10-15,-9 0 16,-10 0 0,-9 0-16,-10 0 15</inkml:trace>
  <inkml:trace contextRef="#ctx0" brushRef="#br0" timeOffset="14138.71">21637 1812 0,'0'0'16,"0"0"-16,0 0 16,0 0-1,0 10-15,9 27 16,1 29 0,18 37-16,-9 28 15,0 1 1,-19-10-1,0-75-15</inkml:trace>
  <inkml:trace contextRef="#ctx0" brushRef="#br0" timeOffset="14350.9">21590 1643 0,'0'0'0,"0"0"0,0 0 16,0 0 0,0 10-16,0-10 15</inkml:trace>
  <inkml:trace contextRef="#ctx0" brushRef="#br0" timeOffset="14988.31">21966 2141 0,'0'0'0,"10"-10"0,-1-8 16,19-20-1,1 1-15,-1 8 16,0 20 0,19 9-16,28 19 15,10 9 1,9 9 0,10-18-16,-10 0 15,0-19 1,-19-19-16,-19 0 15,1-18 1,-20-10-16,-8 0 16,-11 0-1,-18 10-15,0 18 16,-18 9 0,-11 10-1,-18 38-15,-9 65 16,9 66-1,28 28-15,10-9 16,9-38 0,-19-9-1,-19-19-15,1-38 16,-10-18 0,9-29-16,0-18 15,10-19 1,0-28-1,18-19-15,10-37 16,29-20 0,27-8-16,19 9 15,10 27 1,0 11-16,-10 18 16,-19 19-1,-37 18-15</inkml:trace>
  <inkml:trace contextRef="#ctx0" brushRef="#br0" timeOffset="15791.64">13500 4074 0,'0'0'0,"9"0"16,19-19-1,57-19-15,47 1 16,37-10 0,10 19-16,-10 9 15,-18 19 1,-1 9-16,-9-9 15,-28-9 1,-28-1-16,-57 10 16</inkml:trace>
  <inkml:trace contextRef="#ctx0" brushRef="#br0" timeOffset="16165.81">15118 3679 0,'0'0'0,"0"0"0,0 10 16,-19 18-16,-19 19 15,1 28 1,-1 9-16,0-9 16,10 1-1,0-20-15,9-19 16,10-18 0,-1-10-1,10-9-15,0 0 16,10-28-1,9-28-15,18-38 16,10 0 0,10 29-16,-1 8 15,1 29 1,-1 19-16,-18 9 16,-1 9-1,-18 19-15,-10 1 16,-18 17-1,-29 20 1,-27 9-16,18-47 16</inkml:trace>
  <inkml:trace contextRef="#ctx0" brushRef="#br0" timeOffset="16630.29">16820 3792 0,'0'0'0,"-9"0"0,-19-9 15,-29 18 1,-18 10 0,0 0-16,9 9 15,19-10 1,19 1-16,9 9 16,10 1-1,18-1-15,29 19 16,18 9-1,19 0-15,-18-9 16,-20-9 0,-8-1-1,-20-18-15,-9 0 16,-28 9 0,-57 19-16,-47-19 15,-28-9 1,-159-1-16</inkml:trace>
  <inkml:trace contextRef="#ctx0" brushRef="#br0" timeOffset="16956.59">17084 3248 0,'0'0'0,"0"0"0,9 9 15,10 10 1,9 37-16,10 47 16,0 29-1,-20 27-15,-18-18 16,0-28-1,-9-10-15,0-19 16,-10-9 0,0-18-1,10-10-15,-10-19 16,9-19-16</inkml:trace>
  <inkml:trace contextRef="#ctx0" brushRef="#br0" timeOffset="17108.37">16999 3989 0,'0'0'0,"19"0"15,47 0-15,47-9 16,18 18 0,20 10-1,159 9-15</inkml:trace>
  <inkml:trace contextRef="#ctx0" brushRef="#br0" timeOffset="17471.27">18100 4036 0,'0'0'15,"-10"0"-15,-18 0 16,-19 0-1,-28 9-15,9 20 16,10-1 0,18 9-1,19-9-15,10-9 16,18 0 0,1 0-16,18-1 15,9-8 1,10 9-1,1 9-15,8 0 16,10 19 0,9 0-16,-9-10 15,-10 1 1,1-10-16,-29-19 16</inkml:trace>
  <inkml:trace contextRef="#ctx0" brushRef="#br0" timeOffset="17905">18721 3445 0,'0'0'0,"0"0"16,0 0 0,0 0-16,0 0 15,0 19 1,-19 37-16,0 57 15,10 8 1,-1-17 0,10-20-16,0-18 15,10-19-15,-1-10 16,1-18 0,-1 0-16,0 0 15,20-10 1,-1 0-16,9 1 15,1-1 1,-10 10-16,10 0 16,-19-1-1,0 1 1,-19 9-16,0 0 16,-19 1-1,-28 18-15,-19-10 16,-19-9-1,0-9-15,48-19 16</inkml:trace>
  <inkml:trace contextRef="#ctx0" brushRef="#br0" timeOffset="18230.52">19332 3351 0,'0'0'0,"0"9"16,0 10-16,-19 47 15,1 46 1,8 39-16,1 8 15,18-18 1,1-19-16,-1-19 16,0-28-1,1-19-15,-1-18 16,1-1 0,-1-18-16,-9-9 15</inkml:trace>
  <inkml:trace contextRef="#ctx0" brushRef="#br0" timeOffset="18613.66">19690 4261 0,'0'0'0,"0"0"0,0 0 16,9 0-16,1 0 15,18 0 1,0 0-16,19 0 15,0-19 1,9-9 0,-8-9-16,-11-1 15,1-9 1,-19 0-16,-19 0 16,0 19-1,-10 0-15,-9 19 16,-9 9-1,-9 19-15,-20 46 16,1 10 0,27 0-16,29 0 15,19 0 1,9 1-16,38-11 16,38-9-1,-38-37-15</inkml:trace>
  <inkml:trace contextRef="#ctx0" brushRef="#br0" timeOffset="29338.1">23895 1231 0,'0'0'0,"0"0"0,9-10 16,1 1-1,-1-19-15,-9 0 16,0 9-1,0 9 1,0 10-16,19 19 16,37 56-1,29 47-15,9 10 16,0 18 0,0 37-16,0-8 15,-9-11 1,0-8-16,-20-10 15,-8-9 1,-10-38-16,0-9 16,-9-19-1,-1-19-15,1-18 16,-29-29 0</inkml:trace>
  <inkml:trace contextRef="#ctx0" brushRef="#br0" timeOffset="29676.98">24854 1324 0,'0'0'0,"0"10"0,-37 18 16,-57 56 0,-38 67-1,-19 27-15,20 9 16,8-18 0,29-28-16,19-10 15,9-18 1,19-10-16,10-28 15,8-28 1,20 0-16,0-19 16,9-18-1</inkml:trace>
  <inkml:trace contextRef="#ctx0" brushRef="#br0" timeOffset="30963.31">15343 3595 0,'0'0'0,"0"0"16,0 9-16,-9 1 15,-10 18 1,0 9-16,1 29 15,8 28 1,10 19-16,10-20 16,18-27-1,9-10-15,20-9 16,9-19 0,18-18-1,1-20-15,-19-8 16,-10-29-1,-9-10-15,-9-8 16,-19-38 0,-10 9-16,-9 28 15,-19 28 1,1 20-16,8 18 16</inkml:trace>
  <inkml:trace contextRef="#ctx0" brushRef="#br0" timeOffset="31534.91">16077 3961 0,'0'0'0,"0"0"16,0 0-16,0 9 15,-9 10 1,-10 19-16,-9 18 16,9 0-1,-9 0-15,9-18 16,10 0 0,-1-10-16,1-10 15,-1-18 1,10 0-16,0-9 15,-9-47 1,0-29-16,18 10 16,0 10-1,20 18-15,-11 19 16,11 18 0,-1 1-16,0 9 15,0 9 1,0 38-1,-9 28-15,-19 19 16,-9-28-16</inkml:trace>
  <inkml:trace contextRef="#ctx0" brushRef="#br0" timeOffset="32258.45">21270 3867 0,'0'0'0,"0"0"0,0 0 16,0 0-1,10 9-15,8 10 16,58 38 0,37 46-16,28 37 15,19 20 1,-10-10-16,1-9 16,-20-29-1,-18-8-15,-19-29 16,-56-47-1</inkml:trace>
  <inkml:trace contextRef="#ctx0" brushRef="#br0" timeOffset="32462.06">22192 4064 0,'0'0'0,"0"10"15,-28 8-15,-66 48 16,-66 65 0,-38 48-1,-27 55-15,18 38 16,-29 47 0</inkml:trace>
  <inkml:trace contextRef="#ctx0" brushRef="#br0" timeOffset="101280.01">6209 3182 0,'38'0'0,"121"0"0,114 10 16,47-1-1,28 0-15,0 10 16,10 0-1,-10-19-15,19 9 16,9-9 0,-19 10-16,-55 8 15,-39 1 1,-37 0-16,-48 0 16,-36-10-1,-39 0-15,-28 1 16,-28-10-1,-18 0 1,-29 0-16</inkml:trace>
  <inkml:trace contextRef="#ctx0" brushRef="#br0" timeOffset="101684.84">5315 3304 0,'0'0'0,"0"0"0,0 0 16,10 0-1,55-19-15,105-18 16,150-1 0,84 20-16,38 18 15,57 9-15,-10 0 16,-28-9 0,-19-9-16,-66 18 15,-65-9 1,-66-9-16,-48-10 15,-37 0 1,-28 1 0,18-1-16,151-9 15</inkml:trace>
  <inkml:trace contextRef="#ctx0" brushRef="#br0" timeOffset="138922.22">7413 4683 0,'0'0'15,"0"10"-15,0 9 16,-9 18-16,-1 47 15,1 38 1,-1 19 0,10 9-16,0-9 15,0-10-15,0-18 16,0-10 0,0-9-16,-9-19 15,0-19 1,-1-18-16,10-10 15,0-9 1,0-19-16,0 0 16</inkml:trace>
  <inkml:trace contextRef="#ctx0" brushRef="#br0" timeOffset="139320.48">7404 4974 0,'0'0'0,"9"0"16,10-19-16,9 1 16,19-1-1,19 10-15,9 18 16,29 28-1,9 29-15,-10 0 16,-28-1 0,1 11-16,-29-11 15,-10 1 1,-27 9 0,-20 0-16,-37 9 15,-47 10 1,-38 19-16,-27-19 15,-11-10 1,38-28-16,29-27 16,28-11-1,18-18-15,29 0 16</inkml:trace>
  <inkml:trace contextRef="#ctx0" brushRef="#br0" timeOffset="139742.97">8899 4974 0,'0'0'0,"0"0"16,0 0-16,0 0 16,0 0-1,0 19 1,-9 37-16,-10 38 16,0 19-1,10 9-15,-10 9 16,10-18-1,-10-1-15,0-18 16,10-19 0,-1-9-16,1-29 15,-10 1 1,10-19-16,-1-1 16,1-8-1,9-10-15,0 0 16</inkml:trace>
  <inkml:trace contextRef="#ctx0" brushRef="#br0" timeOffset="140022.1">8335 4955 0,'0'0'0,"19"-9"15,18-10 1,39-9-16,18 0 16,37 19-1,20-1-15,-1 20 16,1 18 0,-19 0-16,-29 0 15,-18-9 1,-10 0-16,-28-1 15,-28-18 1</inkml:trace>
  <inkml:trace contextRef="#ctx0" brushRef="#br0" timeOffset="140586.57">9784 6081 0,'0'0'0,"0"0"0,0 0 16,9 0-1,1-9-15,27-10 16,48 0 0,56-9-16,38 19 15,-1 9 1,1 9-16,-10 1 15,-27-1 1,-20 0-16,-37-9 16,-10 10-1,-28-10-15,-10 0 16,-27 0 0</inkml:trace>
  <inkml:trace contextRef="#ctx0" brushRef="#br0" timeOffset="141031.92">11242 5753 0,'0'0'0,"0"0"16,0 9-1,0 10-15,0 19 16,0 27-1,0 10-15,0 0 16,-10-18 0,1-10-1,9-10-15,0-18 16,0-19-16,0 0 16,0-9-1,-9-38-15,9-57 16,9-18-1,19 29-15,-9 36 16,9 29 0,10 19-16,18 28 15,20 37 1,-11 10-16,-27 18 16,-28 0-1,-39 20 1,-46-1-16,-28 0 15,-39-28 1,67-47-16</inkml:trace>
  <inkml:trace contextRef="#ctx0" brushRef="#br0" timeOffset="141436.57">12521 6072 0,'0'0'0,"0"0"0,0 9 15,-19 10 1,-9 47 0,-9 56-16,-1 18 15,10 20 1,18-29-16,20-27 16,18-20-1,19-18-15,19-10 16,37-19-1,29-27-15,19-20 16,-1-18 0,-18-19-16,-85 19 15</inkml:trace>
  <inkml:trace contextRef="#ctx0" brushRef="#br0" timeOffset="141638.66">12465 6072 0,'0'0'0,"9"0"16,19-19 0,29 0-16,28 1 15,18-1 1,-18 19-16,-48 0 15</inkml:trace>
  <inkml:trace contextRef="#ctx0" brushRef="#br0" timeOffset="141819.64">12446 6485 0,'0'0'0,"9"0"0,10 9 15,47 1 1,56-10-16,29 0 16,9-10-1,141 20-15</inkml:trace>
  <inkml:trace contextRef="#ctx0" brushRef="#br0" timeOffset="142205.59">13631 6391 0,'0'0'0,"0"9"16,0 10 0,-9 28-16,0 19 15,-1-1 1,1 10-16,-10 0 16,9-18-1,1-20-15,0-18 16,-1-10-1,10-9-15,0-9 16,10-38 0,8-47-16,11-9 15,8 19 1,-8 46-16,-1 19 16,9 19-1,10 19 1,10 28-16,-10 28 15,-9 19 1,-20 9-16,-18 10 16,-18-10-1,8-28-15,1-37 16,-1-29 0</inkml:trace>
  <inkml:trace contextRef="#ctx0" brushRef="#br0" timeOffset="142511.54">14365 5565 0,'0'0'0,"0"0"0,0 0 15,0 0 1,10 10-16,-1 37 15,0 75 1,-9 56 0,0 9-16,-18-18 15,-1-28-15,0-28 16,-9-19 0,-1-19-1,1-10-15,9-8 16,10-1-1,0-37-15</inkml:trace>
  <inkml:trace contextRef="#ctx0" brushRef="#br0" timeOffset="142731.4">13932 6382 0,'0'0'0,"19"0"0,47-19 16,38 0 0,27 0-1,10 10-15,-9 0 16,-10 18-16,-18 19 16,-67-19-1</inkml:trace>
  <inkml:trace contextRef="#ctx0" brushRef="#br0" timeOffset="143096.14">14854 6550 0,'0'0'0,"0"0"15,0 0-15,0 0 16,0 0 0,10-9-16,9 0 15,18-1 1,20 20-16,8-1 15,11 19 1,-10 0 0,-19 10-16,-10 9 15,-18-10-15,-19 1 16,0-19 0,-19-1-16,0 1 15,1-19 1,-1 0-16,9-19 15,1-9 1,18-28-16,10 0 16,19-10-1,28 10-15,9 18 16,10 19 0,-38 10-16</inkml:trace>
  <inkml:trace contextRef="#ctx0" brushRef="#br0" timeOffset="143904.37">16011 6513 0,'0'0'0,"0"0"16,0 0-16,0 0 15,-18 9 1,-20 10-16,-9 19 16,0 9-1,9 18-15,19-9 16,19 1-1,19-1-15,19-18 16,28-10 0,9-19-1,-9-28-15,-10-28 16,-9-9 0,-28-19-16,-9 9 15,-10 10 1,0 19-16,-10 8 15,1 20 1,9 0-16,0-1 16,0 10-1,9 0-15,19 0 16,29 0 0,9 0-16,9 0 15,0-9 1,-9-10-16,-10 0 15,-18 10 1,-19 0-16,0-1 16,-19 10-1,9 10-15,-9 8 16,0 39 0,-19 37-16,-9 37 15,0 19 1,9-9-1,0-29-15,0-18 16,1-19 0,8-28-16,1-19 15,-1-18 1,10-10-16,0-19 16,10-75-1,18-56-15,10-38 16,9 19-1,-10 57-15,1 46 16,0 29 0,-1 18-16,-9 9 15,10 20 1,0-1-16,-19 19 16,-1 1-1,-18 8-15,-28 1 16,-28-1-1,-20-18-15,29-19 16</inkml:trace>
  <inkml:trace contextRef="#ctx0" brushRef="#br0" timeOffset="144479.43">17441 6335 0,'0'0'0,"0"0"15,0 9-15,0 19 16,10 19 0,-1 0-16,1-9 15,-1-1 1,10-9-16,9-9 15,0-19 1,19-19-16,19-28 16,9-28-1,-18-9-15,-20 9 16,-18 37 0,0 10-1,-19 19-15,0 9 16,9 9-1,1 38-15,-10 37 16,-10 48 0,-8 18-16,-20 9 15,-18 1 1,-20-19-16,1-19 16,-10-19-1,1-19-15,-1-37 16,19-19-1,10-18-15,9-20 16,9-8 0,10-11-16,18-8 15,29-29 1,28-18-16,47-10 16,-37 38-1</inkml:trace>
  <inkml:trace contextRef="#ctx0" brushRef="#br0" timeOffset="144831.97">19031 5678 0,'0'0'0,"0"0"15,-28 19 1,-47 37-16,-57 75 16,-28 57-1,0 37-15,0 28 16,19-9 0,9-18-16,10-11 15,0-8 1,28-48-16,28-37 15,9-28 1,29-28-16,9-29 16,10-27-1,18-10-15,1 0 16</inkml:trace>
  <inkml:trace contextRef="#ctx0" brushRef="#br0" timeOffset="145154.32">19257 6785 0,'0'0'0,"0"0"0,0 0 15,0 0-15,-9 0 16,-38 19-1,-29 28-15,-27 28 16,-1 28 0,29-19-16,28-9 15,19-18 1,18-20 0,10 1-16,19-10 15,28 0 1,38-9-16,37-19 15,-9-19 1,-66 10-16</inkml:trace>
  <inkml:trace contextRef="#ctx0" brushRef="#br0" timeOffset="146070.34">19257 6719 0,'0'0'0,"0"0"0,0 0 15,-19 10-15,-9 8 16,-19 20-1,-10 37-15,-8 10 16,8-1 0,10 0-16,19-9 15,18-18 1,10-1 0,10-18-16,18-1 15,0-18 1,19 0-16,0-10 15,-9-9 1,0 0-16,-20-19 16,1 0-1,-9 1-15,-10-20 16,0 10 0,0 0-16,9 9 15,1 0 1,18 1-16,0-1 15,10 9 1,9 1 0,9 9-16,-9 9 15,-9 1 1,-1 18-16,1 10 16,-19 8-1,-19 29-15,-10 19 16,-18 10-16,-9-1 15,-10-9 1,-1-10 0,20-18-16,0-19 15,19-38-15</inkml:trace>
  <inkml:trace contextRef="#ctx0" brushRef="#br0" timeOffset="146383.65">19972 6560 0,'0'0'0,"0"0"0,0 0 15,0 9-15,0 10 16,-19 56-1,0 38-15,0 27 16,1 20 0,-1-19-16,-9-19 15,9-19 1,9-19 0,1-37-16,0-9 15,-1-20 1,10-18-16,0 0 15</inkml:trace>
  <inkml:trace contextRef="#ctx0" brushRef="#br0" timeOffset="146604.09">19549 6804 0,'0'0'0,"0"0"16,9 0-16,10-19 15,28 0 1,28-9-16,10 0 16,18 0-1,10 18 1,-19 20-16,-19-1 16,1 19-1,-48-18-15</inkml:trace>
  <inkml:trace contextRef="#ctx0" brushRef="#br0" timeOffset="146799.79">19831 7376 0,'0'0'0,"0"0"0,0 9 16,0 1-1,0-1-15,9 19 16,10 1-1,47 17-15,47 20 16,56-19 0,160 9-16</inkml:trace>
  <inkml:trace contextRef="#ctx0" brushRef="#br0" timeOffset="147277.44">15240 7676 0,'0'0'0,"0"19"16,0 19-16,0 37 16,0 9-1,0 10-15,0-10 16,-9-9 0,-1-18-1,1-10-15,-1-10 16,1-9-1,-10-9-15,0-19 16</inkml:trace>
  <inkml:trace contextRef="#ctx0" brushRef="#br0" timeOffset="147555.41">14864 8342 0,'0'0'0,"0"0"0,0 0 16,0 0-1,0 0-15,9 10 16,1 18-1,-1 10-15,19 18 16,19 0 0,0-9-16,10-9 15,9-20 1,-1-27-16,20-29 16,19-37-1,-10-28 1,-10-9-16,-18-1 15,-28 38-15,-19 19 16,-19 37 0,0 9-16</inkml:trace>
  <inkml:trace contextRef="#ctx0" brushRef="#br0" timeOffset="148021.66">11985 9740 0,'0'0'0,"0"0"16,9 0-16,20 0 15,27 0 1,29-9-16,56-10 16,9 10-1,1 0-15,9-1 16,-10 10-1,151-9-15</inkml:trace>
  <inkml:trace contextRef="#ctx0" brushRef="#br0" timeOffset="148559.39">14026 9450 0,'0'0'15,"0"0"-15,0 0 16,-9 0-16,-19-10 16,-29 10-1,-27 10-15,-1 18 16,0 9 0,29 1-16,18-1 15,19 1 1,10-10-16,18 0 15,10 0 1,19 10-16,18-10 16,20-9-1,-11 0 1,-8-10-16,-19-9 16,-20 0-16,-18 0 15,0 0 1,-18 9-1,-48 10-15,-38 28 16,1 19 0,9-10-16,37 0 15,20-18 1,27-1-16,20 1 16,27-1-1,38 1-15,48-10 16,-1-19-1,10-9-15,-10-18 16,-18-11 0,-10 1-16,-57 10 15</inkml:trace>
  <inkml:trace contextRef="#ctx0" brushRef="#br0" timeOffset="148916.22">14581 9487 0,'0'0'0,"0"0"16,0 0-16,0 10 15,0 27 1,0 29-16,0 46 16,0 20-1,-9 18-15,9 9 16,0 1 0,0-10-1,-9-19-15,-1-28 16,1-18-16,-1-38 15,10-10 1,-9-18-16,9-19 16</inkml:trace>
  <inkml:trace contextRef="#ctx0" brushRef="#br0" timeOffset="149196.15">14638 9703 0,'0'0'0,"9"-9"16,10-10-16,9-9 15,1-1 1,8 20-16,10 18 16,0 10-1,0 9-15,-9 19 16,-10 0-1,-18 19-15,-20 0 16,-18-1 0,-19-8-16,-28-1 15,28-37 1</inkml:trace>
  <inkml:trace contextRef="#ctx0" brushRef="#br0" timeOffset="149511.95">15673 9178 0,'0'0'0,"0"0"16,0 18-16,-19 29 16,-9 56-1,-10 29-15,10 8 16,0-8 0,9-10-16,9-19 15,10-37 1,10-19-16,-10-29 15</inkml:trace>
  <inkml:trace contextRef="#ctx0" brushRef="#br0" timeOffset="150369.26">15757 9900 0,'0'0'16,"0"0"-16,0 0 15,0 9-15,10 10 16,-1 9-1,1 10-15,18-1 16,19 1 0,0-1-16,9-18 15,1-19 1,-10-9-16,-10-10 16,1-19-1,-19-18-15,-19 0 16,-9-10-1,-10 10-15,-10 9 16,1 19 0,19 0-16,-1 18 15,1 1 1,9 9 0,9 0-16,20-9 15,27-1-15,19 1 16,10-1-1,9 1 1,-19 0-16,-18-1 16,-20 10-1,-8 0-15,-11 0 16,1 10 0,-9-1-16,-1 38 15,-9 47 1,-9 46-16,-10 48 15,0 9 1,0-19-16,0-27 16,1-39-1,-11-27-15,11-39 16,-1-17 0,0-11-16,0-18 15,0-28 1,-9-37-1,9-76-15,29-37 16,9-19 0,9 9-16,9 19 15,1 47 1,0 38-16,-1 18 16,1 19-1,0 0-15,9 19 16,-10 9-1,10 10-15,0 18 16,-9 19 0,0 0-16,-20 19 15,1 10 1,-28 8-16,-19 1 16,-38 9-1,-10-9-15,29-47 16</inkml:trace>
  <inkml:trace contextRef="#ctx0" brushRef="#br0" timeOffset="151913.49">17027 9712 0,'0'0'0,"0"0"0,0 0 15,-18-9 1,-11 0-16,-18 9 16,-28 18-1,0 20-15,0 28 16,18-10-1,19 0-15,20-18 16,8-1 0,20 1-16,-1-20 15,19 1 1,10 0-16,18 0 16,10-19-1,0 0 1,-9-10-16,-20-8 15,1-1 1,-19-19-16,-1 1 16,-18-1-1,0 1-15,-9 9 16,0 18 0,-1 1-16,-9 18 15,-9 10 1,-9 28-16,-1 28 15,10 28 1,-1 0-16,20 10 16,0 0-1,-10-20-15,0-18 16,0-18 0,-9-1-16,-10-18 15,-18-10 1,-1-19-1,-8-18-15,-1-10 16,38 0 0</inkml:trace>
  <inkml:trace contextRef="#ctx0" brushRef="#br0" timeOffset="152316.04">17667 9525 0,'0'0'0,"0"0"0,0 0 16,0 9 0,-19 29-1,0 55-15,-9 58 16,0 27 0,9-9-16,0-10 15,1-9 1,-1-9-16,0-38 15,0-28 1,10-18-16,-1-20 16,1-18-1,0-19-15</inkml:trace>
  <inkml:trace contextRef="#ctx0" brushRef="#br0" timeOffset="152579.04">17357 9731 0,'9'0'0,"10"-19"0,19 1 15,18-11-15,10 20 16,0 0 0,0 18-1,-10 19-15,0 19 16,-18 9-16,-10 19 15,-28 0 1,-28 10 0,-47-1-16,-38-9 15,-66-9-15,-150 9 16</inkml:trace>
  <inkml:trace contextRef="#ctx0" brushRef="#br0" timeOffset="153319.57">20160 8258 0,'0'0'0,"9"9"15,1 20 1,18 36-16,19 67 16,-9 18-1,-1 0-15,-18-19 16,0-9-1,-19-28-15,0-28 16,0-19 0,0-10-1,-19-9-15,10-18 16</inkml:trace>
  <inkml:trace contextRef="#ctx0" brushRef="#br0" timeOffset="153599.04">19821 9224 0,'0'0'0,"0"0"0,10 10 16,-1-1-1,10 19-15,19 0 16,18 10 0,29 0-16,9-10 15,9-10 1,-9-18-16,0-18 15,-18-1 1,-20-19-16,1-9 16,-1-9-1,-18 0 1,-10 0-16,-9 9 16,-19 19-1</inkml:trace>
  <inkml:trace contextRef="#ctx0" brushRef="#br0" timeOffset="154244.79">20207 9891 0,'0'0'0,"0"0"16,10 0 0,-1-10-16,0 10 15,-9 0 1,10 10-16,9 27 15,-1 48 1,1 37-16,-9 18 16,-10 10-1,0-28-15,-10-18 16,1-20 0,-1-28-16,10-9 15,0-28 1</inkml:trace>
  <inkml:trace contextRef="#ctx0" brushRef="#br0" timeOffset="154499.6">20583 10463 0,'0'0'0,"10"0"0,9-9 15,18-10-15,48 0 16,28 10 0,19-1-1,-1 10-15,1 0 16,-10 0-16,-28 0 16,-18 0-1,-11 0-15,-36-9 16</inkml:trace>
  <inkml:trace contextRef="#ctx0" brushRef="#br0" timeOffset="155062.07">22700 9797 0,'0'0'0,"0"0"0,0 0 15,0 0 1,-9-10-16,-10 10 16,-28 10-1,-28 27-15,9 20 16,9-1 0,20 0-1,18-18-15,9 9 16,20 0-16,18-1 15,19 11 1,19-20-16,0 1 16,0-19-1,-19-1-15,-19-18 16,-19 0 0,-9 0-16,-9 0 15,-48 10 1,-55 8-16,-11 11 15,29 18 1,19-1 0,37-8-16,10-1 15,19 1 1,18 9-16,29 0 16,28 0-1,28-10-15,28-18 16,10-10-1,-10-9-15,-9-9 16,-29-10 0,-8 1-16,-48 8 15</inkml:trace>
  <inkml:trace contextRef="#ctx0" brushRef="#br0" timeOffset="155431.43">23725 9975 0,'0'0'0,"0"0"16,0 0-16,0 0 15,0 9 1,0 29-16,0 28 16,-9 46-1,0 38-15,-1 19 16,10 9 0,-19-9-16,1-9 15,-1-48 1,0-18-16,0-28 15,10-19 1,-1-28-16,1-10 16,9-9-1</inkml:trace>
  <inkml:trace contextRef="#ctx0" brushRef="#br0" timeOffset="155671.37">23735 10013 0,'0'0'0,"9"0"16,20-10-16,8 1 15,1 9 1,-1 9-16,1 10 16,0 9-1,-20 19-15,1 0 16,-19 19-1,-28-10-15,-19 10 16,-19-10 0,19-28-16</inkml:trace>
  <inkml:trace contextRef="#ctx0" brushRef="#br0" timeOffset="155956.88">24205 11007 0,'0'0'0,"0"0"16,0 0 0,0 0-16,0 0 15,0 9 1,0 10-16,0 19 15,0 27 1,-9 1-16,-1-10 16,1-9-1,0-9 1,-1-29-16</inkml:trace>
  <inkml:trace contextRef="#ctx0" brushRef="#br0" timeOffset="156105.93">24092 10876 0,'0'0'0,"0"-10"16,10-18-16,-1 0 15,1 0-15,-1 9 16,0 0 0,-9 10-1</inkml:trace>
  <inkml:trace contextRef="#ctx0" brushRef="#br0" timeOffset="156506.76">24224 9628 0,'0'0'0,"9"0"16,20-10-16,-1 1 15,10 18 1,-1 1-16,-9-1 16,-9 19-1,0 29-15,-28 8 16,-20 1-1,-8-10 1,9-18-16,-1-19 16,20-1-1,9-18-15,19 0 16,75-28 0,103-28-16,114-19 15,84 19 1,19-1-16</inkml:trace>
  <inkml:trace contextRef="#ctx0" brushRef="#br0" timeOffset="162911.82">12597 12236 0,'0'0'0,"0"0"0,-19 0 15,-38 0-15,-27 10 16,-10 18 0,-10 28-16,19 19 15,29 28 1,28-18-16,28-10 16,19 0-1,18-9 1,20-10-16,18-19 15,28-27 1,10-20-16,0-37 16,0-37-1,-10-29-15,-37 10 16,-37 0 0,-39 9-16,-46 10 15,-48 27 1,-46 29-16,-10 47 15,47 37 1,66-28-16</inkml:trace>
  <inkml:trace contextRef="#ctx0" brushRef="#br0" timeOffset="163396.92">13979 11730 0,'0'0'0,"0"0"15,0 9-15,0 10 16,0 28-1,-9 46-15,-10 67 16,10 18 0,-1 0-16,1-18 15,18-38 1,1-19 0,-1-37-16,19-10 15,10-18-15,18-10 16,10-9-1,-37-19 1</inkml:trace>
  <inkml:trace contextRef="#ctx0" brushRef="#br0" timeOffset="163805.37">13537 12480 0,'0'0'0,"10"0"0,8-19 16,48 1-16,28-1 16,19 0-1,28 10 1,-9 18-16,-10 10 16,-18 9-16,-29 0 15,-18 19 1,-10 0-1,-10 0-15,-9 9 16,-9 0 0,10-9-16,-1-9 15,-9-10-15,9-9 16,0-19 0,0 0-16,0-19 15,-9-9 1,0-10-1,-28 1-15,-20-10 16,-18 0 0,-18 28-16,27 10 15</inkml:trace>
  <inkml:trace contextRef="#ctx0" brushRef="#br0" timeOffset="164455.78">16162 12199 0,'0'0'0,"0"0"16,0 0-16,0 0 15,-19 9-15,-37 10 16,-48 28 0,-28 28-1,10 0-15,47-19 16,37-9 0,19-9-16,10-10 15,18-10 1,1 1-1,18 0-15,19 0 16,0 0-16,0-10 16,-9-9-1,-1 0-15,-18 0 16,-19 0 0,0 0-1,-9 9-15,-48 10 16,-46 28-16,-10 9 15,38-9 1,28-9-16,19-1 16,18 1-1,1-1-15,18-9 16,19 1 0,29-1-1,27-9-15,29-1 16,10-18-1,8 0-15,-27-9 16,-19 9 0,-20 0-16,-18-9 15,-18 9 1,-20 0-16</inkml:trace>
  <inkml:trace contextRef="#ctx0" brushRef="#br0" timeOffset="165573.89">16388 12461 0,'0'0'0,"0"0"0,0 0 15,0 0 1,0 0-16,0 10 15,0 9 1,0 37-16,9 38 16,1-1-1,-1 1 1,0-9-16,-9-29 16,0-18-16,0-20 15,0-8 1,0-10-16,10-10 15,-1-27 1,19-20 0,1-8-16,-1 9 15,0 18-15,0 19 16,0 10 0,10 18-1,9 10-15,-9 19 16,-1 8-1,-18 20-15,0 0 16,-19-10-16,0-9 16,0-9-1,-9-29 1</inkml:trace>
  <inkml:trace contextRef="#ctx0" brushRef="#br0" timeOffset="165853.65">17234 11945 0,'0'0'0,"0"0"0,0 0 16,0 10-1,10 8-15,-1 48 16,10 65-1,9 38 1,-9 10-16,0-29 16,0-19-1,-10-18-15,-9-29 16,0-18 0,0-19-16,0-28 15</inkml:trace>
  <inkml:trace contextRef="#ctx0" brushRef="#br0" timeOffset="166044.98">16689 12565 0,'0'0'0,"9"0"0,10-10 16,28-9-1,47-18-15,38 9 16,18 18 0,170-18-16</inkml:trace>
  <inkml:trace contextRef="#ctx0" brushRef="#br0" timeOffset="166419.28">17667 12508 0,'0'0'0,"0"0"0,10 0 15,18 10 1,19-1-16,19 19 16,-1 10-1,1 9-15,-9 9 16,-20 0-1,-18-9-15,-9-9 16,-10-20 0,-19 1-1,0-9-15,-9-10 16,9-10 0,0-9-16,10-18 15,18-10 1,10-9-16,19 9 15,18 0 1,29 19-16,-48 18 16</inkml:trace>
  <inkml:trace contextRef="#ctx0" brushRef="#br0" timeOffset="167170.37">18504 12602 0,'0'0'0,"0"0"16,0 0-16,-18 0 15,-1 9 1,-9 1-16,-1 18 16,20 10-1,-1-1-15,20 1 16,9-20 0,9 1-16,0-9 15,10-10 1,-1-19-16,-18-19 15,0 10 1,-10 0-16,1 0 16,-10 18-1,9 1 1,1 0-16,-1-1 16,0 1-1,10-1-15,10 1 16,-1 0-1,-9-1-15,-1 1 16,1 0 0,0 9-16,-10 9 15,10 10 1,0 37-16,0 28 16,-19 48-1,-10 9-15,-18-1 16,-9-8-1,-10-29-15,0-37 16,18-20 0,1-27-16,0-9 15,0-20 1,18-18 0,1-56-16,18-57 15,19-37 1,1-19-16,8 9 15,1 57 1,-10 46-16,10 29 16,-1 28-1,20 18-15,9 10 16,9 19 0,-9 9-16,-29 0 15,-18 10 1,-19 9-16,-28 9 15,-47 10 1,-38-1-16,47-36 16</inkml:trace>
  <inkml:trace contextRef="#ctx0" brushRef="#br0" timeOffset="167764.22">19379 12471 0,'0'0'0,"0"0"0,0 9 16,10 10-1,-1 18-15,19 10 16,1 0-1,18 0-15,0-9 16,-10-20 0,1 1-16,-1-19 15,11-19 1,-1-9-16,-10-9 16,-9 9-1,-9-1-15,0 1 16,-10 19-1,-9 0-15,0 9 16,10 18 0,18 48-16,-9 47 15,0 27 1,-19 10 0,-29 1-16,-8-11 15,-10-36 1,-10-29-16,-8-29 15,8-17 1,10-20-16,0-18 16,0-48-1,9-27-15,20-38 16,27 0 0,29 19-16,27 9 15,29 9 1,38 20-16,169-29 15</inkml:trace>
  <inkml:trace contextRef="#ctx0" brushRef="#br0" timeOffset="168222.58">21477 12039 0,'0'0'15,"0"0"-15,0 10 16,0 8-16,-9 29 16,-10 38-1,0 37-15,0 0 31,10 9-31,18-28 16,1-18-16,8-10 16,11-10-1,-1-18-15,-9-9 16,0-19 0,-19-10-16</inkml:trace>
  <inkml:trace contextRef="#ctx0" brushRef="#br0" timeOffset="168718.75">20715 12602 0,'10'0'0,"18"0"16,56-19-16,48 1 15,28 8 1,-9 1-16,-10 18 15,-19 1 1,-19 8-16,-18 1 16,-19 0-1,-28-10 1,-20-9-16,1 0 16,-19 0-1,0 0-15,0 0 16,0 10-1,0-1-15,-9 19 16,-1 0 0,1 10-16,18-1 15,10 1 1,9-1-16,19 1 16,19-19-1,0-19-15,0-10 16,-19-8-1,-9-1-15,-19 0 16,-19-9 0,-19 0-1,-10 0-15,-18-1 16,-9 29-16,18 0 16</inkml:trace>
  <inkml:trace contextRef="#ctx0" brushRef="#br0" timeOffset="169086.86">23349 12227 0,'0'0'16,"0"0"-16,0 0 15,0 9-15,0 10 16,-9 37 0,-10 47-1,0 48-15,10 8 16,-1-28-1,1-18-15,9-29 16,0-18-16,0-19 16,0-19-1,0-9 1,0-10-16,0-9 16</inkml:trace>
  <inkml:trace contextRef="#ctx0" brushRef="#br0" timeOffset="170189.79">12756 14291 0,'0'0'0,"0"0"0,0 0 15,0 0 1,-18 0-16,-20 9 15,-18 19 1,-1 10-16,10 18 16,9 10-1,20 9-15,27-19 16,19-18 0,10-1-16,18-18 15,38-9 1,19-29-16,-19-19 15,-9-18 1,-38-10-16,-19 10 16,-18 0-1,-20 28 1</inkml:trace>
  <inkml:trace contextRef="#ctx0" brushRef="#br0" timeOffset="170986.73">14487 13756 0,'0'0'0,"0"0"0,0 0 16,-9-9-1,0-1-15,9 10 16,-19 10 0,-19 37-16,-18 65 15,-10 57 1,19 0 0,19-19-16,18-19 15,1-27 1,9-20-16,9-18 15,1-19 1,8-10-16,1-18 16,9 0-1,1-19-15,18-19 16,19-19 0,-10-8-16,-9-1 15,-9 9 1,-20 10-16,1 19 15,-9-1 1,-1 1-16,1 9 16,-1 9-1,19 10-15,10 9 16,9 0 0,-10-9-1,10 0-15,-9 0 16,0-19-1,-1 0-15,-8-10 16,-11 1 0,1-10-16,-19 0 15,-19-9 1,-9-9-16,-19 8 16,-28 1-1,28 19-15</inkml:trace>
  <inkml:trace contextRef="#ctx0" brushRef="#br0" timeOffset="171271.46">14309 14282 0,'9'0'0,"19"-10"16,48-18-1,36-10-15,20 1 16,-10 9 0,-9 0-16,-9 0 15,-29 18 1,-37 1-16,-19 9 15,-19 0 1</inkml:trace>
  <inkml:trace contextRef="#ctx0" brushRef="#br0" timeOffset="172932.06">16764 14366 0,'0'0'0,"-9"0"0,-20-9 16,-18-1-16,-9 10 15,-19 19 1,-10 28-16,10 28 15,18 9 1,20 1-16,37-1 16,9-9-1,19-18-15,19-10 16,0-10 0,10-18-1,-10 0-15,-10-19 16,1 0-1,-19-10-15,0-9 16,-10 1 0,-9-1-16,0-9 15,0 0 1,0 9-16,10 9 16,-1 1-1,19 0-15,0-1 16,19 1-1,10 9-15,-1 9 16,-18 1 0,0-1-16,-20 10 15,1 9 1,0 0-16,-19 28 16,0 10-1,-9 9-15,-1 0 16,1-9-1,18-10 1,1-18-16,18-1 16,-9-18-16</inkml:trace>
  <inkml:trace contextRef="#ctx0" brushRef="#br0" timeOffset="173165.38">17987 14535 0,'0'0'0,"0"0"0,0 0 15,0 0-15,0 0 16,0 19 0,0 18-16,9 48 15,1 18 1,-1 0-1,1-9-15,-1-10 16,-9-56-16</inkml:trace>
  <inkml:trace contextRef="#ctx0" brushRef="#br0" timeOffset="173349.18">17564 14507 0,'0'0'0,"9"0"0,10-19 16,37 0-16,38-9 15,10 19 1,-1-1-16,20 29 16,-67-10-1</inkml:trace>
  <inkml:trace contextRef="#ctx0" brushRef="#br0" timeOffset="173538.84">17347 15407 0,'0'0'0,"10"0"15,8 10 1,48 9-16,57-1 15,84-18 1,75-18-16,113-20 16</inkml:trace>
  <inkml:trace contextRef="#ctx0" brushRef="#br0" timeOffset="174220.57">20301 14131 0,'0'0'0,"0"0"0,0 0 16,0 0-16,0 10 16,-19 9-1,-9 56 1,-9 47-16,-1 28 16,10-19-1,9-18-15,9-10 16,20-19-1,-1-27-15,19-1 16,1-19 0,8-18-16,20 0 15,18-19 1,19-19-16,-19-18 16,-9-1-1,-19 10-15,-9 0 16,-19 9-1,0 10-15,-10-1 16,0 10 0,1 10-16,-1-1 15,19 19 1,1 0 0,8-9-16,10 0 15,-9 0 1,0-19-16,-10 0 15,-9-10 1,-1-8-16,-18-1 16,-18-9-1,-11-1-15,-27 1 16,-19 19 0,28 9-16</inkml:trace>
  <inkml:trace contextRef="#ctx0" brushRef="#br0" timeOffset="174463.66">19868 14601 0,'0'0'0,"10"0"16,27-19-16,58 0 15,46-9 1,37 0 0,1 18-16,-19 1 15,0 9 1,-38 9-16,-65-9 16</inkml:trace>
  <inkml:trace contextRef="#ctx0" brushRef="#br0" timeOffset="174897.84">22484 14497 0,'0'0'0,"0"0"0,0 0 16,-10 0 0,-9 10-16,-28 8 15,-9 29 1,0 10 0,9 8-16,18 10 15,20-18 1,18-10-16,10-10 15,9 1 1,19-20-16,19-18 16,0-9-1,-9-10-15,-10-18 16,-19-1 0,-19-18-16,-18 0 15,-38-10 1,-19 28-16,-19 20 15,38 18 1</inkml:trace>
  <inkml:trace contextRef="#ctx0" brushRef="#br0" timeOffset="175095.33">22982 14873 0,'0'0'0,"0"0"0,0 0 15,0 0 1,0 0-16,0 0 16</inkml:trace>
  <inkml:trace contextRef="#ctx0" brushRef="#br0" timeOffset="175496.23">23387 14404 0,'0'0'0,"0"0"0,0 0 16,0 9-16,0 19 16,0 0-1,9 19-15,1 0 16,-1 0-1,0-10 1,10-8-16,-9-11 16,8 1-16,11-9 15,-1-1 1,0 0 0,10 1-16,-1-1 15,10 0 1,-9 20-16,0-1 15,-10 9 1,-9 1-16,-19-1 16,0 1-1,-28 9-15,-29 0 16,-28-10 0,-18-9-16,-10-9 15,57-19 1</inkml:trace>
  <inkml:trace contextRef="#ctx0" brushRef="#br0" timeOffset="175716.97">23754 14413 0,'0'0'0,"9"0"0,19-9 16,19-10 0,19 9-16,0 1 15,-9 0 1,-20-1-16,-27 10 16</inkml:trace>
  <inkml:trace contextRef="#ctx0" brushRef="#br0" timeOffset="176446.78">22879 12049 0,'9'0'0,"10"0"0,28-19 16,57 9 0,18 10-16,19 19 15,-9 28 1,-1 19-16,-18 28 15,-19 9 1,-28 19 0,-19 18-16,-37 11 15,-48 17 1,-56 11-16,-66-1 16,-47-18-1,0-57-15,28-56 16,19-38-1,19-18-15,28-38 16,29-28 0,27-29-16,20-36 15,37-10 1,28-19-16,28 0 16,29 0-1,9 19-15,0 18 16,0 39-1,10 18 1,9 9-16,-10 28 16,-28 20-16,-18 18 15,-29 0 1</inkml:trace>
  <inkml:trace contextRef="#ctx0" brushRef="#br0" timeOffset="177306.18">21675 14366 0,'0'0'0,"9"-9"0,0-20 16,39-27-1,36-38-15,48-18 16,47-1 0,37 19-16,19 19 15,10 19 1,-48 18-16,-37 20 16,-19 27-1,10 19-15,-10 29 16,-9 27-1,-19 29-15,-10 27 16,-37 29 0,-19 9-16,-47 19 15,-38 10 1,-37-19-16,-38-1 16,-37-37-1,-38-37-15,-29-38 16,-9-38-1,19-46 1,19-38-16,10-37 16,8-29-1,29-9-15,28-9 16,29 18 0,27 10-16,29 9 15,28 0 1,19-9-16,18 0 15,10 19 1,19-1 0,28 29-16,-47 28 15</inkml:trace>
  <inkml:trace contextRef="#ctx0" brushRef="#br0" timeOffset="178069.23">24450 12799 0,'9'0'0,"10"-9"0,19-10 16,37 10-1,28 9 1,20 18-16,-10 11 15,-29 8 1,-27 10-16,-20 0 16,-27 0-1,-20 18-15,-37 20 16,-28 9 0,9-19-16,0 0 15,19-19 1,19 0-16,9-18 15,10-1 1,9-18-16,9 0 16,1 0-1,-1-10-15,-9 1 16,0-10 0,0 9-16,0 0 15,0 19 1,-19 29-1,-9-1-15,9 0 16,10 1-16,18-20 16,1 10-1,8 9 1,11-9-16,-1 19 16,10 0-1,-1 9-15,-18-10 16,0-8-1,-19-1-15,-19-9 16,-37 0 0,-39 0-16,-27-10 15,56-27 1</inkml:trace>
  <inkml:trace contextRef="#ctx0" brushRef="#br0" timeOffset="178693.39">25325 13512 0,'0'0'15,"0"10"-15,0 27 16,9 19-16,10 29 15,9 9 1,10-29 0,9-8-16,-10-20 15,1-18-15,0-19 16,-1-9 0,1-10-16,0-9 15,-20 9 1,1 9-1,0 1-15,-19 0 16,0 9 0,0 9-16,0 10 15,9 28 1,1 0-16,18-10 16,0 1-1,1-19-15,8-10 16,1-9-1,-1-19-15,1-18 16,-10-20 0,-9-18-16,-28 0 15,-1 38 1</inkml:trace>
  <inkml:trace contextRef="#ctx0" brushRef="#br0" timeOffset="179736.8">26284 13766 0,'0'0'0,"0"0"15,0 0 1,0 0-16,0 0 15,0 0 1,0 9-16,0 0 16,10 10-1,-1 0-15,1 0 16,-1-10 0,10-9-16,-10 0 15,10-19 1,0 0-16,0-18 15,-10-1 1,0-9-16,20-9 16,-1 0-1,0 0 1,0-1-16,10 1 16,-19 0-16,0-10 15,-19 19 1,0 0-1,0 19-15,-19 0 16,-19 0 0,0 18-16,-9 1 15,19 9 1,9 9-16,10 1 16,9 18-1,19 28-15,28 29 16,9-1-1,10 10-15,-9-10 16,-20-9 0,1 0-16,-19 1 15,-19-20 1,0-19 0,-10-18-16,1 0 15,9-19-15,0 0 16,9 0-1,29-28-15,18-19 16,20-9 0,8-20-1,1 1-15,-19 10 16,-19-1 0,-10 0-16,-18 10 15,-9 9 1,-10 19-16,0 0 15,-10 18 1,1 1-16,-10 9 16,0 9-1,10 10-15,-1 19 16,20 18 0,9 29-16,28 18 15,9-9 1,-9-19-1,-9-19-15,-19-9 16,-19-19-16,-10-9 16,-56 9-1,-56-9 1,-10-10-16,19-9 16,38 0-1,38-9-15</inkml:trace>
  <inkml:trace contextRef="#ctx0" brushRef="#br0" timeOffset="180052.66">27583 12865 0,'0'0'0,"9"-10"0,0 1 15,1 0-15,-1 9 16,10 9 0,9 10-16,0 46 15,1 39 1,-11 36 0,-18 1-16,0 9 15,-9-18 1,0-10-16,-10-10 15,0-18 1,10-19-16,-1 0 16,1-47-1</inkml:trace>
  <inkml:trace contextRef="#ctx0" brushRef="#br0" timeOffset="180271.76">27611 13503 0,'0'0'0,"19"0"0,28-19 15,37 0-15,20 10 16,9 0 0,-10-1-1,-37 1-15,-19-1 16,-38 1-16,-9 9 15,0 0 1</inkml:trace>
  <inkml:trace contextRef="#ctx0" brushRef="#br0" timeOffset="180987.13">11279 12368 0,'0'0'0,"0"-10"15,10-9 1,-1-28-16,20-18 15,18-20 1,28-8 0,19-1-16,9 9 15,38 10-15,19 19 16,29 37 0,18 19-16,9 47 15,10 28 1,-10 38-16,-9 18 15,-9 10 1,-29 28-16,-9 28 16,-47 9-1,-29 19-15,-27 29 16,-38-1 0,-38-18-1,-47 8-15,-47-8 16,-47 0-1,-28-20-15,-10-46 16,1-37 0,-1-39-16,38-27 15,10-28 1,18-29-16,10-28 16,0-28-1,65 10-15</inkml:trace>
  <inkml:trace contextRef="#ctx0" brushRef="#br0" timeOffset="181416.87">11599 11861 0,'-9'9'0,"-29"10"0,-56 65 16,-28 85 0,18 57-16,39 8 15,27 38 1,19-18-16,19-29 15,19-10 1,28-8-16,28-19 16,66-10-1,38-9-15,56-38 16,48-28 0,36-28-16,20-37 15,-10-29 1,-56-28-1,-94 1-15,-76-1 16,-65 10 0</inkml:trace>
  <inkml:trace contextRef="#ctx0" brushRef="#br0" timeOffset="182113.46">7582 12583 0,'0'10'0,"10"18"16,-1 56-1,19 57-15,-9 9 16,-9-37 0,-10-29-16,0-28 15,9-9 1,0-18-16,1-11 15,-1-18 1,10-9-16,38-29 16,18-37-1,0-9-15,-19 28 16,-18 18 0,0 29-16,-1 9 15,10 18 1,-9 29-1,-19 10-15,-19 18 16,-47 28-16,-38 0 16,-28-18-1,0-39-15,19-17 16,19-11 0,37-8-1,20-10-15</inkml:trace>
  <inkml:trace contextRef="#ctx0" brushRef="#br0" timeOffset="182816.92">8702 13625 0,'0'0'0,"0"0"0,0 0 15,0 0-15,0 0 16,9-19 0,1-9-1,-1-10-15,0-18 16,-9 9-16,-18 0 16,-1 0-1,-9 10 1,-1 18-16,1 10 15,0 18 1,9 0-16,10 20 16,-1-1-1,1-10-15,18 1 16,20 0 0,18-19-16,28-9 15,10-20 1,9-36-16,0-20 15,-28-8 1,-29 8-16,-9 19 16,-9 10-1,-19 9-15,0 10 16,0 9 0,-9 18-1,9 1-15,0-1 16,0 10-1,0 0-15,0 10 16,9 18 0,19 28-16,19 19 15,19 28 1,0 1-16,-9-11 16,-1 1-1,-18 0-15,-20-19 16,-27 0-1,-19-9-15,-47 0 16,-19-1 0,-1-18-16,48-37 15</inkml:trace>
  <inkml:trace contextRef="#ctx0" brushRef="#br0" timeOffset="183149.03">9530 12687 0,'0'0'0,"9"0"16,1-10-16,-1 1 15,0 18 1,10 1-16,9 27 15,1 38 1,-11 47-16,-8 38 16,-10-1-1,0-18-15,-10-19 16,-8-19 0,8-19-16,1-18 15,-1-19 1,1-9-1,0-20-15,9-18 16</inkml:trace>
  <inkml:trace contextRef="#ctx0" brushRef="#br0" timeOffset="183304.39">9671 13128 0,'9'0'0,"19"-19"16,38-19-1,38 1-15,46-10 16,20 9 0,-10 19-16,141-9 15</inkml:trace>
  <inkml:trace contextRef="#ctx1" brushRef="#br0">10666 12900 0</inkml:trace>
  <inkml:trace contextRef="#ctx0" brushRef="#br0" timeOffset="189199.57">12267 7789 0,'0'0'0,"10"0"0,18 0 15,75 0-15,114-19 16,131 10 0,85-1-16,56 1 15,47 9 1,28-9-1,-9 9-15,-75 0 16,-19 9 0,-9 0-16,-38 1 15,-10-1-15,-37 1 16,-19 8 0,-47 1-1,-47-10-15,-28 1 16,-38-10-1,-37 0-15,-29 0 16,-19-10 0,-9 1-16,-18 0 15,-39-1 1</inkml:trace>
  <inkml:trace contextRef="#ctx0" brushRef="#br0" timeOffset="189861.81">12766 5556 0,'-10'0'0,"-18"0"16,0-9-16,0-1 15,18 1 1,1-1-16,75 1 15,225-38 1,255 10 0,103 37-16,38 18 15,56 10-15,-28 1 16,28-1 0,-47 9-1,-75 1-15,-66 9 16,-94 0-1,-75 0-15,-85-10 16,-56 1 0,-57-1-16,-19 1 15,-18-1 1,-38 1-16,-38-1 16,-19-9-1,-18 19-15,-19 19 16,-10 65-1,-28 38-15,-9 47 16,-10 9 0,1-9-16,-1 0 15,-18 0 1,9-10 0,-10-9-16,1-19 15,-48 141-15</inkml:trace>
  <inkml:trace contextRef="#ctx0" brushRef="#br0" timeOffset="190267.5">11750 5706 0,'0'9'0,"-38"38"0,-46 122 15,-20 103 1,38 29-16,66-29 16,94 0-1,113 0-15,245 19 16,357-29-1,-301-140-15</inkml:trace>
  <inkml:trace contextRef="#ctx0" brushRef="#br0" timeOffset="193368.87">22023 7442 0,'0'0'0,"9"0"15,10 9-15,19-9 16,18 0 0,29-28-16,46-38 15,67-56 1,56-37-16,75-48 16,66-8-1,38 27-15,-28 38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02T14:57:17.2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0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5-02T14:58:52.429"/>
    </inkml:context>
  </inkml:definitions>
  <inkml:trace contextRef="#ctx0" brushRef="#br0">2719 762 0,'0'0'0,"0"0"0,0 0 15,0 0 1,0 9-16,0 28 16,0 48-1,9 37 1,1 28-16,-1 0 15,0-9 1,1-10-16,-1-9 16,1-19-1,8-18-15,-8-20 16,-1-18 0,1-18-16,-10-20 15</inkml:trace>
  <inkml:trace contextRef="#ctx0" brushRef="#br0" timeOffset="594.19">2719 1240 0,'0'0'0,"9"-19"0,1-28 0,-1-18 15,0-10 1,20 0 0,-1 18-16,19 10 15,9 10 1,10 18-16,19 10 16,-1 18-1,-18 19-15,-9 0 16,-20 10-1,-18 9-15,-28 18 16,-19 11 0,-38-1-16,-19 0 15,-28-10 1,0-18-16,19-19 16,19-18-1,19-10-15,18 0 16,19-10-1,10 10-15,9 0 16,0 0 0,18 10-16,30 9 15,46 18 1,18 19-16,1 10 16,0 18-1,-9 10 1,-10 0-16,-19-19 15,-9-9 1,-10-10-16,1 0 16,-20-18-1,1-19-15,-19-10 16</inkml:trace>
  <inkml:trace contextRef="#ctx0" brushRef="#br0" timeOffset="1599.45">3801 1700 0,'0'0'0,"0"0"16,0 0-16,0 0 15,-19 0 1,9-10-16,-8 10 16,-1 0-1,0 0-15,-9 0 16,-1 10-1,11-1-15,-11 19 16,20 0 0,0 1-16,18-1 15,10 0 1,18-9-16,11-1 16,17-18-1,1 0-15,-9-18 16,-1-1-1,1-9-15,-20 0 16,1 9 0,-19 9-1,-1 1-15,1 9 16,9 9 0,1 1-16,-1 18 15,-9 0 1,0-9-16,-1 0 15,1-1 1,-9-8-16,-10-10 16,0 0-1,0 0-15,9-19 16,0-9 0,1-19-16,-1 19 15,1 0 1,-1 9-16,0 10 15,1-1 1,9 20-16,9-1 16,-9 19-1,0 0-15,-1 0 16,-8 0 0,-10-9-16,0 0 15,0-10 1,-10-9-1,10 0-15,-9-18 16,0-29 0,18 0-16,0 0 15,20 19 1,-1 0-16,19-1 16,19 20-1,0 9-15,-10 19 16,0 9-1,1 19-15,-10 19 16,-9-1 0,-20-8-16,1-1 15,-19 0 1,0-37 0</inkml:trace>
  <inkml:trace contextRef="#ctx0" brushRef="#br0" timeOffset="2123.83">5644 940 0,'0'0'0,"0"28"16,0 56-16,10 48 16,9 8-1,9-8-15,-9-20 16,0 1 0,-1-29-16,1-27 15,0-10 1,-10-29-16,-9-8 15,0-10 1,0-10-16,0-18 16,-9-19-1,-10 0 1,-18 1-16,-1 17 16,0 20-1,1 0-15,-1 18 16,0 19-1,10 0-15,0 0 16,9 19 0,10-9-16,18-1 15,1 1 1,27-1-16,20-18 16,-29-19-1</inkml:trace>
  <inkml:trace contextRef="#ctx0" brushRef="#br0" timeOffset="2969.84">6472 1400 0,'0'0'0,"-9"9"0,-10 0 15,-19 19 1,1 19-16,9 0 15,18 0 1,1-9-16,18-1 16,10-9-1,9-9-15,10 0 16,9-10 0,9-27-16,1-29 15,-1-28 1,1-19-16,-20 19 15,-8 28 1,-11 9-16,11 10 16,-1 0-1,0 19-15,19-1 16,0 20 0,-9 18-16,-1 0 15,-8 19 1,-11 9-1,-18 0-15,0-18 16,0-1 0,-9-8-16,9-11 15,0-18 1,0 0-16,9-9 16,1-19-1,9-29-15,9 11 16,-9 8-1,9 10-15,0 9 16,0 10 0,10-1-16,-10 20 15,0-1 1,-9 10-16,0 0 16,-10-1-1,-9 1 1,0-19-16,0 0 15,10 0-15,-1-19 16,19-27 0,10-1-16,0 9 15,-1 10 1,1 9 0,-10 10-16,10 18 15,-10 1 1,0 18-16,0 37 15,-9 29 1,-9 28-16,-10-9 16,-19-19-1,0-10-15,10-56 16</inkml:trace>
  <inkml:trace contextRef="#ctx0" brushRef="#br0" timeOffset="3325.48">8598 1109 0,'0'0'0,"0"9"0,0 10 16,0 28 0,0 47-16,0 46 15,-9 10 1,-10 29-16,0-1 16,1 19-1,-1-19-15,9-37 16,1-28-1,-1-29-15,10-37 16,0-10 0,0-27-16,0-10 15</inkml:trace>
  <inkml:trace contextRef="#ctx0" brushRef="#br0" timeOffset="3549.63">8523 1315 0,'0'0'0,"10"0"16,8-19 0,39 1-16,27-11 15,29 1 1,0 19-16,-9-1 15,-20 20 1,-46-10-16</inkml:trace>
  <inkml:trace contextRef="#ctx0" brushRef="#br0" timeOffset="4950.91">8485 1653 0,'0'0'0,"0"0"0,10 0 16,28 0-1,46 0-15,38 0 16,20-10 0,8-8-16,-18 8 15,-38 1 1,-28 0-1,-29-1-15,-18 1 16,-19 9 0,0 9-16,-9 10 15,-10 37 1,10 10-16,-1 0 16,20-1-1,-1-8-15,19-11 16,0-8-1,19-19-15,0-10 16,10-18 0,-1-10-16,-18-19 15,-19-18 1,-19 0 0,-19-10-16,-19 10 15,-9 0-15,0 9 16,0 0-1,10 19 1,8-976-16,20 1970 16,0-975-1,18-10-15,10 0 16,37-18 0,29-1-16,9 1 15,-19-1 1,-9 1-16,-28 8 15,-10 1 1,-9 0-16,-19 0 16,-10 0-1,-8 0-15,-11 18 16,1 1 0,19 9-16,-1 9 15,20 10 1,9 19-1,18 18-15,10 10 16,19 18 0,-10-9-16,1 0 15,-10 10 1,-9-1-16,-1 0 16,-18-9-1,0-18-15,0-1 16,-1-18-1,11-20-15,-1 1 16,19-19 0,0-9-16,19-19 15,0-29 1,0-18-16,-19 0 16,-29 10-1,-8 18-15,-10 9 16,0 10-1,-19 0 1,-19 18-16,1 20 16,-1 9-1,10 9-15,9 19 16,19 0-16,19 9 16,37 0-1,20-18 1,27-20-16,29-27 15,-1-19 1,1-28-16,-10-10 16,-27-9-1,-30-10-15,-36 20 16,-20 8 0,-9 20-16,-19 9 15,0 9 1,-9 10-1,0-1-15,0 20 16,0 8 0,18 11-16,1 17 15,28 20 1,18 19-16,29 8 16,9-18-16,-18 0 15,-1-18 1,-28-1-1,-18-18-15,-20 9 16,-46-1 0,-38-8-16,37-19 15</inkml:trace>
  <inkml:trace contextRef="#ctx0" brushRef="#br0" timeOffset="5325.97">12192 893 0,'0'0'0,"0"9"0,-19 10 16,0 19-16,-18 46 15,-10 47 1,9 29 0,10 9-16,0-10 15,18-27 1,1-29-16,-1-19 15,1-37 1,0-19-16,9-28 16,0 0-1</inkml:trace>
  <inkml:trace contextRef="#ctx0" brushRef="#br0" timeOffset="5527.14">11590 1165 0,'9'0'0,"10"0"15,38 0-15,37 0 16,19 0 0,9 0-1,19 9-15,0 1 16,-75-1-1</inkml:trace>
  <inkml:trace contextRef="#ctx0" brushRef="#br0" timeOffset="5849.75">13227 752 0,'0'0'0,"-10"19"0,-37 28 15,-18 37 1,-11 38-16,10 38 15,19-10 1,29 19-16,27 0 16,38-29-1,28-8-15,19-29 16,-56-75 0</inkml:trace>
  <inkml:trace contextRef="#ctx0" brushRef="#br0" timeOffset="6257.49">14158 977 0,'0'0'0,"0"10"0,0 8 16,0 20 0,0 37-1,10 38-15,-1 9 16,0 9-1,1 10-15,-10-1 16,0-27 0,0-10-16,-10-18 15,1-29 1,9-19-16,0-27 16,0-10-1,0 0-15</inkml:trace>
  <inkml:trace contextRef="#ctx0" brushRef="#br0" timeOffset="6840.94">14092 1043 0,'0'0'0,"10"-19"0,27-28 16,20-18-1,18-1 1,-19 10-16,1 18 15,-10 19 1,9 10-16,10 18 16,10 20-1,-11 17-15,-8 11 16,-20 8 0,-8 10-16,-29 1 15,-29 8 1,-18 0-16,-28-18 15,0-10 1,-19-18-16,-10-19 16,20-10-1,18-9-15,19-9 16,19-1 0,-1-8-16,20 8 15,0 1 1,18-1-1,10 1-15,18 9 16,39 19-16,8 18 16,10 10-1,0 28-15,1 10 16,-20 9 0,-19-1-1,-18-8-15,-1-10 16,-8-9-1,-10-20-15,-1-8 16,1-19 0,-9-1-16,-1-18 15,-9 0 1</inkml:trace>
  <inkml:trace contextRef="#ctx0" brushRef="#br0" timeOffset="7168.24">15268 987 0,'0'0'0,"0"0"0,0 0 16,0 0-16,0 0 16,0 0-1,10 18 1,-1 48-16,10 65 15,0 20 1,-1-1-16,1 9 16,-9-18-1,-10-19-15,0-9 16,0-20 0,0-18-16,0-18 15,0-20 1,0-18-16,0-10 15,0-9 1</inkml:trace>
  <inkml:trace contextRef="#ctx0" brushRef="#br0" timeOffset="7414.87">15353 1034 0,'0'0'0,"9"0"16,1-19-16,18-9 16,19-10-1,28 10 1,19 0-16,29 18 16,18 1-1,0 18-15,-19 1 16,-18 9-1,-67-10-15</inkml:trace>
  <inkml:trace contextRef="#ctx0" brushRef="#br0" timeOffset="7615.01">15438 1315 0,'0'0'0,"0"0"15,9 0-15,29 0 16,27 0 0,39 0-16,37-9 15,0-1 1,-9 1 0,-66 9-16</inkml:trace>
  <inkml:trace contextRef="#ctx0" brushRef="#br0" timeOffset="7900">16651 771 0,'0'0'0,"10"9"0,-1 19 16,19 38-1,0 37-15,-9 38 16,-28 37 0,-48 19-16,-56 29 15,-84-11 1,-104 29-1</inkml:trace>
  <inkml:trace contextRef="#ctx0" brushRef="#br0" timeOffset="50051.8">8297 2422 0,'10'0'0,"18"-9"0,75-10 15,95-9 1,56 0-16,28 0 15,10 18 1,-10-9-16,-9 10 16,-29 0-1,-8-1-15,-39 10 16,-18 0 0,-29 0-16,-27 0 15,-39 0 1,-18-9-16,-28 9 15,-19 0 1,-19 0-16</inkml:trace>
  <inkml:trace contextRef="#ctx0" brushRef="#br0" timeOffset="50431.93">8090 2488 0,'10'0'0,"27"0"15,67-10-15,93-8 16,95-1-1,56 10-15,19 9 16,-9 9 0,-48 19-16,-18 0 15,-20-9 1,-65 0-16,-47-10 16,-37 1-1,-20-10 1,-37 0-16,-19 0 15,-9 0-15,-20 0 16,-18 0 0</inkml:trace>
  <inkml:trace contextRef="#ctx0" brushRef="#br0" timeOffset="58198.59">7103 6532 0,'9'-10'0,"19"-65"0,47-65 15,67-48 1,93-37 0,66 9-16,66 0 15,37 28 1,48 29-16,9 28 16,0 9-1,-29 18-15,11 20 16,36 0-1,-8 8-15,-10 30 16,56 17 0,48 39-16,-1 46 15,0 19 1,-18 47-16,-10 19 16,-28 28-1,0 9-15,-9 19 16,-19 9-1,-1 29-15,-36 18 16,-39 1 0,-46 18-16,-39 9 15,-27 10 1,-29 28 0,-37 19-16,-38-10 15,-46 10 1,-30 0-16,-27 0 15,-57 9 1,-65 9-16,-48-9 16,-66 19-1,-55 0-15,-86-19 16,-75-9 0,-56-38-16,-76-37 15,-37-28 1,-57-38-16,-28-19 15,-9-28 1,-47-19-16,-1-18 16,-18-19-1,19-10-15,-10-27 16,-28-11 0,10-27-16,-10-38 15,18-18 1,1-29-1,47-18-15,94-29 16,28-37 0,66-9-16,29-29 15,18-28 1,56 0-16,48-18 16,37-38-1,57-10-15,37-9 16,47-18-1,48-20-15,36-8 16,58 8 0,37 1-16,47-29 15,47-9 1,47 0-16,19 38 16,10 18-1,37 1 1,18 18-16,-8 19 15,-20 37 1,-8 10-16,-11 28 16,-36 38-1,-20 27-15,-28 20 16,-28 27 0,-19 20-16,-28 18 15,-19 19 1,-10 18-16,-18 1 15,-9 18 1,-1 10-16,-9 37 16,0-9-1</inkml:trace>
  <inkml:trace contextRef="#ctx0" brushRef="#br0" timeOffset="59759.52">8288 6635 0,'0'0'0,"0"0"16,0 0-1,-19 0-15,-19 9 16,1 29 0,-20 27-16,10 39 15,29 8 1,18 1 0,28-19-16,28-19 15,19-28-15,20-19 16,8-38-1,-9-18-15,-9-28 16,-10-10 0,-28-9-1,-28 0-15,-29-19 16,-37 10 0,-18 9-16,-11 28 15,10 28-15,1 29 16,-1 27-1,19 38 1,9 38-16,19 37 16,38 19-1,19 18-15,9 10 16,9-28 0,1 0-16,-20-19 15,-18-18 1,0-20-16,-10-18 15,-9-28 1,0-19-16,0-29 16,0-8-1,0-10-15,10-28 16,-1-85 0,10-112-16,-10-66 15,-18 38 1,-10 84-1,-9 75-15,9 38 16,-19 37 0,-9 28-16,-28 48 15,-38 83 1,-18 48-16,-20 28 16,10-19-1,0-19-15,37-56 16,29-47-1,37-47-15,20-18 16,8-20 0,10-84-16,76-159 15,65-113 1,0 85-16,-28 112 16,-10 75-1,-18 47-15,9 47 16,19 38-1,9 37 1,-9 37-16,-10 10 16,-9-9-16,-18-19 15,-20 0 1,1-19 0,-1-29-16,-9-17 15,10-29 1,18-47-16,28-94 15,1-65 1,-20-10-16,-37 75 16,-28 75-1,-9 38-15,-10 19 16,0 18 0,0 48-16,-10 93 15,-18 84 1,-38 29-16,-9-10 15,-10-28 1,1-46-16,-10-39 16,-19-36-1,-28-57-15,-57-66 16,-75-113 0,-28-83-16,85 55 15,103 85 1,66 38-1,28 27-15,10 20 16,37 46 0,75 66-16,95 37 15,18-9 1,-37-28-16,-57-18 16,-46-20-1,-48 0-15,-38 1 16,-46-1-1,-66 10-15,-57-19 16,-9-18 0,9-29-16,28-10 15,39-18 1,27-9-16,28-10 16,20 1-1,27 8 1</inkml:trace>
  <inkml:trace contextRef="#ctx0" brushRef="#br0" timeOffset="61150.44">13575 6522 0,'0'0'0,"0"10"0,-28 18 16,-10 38 0,-18 37-16,9 9 15,-10 10 1,10-9-16,0-10 16,0-18-1,-9-20-15,-10-18 16,-28-9-1,-38-29 1,-19-18-16,1-20 16,37 1-1,28 10-15,29 8 16,18 10 0,19 10-16,10-1 15,18 0 1,57 10-16,122 0 15,85-29 1,0-18-16,-38-28 16,-56-10-1,-66 1-15,-57 18 16,-27 0 0,-39 19-16,-37 0 15,-85 9 1,-46 47-16,-1 47 15,19 38 1,28 37 0,38 19-16,19 9 15,37 10-15,20 27 16,36 29 0,20 19-16,9-28 15,-9-38 1,-10-38-16,-19-37 15,-9-38 1,-19-37 0,1-18-16,-11-20 15,-27-75 1,-29-103-16,19-103 16,57-84-1,37 46-15,10 113 16,9 38-1,0 18-15,-9 38 16,-1 28 0,-18 18-16,0 29 15,-19 19 1,-10 28-16,-27 65 16,-48 122-1,-47 38-15,1-28 16,18-56-1,19-57-15,19-38 16,18-36 0,38-20-1,19-28-15,38-112 16,84-169 0,38-10-16,-38 113 15,-28 84 1,-37 57-16,9 47 15,28 56 1,28 75-16,10 56 16,-19 28-1,0 1-15,0 9 16,-10-1 0,0-27-16,-8-19 15,-20-38 1,-47-93-16</inkml:trace>
  <inkml:trace contextRef="#ctx0" brushRef="#br0" timeOffset="62099.58">15946 7414 0,'0'0'0,"0"0"0,-29 9 16,-8 19 0,-10 10-16,9 9 15,10 9 1,18 0-16,20-18 16,-1-20-1,19-8 1,10-38-16,28-47 15,-10-38 1,-18 10-16,-19 18 16,-19 39-1,0 27-15,0 9 16,0 10 0,0 19-16,-19 37 15,-9 95 1,0 111-16,18 38 15,1 10 1,9-10-16,0-56 16,0-37-1,0-48-15,-10-46 16,10-38 0,0-38-1,0-27-15,0-20 16,0-83-16,-9-151 15,9-47 1,9 28 0,1 38-16,-1 94 15,-9 65 1,0 47-16,0 10 16,-9 27-1,-19 48-15,-29 84 16,-9 66-1,10 0-15,18-47 16,29-57 0,-1-37-16,1-46 15,9-29 1,19-94 0,28-160-16,19-83 15,-1 74 1,-17 113-16,-11 84 15,-9 29-15,10 27 16,18 29 0,29 65-1,56 85-15,57 75 16,56 56 0</inkml:trace>
  <inkml:trace contextRef="#ctx0" brushRef="#br0" timeOffset="63232.11">12051 10782 0,'0'0'0,"-28"19"15,-29 28 1,-9 37-16,29 10 16,37-10-1,19-9-15,28-9 16,28-38-1,19-37-15,19-57 16,-19-37 0,-28-28-16,-38-20 15,-28 39 1,-19 18-16,0 28 16,-9 19-1,0 29 1,18 8-16,1 20 15,0 18 1,18 66-16,10 56 16,0 47-16,0 9 15,-10 19 1,-28 19 0,-9 0-16,-19 0 15,-10-28 1,10-66-16,0-47 15,19-28 1,0-37-16,18-29 16,10-27-1,-18-114-15,-1-177 16,9-39 0,1 76-16,18 113 15,-9 93 1,0 38-16,0 19 15,0 9 1,0 9-16,-28 47 16,-38 85-1,-18 84-15,-1 19 16,0-37 0,20-39-16,27-64 15,19-48 1,10-28-1,18-19-15,29-37 16,65-94 0,29-75-16,-10-18 15,-9 8 1,-28 29-16,-10 56 16,-19 37-1,-9 48-15,-9 18 16,-10 19-1,19 19-15,19 65 16,28 76 0,19 27-16,0-8 15,0-48 1,-57-65-16</inkml:trace>
  <inkml:trace contextRef="#ctx0" brushRef="#br0" timeOffset="64164.88">16049 10735 0,'0'0'0,"0"0"0,0 9 16,-19 10-1,0 9-15,10 10 16,0 9-16,18-10 15,0 1 1,10-19-16,9-19 16,10-29-1,9-46 1,-19-37-16,-18-1 16,-20 29-1,-8 27-15,-1 20 16,-19 28-1,0 9-15,-18 28 16,-19 75 0,-1 75-16,20 38 15,28 37 1,9-9-16,0-9 16,10-29-1,-1-56-15,1-28 16,0-47-1,-1-28 1,10-19-16,10-9 16,-1-19-1,10-9-15,9-19 16,10-66 0,-1-56-16,-9-85 15,-37-18 1,-10 103-16,0 93 15,1 20 1,-11 37-16,-36 37 16,-58 85-1,-18 75-15,0 29 16,38-11 0,27-55-16,29-38 15,28-56 1,10-38-16,122 56 15,-104-93 1,38-94-16,38-132 16,0-37-1,-10 47 1,-19 56-16,1 75 16,-1 56-1,38 29-15,113 56 16,188 122-16,10 28 15</inkml:trace>
  <inkml:trace contextRef="#ctx0" brushRef="#br0" timeOffset="70314.78">8485 2432 0,'0'0'16,"0"0"-16,-9 0 0,-10 0 15,0 0 1,10 0-1,9 0-15,9 9 16,48 0 0,93-9-16,95-9 15,28-10 1,18-18-16,-18-1 16,-9 10-1,-10 0-15,-19 9 16,-47 10-1,-19 9-15,-18 9 16,-38 0 0,-19 1-16,-10-10 15,-18 0 1,-19 0 0,-9 0-16,-19 0 15,0 0 1,-19 0-16,0 0 15,0 0 1,-10 0-16,1 0 16</inkml:trace>
  <inkml:trace contextRef="#ctx0" brushRef="#br0" timeOffset="70905.89">10009 2657 0,'0'0'0,"0"0"15,0 0-15,0 0 16,0 0 0,0 0-1,0 9-15,10 10 16,-1 37-1,20 38-15,-1 28 16,9 19 0,-18 9-16,0 9 15,-10 10 1,-9 0-16,0 0 16,0 0-1,0-10-15,10 29 16,-1 0-1,10-19-15,9-1 16,-9-8 0,0-1-16,0-8 15,0-20 1,-1 10 0,1-10-16,0 0 15,-10-18-15,10-10 16,0-9-1,0-19-15,0-19 16,-10-18 0,0-1-16,1-8 15,-10-11 1,0 1 0,0-19-16,0 0 15,0 0 1,0 0-16,0 0 15</inkml:trace>
  <inkml:trace contextRef="#ctx0" brushRef="#br0" timeOffset="71247.67">9991 6382 0,'0'0'0,"0"0"16,0 9-16,0 10 15,9 9 1,0 19-16,20 18 16,-1 1-1,19 9 1,9-9-16,1-10 16,9-9-16,0-9 15,9-20 1,0-18-16,10-18 15,-1-20 1,10-18 0,-18-19-16,-1 0 15,-9-10 1,-19 10-16,-28 28 16,-19 28-1</inkml:trace>
  <inkml:trace contextRef="#ctx0" brushRef="#br0" timeOffset="72010.12">9897 5884 0,'-10'10'0,"-46"8"0,-67 48 15,-55 28 1,-1 28-16,28 0 16,20 0-1,27 0-15,29 0 16,19-19 0,18-37-16,10-10 15,18-18 1,1-20-1,9 1-15,9-10 16,1-9 0,-1 0-16,10-18 15,0-1 1,0-9-16,-1 0 16,-8 9-1,-10 9-15,0 10 16,0 0-1,0 0-15,9 10 16,1 18 0,18 10-16,0-1 15,19-9 1,28-9-16,29-19 16,18-28-1,-56 0 1</inkml:trace>
  <inkml:trace contextRef="#ctx0" brushRef="#br0" timeOffset="72389.53">10866 5584 0,'9'0'0,"10"9"0,37 20 15,38 18-15,29 28 16,27 28 0,10 19-1,0 18-15,-10 11 16,-18-1-1,-28-19-15,-29 10 16,-9-19 0,-19-19-16,-10-19 15,-18-18 1,0-19-16,-19-9 16,0-20-1,0-8-15,0-10 16</inkml:trace>
  <inkml:trace contextRef="#ctx0" brushRef="#br0" timeOffset="72637.53">11900 7076 0,'0'0'0,"0"0"0,0 0 16,0 0-1,10 9-15,-1 10 16,19 9-1,10 10-15,9-1 16,0-18 0,0 0-16,10-19 15,-1 0 1,0-19-16,1-19 16,-19 1-1,-29 18 1</inkml:trace>
  <inkml:trace contextRef="#ctx0" brushRef="#br0" timeOffset="73123.11">10386 5734 0,'0'0'0,"9"0"0,38-19 15,66-18-15,66-1 16,103 10 0,113 28-1,38 19-15,-10 28 16,-28 9-1,-18 19-15,-20 28 16,-28 1-16,-28 27 16,-18 10-1,-20 9 1,-9 28-16,-19 0 16,-37-27-1,-48-30-15,-37-17 16,-38-29-1,-27-19-15,-20-18 16,-9-20 0,-10 1-16,-9 0 15,0-10 1,0 1-16,-19-1 16,10-9-1</inkml:trace>
  <inkml:trace contextRef="#ctx0" brushRef="#br0" timeOffset="73321.8">15391 7461 0,'0'0'0,"0"0"0,0 0 16,9 9-16,0 0 15,10 19 1,19 1 0,9-11-16,9 1 15,1-9 1,-1-10-16,1 0 15,-20-19 1,1 0-16,-19-19 16,-19 10-1</inkml:trace>
  <inkml:trace contextRef="#ctx0" brushRef="#br0" timeOffset="73858.74">10066 6278 0,'0'0'0,"0"0"16,0 0-16,0 10 16,9 18-1,10 66-15,9 65 16,19 66-1,10 38-15,9 0 16,0-957 0,9 1970-16,-9-986 15,18 11 1,10 8-16,10 1 16,18-29-1,19-9-15,-18-28 16,-11-56-1,-8-29 1,-19-46-16,-20-28 16,-8-39-1,-19-27-15,-1-9 16,-27-10 0</inkml:trace>
  <inkml:trace contextRef="#ctx0" brushRef="#br0" timeOffset="74048.27">11515 10332 0,'0'0'0,"-10"0"15,-9 9 1,-9 10-16,0 9 16,0 0-1,18 10-15,10 8 16,38 1 0,37 10-16,29-29 15,9-19 1,-10-37-16,-18-47 15,-57 28 1</inkml:trace>
  <inkml:trace contextRef="#ctx0" brushRef="#br0" timeOffset="74839.81">10104 6335 0,'0'0'16,"0"0"-16,9 9 15,19 38-15,38 47 16,56 84 0,19 47-16,10 19 15,-1 28 1,10 19 0,0 0-16,10-10 15,37-8 1,28-11-16,19-18 15,56 0 1,48-37-16,-1-29 16,10-37-1,-9-20-15,-10-27 16,-10-19 0,-74-18-16,-29-20 15,-47-9 1,-66-9-16,-18-10 15,-29-9 1,-28 0-16,-9 0 16,-19 0-1,-1 0-15,-8-9 16,-10 0 0,0 9-16,0 0 15,-10-19 1,1 10-16,0-1 15,9 10 1,0 0 0,0 0-16,0 10 15,0-1 1,0 10 0,-10 18-16,-9 20 15,-9 18-15,-19 9 16,-9 10-1,-29-19-15,-37-9 16,-10-38 0,-28-28-16,19-19 15,75 0 1</inkml:trace>
  <inkml:trace contextRef="#ctx0" brushRef="#br0" timeOffset="91734.59">8344 2760 0,'0'0'0,"-18"-19"16,-1 0-16,0-9 15,0 0 1,10 9-16,-1 10 16,1 0-1,9 9-15,0 0 16,0 0 0,9 0-16,20-10 15,-1 1 1,9 9-16,10 9 15,0 1 1,19-1-16,10 0 16,27 10-1,19-19 1,19 0-16,29 0 16,27-19-1,10-9-15,0 0 16,-9 19-1,-10-1-15,-19 20 16,1 8 0,-10 1-16,-1 0 15,1 0 1,-9 0-16,9-1 16,-10 1-1,-27-10-15,-39 1 16,-18-1-1,-28-9-15,-19 0 16,-1 0 0,-8 0-16,-10 0 15,0 0 1,-10 0-16,-55 0 16,-67-19-1,-47 1 1,-28-1-16,-9 0 15,-19 0 1,-1 1-16,-8-11 16,9 11-1,9 8-15,28-8 16,20 8 0,27 1-16,29-1 15,18 1 1,20 18-16,18 1 15,19-1 1,19 1-16,-1-1 16,20-9-1,-1 0-15,10 0 16,0 0 0,19 0-16,38 0 15,46 0 1,57 0-16,19 0 15,18-9 1,20-1 0,-20 1-16,1 9 15,-19 9 1,-10 10-16,-9 0 16,-38-1-1,-9-8-15,-19 9 16,-19-10-1,-18-9-15,-19 0 16,-1 0 0,-18 0-16,0 0 15,-10 0 1,-9 0-16,0 0 16</inkml:trace>
  <inkml:trace contextRef="#ctx0" brushRef="#br0" timeOffset="92319.79">10094 2591 0,'0'0'0,"0"0"16,0 0-16,0 9 16,0 10-1,-9 19-15,-10 18 16,10 28 0,-1 10-16,20 10 15,-1 8 1,0 10-16,10-9 15,0 9 1,0 9-16,-10-9 16,1-19-1,-10-18-15,0-10 16,0-19 0,0-18-1,0-20-15,0 1 16,0-10-1,0-9-15,0 0 16,0 0 0,0 0-16</inkml:trace>
  <inkml:trace contextRef="#ctx0" brushRef="#br0" timeOffset="92772.65">10028 2741 0,'0'0'0,"0"0"0,0 0 16,0 0-1,-19 0-15,-9 10 16,-19 27 0,-37 38-16,-11 19 15,-8 9 1,18 10-16,-9-10 15,0 0 1,10-9-16,18-19 16,9-19-1,20-9-15,8-9 16,11-19 0,8-1-1,1-18-15,9 0 16,0 0-1</inkml:trace>
  <inkml:trace contextRef="#ctx0" brushRef="#br0" timeOffset="92982.93">10019 2948 0,'0'0'0,"9"0"15,1-10-15,-1 1 16,29 9 0,46 28-16,133 56 15,187 95 1,1-1-16</inkml:trace>
  <inkml:trace contextRef="#ctx1" brushRef="#br0">11207 3398 0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02T14:58:59.6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15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5-02T15:01:54.495"/>
    </inkml:context>
  </inkml:definitions>
  <inkml:trace contextRef="#ctx0" brushRef="#br0">2568 1831 0,'0'0'0,"0"0"0,0 0 16,0 0-16,0 0 15,10 9 1,8 20-1,20 55-15,9 57 16,10 37 0,-1 10-16,-18 18 15,-10 29 1,-19 27-16,-28 20 16,-18 9-1,-1-29-15,10-8 16,0-29-1,18-28-15,1-28 16,9-19 0,-9-37-16,-1-20 15,1-18 1,-1-28 0,1-9-16,-1-19 15,1-1-15,0-18 16,9-9-1,-10-10 1</inkml:trace>
  <inkml:trace contextRef="#ctx0" brushRef="#br0" timeOffset="1163.04">2803 1925 0,'0'0'0,"0"-9"16,-9-10-16,0 0 15,-1 0 1,1 0-16,-1 10 16,20 0-1,18-10-15,66-9 16,57 9 0,74 10-1,95 9-15,57 9 16,55 19-1,20-9-15,-10 9 16,0 10 0,28-1-16,20 1 15,8-1 1,-9 1-16,-28-10 16,-56 0-1,-66-9-15,-67 0 16,-36 9-1,-48 0-15,-47-9 16,-38-1 0,-27-8-16,-20 9 15,-18-10 1,-1 0-16,-18 1 16,0-1-1,-19 0 1,0 1-16,0-1 15,0 1 1,-9 18-16,-1 0 16,-9 19-1,10 28-15,-1 28 16,10 38 0,19 28-16,19 18 15,9 10 1,0 0-16,9 10 15,1-1 1,-19-18-16,-20-19 16,-8 0-1,-10-10-15,-19-27 16,0-20 0,-19-18-16,-9-10 15,-9-18 1,-10-10-1,-47-9-15,-47-9 16,-56-10 0,-38-9-16,-47-10 15,-38 0 1,-56 1-16,-75-10 16,-48 0-1,-8 9-15,-11 1 16,-37 8-1,29 1-15,74-9 16,76-10 0,47 0-16,47-10 15,66 1 1,47-10-16,28 0 16,38 10-1,18-1 1,29 1-16,19 0 15,18-1-15,10 1 16,18 0 0,20-1-16,-10 1 15</inkml:trace>
  <inkml:trace contextRef="#ctx0" brushRef="#br0" timeOffset="1534.92">4026 2807 0,'0'0'0,"0"0"16,0 0 0,0 19-16,-9 28 15,9 37 1,0 57-16,0 28 16,0-19-1,9-10-15,-9-18 16,0-37-1,0-10-15,0-28 16,10-10 0,-1-18-16,-9-19 15</inkml:trace>
  <inkml:trace contextRef="#ctx0" brushRef="#br0" timeOffset="1941.5">4544 3323 0,'0'0'0,"0"0"0,9-19 16,1 0-16,-1-18 16,19-1-1,19-9-15,0 0 16,0 19-1,10 19 1,-10 9-16,-10 9 16,1 19-16,0 10 15,-19 9 1,-10 19 0,-9-10-16,-28 10 15,-19-10 1,-10-9-16,1-28 15,9-10 1,0-9-16,0-19 16,9-28-1,10-18-15,9-1 16,10 28 0</inkml:trace>
  <inkml:trace contextRef="#ctx0" brushRef="#br0" timeOffset="2380.87">5306 3126 0,'0'0'0,"9"0"15,1-10-15,8 1 16,11 0 0,-1-1-16,9 1 15,11 18 1,8 19-16,-9 19 16,-9 19-1,-20 9-15,-27 10 16,-19 8-1,-29-18-15,-8-18 16,-11-10 0,10-29-16,1-8 15,-1-29 1,19-9-16,0-19 16,18-9-1,11-10 1,18 0-16,9 19 15,29 1 1,-20 27-16</inkml:trace>
  <inkml:trace contextRef="#ctx0" brushRef="#br0" timeOffset="2830.6">6058 3116 0,'0'0'0,"0"0"0,10 0 16,-1-18 0,19 8-16,1 1 15,18 0 1,0 18-1,9 19-15,1 19 16,-20 9 0,-18 10-16,-10 0 15,-27-10 1,-20 0-16,-18-9 16,-20-19-1,1-28-15,9-18 16,19-20-1,10-9-15,8-9 16,20 0 0,9 9-16,9 0 15,10 19 1,9-1-16,1 20 16,-11 0-1</inkml:trace>
  <inkml:trace contextRef="#ctx0" brushRef="#br0" timeOffset="3159.32">6632 2657 0,'0'0'0,"10"9"0,18 19 16,38 38-1,28 47-15,19 18 16,18 19 0,-8-9-16,8-10 15,-27-18 1,-10-19-16,-19-19 15,-18-19 1,-10-9-16,-10-19 16,-27-19-1</inkml:trace>
  <inkml:trace contextRef="#ctx0" brushRef="#br0" timeOffset="3399">7432 2995 0,'0'0'0,"-19"18"15,-37 29 1,-38 38-16,-19 37 16,0 0-1,0 18-15,19 1 16,9-19-1,19-19-15,19-18 16,19-29 0,19-37-16</inkml:trace>
  <inkml:trace contextRef="#ctx0" brushRef="#br0" timeOffset="3756.29">8222 2826 0,'0'0'0,"0"0"16,0 9-16,0 29 15,9 18 1,-9 38-16,0 28 16,10 0-1,-10 0-15,0-10 16,0-9 0,0-18-16,0-20 15,0-27 1,-10 0-16,10-20 15,0-8 1</inkml:trace>
  <inkml:trace contextRef="#ctx0" brushRef="#br0" timeOffset="4131.24">8683 3229 0,'0'0'0,"0"0"16,0 0 0,0 9-16,-9 1 15,-10 18 1,0 28-16,10 10 16,9 18-1,9-9 1,19-9-16,0-10 15,10-18-15,9-10 16,10-19 0,8-9-16,1-28 15,-9-19 1,-10-9-16,-10-10 16,-27 10-1,-20 0 1,-18 0-16,-38-1 15,-47 10-15,48 19 16</inkml:trace>
  <inkml:trace contextRef="#ctx0" brushRef="#br0" timeOffset="10762.88">11025 3736 0,'0'0'0,"10"0"16,9 0-16,47-10 16,75-8-1,66-11 1,28 20-16,-9 0 16,-29 9-16,-37 0 15,-47 0 1,-28 0-16,-29 0 15,-9 0 1,-19-10-16</inkml:trace>
  <inkml:trace contextRef="#ctx0" brushRef="#br0" timeOffset="11247.77">12756 3445 0,'0'0'0,"0"0"16,0 0-16,0 9 15,0 10 1,-9 19-16,9 18 16,0 19-1,0 9-15,0-9 16,0-18-1,0-20-15,0-9 16,0-9 0,0-19-16,0 0 15,0 0 1,9-9 0,1-29-16,-1-18 15,1 0-15,-1 9 16,0 19-1,1-1 1,-1 20-16,20 9 16,18 19-1,0 18-15,9 10 16,-18 0 0,-20 0-16,-18 0 15,-18 9 1,-67 10-16,-84 18 15,-161 48 1</inkml:trace>
  <inkml:trace contextRef="#ctx0" brushRef="#br0" timeOffset="12457.32">13867 2263 0,'0'0'0,"9"18"15,0 48-15,1 47 16,9 56 0,-10 46-16,0 29 15,10 28 1,-19 1-16,0-11 16,0-27-1,0-29 1,0-18-16,0-29 15,0-27 1,0-20-16,0-27 16,0-29-1,0-18-15,0-20 16,0-18 0,0 0-16,0 0 15</inkml:trace>
  <inkml:trace contextRef="#ctx0" brushRef="#br0" timeOffset="13514.2">13914 2647 0,'0'0'0,"0"-18"0,-10-20 15,10-18 1,10-1 0,18 1-16,28 0 15,38 0 1,47 9-16,57 19 16,56 9-1,38 19-15,65 9 16,19 19-1,-28 19-15,1 10 16,-1-1 0,9 0-16,1-9 15,-39-9 1,11-10-16,-20-10 16,-28 1-1,-28-9-15,-56-10 16,-48 0-1,-46 0-15,-19-10 16,-38 1 0,-10-1-16,-18 1 15,0 9 1,0 0 0,-19 0-16,9 9 15,0 1 1,-9 18-16,0 28 15,0 29 1,10 27-16,-1 38 16,1 19-1,-1 19-15,10 9 16,0 0 0,0-9-16,-10-1 15,-9-8 1,-9-20-16,-10-18 15,0-10 1,-19-18 0,1-19-16,-1-1 15,0-27 1,-9-10-16,-9 1 16,-19-1-1,-29-18-15,-18-1 16,-29-18-1,-46-10-15,-57-18 16,-38-29 0,-37-9-16,-38 0 15,-19 10 1,1-1-16,-1-9 16,28 1-1,-8-11-15,27 1 16,57 9-1,28 0-15,18 0 16,48 10 0,38 9-16,46 9 15,29-9 1,19 9-16,18 10 16,10-1-1,9 1-15,10-1 16,-1-8-1,10-1-15,0 0 16</inkml:trace>
  <inkml:trace contextRef="#ctx0" brushRef="#br0" timeOffset="13958.11">15814 2797 0,'0'0'0,"0"0"16,0 0-16,0 10 15,0-1 1,9 19 0,1 1-16,18-1 15,19-10 1,9 1-16,1-9 16,-1-10-1,-9-10-15,-9-9 16,-10-9-1,-18-9-15,-29-1 16,-38-9 0,-37 19-16,-28 28 15,-10 28 1,19 19-16,19 10 16,47-29-1</inkml:trace>
  <inkml:trace contextRef="#ctx0" brushRef="#br0" timeOffset="14248.74">15776 3023 0,'0'0'0,"0"0"16,0 0-16,0 0 15,0 0 1,0 9-16,0 19 16,-28 38-1,-19 46-15,-28 10 16,-19 10 0,18-29-16,11-19 15,17-27 1,20-29-16,19-9 15,-1-19 1</inkml:trace>
  <inkml:trace contextRef="#ctx0" brushRef="#br0" timeOffset="15143.9">15936 3041 0,'0'0'0,"10"0"0,-1 0 16,19 0 0,0 10-16,10 9 15,9 18 1,10 29-16,8 18 16,-8 1-1,-1-10-15,1 9 16,-1-9-1,-18-18-15,-1-20 16,-18-9 0,0-9-16,-10-10 15,-9-9 1,0 0-16,0 0 16,0 0-1,0 0-15,0 0 16,0 0-1,0-9 1,0 0-16,-9-1 16,0 10-1,-10 0-15,0 10 16,0-1 0,0 0-16,1 1 15,-11 8 1,1 11-16,19-1 15,-1-9 1,20 9-16,9-10 16,18 1-1,29 0-15,-10-19 16,1 0 0,-19-19-16,-20 0 15,1 1 1,-19-1-1,-19-19-15,-28-9 16,-9 10-16,-10 18 16,10 10-1,27 9-15,11 9 16,8 1 0,1-1-1,9 0-15,9 19 16,1 1-1,-1-1-15,-9 19 16,0 9 0,-19 10-16,0 18 15,-18 10 1,-20 9-16,-9 0 16,1-18-1,17-20-15,11-18 16,18-9-1,10-19 1,-1-10-16,10-9 16</inkml:trace>
  <inkml:trace contextRef="#ctx0" brushRef="#br0" timeOffset="15407.03">16595 3848 0,'0'0'0,"9"0"16,10 10-1,37 8-15,10 20 16,19 18 0,9 29-16,-19-1 15,-18 1 1,-1-10-16,-18 0 15,-1-10 1,-8-18-16,-11-9 16,-8-29-1</inkml:trace>
  <inkml:trace contextRef="#ctx0" brushRef="#br0" timeOffset="15896.49">17253 4533 0,'0'0'0,"0"0"16,0 0-1,0 0-15,-9-9 16,-10 9-16,-19 9 16,1 1-1,-20 18-15,10 0 16,0 19 0,19 0-1,0-10-15,18-9 16,20-9-1,-1 0-15,19 0 16,1-19 0,8 0-16,10-19 15,0-9 1,-9-10-16,-19 1 16,0-1-1,-19 10-15,-10 0 16,-9 0-1,1 18-15,-1 1 16,-19 18 0,0 10-16,-18 19 15,0 27 1,9 10-16,-1 10 16,1 9-1,0-10 1,0-9-16,19-19 15,0-18 1,19-10-16,-1-18 16</inkml:trace>
  <inkml:trace contextRef="#ctx0" brushRef="#br0" timeOffset="16148.17">17074 4599 0,'0'0'0,"0"0"0,10 9 15,-1 1-15,19 27 16,20 20 0,17 27-16,11 10 31,-11 0-31,-8-19 15,-10-19-15,-9-9 16,-20-10 0,-8-27-16</inkml:trace>
  <inkml:trace contextRef="#ctx0" brushRef="#br0" timeOffset="16711.84">15024 3848 0,'0'0'0,"0"0"16,0 0-16,0 0 16,0 0-1,0 0-15,0 0 16,0 0 0,9 10-16,0-1 15,20 0 1,-1-9-16,0 0 15,0-9 1,-9-10-16,0 1 16,-19-1-1,0 0-15,-19 0 16,-9 0 0,-19 1-1,19 8-15</inkml:trace>
  <inkml:trace contextRef="#ctx0" brushRef="#br0" timeOffset="16931.24">15061 3886 0,'0'0'0,"0"0"0,0 0 0,0 0 15,0 0 1,10 0-16,-10 0 16,9 9-1,-9 19-15,0 19 16,-28 10-1,-10 18-15,1 0 16,-10-19 0,9-9-16,10-19 15,18-9 1,1-19-16</inkml:trace>
  <inkml:trace contextRef="#ctx0" brushRef="#br0" timeOffset="17189.77">15221 3830 0,'0'0'0,"0"0"16,10 9-16,-1 10 15,29 18 1,18 29-16,10 18 15,-10-9 1,-9 0-16,-9-18 16,-10-1-1,-9-18-15,0-20 16,-19-8 0</inkml:trace>
  <inkml:trace contextRef="#ctx0" brushRef="#br0" timeOffset="17701.82">15626 4327 0,'0'0'0,"0"0"15,0 0-15,0 0 16,0 0 0,-19 9-16,-19 1 15,-18-1 1,-1 19-1,10 10-15,10-1 16,8-18 0,20 0-16,0-1 15,9-18 1,0 0-16,9 0 16,10 0-1,9-18-15,19-10 16,-9-10-1,-10 10-15,-9 0 16,-19 18 0,0 1-16,-10-10 15,-8 10 1,-20-1-16,0 20 16,1-1-1,-10 19 1,0 1-16,9 8 15,0 10-15,1 0 16,-1 9 0,10 0-1,0 1-15,18-20 16,1 1 0,9-19-16</inkml:trace>
  <inkml:trace contextRef="#ctx0" brushRef="#br0" timeOffset="17977.5">15597 4289 0,'0'0'0,"0"0"16,10 10 0,-1 18-16,1 19 15,9 28 1,9 9-16,0 10 16,-9-9-1,0-10-15,-10-38 16</inkml:trace>
  <inkml:trace contextRef="#ctx0" brushRef="#br0" timeOffset="20008.82">15438 865 0,'0'0'0,"0"9"15,0 10-15,0 18 16,9 38-1,0 19-15,1 28 16,-10 10 0,0-20-16,0 1 15,0-19 1,-10-10-16,-8-18 16,-1-10-1,9-18-15,1-20 16,0-8-1,9-10 1,0 0-16</inkml:trace>
  <inkml:trace contextRef="#ctx0" brushRef="#br0" timeOffset="20379.8">15334 987 0,'0'0'0,"0"0"16,9 0-1,10 0-15,28 0 16,10 9 0,18 0-16,10 20 15,9 8 1,0 19-16,-9 10 15,-29-10 1,-9 1 0,-19-1-16,-28 0 15,-9 1 1,-38-1-16,-19 10 16,-38-10-1,-27 0-15,8-994 16,11 1932-1,27-975-15,47-9 16</inkml:trace>
  <inkml:trace contextRef="#ctx0" brushRef="#br0" timeOffset="20773.84">16510 1249 0,'0'0'0,"0"0"0,0 0 15,0 0 1,0 0-16,0 10 15,9 9 1,1 18-16,-1 29 16,-9 18-1,0 10-15,0 0 16,0 0 0,-9-10-16,-1-18 15,1-10 1,0-18-16,-1-10 15,10-9 1,0-19-16,0 0 16</inkml:trace>
  <inkml:trace contextRef="#ctx0" brushRef="#br0" timeOffset="20984.12">16105 1109 0,'0'0'0,"0"0"16,10 0-16,28 0 15,27 0 1,39-10-16,18 1 16,38 0-1,28-1-15,29 20 16,131 8-1</inkml:trace>
  <inkml:trace contextRef="#ctx0" brushRef="#br0" timeOffset="21614.09">19709 4008 0,'0'0'0,"9"0"15,29-10-15,27-8 16,58 8 0,55 1-16,67 0 15,37 9 1,-9 9-16,-57-9 16,-46 0-1,-57 0-15,-47 0 16,-38 0-1</inkml:trace>
  <inkml:trace contextRef="#ctx0" brushRef="#br0" timeOffset="22056.78">21496 3745 0,'0'0'16,"0"9"-16,0 1 15,9 18-15,1 19 16,-1 0 0,-9 9-16,0 0 15,0-18 1,0-10-1,0-9-15,0-10 16,0-9-16,0 0 16,0-18-1,0-39-15,10-18 16,-1-9 0,10 18-16,0 28 15,-1 10 1,1 19-16,0 0 15,0 18 1,0 10 0,-19 9-16,-10 28 15,-74 38 1,8-38-16</inkml:trace>
  <inkml:trace contextRef="#ctx0" brushRef="#br0" timeOffset="24057.41">11675 508 0,'9'10'0,"0"-1"0,20 28 16,18 20-1,9 27-15,1 10 16,8 19-1,1 9-15,0 18 16,19 1 0,-1-10-16,11-9 15,-1-9 1,0-10-16,-10-28 16,1 0-1,9-9-15,-9-10 16,-10-18-1,-19-19 1,1-1-16,-19 1 16,-1-19-16,-18 0 15,0 0 1,-19 0-16</inkml:trace>
  <inkml:trace contextRef="#ctx0" brushRef="#br0" timeOffset="24347.01">13086 1916 0,'0'0'0,"0"0"15,0 0-15,0 0 16,9 9 0,19 0-16,10 19 15,9 19 1,9 10-16,-18-1 15,-19-9 1,0 0-16,-19-10 16,-10 1-1,-9-1-15,-18-18 16,-1 0 0,-9-10-16,0-18 15,19 0 1</inkml:trace>
  <inkml:trace contextRef="#ctx0" brushRef="#br0" timeOffset="26291.92">15757 2591 0,'0'0'0,"0"0"15,0 0-15,0 0 16,0 0 0,0 0-16,0 0 15</inkml:trace>
  <inkml:trace contextRef="#ctx0" brushRef="#br0" timeOffset="26576.37">14412 3980 0,'0'0'0,"0"0"16,0 0-16</inkml:trace>
  <inkml:trace contextRef="#ctx0" brushRef="#br0" timeOffset="27991.76">19586 4092 0,'0'0'0,"19"0"16,47 10-16,56-1 15,66-9 1,38 0 0,0 9-16,-19 1 15,-38 9 1,-37-1-16,-38 1 16,-19-10-1,-18 1-15,-20-1 16,1 1-1,-29-10-15</inkml:trace>
  <inkml:trace contextRef="#ctx0" brushRef="#br0" timeOffset="28349.52">21759 3914 0,'0'0'0,"0"0"0,0 0 16,0 0 0,0 9-1,0 20-15,0 8 16,-9 10 0,0 9-16,-10-9 15,0-9 1,9-20-16,1 1 15,0-19 1,-1 0-16,10 0 16,0-19-1,10-18-15,8-19 16,11 9 0,27 9-16,38 19 15,-37 19 1</inkml:trace>
  <inkml:trace contextRef="#ctx0" brushRef="#br0" timeOffset="31879.2">8363 6128 0,'0'0'0,"0"0"0,0 0 16,0 10-16,10 8 16,-1 20-1,0 28-15,1 18 16,-1 19 0,10 0-1,-10 10-15,1-10 16,-1 19-1,1 10-15,-10 8 16,0 1 0,0 0-16,0 0 15,0-1 1,0 1-16,0-10 16,0 1-1,9-10-15,0-29 16,1-17-1,9-1-15,0-19 16,-1-9 0,11-10-16,-1 1 15,19-10 1,9 0-16,10 10 16,0-20-1,9 1-15,0 0 16,10-10-1,9 1-15,0-1 16,-9-9 0,0 0-1,-1 10-15,10-1 16,-9-9-16,-10 9 16,1 1-1,-1-1 1,0 0-16,0 1 15,-9-1 1,9 1-16,-18-10 16,-1 9-1,1-9-15,-1 9 16,-18-9 0,-1 10-16,-8-10 15,-10 0 1,-1 0-16,1 0 15,-9 0 1</inkml:trace>
  <inkml:trace contextRef="#ctx0" brushRef="#br0" timeOffset="32580.32">10931 8633 0,'0'0'0,"0"0"15,0 0 1,0 10-16,0 8 16,-9 11-1,9 18-15,0 18 16,0 1-1,0-10-15,0 0 16,0-9 0,0-9-16,0-10 15,0-9 1,0 0-16,0-10 16,0-9-1,0 0-15,0 0 16,0 0-1,0-9-15,0-38 16,9-19 0,-9-9-1,0 9-15,0 1 16,10 18 0,-1 0-16,1 9 15,-1 10 1,0 0-16,10 9 15,0 10 1,9-1-16,1 1 16,18 18-1,-10 10-15,10 9 16,10 10 0,-10-1-16,-10 1 15,-8-1 1,-11-8-16,-18-1 15,0 0 1,-18 19-16,-39 9 16,-37 10-1,-28-1-15,18-27 16,1 9 0,46-28-1</inkml:trace>
  <inkml:trace contextRef="#ctx0" brushRef="#br0" timeOffset="33806.17">11646 7507 0,'0'0'16,"0"10"-16,0-1 0,0 19 15,0 10 1,0 9-16,10 18 16,-10 11-1,0 8 1,9 10-16,1-10 15,-1 10-15,0 9 16,1 19 0,-1 0-16,10 10 15,0-10 1,0 0-16,-1-1 16,1 1-1,-9 19 1,-10 9-16,9-9 15,-9 28 1,0 0-16,-9-19 16,-1 9-1,1-8-15,-1-1 16,1 9 0,0 10-16,-1-9 15,10 8 1,-9-8-16,9-1 15,-10 20 1,1-10-16,9-1 16,-9 1-1,9 0-15,9 0 16,0 0 0,-9-9-16,0 8 15,0-8 1,0-10-16,0 19 15,0-19 1,0 0-16,10 10 16,-1-29-1,1-9-15,-10 9 16,9-27 0,-9-11-1,0-8-15,0-29 16,0 0-1,0 1-15,0-20 16,0-9 0,0-9-16,0-19 15,0 0 1,0 0-16</inkml:trace>
  <inkml:trace contextRef="#ctx0" brushRef="#br0" timeOffset="34596.83">11656 7385 0,'0'0'0,"0"0"0,0 0 15,9 0 1,1 0-16,27 0 16,29-9-16,28 9 15,38 9 1,37-9-1,10 0-15,28 0 16,19 0 0,-10-9-16,19 9 15,0 0 1,1 0-16,8 9 16,1-9-1,-1 10 1,10 9-16,-9-10 15,-29 0-15,-28-9 16,-18 0 0,-38 0-16,-29 0 15,-18-9 1,-29 9-16,-18 0 16,-1 0-1,-27-9 1</inkml:trace>
  <inkml:trace contextRef="#ctx0" brushRef="#br0" timeOffset="35240.75">16030 7320 0,'0'0'0,"0"0"15,0 9-15,0 19 16,0 29 0,-9 46-16,9 38 15,9 27 1,1 11-1,-1 8-15,0 29 16,1 0 0,9 9-16,-1 38 15,-8 9 1,-1 38-16,1-10 16,-1 0-1,-9 28-15,0 10 16,0-9-1,0 8-15,0 20 16,10-10 0,-1 10-16,0-10 15,10-38 1,0-8-16,0-29 16,-10-28-1,-9-38 1,0-28-16,0-18 15,0-20-15,0-18 16,-9-9 0,-1-29-1,1-8-15,0-20 16,9-19 0,-10 1-16,10-19 15,-9-1 1,9-18-16,0 0 15</inkml:trace>
  <inkml:trace contextRef="#ctx0" brushRef="#br0" timeOffset="36157.75">11816 14854 0,'0'0'0,"0"0"16,0 0-16,0 0 15,0 0 1,0 9-16,0 1 16,-10-1-1,1 19 1,-1 0-16,1 0 15,0 1-15,9-1 16,0-9 0,9-1-1,0 10-15,1 1 16,18-1 0,29 0-16,27 19 15,29 0 1,28 0-16,19 0 15,19-10 1,18 1-16,29-1 16,28 1-1,19-20-15,28 1 16,0-9 0,28 8-16,-28-8 15,-18-1 1,-1 0-16,-47-9 15,-19 0 1,-37 0-16,-38 0 16,-28 0-1,-28 0-15,-19 0 16,-19 0 0,-10 0-16,-18 0 15,0 0 1,-10 0-1,-9 0-15,0 0 16,0 0 0,0 0-16,0 0 15</inkml:trace>
  <inkml:trace contextRef="#ctx0" brushRef="#br0" timeOffset="36322.12">15673 15473 0,'0'0'0,"0"0"0,0 0 16</inkml:trace>
  <inkml:trace contextRef="#ctx0" brushRef="#br0" timeOffset="41330.79">12597 8033 0,'0'0'0,"0"0"15,0 0 1,0 0-16,9 0 15,10-10 1,18 1-16,29 0 16,9 18-1,-9 19-15,-9 0 16,-1 10 0,-18 9-16,-10 0 15,-9 9 1,-10 10-16,-9 9 15,0 9 1,-9 1-16,9-10 16,0 0-1,0-19-15,0 0 16,0-18 0,0-19-16</inkml:trace>
  <inkml:trace contextRef="#ctx0" brushRef="#br0" timeOffset="41564.12">12597 8530 0,'0'0'0,"9"0"0,29 0 16,46-9-1,20-10-15,9 10 16,-1-1 0,1 1-16,-19-1 15,-18 1 1,-39 0-16</inkml:trace>
  <inkml:trace contextRef="#ctx0" brushRef="#br0" timeOffset="42102.08">13782 8286 0,'0'0'0,"0"0"16,-19 10 0,0-1-16,-18 19 15,-1 0 1,10 0-16,0 10 15,18-1 1,1 1-16,18-19 16,1 0-1,-1-10-15,0-9 16,10 0 0,9-19-16,1 0 15,8-18 1,1 9-16,-10 0 15,-9 18 1,0 1-16,0 9 16,-1 9-1,11 1 1,-1 18-16,0 19 16,10 0-1,-1-10-15,10 1 16,-9-20-1,9-18-15,-9 0 16,-1-18 0,1-20-16,-10 1 15,-9-1 1,-19 0-16,-10 1 16,-37-10-1,-37 0-15,18 28 16</inkml:trace>
  <inkml:trace contextRef="#ctx0" brushRef="#br0" timeOffset="42681.49">12803 9806 0,'0'0'0,"0"0"0,10 0 16,-1-9 0,20-1-16,18 1 15,0 0 1,0 9-16,9 9 16,-9 0-1,-9 10 1,-10 0-16,-9 9 15,0 19-15,-19 9 16,0 19 0,-19 10-16,0-10 15,-9 0 1,18-38-16</inkml:trace>
  <inkml:trace contextRef="#ctx0" brushRef="#br0" timeOffset="42908.18">12634 10191 0,'0'0'0,"10"0"0,18 0 15,47-19 1,29 0-16,18 1 15,0-11 1,0 11-16,10-20 16,-57 19-1</inkml:trace>
  <inkml:trace contextRef="#ctx0" brushRef="#br0" timeOffset="43473.1">13914 9872 0,'0'0'0,"0"0"16,0 0-16,-19 9 16,-19 1-1,-9 18-15,0 0 16,9 19 0,10 0-16,19-10 15,9 1 1,9-1-1,1-18-15,18 0 16,0-19 0,19-10-16,0-18 15,10-19 1,-1-18-16,-18-1 16,-10 19-1,-9 0-15,-1 19 16,-8 9-1,-1 10-15,1 0 16,-1 18 0,19 0-16,1 19 15,18 19 1,0 0 0,0-9-16,-10-10 15,10-9 1,-9-1-16,0-18 15,-1-18 1,-9-1-16,-9-19 16,-9-9-1,-10-9 1,-19 9-16,-9 10 16,-10 9-16,-18 9 15,18 19 1</inkml:trace>
  <inkml:trace contextRef="#ctx0" brushRef="#br0" timeOffset="43956.43">13048 11448 0,'0'0'0,"0"0"16,0 0-1,0 0-15,0-9 16,9-1 0,1 1-16,9-10 15,18 10 1,20-1-16,9 1 16,-10 18-1,-9 1-15,-9 9 16,-19 9-1,-1 9-15,-8 38 16,-20 19 0,-18 28-1,-9 0-15,-11-19 16,20-18 0,0-20-16,9-37 15</inkml:trace>
  <inkml:trace contextRef="#ctx0" brushRef="#br0" timeOffset="44166.17">12747 12152 0,'0'0'0,"0"0"0,19 0 15,28-19 1,47 0-16,19 0 15,28 1 1,0-10-16,-9 9 16,-19 0-1,-57 10 1</inkml:trace>
  <inkml:trace contextRef="#ctx0" brushRef="#br0" timeOffset="44724.38">14036 11889 0,'0'0'0,"0"0"0,0 0 16,0 0 0,-19 9-16,0 1 15,-28 18-15,-9 0 16,9 19 0,9-9-16,10-1 31,18 1-31,10-10 15,10-10-15,-1 1 16,19-19 0,1 0-16,18-19 15,0-9 1,9-19-16,1-9 16,-1 9-1,-18 0-15,-1 19 16,-18 9-1,0 10-15,-10 0 16,10 18 0,9 0-16,1 29 15,18 9 1,9 9-16,-9-18 16,0-1-1,-9-18 1,-1-19-16,1 0 15,0-19 1,-19-18-16,-1-10 16,-18-10-1,-28-8-15,-19 8 16,-19 11 0,-28 27-16,-47 28 15,-169 47 1</inkml:trace>
  <inkml:trace contextRef="#ctx0" brushRef="#br0" timeOffset="45113.27">12841 13221 0,'0'0'0,"10"0"0,8-18 16,11-1-1,18 0-15,0 0 16,9 10-1,1 0-15,-10 9 16,-10 9 0,-9 0-16,-9 19 15,0 29 1,-28 18-16,-20 28 16,-8 0-1,-20 0-15,1 10 16,28-66-1</inkml:trace>
  <inkml:trace contextRef="#ctx0" brushRef="#br0" timeOffset="45315.34">12559 13672 0,'0'0'0,"9"0"0,20-19 15,27-19 1,47-9-16,10 1 16,19 8-1,9 1-15,28 8 16,161-27 0</inkml:trace>
  <inkml:trace contextRef="#ctx0" brushRef="#br0" timeOffset="45852.79">13989 13221 0,'0'0'0,"0"0"0,-10 10 15,-8-1 1,-20 0-16,0 20 16,-9 18-1,0 9-15,19 0 16,9-18-1,10-1-15,-1-18 16,20 0 0,-1-19-16,10 0 15,19-19 1,9-28-16,19-9 16,-10-19-1,0 0-15,-18 18 16,0 10-1,-19 19-15,-1 19 16,1 0 0,-9 18-1,8 19-15,11 10 16,-11 27-16,11 1 16,-11 0-1,11-10-15,-1-19 16,0-18-1,10 0 1,9-19-16,0-9 16,-10-20-1,1-8-15,-19-19 16,-29-1 0,-18 1-16,-28 9 15,-48 10 1,38 27-16</inkml:trace>
  <inkml:trace contextRef="#ctx0" brushRef="#br0" timeOffset="46280.53">12869 14657 0,'0'0'0,"10"0"0,18-19 16,19-18-1,19-1-15,-10 10 16,1 9 0,-1 10-1,-18 18-15,-1 0 16,1 20-16,-19 8 16,0 19-1,-29 20-15,-9 27 16,-18 0-1,9-9-15,-1-10 16,1-18 0,19-38-16</inkml:trace>
  <inkml:trace contextRef="#ctx0" brushRef="#br0" timeOffset="46495.22">12728 14985 0,'0'0'0,"19"0"15,47-19-15,28 1 16,38-10 0,9 9-1,-10 9-15,11 1 16,-1 0-16,-75 9 15</inkml:trace>
  <inkml:trace contextRef="#ctx0" brushRef="#br0" timeOffset="47048.1">14036 14741 0,'0'0'0,"0"0"16,-19 0-16,0 0 15,-18 0 1,-1 10 0,10 18-16,0 0 15,18 0 1,1 10-16,18-10 16,1-9-1,-1-1-15,10-8 16,9-10-1,0 0-15,10-19 16,9-19 0,0 1-16,0-10 15,0 0 1,-9 19-16,-1 0 16,-9 18-1,-9 1-15,0 18 16,9 29-1,1 18 1,8 19-16,1 10 16,-1-10-16,1-19 15,0-18 1,9-10 0,0-19-16,0-18 15,-10-19 1,1-29-16,-10-8 15,-37-10 1,-29 9-16,-56 0 16,-47 10-1,-179-29-15</inkml:trace>
  <inkml:trace contextRef="#ctx0" brushRef="#br0" timeOffset="52958.09">4083 4383 0,'0'0'0,"0"0"15,0 0-15,0 0 16,9 0 0,10 0-16,19-9 15,28-10 1,46 0-16,39 10 15,18 9 1,10 9-16,-10 1 16,-9-1-1,-28 10 1,0 0-16,-19-1 16,-10 1-1,-18-10-15,-19-9 16,-10 0-16,-18 0 15,-10 0 1,-9 0 0,-10 0-16,-9 0 15,0 0 1,-9 0-16,-38-9 16,-85 0-1,-94-1-15,-28 20 16,10-1-1,18-9-15,28 0 16,29-9 0,47-1-16,28 1 15,28 0 1,28-1-16,10 1 16,18-1-1,1 1 1,9 9-16,9 0 15,29 9 1,84 1-16,85-1 16,28-9-1,19 10-15,-28-10 16,-28 0 0,-19 0-16,-29 9 15,-37-9 1,-10 0-16,-27 0 15,-29 0 1,-10 0-16,-8-9 16,-11 9-1,1-10-15,-9 1 16,-10-1 0,0 10-16,0 0 15</inkml:trace>
  <inkml:trace contextRef="#ctx0" brushRef="#br0" timeOffset="54134.85">2512 8239 0,'0'0'0</inkml:trace>
  <inkml:trace contextRef="#ctx0" brushRef="#br0" timeOffset="54573.96">2126 7911 0,'0'0'0,"0"0"0,-19 0 15,0 9 1,-9 1-16,9-1 16,-18 19-1,9 0-15,9 19 16,9-9-1,10-1-15,10 1 16,18 9 0,28 0-16,20 9 15,8-9 1,-8 0-16,-11-10 16,-18 1-1,-18-1 1,-10-18-16,-19 9 15,-10 0 1,-18 1-16,-38 8 16,-37-9-16,-29-9 15,-19-10 1,-9-9 0,-150-28-16</inkml:trace>
  <inkml:trace contextRef="#ctx0" brushRef="#br0" timeOffset="55060.56">3010 8277 0,'0'0'0,"0"0"16,-18-10-1,-20 1-15,0 9 16,1 9-1,-1 1-15,10 18 16,0 0 0,9 0-16,9 0 15,10-9 1,10-9-16,-1-1 16,1-9-1,-1 0-15,19 0 16,0 0-1,1 0-15,8 0 16,1 9 0,0 1-16,-1-1 15,1 10 1,-19-10-16</inkml:trace>
  <inkml:trace contextRef="#ctx0" brushRef="#br0" timeOffset="55783.65">3330 8352 0,'0'0'0,"0"0"0,0 0 15,0 9 1,10 1-16,-1 18 16,0 0-1,-9 9-15,0 1 16,0-10 0,0-9-16,0 0 15,0-10 1,0-9-16,0 0 15,0 0 1,-9-19 0,0-18-16,9-1 15,9-9 1,0 10-16,10 9 16,9-1-1,1 20-15,-1 0 16,10 18-1,-10 10-15,9 9 16,-8 0 0,-11 19-16,1-9 15,-19-1 1,0 1-16,0-20 16,0 1-1,0-19-15,0 0 16,0 0-1,10-28-15,18-19 16,0-9 0,10 9-1,9 0-15,0 19 16,-10 9 0,1 10-16,0 9 15,-10 9 1,0 0-16,-9 20 15,0 8 1,-19 10-16,0 0 16,-10-19-1</inkml:trace>
  <inkml:trace contextRef="#ctx0" brushRef="#br0" timeOffset="56128.84">4309 8221 0,'0'0'0,"0"0"0,0 0 15,0 9 1,0 28-1,0 29-15,0 37 16,0 19 0,-10 0-16,1 19 15,9-19 1,-10-19-16,10-18 16,0-10-1,0-28-15,0-10 16,-9-18-1,9-19-15</inkml:trace>
  <inkml:trace contextRef="#ctx0" brushRef="#br0" timeOffset="56397.71">4431 8277 0,'0'0'0,"9"0"16,1-10-16,18 1 16,10 9-1,9 9-15,-10 20 16,1-1-16,-19 19 16,-19 9-1,-19 10 1,-28 18-1,-38-9-15,-28-9 16,-9-19-16,66-38 16</inkml:trace>
  <inkml:trace contextRef="#ctx0" brushRef="#br0" timeOffset="56670.59">5071 7658 0,'0'0'0,"0"9"15,-10 28-15,-9 20 16,1 37-1,-1 28 1,0 9-16,10-9 16,-1-19-16,20-18 15,-10-48 1</inkml:trace>
  <inkml:trace contextRef="#ctx0" brushRef="#br0" timeOffset="57096.39">5155 8511 0,'0'0'0,"0"0"16,10 0-16,-1 0 15,19-9 1,1 0-16,8-10 16,1 0-1,-10 0-15,-9 1 16,0-1-1,-10 0 1,-9-9-16,0 9 16,-19 0-16,-9 10 15,-10 0 1,1 18 0,-10 19-16,0 10 15,18 9 1,29 18-16,19-8 15,19-1 1,18 0-16,1-18 16,9-1-1,9-18 1,-19-19-16,1 0 16,-10 0-16,-19-9 15,-28-1 1</inkml:trace>
  <inkml:trace contextRef="#ctx0" brushRef="#br0" timeOffset="57788.16">2135 10116 0,'0'0'0,"0"0"0,0 0 16,10 9 0,-1 19-16,10 0 15,9 10 1,1-1 0,18-8-16,-10-11 15,1 1 1,-1-19-16,1-9 15,-10-10 1,1 0-16,-11 0 16,1 1-1,-9 8-15,-1 1 16,0 0 0,1 9-16,18 9 15,10 10 1,9 18-16,9 1 15,1-1 1,-10-18-16,0 0 16,-10-19-1,1 0 1,-10-19-16,-9-18 16,0-1-16,-19-9 15,-10 0 1,-8 0-1,-11 10-15,11 9 16,-1 18 0,0 1-16,0 9 15</inkml:trace>
  <inkml:trace contextRef="#ctx0" brushRef="#br0" timeOffset="58103.08">3330 10135 0,'0'0'0,"0"0"15,0 0-15,0 9 16,0 10-1,10 9-15,-10 9 16,0 10 0,0 0-16,0 0 15,0-9 1,0-20 0,0 1-16,0-19 15,0 0 1</inkml:trace>
  <inkml:trace contextRef="#ctx0" brushRef="#br0" timeOffset="58242.8">3293 9703 0,'0'0'0,"0"0"0,0 0 16,0 0-16,0 0 15,0 0 1,0 0-16,0 0 15</inkml:trace>
  <inkml:trace contextRef="#ctx0" brushRef="#br0" timeOffset="58586.8">3904 9450 0,'0'0'0,"0"0"0,0 0 15,0 9 1,-9 29-16,-1 27 16,1 48-1,-1 37 1,10 9-16,0-8 15,0-30-15,-9-17 16,-10-10 0,10-29-1,-1-18-15,1-9 16,-10-20-16,0-18 16,10 0-1</inkml:trace>
  <inkml:trace contextRef="#ctx0" brushRef="#br0" timeOffset="59214.37">3396 9919 0,'0'0'0,"0"0"0,9 0 16,10 0 0,19 0-16,28 9 15,37 0 1,20-9-1,-1 0-15,-19-9 16,-18 0-16,-10-10 16,-9-9-1,-9 0-15,-20-10 16,1 1 0,-1-10-16,-18-10 15,0-8 1,-19 18-1,0 0-15,0 19 16,0 18 0,0 10-16,-19 19 15,0 28 1,-18 47-16,9 37 16,-1 1-1,11-10-15,8-19 16,1-19-1,9-18-15,0-19 16,0-19 0,0-9-16,9-19 15,1 0 1,8-10-16,11-18 16,18-9-1,0-10-15,-10 19 16,10 9-1,0 9-15,0 20 16,0-1 0,-9 19-16,0 19 15,-19 0 1,-1 9 0,-18 20-16,-28 8 15,9-47 1</inkml:trace>
  <inkml:trace contextRef="#ctx0" brushRef="#br0" timeOffset="59607.94">2879 10960 0,'0'0'0,"0"0"16,0 10-1,0 18-15,9 37 16,-9 39 0,0 36-16,0 10 15,0-18 1,0-10 0,-9-19-16,-1-37 15,1-19-15,-1-19 16,10-28-1</inkml:trace>
  <inkml:trace contextRef="#ctx0" brushRef="#br0" timeOffset="60883.08">2897 10941 0,'0'0'0,"10"0"0,9-9 15,9 0 1,19-1-16,0 1 16,0 18-1,-9 19-15,-10 1 16,-9 8 0,-19 10-16,-29 19 15,-18 9 1,-47-10-16,-19-8 15,10-20 1,18-18-16,19-19 16,19 0-1,19 0-15,19 0 16,9 0 0,0 0-1,9 0-15,10 0 16,28 9-1,19 10-15,19 9 16,-1 19-16,1 0 16,9 19-1,-19-10-15,10 10 16,-10-10 0,0-18-16,1-1 15,-20-18 1,1-19-16,-1 0 15,-18-19 1,-1-18 0,-8-1-16,-11-9 15,-18 0 1,0 10-16,-18 9 16,-1-1-1,-19 20-15,0 0 16,1 18-1,-10 19-15,19 0 16,-1 19 0,20 0-16,18 9 15,20-9 1,8-9-16,10-1 16,28-18-1,10-19 1,9-19-16,-9-18 15,-10-19 1,-28 9-16,-9 0 16,-19 9-1,-1 10-15,-18 9 16,0 10 0,0 0-16,0 9 15,0 9 1,0 19-16,-18 47 15,8 47 1,1 28-16,-1 10 16,10-1-1,0 1-15,0-29 16,-9-28 0,0-18-16,-1-38 15,1-10 1,-1-18-16,10-19 15,0 0 1,-18-28-16,-1-47 16,9-38-1,1-28 1,18-9-16,10-19 16,0 19-1,9 28-15,0 19 16,1 9-1,8 29-15,1 18 16,0 0 0,-1 19-16,1 18 15,-1 1 1,-18 18-16,0 1 16,0 8-1,-19 11-15,-10 27 16,-37 10-1,-28-1-15,28-37 16</inkml:trace>
  <inkml:trace contextRef="#ctx0" brushRef="#br0" timeOffset="61230.07">4694 10904 0,'0'0'0,"0"0"0,0 0 15,0 9 1,0 29-16,-19 46 15,1 48 1,-1 27 0,-9 10-16,9-28 15,0-19-15,0-29 16,10-8 0,-1-19-16,1-29 15,0-18 1,9-19-16</inkml:trace>
  <inkml:trace contextRef="#ctx0" brushRef="#br0" timeOffset="61657.22">5193 11664 0,'0'0'0,"0"0"15,0 0-15,-19-10 16,0 1 0,-18 0-16,-1 18 15,0 10 1,-9 9-16,0 0 16,19 10-1,0-10 1,18-9-16,1-1 15,0 1-15,9-10 16,9 1 0,0-10-16,1 9 15,18-9 1,0 10-16,1-1 16,8 0-1,1 1 1,-1-1-16,-18 1 15,0-1 1,0-9 0,9 9-16,-9-9 15</inkml:trace>
  <inkml:trace contextRef="#ctx0" brushRef="#br0" timeOffset="63493.12">5786 11204 0,'0'0'0,"0"0"0,0 0 16,-29 0 0,-8 9-16,-29 10 15,0 38 1,0 8-1,10 1 1,27 9-16,20-9 0,9-1 16,9-8-1,20-1 1,8-19-16,10 1 16,0-19-1,0-10-15,10-9 16,-10-9-1,-9-10-15,-1 0 16,-18 0 0,-10-9-16,-9 0 15,-18 0 1,-1 0-16,0 18 16,0 1-1,10 9-15,-1 9 16,1 20-1,18 8-15,20 19 16,27-9 0,19 10-1,10-20-15,9-9 16,0-18 0,-9-10-16,-29-19 15,-9 0 1,-9-18-16,-19-1 15,-1 1 1,1-10-16,-9 9 16,-10 10-1,0 0-15,0 18 16,0 1 0,0 0-16,0 9 15,0 0 1,0 9-16,0 19 15,0 19 1,0 0 0,0 0-16,0-10 15,0-8 1,0-11-16,0 1 16,0-19-1,0 0-15,0 0 16,9-19-1,1-28-15,8-18 16,1 9 0,0 9-16,0 18 15,0 20 1,-1 0-16,1 9 16,0 9-1,9 19 1,-9 19-16,0 0 15,-10 9-15,-9-9 16,0-9 0,-19-1-1,1-18-15,-1-19 16,9 0 0,1-9-16,0-19 15,-1-19-15,20-10 16,18 1-1,0 9 1,0 19-16,10 0 16,0 18-1,-1 1-15,-18 18 16,9 1 0,-9 18-16,9 10 15,-9 8 1,9 11-16,-9-1 15,0-9 1,9-10-16,0 1 16,1-19-1,-1-19 1,19 0-16,0-19 16,0-19-16,-9-18 15,-20 0 1,-18 0-1,0 9-15,-9 19 16,0-1 0,-1 20-16,1 0 15,-1 18 1,1 10-16,0 9 16,18 9-1,0 10-15,20 0 16,18-9-1,0-10-15,18-9 16,1-19 0,0-10-1,-9-18-15,-1-9 16,-18-10-16,-19 19 16,-1-1-1,1 1-15,-9 19 16,-10 0-1,0 9-15,0 0 16,9 9 0,-9 19-16,0 10 15,0-1 1,0 1-16,0-10 16,0-9-1,0-19 1,0 0-16,0 0 15,9-19 1,29-47-16,9-18 16,-9 27-1,-1 10-15,1 29 16,-10 8 0,10 20-16,18 37 15,1 37 1,-10 38-16,-28-66 15</inkml:trace>
  <inkml:trace contextRef="#ctx0" brushRef="#br0" timeOffset="63885.73">8692 10519 0,'0'0'0,"0"0"0,0 10 15,0 18-15,-9 75 16,0 66 0,-10 47-1,9 9-15,-8 0 16,-1-19-16,9-27 16,-8-39-1,-1-36-15,0-29 16,0-28-1,0-10-15,10-28 16</inkml:trace>
  <inkml:trace contextRef="#ctx0" brushRef="#br0" timeOffset="64171.81">8363 11223 0,'10'0'15,"8"0"-15,29 0 16,38 0-16,28 9 15,0 1 1,0-1-16,-19 0 16,-9 1-1,-48-10 1</inkml:trace>
  <inkml:trace contextRef="#ctx0" brushRef="#br0" timeOffset="64761.47">9247 10538 0,'0'0'0,"19"0"15,10-9-15,27-1 16,0 1-1,1-1 1,-10 20-16,-9-1 16,-20 1-1,1-1-15,-9 19 16,-10 19 0,0 28-16,0 10 15,-10 18 1,10 19-16,10 18 15,18 11 1,9 46-16,10 18 16,10 1-1,-1 0-15,-18-38 16,-19-28 0,-10-28-16,-37-18 15,-19-29 1,-38-19-16,-46-9 15,-48-10 1,-169 1-16</inkml:trace>
  <inkml:trace contextRef="#ctx0" brushRef="#br0" timeOffset="65564.58">1863 7526 0,'0'0'0,"0"0"16,0 0-16,-29-9 16,11-1-1,-20 1-15,-9 0 16,-38-1 0,-9 20-16,-56 8 15,-1 11 1,38-1-1,38-9-15,28-1 16,9 1 0,10 9-16,0 19 15,0 19 1,28 28 0,0 46-16,9 20 15,19-1 1,10 10-16,9-19 15,-9-37 1,-10-10-16,0-28 16,0-19-1,19-9-15,47 10 16,198 65 0</inkml:trace>
  <inkml:trace contextRef="#ctx0" brushRef="#br0" timeOffset="68717.12">1562 7461 0,'0'0'0,"0"0"0,-10 0 16,1 0-16,-10 0 16,-9 0-1,-10 0 1,-9 0-16,-28 9 15,-29 0 1,10 1-16,19-1 16,0 10-1,9 0-15,28-10 16,1 0 0,-1 1-16,10-1 15,9 1 1,10-1-16,-1 0 15,1 1 1,9-1-16,0 0 16,0 20-1,0 8-15,0 10 16,9 19 0,1 18-16,-1 10 15,19 9 1,0 10-1,10-10-15,-10 19 16,-9-9 0,9-10-16,1-9 15,-11-1-15,1 1 16,0-9 0,-10-10-1,1-10-15,-1-18 16,1-9-1,-1-10-15,0-9 16,20-1 0,18-18-16,28 0 15,19-18 1,66-10-16,113-19 16,131-10-1,29 29-15</inkml:trace>
  <inkml:trace contextRef="#ctx0" brushRef="#br0" timeOffset="73373">27761 1812 0,'0'0'0,"0"0"15,0 10-15,-9 18 16,-10 66 0,-9 75-16,-10 65 31,1 48-31,8 27 15,-8 1-15,8-19 16,1 0 0,9-38-16,1-28 15,8-28 1,1-19-16,-1-37 16,1-38-1,9-37-15,0-19 16,9-19-1,-9-28-15</inkml:trace>
  <inkml:trace contextRef="#ctx0" brushRef="#br0" timeOffset="74274.92">27573 1859 0,'0'0'0,"10"-19"0,-1-18 15,29-19 1,18 9-16,66 0 15,95 19 1,74 37-16,48 19 16,28 10-1,28-10-15,9-9 16,1-19 0,-19 0-16,-66 0 15,-38-10 1,-56 1-16,-38 0 15,-47-1 1,-57 1 0,-18-1-16,-28 10 15,0 0-15,-20 0 16,1 0 0,-9 10-1,-10 9-15,0 37 16,-19 47-1,-19 47-15,-18 38 16,9 46 0,0 29-16,9 37 15,10 29 1,9-38-16,10-1 16,9-8-1,0-10-15,0-19 16,0-37-1,0-19-15,0-19 16,0-46 0,-19-29-1,0-19-15,-28-27 16,-28-1 0,-57-9-16,-66-28 15,-46-29 1,-76-27-16,-47-20 15,-28-8 1,-10-1-16,10 0 16,10 10-1,27 9-15,38 19 16,57-9 0,37 8-16,47 11 15,48 8 1,46 1-16,29-1 15,18 10 1,29 0-16,-1-9 16</inkml:trace>
  <inkml:trace contextRef="#ctx0" brushRef="#br1" timeOffset="77480.14">28561 2535 0,'0'0'0,"0"9"0,-19 1 16,0-1-1,0 19-15,10 10 16,0 18 0,18 0-16,19 10 15,19-10 1,19-9-16,-9-9 15,8-20 1,11-18-16,-1-9 16,-9-19-1,-10-10-15,-18-18 16,-10 0 0,-18 9-16,-20 0 15,-18 9 1,-19 10-16,-19 0 15,-28 19 1,-10 9-16,10 9 16,19 19-1,28 0-15,19 19 16,18 0 0,10-9-16,19 9 15,28-10 1,19-9-1,0-9-15,0-19 16,0-28 0,0-10-16,-19-9 15,-19-9 1,-19 9-16,-18 0 16,-29-9-1,-75 0-15,-188-38 16</inkml:trace>
  <inkml:trace contextRef="#ctx0" brushRef="#br0" timeOffset="80467.66">30170 2704 0,'0'0'0,"0"0"16,0 0-1,0 0-15,0 0 16,0 0 0,0 0-16,0 9 15,0 0 1,9 20-16,10-1 15,9 9 1,19 1-16,0-19 16,0-1-1,0-8-15,-9-10 16,-1-10 0,-18-8-16,0-1 15,-19-9 1,0 9-1,-19-9-15,-28 0 16,-9 9 0,-10 9-16,-9 20 15,-10 18 1,29 0-16,8 0 16,20 0-1,19 1-15,-1-1 16,20 0-1,9 0 1,9-9-16,10-19 16,9-10-1,9-8-15,-18-11 16,-1 1 0,-18 0-16,-10-9 15,-9 18 1</inkml:trace>
  <inkml:trace contextRef="#ctx0" brushRef="#br2" timeOffset="83072.89">29577 3764 0,'0'0'0,"0"0"0,0 0 16,-19 0-16,0-10 15,0 20 1,1-1 0,-20 19-16,10 10 15,0-1 1,9 10-16,9-9 15,20-1 1,-1 1-16,10-10 16,19 0-1,9 0-15,9-9 16,10-19 0,0-9-16,-10-10 15,1-18 1,-20 8-16,-18 1 15,-9-9 1,-10-10-16,-19 0 16,-19 0-1,-18 19 1,-20 0-16,-18 28 16,19 18-16,9 1 15,10 9 1,18 0-1,10 1-15,18-1 16,20-9 0,9 9-16,28 9 15,19-18 1,-1-10-16,-27-9 16</inkml:trace>
  <inkml:trace contextRef="#ctx0" brushRef="#br2" timeOffset="87986.33">29417 5856 0,'0'0'0,"0"10"0,0 8 16,0 29 0,0 28-16,-9 28 15,9 1 1,-10 8 0,1-18-16,18-19 15,1-19 1,-1-27-16,-9-20 15</inkml:trace>
  <inkml:trace contextRef="#ctx0" brushRef="#br2" timeOffset="88238.76">29812 5988 0,'0'0'0,"0"0"16,0 0-16,0 9 16,0 10-1,0 18-15,-9 19 16,-10 29 0,0-1-16,0-9 15,0-9 1,10-38-1</inkml:trace>
  <inkml:trace contextRef="#ctx0" brushRef="#br2" timeOffset="88638.62">29059 6626 0,'0'0'0,"0"0"16,0 0 0,0 0-16,10 0 15,-1 0 1,1 0-16,18 9 16,0 0-1,0 19 1,10 1-16,0 17 15,-1-8 1,1 0-16,0-10 16,-10-10-1,0 1-15,0-9 16,19-10 0,10-19-16,18-28 15,57-38 1,28-36-16,-1-1 15,-8 0 1,-76 65-16</inkml:trace>
  <inkml:trace contextRef="#ctx0" brushRef="#br2" timeOffset="94406">28429 7451 0,'0'0'0,"0"0"16,0 19-16,-19 18 15,1 48 1,-1 37-16,0 66 16,10 74-1,18 10-15,29 19 16,9-9-1,0-1-15,0 1 16,-10-29 0,-27 0-16,-20-18 15,-9-29 1,1-37-16,-11 0 16,11-19-1,8-19 1,1-18-16,18-19 15,1-38 1,-1-28-16,0-9 16,-9-19-1</inkml:trace>
  <inkml:trace contextRef="#ctx0" brushRef="#br2" timeOffset="94873.83">28354 11279 0,'0'0'0,"0"0"0,0 0 15,9 0 1,1-9-16,9-10 15,9 10 1,28-10 0,29 9-16,28 1 15,47 0 1,9 9-16,10 9 16,18 10-1,20 0-15,8-10 16,11 10-1,8 0-15,20-1 16,-20 1 0,1 0-16,-29 0 15,-56-10 1,-19 0-16,-28-18 16,-28 9-1,-29-9-15,1-10 16,9-28-1,-29 19-15</inkml:trace>
  <inkml:trace contextRef="#ctx0" brushRef="#br2" timeOffset="95405.28">31393 7226 0,'0'0'0,"0"0"16,0 9-16,0 10 16,0 47-1,9 65-15,0 85 16,20 56 0,-1 10-1,0-1-15,19 19 16,-9 0-16,-10-27 15,-9-1 1,-10 28 0,-9 9-16,0-65 15,0-18 1,-9-20-16,9-56 16,0-28-1,0-19-15,0-18 16,0-29-1,0-18-15,9-20 16,1 1 0,-10-19-16</inkml:trace>
  <inkml:trace contextRef="#ctx0" brushRef="#br2" timeOffset="97046.88">29530 7583 0,'0'0'0,"0"0"16,0 0-16,-10 0 16,1 0-1,-10 9-15,0 0 16,-9 19 0,0 19-16,0 0 15,18 10 1,10-1-16,10-19 15,18 1 1,0-10-16,19-9 16,0-10-1,10-9-15,-1-9 16,1-10 0,-10-9-16,-10-19 15,-9-9 1,-18-1-16,-10 1 15,-19 9 1,-19 0 0,-18 10-16,-19 18 15,18 19-15</inkml:trace>
  <inkml:trace contextRef="#ctx0" brushRef="#br2" timeOffset="97757.38">29455 8455 0,'0'0'0,"0"0"15,0 9-15,-10 1 16,1 18 0,-1 0-1,20 10-15,9-1 16,9 1-1,19-10-15,0-9 16,0-1 0,9-18-1,-9-9-15,-9-10 16,-10-9-16,-9-9 16,-19-1-1,0-9-15,-28 10 16,-19-10-1,-57 19 1,29 18-16</inkml:trace>
  <inkml:trace contextRef="#ctx0" brushRef="#br1" timeOffset="100398.97">29662 9093 0,'0'0'0,"0"0"16,0 0-16,0 0 15,0 9 1,-10 1-16,1-1 16,-1 19-1,1 1 1,0 17-16,9-8 15,0-19 1,9-1-16,0 1 16,1 0-1,-1-19-15,1 0 16,8 0 0,1-19-16,0 0 15,-10-18 1,-9-1-16,0 1 15,-9-1 1,-10 10-16,10 19 16</inkml:trace>
  <inkml:trace contextRef="#ctx0" brushRef="#br1" timeOffset="100988.01">29737 9975 0,'0'0'0,"0"0"16,0 0-1,0 0-15,0 0 16,-19 9 0,0 1-16,0 9 15,10 9 1,0 0-16,18 9 16,0 1-1,1-10-15,18 0 16,0-9-1,19-10 1,0-9-16,10-18 16,-10-1-1,-19-9-15,-9-10 16,-19 1 0,-19-1-16,-19-9 15,-18 0 1,18 28-16</inkml:trace>
  <inkml:trace contextRef="#ctx0" brushRef="#br1" timeOffset="103706.19">30000 10763 0,'0'0'0,"0"0"0,0 0 15,-9 0 1,-10 0-16,10 0 16,-10 10-1,0-1-15,10 0 16,-1 10 0,1 0-16,-1 0 15,10-1 1,10 1-16,-1-10 15,1 1 1,-1-10-16,0 0 16,1 0-1,-1-10-15,1 1 16,-10-10 0,0-9-16,-19-9 15,-9-1 1,-29 1-1,1 8-15,-10 1 16,0 19 0,19 18-16,9 1 15,10 8-15,19 1 16,-1 9 0,20 1-1,27 8-15,10 1 16,19-1-1,9-18-15,1-10 16,-20-9 0,-18 0-16,-1-19 15,-18 1 1,0-1-16,-19 0 16,-9 0-1</inkml:trace>
  <inkml:trace contextRef="#ctx0" brushRef="#br0" timeOffset="106846.37">29539 10604 0,'0'0'0,"0"0"15,0 0 1,0 0-16,0 9 16,0 0-1,10 20-15,-1 8 16,19 10 0,1-9-16,-1-1 15,9 1 1,1-10-1,0-10-15,-1 1 16,1 0 0,-10-10-16,-9-9 15,0 0 1,-10 0-16,1-18 16,-1-1-1,-9-9-15,0-10 16,-9 1-1,-10-1-15,0 1 16,-9 8 0,-10 1-1,0 10-15,1 8 16,-1 1-16,-9-1 16,10 20-1,8-1-15,1 1 16,9 18-1,10 0-15,-1 0 16,20 0 0,9 0-1,18 0-15,29 1 16,9-11 0,1-8-16,-29-10 15,-28 0 1</inkml:trace>
  <inkml:trace contextRef="#ctx0" brushRef="#br0" timeOffset="113327.27">27451 6147 0,'0'0'0,"0"0"0,0 0 16,0 0-1,0 0-15,0 9 16,0 10-1,-19 19-15,0 18 16,10 19 0,-1 9-16,1 10 15,0 0 1,-1 9-16,-9 10 16,1 0-1,-1 8 1,0 11-16,-9-10 15,9 9 1,0-9-16,10 0 16,-1 0-1,1 0-15,-1 9 16,1-9 0,0-9-16,9 9 15,0-9 1,-10-1-16,10 10 15,-9 0 1,-1 0-16,10-9 16,0-1-1,-9 10-15,9-9 16,-9 9 0,9 0-1,0-10-15,0 1 16,0-29-1,0 10-15,0 0 16,0 0 0,0-19-16,0 0 15,9-9 1,-9-1-16,0-8 16,0-11-1,0 1 1,9 0-16,-9 0 15,10-9 1,-1-10-16,1 0 16,-1-9-1,0 0-15,1-1 16,-1 1 0,10 0-16,9 0 15,0-10 1,10 0-16,9 1 15,0-1 1,10-9-16,8 10 16,1-1-1,-9-9-15,-1 0 16,-18 0 0,-1 0-16,1 9 15,0-9 1,-10 0-1,-9 0-15,0 0 16,-1 0 0,1 0-16,0 0 15,0 0 1,-10 0-16,1 0 16,-1 0-1,0 0-15,1-9 16,-1 9-1,-9 0-15,10 0 16,-1-9 0,-9 9-16,0 0 15,0 0 1,10 0-16,-10-10 16,0 10-1,0 0-15,9 0 16,0 0-1,1 0 1,9-9-16,-1 9 16,11 0-16,-1-10 15,0 10 1,-9 0 0,9-9-16,-9 9 15,9 0 1,0-9-16,1 9 15,-11-10 1,1 10-16,0-9 16,0 9-1,0 0-15,-1 0 16,1-10 0,-9 10-16,-1 0 15,0 0 1,1 0-16,-1 0 15,1 0 1,-1 0-16,1 0 16,-1 0-1,0 0 1,1 0-16,-1 0 16,1-9-1,-1 9-15,0 0 16,1 0-1,-1 0-15,10 0 16,0-9 0,-10 9-16,1 0 15,-1 0 1,-9 0-16,0 0 16,0 0-1</inkml:trace>
  <inkml:trace contextRef="#ctx0" brushRef="#br0" timeOffset="115201.74">28693 10735 0,'0'0'0,"0"0"0,9 0 16,0 0-1,1 9-15,9 1 16,9-1 0,0 10-16,-9 0 15,0 9 1,0 0-16,-1-9 15,-18-1 1,0 1-16,0 0 16,0 0-1,-18-10-15,-20 10 16,-28 9 0,19-19-16</inkml:trace>
  <inkml:trace contextRef="#ctx0" brushRef="#br0" timeOffset="116129.16">28758 10669 0,'0'0'0,"0"0"0,0 0 16,0 0 0,0 0-16,0 10 15,10 8 1,-1 20-16,10 9 16,0 9-1,0 0-15,0-18 16,-10 0-1,-9-20 1,0 1-16,0-10 16,0-9-16,0 0 15,0 0 1,0 0-16,-9-18 16,-1-1-1,1-9-15,-1 0 16,10 9-1,0 9-15</inkml:trace>
  <inkml:trace contextRef="#ctx0" brushRef="#br0" timeOffset="121108.95">28749 10941 0,'0'0'0,"0"0"0,0 0 15,0 0 1,0 0-16,9 10 16,1-1-1,-1 1-15,10 18 16,0 0 0,0 0-16,-10-9 15,-9 0 1,0-1-16,0-18 15,0 0 1,0 0 0,0 0-16,0 0 15,0 0-15,10-18 16,-1-11 0,0-8-16,10 9 15,0 9 1,-10 10-16</inkml:trace>
  <inkml:trace contextRef="#ctx0" brushRef="#br0" timeOffset="122946.12">27366 11073 0,'0'0'0,"0"0"16,0 0-1,0 0-15,0 0 16,0 0-1,0 0-15,0 0 16,-9-10 0,-1 1-16,1 0 15,0-1 1,-1-9-16,1 1 16,-10-1-1,0 0-15,10-9 16,-1 0-1,-9-10-15,10 1 16,0-1 0,-1 1-16,1-1 15,-1 1 1,10-1-16,0-9 16,0 0-1,0 0 1,0 1-16,0-1 15,0 0 1,0-10-16,0 1 16,0 0-1,-9-10-15,0-9 16,-1 9 0,1 1-16,-1-10 15,1 0 1,0 0-16,-1-10 15,1-9 1,-1 0-16,1 1 16,0-11-1,9 1-15,0 0 16,-10 0 0,10-10-1,0 1-15,0-1 16,0-9-16,10-9 15,-1 9 1,0-10 0,1 1-16,-1 9 15,1 0 1,8 10-16,1-1 16,0-9-16,0 19 15,0 0 1,-1-1-1,1 11-15,0-1 16,0 0 0,0 9-16,0 10 15,-1-9 1,1 9-16,0 0 16,0 9-1,-10 0-15,1 10 16,-1 9-1,0 0-15,1 10 16,-1-1 0,-9 10-16,0 0 15,0 9 1,0 0-16,0 10 16,0 0-1,0-1 1,0 10-16,0 0 15,-9 10 1,-10-1-16,-19 29 16,1 9-1,-10 18-15,9 1 16,0-10 0,10-9-16,0-9 15,9-1 1,10-9-16,-1-9 15,1 0 1,0-19-16,9 0 16,0 0-1,0 0-15,9 0 16,0-19 0,20-9-1,-1-10-15,19-18 16,-10 9-1,1 0-15,0 0 16,-10 19 0,0 9-16,0 10 15,29 18 1,84 57-16,169 84 16</inkml:trace>
  <inkml:trace contextRef="#ctx0" brushRef="#br0" timeOffset="127098.44">29426 2263 0,'57'18'0,"150"39"0,84 65 16,-37 47-1,-37 37-15,27 94 16</inkml:trace>
  <inkml:trace contextRef="#ctx0" brushRef="#br0" timeOffset="128547.04">30104 2863 0,'0'0'0,"0"0"0,0 0 16,0 10 0,-10 18-16,1 9 15,18 1 1,1-1-16,9 1 16,-1-1-1,11-18-15,-1-10 16,0-9-1,0 0-15,-9-18 16,0-1 0,-10-19-16,-9 1 15,-9-10 1,-10 9-16,0 10 16,-9 0-1,0 19-15,0-1 16,-1 20-1,1-1-15,0 19 16,18 0 0,1 1-16,18-11 15,1 1 1,-1 0-16,20-19 16,8 0-1,1-19 1,-1 0-16,-18 1 15,0-20 1,-28 1-16,-20-10 16,-74 9-1,-217-28-15</inkml:trace>
  <inkml:trace contextRef="#ctx0" brushRef="#br0" timeOffset="131871.88">30442 10050 0,'0'0'0,"0"-976"0,0 1952 16,0-976-16,0 0 16,0 0-1,10 0-15,-1 0 16,10 0 0,9 0-16,0-9 15,19-1 1,1-8-16,8-1 15,0 0 1,1 0 0,-1-9-16,1 0 15,-10 9 1,-10 0-16,1 10 16,0 0-1,-1-1-15,-8 1 16,-11 0-1,1 9-15,0 0 16,-10 0 0,1 0-16,-10 0 15,0 0 1,0 0-16,0 0 16,0 0-1,0 0-15,0 0 16,0 0-1,0 0-15</inkml:trace>
  <inkml:trace contextRef="#ctx0" brushRef="#br0" timeOffset="132321.37">30631 9618 0,'0'0'15,"0"0"-15,0 0 16,0 0-16,0 0 16,0 10-1,-19-1 1,0 19-16,-19 19 16,1 0-16,-1 10 15,10-20 1,0 1-1,18-20-15,1 1 16,-1-10 0,10 1-16,0-1 15,10 1 1,56 8-16,-10-8 16</inkml:trace>
  <inkml:trace contextRef="#ctx0" brushRef="#br0" timeOffset="134863.34">30198 9074 0,'0'0'0,"0"0"0,0 0 15,0 0-15,0 0 16,0 0 0,0 0-1,0 0-15,9 0 16,1 0-1,18 0-15,9 0 16,20-18 0,28-1-16,-1-9 15,10-1 1,10 1-16,-1 0 16,-9 0-1,0 9-15,0 10 16,-9 0-1,-19-1-15,-10 1 16,-18-1 0,0 1-16,-10 0 15,-9 9 1,0 0-16,-10 0 16,0 0-1,-9 0 1,0 0-16,0 0 15</inkml:trace>
  <inkml:trace contextRef="#ctx0" brushRef="#br0" timeOffset="135312.85">30489 8727 0,'0'0'0,"0"0"0,0 0 16,0 0-16,0 0 16,0 10-1,0-1 1,-18 19-16,-11 10 16,-8 9-1,-10 9-15,18-19 16,1 1-1,19-10-15,-1-9 16,20 0 0,18-1-16,38 1 15,84-10 1,189 1-16</inkml:trace>
  <inkml:trace contextRef="#ctx0" brushRef="#br1" timeOffset="169878.65">5710 4477 0,'0'0'0,"0"0"0,0 0 15,10 0 1,-1 9-16,19 1 15,1 18 1,-1 0-16,19 10 16,19 8-1,9 1-15,0 10 16,10-10 0,0 9-16,-1-9 15,10 9 1,0 0-16,0 1 15,0-10 1,19 9 0,10 0-16,18 0 15,9 10-15,1-10 16,-19 1 0,9-10-1,0 9-15,-10 0 16,-8-9-1,18 9-15,-9 1 16,9-1 0,9 10-16,1-1 15,-10-8 1,0-1-16,-9 0 16,-1 1-1,1-1-15,-10 0 16,-9 10-1,0-10-15,0 10 16,9-10 0,-9 0-16,-9 1 15,-1-1 1,1 0-16,-10 10 16,0-10-1,-10 10 1,1 0-16,-10-10 15,1 0 1,-1 10-16,0-10 16,-18 0-1,8 1-15,1-1 16,0-9 0,0 0-16,-10 0 15,10 0 1,-9 0-16,-1-1 15,1 1 1,-10 0-16,9 0 16,-9 0-1,10-9-15,-20-1 16,1 1 0,-1-10-16,1 9 15,-10-8 1,1-11-16,-1 1 15,0 0 1,0 0-16,-9-1 16,0-8-1,9-1 1,-9 1-16,0-10 16,0 0-1,-1 0-15,-18 0 16,0 0-1,0 0-15,0 0 16</inkml:trace>
  <inkml:trace contextRef="#ctx0" brushRef="#br1" timeOffset="170629.26">12343 7902 0,'0'0'0,"0"0"0,0 0 16,0 9 0,9 0-16,0 19 15,1 1 1,-10 17-16,0 1 15,0 0 1,0-9-16,0-1 16,0-18-1,0 0 1,0 0-16,0-19 16,0 0-16,0 0 15,0 0 1,0 0-1,9-19-15,1-9 16,-1-10 0,10-9-16,0 19 15,-1 0 1,1 0-16,-9 18 16,8 1-1,1 0-15,0 9 16,0 9-1,0 0-15,0 20 16,-1-1 0,-18 0-16,0-9 15,0-1 1,-18 1-16,-11 0 16,-8 0-1,-20-10-15,-9-9 16,1-9-1,27-1-15</inkml:trace>
  <inkml:trace contextRef="#ctx0" brushRef="#br1" timeOffset="173201.42">11759 8202 0,'0'0'0,"0"0"16,0 0-16,0 0 16,0-19-1,-19 0-15,1-18 16,-29-10-1,-10-10-15,-18-8 32,0-1-32,-1-9 0,-8 0 15,-1 0 1,-9 0 0,-10-10-16,10 10 15,-18 0 1,-11-9-16,1 9 15,-10 9 1,-9-9-16,0 9 16,0 10-1,-10-10-15,1 1 16,-10-10 0,-9 9-16,9-9 15,-10 9 1,10 1-1,10-1-15,-1 0 16,10 1-16,10 8 16,-1 1-1,-9 0-15,9 9 16,10 0 0,9 0-1,-9 0-15,18 0 16,19 10-16,1-1 15,-1 1 1,0-1 0,10 1-16,9-1 15,10 0 1,-10 1-16,10-1 16,-1 1-1,1 9-15,-1 0 16,10-1-1,0 1-15,0 0 16,0 0 0,0 0-16,0 9 15,0 0 1,0 1 0,9 8-16,1 1 15,-1-1 1,0 1-16,1 0 15,9-1 1,-10 1-16,10-1 16,-1 1-1,1 0-15,9-1 16,1 1 0,-1 0-16,0-1 15,10 1 1,-1-1-16,1 1 15,-1 0 1,1-1-16,-10 1 16,10 0-1,-1 9-15,1 0 16,0 0 0,-1 0-16</inkml:trace>
  <inkml:trace contextRef="#ctx0" brushRef="#br1" timeOffset="173751.94">5767 4833 0,'0'0'0,"0"0"15,0 0-15,0 0 16,0 0 0,0 0-16,-19 0 15,0 0 1,-19 10-16,1-1 16,-20 1-1,1-1-15,9 0 16,0 1-1,19-1 1,-1 1-16,1-1 16,19 0-1,-1 1-15,1-1 16,0 0 0,9 1-16,9 18 15,29 28 1,27 10-16,58 37 15,140 104 1</inkml:trace>
  <inkml:trace contextRef="#ctx1" brushRef="#br1">5833 5421 0</inkml:trace>
  <inkml:trace contextRef="#ctx0" brushRef="#br1" timeOffset="178884.1">5136 5040 0,'0'0'0,"0"0"0,0 0 15,10 9 1,-1 1-16,1-1 16,-1 10-1,0 9-15,1 0 16,-1 10 0,10-1-16,9 10 15,-9-9 1,0-1-1,9 10-15,0-9 16,1-1-16,-1 1 16,0-1-1,0 1-15,1-1 16,8 1 0,1-1-16,-1 1 15,1-1 1,0 10-1,-1 0-15,10 0 16,0 0 0,0 0-16,0 0 15,0 0 1,1 9-16,8 0 16,0 1-1,1-1-15,9 0 16,0 10-1,-1-10-15,11 10 16,-1-10 0,10 10-16,-10-10 15,0 0 1,10 10-16,9 0 16,-9-10-1,-1 0 1,10 1-16,0 8 15,10-8 1,-10-1-16,9 0 16,1 0-1,9 1-15,0-1 16,0 0 0,-1 1-16,1 8 15,-19-8 1,0-1-16,1 0 15,-1 1 1,0-1-16,0-9 16,0 0-1,0 9-15,9-9 16,-9 0 0,1 0-16,-1-10 15,-10 10 1,10 0-16,0 0 15,0-10 1,10 10 0,-1 0-16,10 0 15,0-9 1,-9 9-16,18-10 16,-9 1-16,0-1 15,-10 1 1,1-1-16,-1 1 15,10-1 1,-9 1 0,8-1-16,1 10 15,0-9 1,-19-1-16,-9-8 16,0-1-1,-10 0-15,0 0 16,-18 0-1,-1-9-15,1 0 16,-10-1 0,-10 1-1,1 0-15,-1 0 16,-18-10-16,0 0 16,0 1-1,-10-10-15,1 0 16,-10 0-1,0 0-15,0 0 16</inkml:trace>
  <inkml:trace contextRef="#ctx0" brushRef="#br1" timeOffset="179499.07">12408 9318 0,'0'0'0,"0"0"0,0 0 16,0 0-16,10 10 15,-1-1 1,1 19 0,8 0-16,11 19 15,-11 10 1,1-1-16,0-19 16,-10 1-1,-9-10-15,0-9 16,0 0-1,0-19-15,0 0 16,0 0 0,0 0-16,10-10 15,-1-9 1,1-18-16,-1-1 16,10 1-1,0 9 1,0 0-16,-1 18 15,1 1 1,0-1-16,0 1 16,0 9-16,-1 9 15,-8 1 1,-10-10 0,0 9-16,0 1 15,-19-1 1,-28 0-16,-47 1 15,28-1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02T15:02:12.817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29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5-02T15:02:42.328"/>
    </inkml:context>
  </inkml:definitions>
  <inkml:trace contextRef="#ctx0" brushRef="#br0">4487 2141 0,'0'0'0,"0"0"15,0 0 1,0 9-16,10 0 16,-1 38-1,1 19-15,-10 19 16,0 18 0,0 0-16,0-9 15,0 0 1,0-10-16,0-18 15,0-1 1,0-36 0</inkml:trace>
  <inkml:trace contextRef="#ctx0" brushRef="#br0" timeOffset="534.86">4610 3595 0,'0'0'0,"9"-9"15,19-20-15,19 1 16,0 10 0,0 8-16,0 20 15,-9 18 1,0 0 0,-20 19-1,-8 18-15,-20 10 16,-18 10-16,-28 9 15,-19-10 1,9-18-16,19-19 16,18-28-1,20-1-15,0-8 16,18-1 0,10 0-16,37-9 15,57-18 1,38-1-16,9-9 15,-38 9 1,-28 10-16,-28-1 16,-29 10-1,-27 0 1</inkml:trace>
  <inkml:trace contextRef="#ctx0" brushRef="#br0" timeOffset="1116.92">4826 4937 0,'0'0'0,"9"0"16,20-19 0,-1 0-16,19 0 15,9 10 1,1 0-16,-1 9 16,-18 9-1,-1 0-15,-18 20 16,-19-1-1,-9 19 1,-19 9-16,-10-9 16,-9-10-1,19 1-15,9-19 16,10-1-16,-1-8 16,20-1-1,18 10-15,28 9 16,19 10-1,1-1 1,-10 10-16,-19 0 16,-19-10-1,-9 1-15,-29 9 16,-37 19 0,-66 9-16,-56-10 15,-10-18 1,29-28-16,27-10 15,67-18 1</inkml:trace>
  <inkml:trace contextRef="#ctx0" brushRef="#br0" timeOffset="1657.07">4704 6729 0,'0'0'0,"0"0"0,0 9 16,-19 0 0,0 20-16,0-1 15,10 19 1,-1 0-16,20 9 16,18-19-1,10 1-15,9-19 16,9-19-1,1-10 1,-1-18-16,1-9 16,-20-1-1,1-9-15,-19 10 16,-1 9 0,-8 18-16,-10 1 15,9 18 1,1 29-16,8 46 15,1 66 1,0 29-16,-10-1 16,-9 0-1,10 132-15</inkml:trace>
  <inkml:trace contextRef="#ctx0" brushRef="#br0" timeOffset="2022.95">4770 8549 0,'0'0'16,"0"0"-16,0 0 15,0 0-15,0 9 16,0 19 0,9 1-16,10 27 15,28 10 1,0 9-16,9 0 16,-18-10-1,0-8-15,-20-20 16,-18 1-1,0-1 1,-18-9-16,-11 1 16,-18-11-16,19-8 15</inkml:trace>
  <inkml:trace contextRef="#ctx0" brushRef="#br0" timeOffset="2247.94">4882 8464 0,'0'0'0,"10"0"0,9-9 16,18-10 0,48 10-16,37 0 15,10-1 1,0 1-16,-29 18 15,-28 1 1,-46-10-16</inkml:trace>
  <inkml:trace contextRef="#ctx0" brushRef="#br0" timeOffset="2652.78">5061 9844 0,'0'0'0,"0"0"16,-19 9-16,-18 19 16,-20 28-1,10 29-15,0 9 16,28 9-1,19 10-15,19-20 16,9-18 0,19-18-16,1-29 15,8-19 1,0-9-16,1-19 16,-20 1-1,-18-1-15,-19 0 16,-9-9-1,-48 0-15,-46 9 16,-29 38 0,1 18-16,55-8 15</inkml:trace>
  <inkml:trace contextRef="#ctx0" brushRef="#br0" timeOffset="3000.76">4487 11711 0,'0'0'0,"10"0"0,9-19 15,18 0 1,38-9-16,20 0 16,-11 19-1,1 18-15,-10 10 16,-9 9 0,-10 19-16,-27 9 15,-11 19 1,-27 10-1,-10 18-15,-18 0 16,8-56 0</inkml:trace>
  <inkml:trace contextRef="#ctx0" brushRef="#br0" timeOffset="3194.39">4516 12208 0,'0'0'0,"9"0"15,0-9-15,29-10 16,47-19 0,46 1-16,20-1 15,-10 1 1,-38 9-16,-8 18 16,-48 10-1</inkml:trace>
  <inkml:trace contextRef="#ctx0" brushRef="#br0" timeOffset="3692.96">5315 12968 0,'0'0'0,"0"0"16,-19 9-16,-9 1 15,-19-1 1,-28 19-16,0 0 16,-10 1-1,28-1-15,20-9 16,9 9 0,18-10-16,20 11 15,-1-1 1,19 0-16,10 9 15,0 1 1,-20-1 0,1 10-16,0-9 15,-19-1-15,0-18 16,-9 0 0,-1 0-1,1-19-15,9 0 16,9-10-1,1-8-15,27-20 16,20-18 0,18-1-16,0 1 15,-18 9 1,-10 0-16,-19 19 16,-19 19-1</inkml:trace>
  <inkml:trace contextRef="#ctx0" brushRef="#br0" timeOffset="4255.29">4864 14657 0,'0'0'0,"0"0"0,9 0 16,0-19-1,1-9-15,-1-10 16,1-18 0,-10-19-16,-29-9 15,-8-1 1,-10 38-16,0 28 15,19 10 1,-1 18-16,1 1 16,0 18-1,18 0-15,1 10 16,18-1 0,10-9-16,9-9 15,10 0 1,9-19-16,10 0 15,-10-19 1,-10 0-16,1 10 16,-10 0-1,-9-1 1,0 20-16,0 18 16,-1 37-16,1 48 15,0 47 1,-19-1-16,0-28 15,0-18 1,-9-66 0</inkml:trace>
  <inkml:trace contextRef="#ctx0" brushRef="#br0" timeOffset="4574.09">4459 15848 0,'0'0'0,"0"0"0,0 0 15,0 0-15,0 0 16,0 0-1,0 0-15,0 10 16,0 18 0,0 38-1,0 37-15,0 9 16,10-18 0,-1-37-16,-9-29 15</inkml:trace>
  <inkml:trace contextRef="#ctx0" brushRef="#br0" timeOffset="4959.07">4911 15980 0,'0'0'0,"0"0"0,0 0 15,0 0 1,0 0-16,0 9 15,-10 19 1,10 19-16,10 28 16,18 0-1,0-18 1,10-10 0,-10-10-16,10-18 15,-1-19-15,1-19 16,-1-9-1,-18-19-15,-9-19 16,-29-18 0,-28-10-16,-28 10 15,-19 18 1,9 28-16,19 20 16,10 18-1,27 0-15</inkml:trace>
  <inkml:trace contextRef="#ctx0" brushRef="#br0" timeOffset="5872.09">6642 1390 0,'0'10'0,"9"18"15,10 65-15,9 86 16,10 55 0,9 67-16,-10 55 15,10 48 1,0 18-16,0 0 16,-9 10-1,0 46-15,-1 29 16,-18 18-1,-28 38 1,-1 0-16,-8-19 16,-1 19-16,-9 56 15,18-28 1,10-18-16,0 8 16,10-8-1,-20-10 1,1-28-16,-10-1 15,0 1 1,0-38-16,10-37 16,-10-10-1,10-46-15,-10-38 16,0-57 0,0-36-16,10-67 15,-1-56 1,-8-47-16,8-37 15,1-29 1,-1-27-16</inkml:trace>
  <inkml:trace contextRef="#ctx0" brushRef="#br0" timeOffset="7167.64">4374 1615 0,'10'0'0,"37"0"0,47-18 16,56-1 0,10 9-1,29 1-15,27 0 16,38-1 0,47 10-16,28 10 15,38 8 1,38 1-16,18-19 15,29 0 1,18 10-16,10-1 16,28 0-1,37 1-15,1 8 16,-10 1 0,38-9-16,0 8 15,-57-8 1,10-1-16,-10 1 15,-9 8 1,-18-27 0,-29 0-16,9-1 15,-56 1-15,-38 9 16,1-28 0,-39 9-1,-56 9-15,-56 1 16,-38 0-16,-56 9 15,-38 0 1,-28 0-16,-28 0 16,-20 0-1,-18 9 1,0-9-16</inkml:trace>
  <inkml:trace contextRef="#ctx0" brushRef="#br0" timeOffset="12690.68">16397 658 0,'0'0'0,"0"0"16,10 10-1,-1-1-15,0 10 16,1 18 0,-1 48-16,10 56 15,-10 37 1,10-9-16,0 37 15,0 10 1,0-10-16,-1 48 16,-8 18-1,-10 0-15,-10 37 16,1 29 0,0-9-1,-1 8-15,1 39 16,9 8-1,9 10-15,1 10 16,-1 37-16,0 9 16,10 1-1,19 18 1,-10-19-16,0 28 16,-9 1-1,0-10-15,-10 28 16,1-28-1,-10-9-15,0-9 16,9-20 0,1-27-16,8 8 15,-8-17 1,9-39-16,-19-56 16,0-18-1,-19-20-15,0-18 16,0-28-1,10-38-15,-10-18 16,10-29 0,-1-27-1,1-11-15,-1-8 16,1-38-16,0-10 16,-1-27-1</inkml:trace>
  <inkml:trace contextRef="#ctx0" brushRef="#br0" timeOffset="13828.86">8965 574 0,'0'0'0,"0"0"0,10 19 15,-1 37-15,19 38 16,10 65 0,18 57-1,1 37-15,-1 38 16,1 38-16,-1-20 15,-28 76 1,-9 46-16,-9 1 16,-10 18-1,-10 29 1,20 18-16,-1 10 16,0 46-1,20-8-15,-11-11 16,1 20-1,0 28-15,-10-1 16,10 1-16,-9-10 16,9-27-1,9-1 1,9-56-16,1-10 16,0-18-1,-1-29-15,-18-36 16,0-48-1,0-47-15,-10-28 16,-9-37 0,0-48-1,0-9-15,0-27 16,0-39 0,10-27-16,-10-29 15,0-37 1</inkml:trace>
  <inkml:trace contextRef="#ctx0" brushRef="#br0" timeOffset="14685.73">11411 443 0,'0'0'0,"0"0"16,0 0-16,0 18 15,10 57 1,-1 57-16,10 83 16,0 76-1,-1 28-15,1 10 16,0 55-1,0 48-15,-10 28 16,1-1 0,-1 11-16,1 55 15,8 38 1,1 28-16,-9 10 16,8-10-1,1 47-15,9-19 16,1 28-1,-1-28-15,0 1 16,10-1 0,-10-28-1,10-9-15,-20-19 16,1-47 0,-9-19-16,-10-19 15,9-55 1,0-76-16,1-66 15,-1-9 1,1-46-16,-1-67 16,0-46-1,1-38-15,-10-28 16,0-38 0,0-9-16</inkml:trace>
  <inkml:trace contextRef="#ctx0" brushRef="#br0" timeOffset="15606.63">14008 564 0,'0'0'0,"0"0"16,0 10-16,0 18 16,0 38-1,0 65-15,9 75 16,0 57 0,20 37-16,-1 19 15,10 38 1,-1 28-16,1 37 15,-1 19 1,-8-19-16,-11 38 16,1 18-1,-19 29 1,0 37-16,0 0 16,0-9-16,0 28 15,-9-9 1,9-1-1,9 10-15,-9-28 16,10 18 0,-1-37-16,0-9 15,1-10 1,-1-28-16,1-28 16,-1-37-1,1-38-15,-10-28 16,-10-19-1,1-47-15,9-47 16,-10-28 0,1-56-16,-1-29 15,1-27 1,0-10 0,-1-28-16,1-19 15,-1-9 1,10-19-16,0 0 15,0 0 1</inkml:trace>
  <inkml:trace contextRef="#ctx0" brushRef="#br0" timeOffset="19022.09">7902 2253 0,'0'0'0,"0"0"0,0 10 16,10 8-16,8 20 15,11 0 1,-1 8 0,19 11-16,-9-10 15,-1-19 1,-9-9-16,10-19 16,9-10-1,19-18-15,19-19 16,-10-28-1,0-9-15,-18 18 16,-1 10 0,-18 9-16,-20 28 15</inkml:trace>
  <inkml:trace contextRef="#ctx0" brushRef="#br0" timeOffset="19822.33">12437 2469 0,'0'0'0,"0"0"16,0 9-16,9 10 15,0 19 1,10-1-16,0 10 16,9-9-1,-9-1 1,0-18-16,9-10 15,10-9-15,28-18 16,37-48 0,10-18-1,28-29-15,10-18 16,-1 18 0,19 19-16,142-56 15</inkml:trace>
  <inkml:trace contextRef="#ctx0" brushRef="#br0" timeOffset="21133.6">8034 3792 0,'0'0'0,"0"0"15,0 0-15,0 0 16,0 0 0,0 0-16,9 9 15,1 1 1,-1 18-16,10 0 15,0 0 1,0-9-16,-1 0 16,-8 0-1,9-19-15,18-10 16,20-18 0,18-38-16,38-37 15,37-47 1,39-10-16,-1 20 15,-38 46 1,-37 47 0,-66 28-16</inkml:trace>
  <inkml:trace contextRef="#ctx0" brushRef="#br0" timeOffset="21780.71">14817 3792 0,'0'0'0,"0"0"16,0 0-16,0 0 15,9 9 1,0 1-16,1 18 16,-1-9-1,20-1-15,-1 1 16,19-9 0,19-20-16,18-18 15,10-38 1,29-27-16,-1-20 15,0 0 1,-18 10 0,-20 19-16,-18 27 15,-38 39 1</inkml:trace>
  <inkml:trace contextRef="#ctx0" brushRef="#br0" timeOffset="22772.89">10329 5152 0,'0'0'0,"0"0"0,0 0 16,0 0-1,0 0-15,0 0 16,0 10-1,10-1-15,-1 19 16,19 1 0,19 8-16,19-9 15,19-18 1,-10-20 0,-9-18-16,9-19 15,-9-19 1,9-9-16,-9-9 15,19-10 1,9 0-16,38 10 16,150-76-1</inkml:trace>
  <inkml:trace contextRef="#ctx0" brushRef="#br0" timeOffset="23272.46">12446 4965 0,'0'0'0,"0"0"0,0 0 16,0 0-1,9 9-15,1 10 16,18 9-1,0 0-15,10 10 16,0-10 0,9-9-16,9-10 15,10-9 1,9-28 0,10-19-16,28-37 15,28-29-15,19-18 16,-10-1-1,-9 29-15,-28 37 16,-28 29 0,-57 28-1</inkml:trace>
  <inkml:trace contextRef="#ctx0" brushRef="#br0" timeOffset="24689.1">8015 6973 0,'0'0'0,"0"0"16,0 0-16,0 0 15,-9-19 1,-1 10-16,10-1 15,0 1 1,0-1-16,0 10 16,0 0-1,0 0-15,10 10 16,9-1 0,9 10-16,19 0 15,19-1 1,28-18-16,9-9 15,1-19 1,27-19-16,1-19 16,-19-9-1,0 0-15,-10-19 16,20 1 0,-58 36-16</inkml:trace>
  <inkml:trace contextRef="#ctx0" brushRef="#br0" timeOffset="25925.94">12502 6963 0,'0'0'0,"0"0"0,-18 0 15,-1 0 1,9 10-16,1-1 16,0 0-1,9 20-15,9-11 16,19 1 0,0 0-16,19-19 15,10-10 1,28-36-16,18-29 15,10-19 1,0-19-16,9-18 16,29-19-1,9 9 1,18 28-16,123-46 16</inkml:trace>
  <inkml:trace contextRef="#ctx0" brushRef="#br0" timeOffset="27690.63">10113 8643 0,'0'0'0,"0"0"15,0 0 1,-9 0-16,9 0 16,0 0-1,0 9-15,0 0 16,9 20 0,0-1-16,20 9 15,-1-18 1,0 0-16,19-19 15,19-10 1,9-18 0,19-19-16,10-37 15,27-19 1,39-38-16,46-9 16,104-47-1</inkml:trace>
  <inkml:trace contextRef="#ctx0" brushRef="#br0" timeOffset="28407.72">14798 8277 0,'0'0'0,"0"0"16,0 0-16,0 0 15,0 0 1,0 9 0,9 10-16,1 9 15,-1 19 1,10-9-16,9-1 16,0-18-1,29 0-15,27-19 16,20-29-1,-1-17-15,10-30 16,10-17 0,-11-11-16,1 1 15,-47 47 1</inkml:trace>
  <inkml:trace contextRef="#ctx1" brushRef="#br0">15781 7984 0</inkml:trace>
  <inkml:trace contextRef="#ctx1" brushRef="#br0" timeOffset="473.23">15781 7984 0</inkml:trace>
  <inkml:trace contextRef="#ctx0" brushRef="#br0" timeOffset="31005.64">10263 10172 0,'0'0'0,"0"0"0,0 0 16,0 0-1,0 9-15,10 1 16,-1 18 0,1 0-1,9 10-15,-1-1 16,11-18 0,-1 0-16,19-19 15,9-19 1,38-28-16,47-47 15,66-47 1,66-37-16,75-28 16</inkml:trace>
  <inkml:trace contextRef="#ctx0" brushRef="#br0" timeOffset="31527.03">12907 10256 0,'0'0'0,"0"0"16,0 0-1,0-9-15,0 9 16,0 0 0,0 0-16,0 0 15,9 9 1,10 1-16,9 9 16,10-1-1,9-18-15,19-9 16,28-19-1,9-38 1,1-18-16,28-19 16,-57 37-1</inkml:trace>
  <inkml:trace contextRef="#ctx0" brushRef="#br0" timeOffset="33239">7996 11711 0,'0'0'0,"0"0"16,-19 0-16,1-10 16,-20 1-1,0 0-15,1-1 16,9 20-1,-1 18-15,20 0 16,9 9 0,19 10-16,37-9 15,38-10 1,29-37-16,18-38 16,0-19-1,38-47 1,18-18-16,48-19 15,84-56-15</inkml:trace>
  <inkml:trace contextRef="#ctx0" brushRef="#br0" timeOffset="33822.33">12380 11776 0,'0'0'0,"0"0"0,10 10 16,-1 18-1,0 0-15,20-9 16,-1 0-1,19-10-15,47-18 16,66-57 0,37-47-1,39-37-15,27-19 16,-9-9 0,-38 47-16,85-38 15</inkml:trace>
  <inkml:trace contextRef="#ctx1" brushRef="#br0">14240 10900 0</inkml:trace>
  <inkml:trace contextRef="#ctx0" brushRef="#br0" timeOffset="35069.83">10292 13146 0,'0'0'0,"0"0"0,0 0 15,0 10 1,0-1-16,9 10 16,1 0-1,-1-1-15,19 1 16,10-19 0,28-9-16,9-29 15,28-27 1,1-29-16,18-28 15,19-10 1,0 20 0,-75 55-16</inkml:trace>
  <inkml:trace contextRef="#ctx0" brushRef="#br0" timeOffset="35853">12390 13099 0,'0'0'0,"0"0"0,0 0 15,0 0 1,9 10-16,10-1 15,9 10 1,19-10-16,28-9 16,29-28-1,18-28 1,10-29-16,9-18 16,0-19-1,-19 10-15,-28 27 16,0 20-1,-37 27-15</inkml:trace>
  <inkml:trace contextRef="#ctx0" brushRef="#br0" timeOffset="37764.51">7987 14629 0,'0'0'0,"0"0"0,0 0 16,0 0-16,0 0 16,0 0-1,9 9 1,10 10-16,19 9 16,9-9-1,28-19-15,19-10 16,28-27-1,48-48-15,46-46 16,66-47 0,66-29-16</inkml:trace>
  <inkml:trace contextRef="#ctx0" brushRef="#br0" timeOffset="38256.79">12521 14404 0,'0'0'15,"0"0"-15,0 0 16,0 0-16,0 9 15,10 19 1,-1 10-16,0-1 16,1 1-1,9-1-15,9-18 16,10-10 0,27-27-16,48-39 15,19-37 1,37-37-16,57-38 15,19 10 1,84-48 0</inkml:trace>
  <inkml:trace contextRef="#ctx0" brushRef="#br0" timeOffset="39372.37">10386 15680 0,'9'0'0,"10"0"0,19 9 15,-1 0-15,1 1 16,-19-1 0,0 0-1,-19 10-15,0-9 16,0 8 0,-10 1-16,1-10 15,-1 1 1,1-1-16,-1 1 15,1-1 1,0 10-16,-1 0 16,1-1-1,9 1-15,9 0 16,1-10 0,18-9-1,19 0-15,28-28 16,38-28-16,19-29 15,9-37 1,-66 57-16</inkml:trace>
  <inkml:trace contextRef="#ctx0" brushRef="#br0" timeOffset="40035.41">15221 15642 0,'0'0'0,"0"0"0,0 0 16,0 9-1,0 1-15,0 18 16,10 0 0,8 10-16,11-10 15,18 9 1,37-18-16,29-28 15,57-38 1,46-56-16,29-29 16,-10-18-1,75-66 1</inkml:trace>
  <inkml:trace contextRef="#ctx0" brushRef="#br0" timeOffset="41004.99">10517 15642 0,'0'0'0,"0"0"15,10 9-15,-1 1 16,20 9 0,8 9-16,10 0 15,10-9 1,8-1 0,1-18-16,10-9 15,8-19 1,10-10-16,0-27 15,48-39 1,74-64-16,113-67 16</inkml:trace>
  <inkml:trace contextRef="#ctx0" brushRef="#br0" timeOffset="45429.64">6924 480 0,'0'0'0,"0"0"0,0 0 16,-19-9-1,0-10-15,-18 10 16,-1-1 0,-18 10-16,8 10 15,1-1 1,10 10-16,18-1 15,10-8 1,-1-1 0,20 10-16,8 0 15,11 9 1,8-9-16,-9 9 16,1 0-1,-10 0-15,-1 0 16,-8 0-1,-10 19-15,-19-9 16,-9 9 0,-38-10-16,-9 1 15,-29-19 1,1-10-16,56-18 16</inkml:trace>
  <inkml:trace contextRef="#ctx0" brushRef="#br0" timeOffset="46223.9">7319 733 0,'0'0'0,"0"0"0,0 0 16,0 0-1,0 0-15,0 10 16,0 27-1,-9 48-15,9 37 16,9 9 0,-9 0-1,0-9-15,0-28 16,0-19 0,0 0-16,-9-18 15,-1-10 1,10-10-16,0-18 15</inkml:trace>
  <inkml:trace contextRef="#ctx0" brushRef="#br0" timeOffset="47246.9">10405 658 0,'0'0'0,"0"0"16,-10-9-16,-9 0 15,-18-1 1,-1 10-16,-18 10 15,9-1 1,9 0-16,10 10 16,18 0-1,1-10 1,28 1-16,18 18 16,20 9-1,9-9-15,9 1 16,-9-1-1,-10 9-15,-18-9 16,-19 1 0,-10-1-16,-18 19 15,-20 18 1,-27-8-16,-38-1 16,-19-9-1,-9-19-15,18-28 16,1 0-1,28-9-15,37-1 16</inkml:trace>
  <inkml:trace contextRef="#ctx0" brushRef="#br0" timeOffset="47644.26">10828 1165 0,'0'0'0,"9"0"0,1-9 16,-1-1 0,19 1-16,1-1 15,-1 1 1,9 18-16,1 1 15,-19-1 1,0 1-16,-19 18 16,-29 19-1,-27 18-15,-29 10 16,-18-9 0,37-28-1,19-20-15,28 1 16,10-19-1,18 0-15,29 0 16,84 0 0,113-37-16,142-29 15</inkml:trace>
  <inkml:trace contextRef="#ctx0" brushRef="#br0" timeOffset="48195.92">12879 489 0,'0'0'0,"-10"0"0,-18-9 16,-19 9 0,-9 9-16,-10 1 15,0 18 1,19 0-16,19 10 15,9-10 1,19-9-16,9-1 16,19 1-1,20 0-15,17 9 16,11 0 0,-1-9-16,-19 0 15,-9-1 1,-9 11-16,-19-11 15,0 1 1,-19 9-16,-10 0 16,-46 10-1,-29 9-15,-28-10 16,-9-18 0,9 0-16,57-19 15</inkml:trace>
  <inkml:trace contextRef="#ctx0" brushRef="#br0" timeOffset="48727.9">13039 940 0,'0'0'0,"9"0"0,10 0 15,9-10 1,10 1-16,-1 9 16,1 0-1,-19 9-15,0 1 16,-10-1-1,-9 1-15,0-1 16,-9 10 0,-10-1-16,0 1 15,10 0 1,-1-10 0,1-9-16,9 0 15,9 10 1,1-1-16,18 10 15,0 9 1,10 0 0,-1 10-16,-18-10 15,0 0-15,-19 0 16,-28 10 0,-29 9-16,-65 0 15,-38-1 1,19-27-16,75-9 15</inkml:trace>
  <inkml:trace contextRef="#ctx0" brushRef="#br0" timeOffset="49225.1">15259 593 0,'0'0'0,"0"0"16,-19 0-1,-19 0-15,1 9 16,-10 0 0,9 1-16,10 9 15,0 9 1,18 0-16,1 0 16,18 10-1,10 8 1,19 20-16,9-10 15,9 1 1,-18-10-16,-19-10 16,-1 1-1,-27-10-15,-29 0 16,-37 9 0,-57 1-16,-18-10 15,18-18 1,38-10-16,56 0 15</inkml:trace>
  <inkml:trace contextRef="#ctx0" brushRef="#br0" timeOffset="49617.9">15447 1005 0,'0'0'0,"0"10"16,-19-1-16,0 19 16,10 10-1,0 9 1,18 9-16,10-9 16,9-9-1,19-20-15,0 1 16,9-19-1,-8-19-15,-1-18 16,-10-1 0,1 10-1,-19 0-15,-10 19 16,-9-1 0,0 10-16,0 28 15,0 38 1,0 47-16,-9 46 15,-10 169 1</inkml:trace>
  <inkml:trace contextRef="#ctx0" brushRef="#br0" timeOffset="50950.03">20837 3192 0,'0'0'0,"-9"0"16,-19 9-1,-19 0-15,-29 19 16,11 10 0,-1 9-16,28 9 15,10-9 1,19-9-16,18-1 15,19-18 1,0 0-16,19-1 16,0-8-1,0-1-15,1 1 16,-1-1 0,0 19-1,-10 0-15,1 19 16,-19 0-16,-10 0 15,-18 0 1,-20 9-16,-55 1 16,-48-1-1,-18-19 1,-1-27-16,1-20 16,84 1-16</inkml:trace>
  <inkml:trace contextRef="#ctx0" brushRef="#br0" timeOffset="51294.54">21458 3792 0,'0'0'0,"0"0"16,0 0-1,0 0-15,0 9 16,-19 20-16,1 17 16,-1 39-1,-9 9 1,9 0-1,9-19-15,1 0 16,0-10-16,-1-8 16,1-20-1,-1 1-15,1-20 16,0-8 0</inkml:trace>
  <inkml:trace contextRef="#ctx0" brushRef="#br0" timeOffset="51604">22333 3642 0,'10'0'0,"8"0"16,48 0-16,38 0 15,27 0 1,29-9-16,-19-1 16,-18 1-1,-29 9-15,-19 0 16,-18 0-1,-39 0-15</inkml:trace>
  <inkml:trace contextRef="#ctx0" brushRef="#br0" timeOffset="52087.68">23631 3379 0,'0'0'0,"0"0"0,0-976 16,0 1971 0,0-967-16,0 19 15,0 9 1,0 1 0,-9-1-16,9-19 15,-9 1 1,-1-19-16,1-1 15,9-18 1,0 0-16,0 0 16,0-9-1,0-28-15,0-20 16,0 1 0,9 9-16,1 19 15,-1 0 1,10 9-16,9 10 15,0 9 1,0 9 0,1 0-16,-10 20 15,-1-1 1,-18 0-16,-9 19 16,-29 9-1,-84 28-15,-160 85 16</inkml:trace>
  <inkml:trace contextRef="#ctx0" brushRef="#br0" timeOffset="53193.69">24365 3135 0,'0'0'0,"0"0"16,0 0-16,0 10 16,0 27-1,0 19-15,0 29 16,-9 9 0,-1 0-1,10-10-15,-9-18 16,9-19-1,0-19-15,0-10 16,9-8 0,-9-10-16,10 0 15,-1 0 1,19-10-16,1 1 16,18 0-1,0-1-15,9 1 16,10 18-1,-10 1-15,1-1 16,-10 0 0,-9 1-1,-1-1-15,-9-9 16,-9 0-16,0 0 16,0-9-1,0-10-15,-1 0 16,-8-18-1,-10-10 1,0 0-16,0 9 16,0 10-1,0 10-15,0 8 16,0 10 0,0 10-16,-10 27 15,-8 48 1,-1 46-16,0 19 15,0 10 1,-9-20-16,-10 20 16,1-10-1,-1-19-15,0-9 16,1-28 0,9-47-16</inkml:trace>
  <inkml:trace contextRef="#ctx0" brushRef="#br0" timeOffset="53756.22">20715 5725 0,'0'0'0,"0"0"15,-19 0-15,-28-10 16,-19 20 0,1-1-16,18 1 15,9 8 1,10-8 0,18-1-16,20 0 15,18 20 1,38-1-16,18 9 15,1 1 1,-10-1-16,1 1 16,-20 9-1,-9 0-15,-9 0 16,-19-10 0,-19 1-16,-29 9 15,-27 0 1,-38-1-16,-29-8 15,1-19 1,28-19-16,47 0 16</inkml:trace>
  <inkml:trace contextRef="#ctx0" brushRef="#br0" timeOffset="54205.54">21073 6109 0,'0'0'0,"9"0"0,0 0 16,20-9-1,-1 0-15,9 9 16,1 9-1,0 0-15,-10 10 16,-9 0 0,-19 9-1,0 0-15,-19 19 16,-19 0-16,-18 9 16,9-9-1,19-9 1,-1-19-16,20-1 15,0-8 1,18-1-16,0 1 16,29-1-1,47 0-15,18-9 16,10 0 0,-9 0-16,-10 0 15,-57 0-15</inkml:trace>
  <inkml:trace contextRef="#ctx0" brushRef="#br0" timeOffset="54445.75">21872 5959 0,'0'0'0,"10"0"16,-1 0-16,19-9 15,29 0 1,46-1 0,38 1-16,19 9 15,10 0 1,-39 0-16,-27 0 16,-67 0-16</inkml:trace>
  <inkml:trace contextRef="#ctx0" brushRef="#br0" timeOffset="54924.61">22982 5547 0,'0'0'0,"0"0"16,0 0-16,0 0 16,0 0-1,10 9-15,-1 28 16,1 20-1,-1 27-15,-9 10 16,0-10 0,0-18-1,-9-10-15,-1-18 16,1-19-16,9-1 16,0-18-1,0 0-15,0 0 16,0-28-1,9-37-15,19-20 16,1-9 0,8 1-1,1 36-15,9 10 16,0 19 0,0 28-16,0 19 15,9 19 1,1 8-1,-29 11-15,-9 8 16,-29 10-16,-27 10 16,-48 9-1,-47 0 1,10-29-16,56-37 16</inkml:trace>
  <inkml:trace contextRef="#ctx0" brushRef="#br0" timeOffset="55572.46">24450 5584 0,'0'0'0,"0"0"16,0 0-1,0 0-15,0 0 16,0 9 0,-10 20-16,1 8 15,0 19 1,-1 1 0,10-1-16,10-18 15,-1-1 1,0-18-16,1 0 15,-1-10 1,1-9-16,18 0 16,0-9-1,19-1-15,0 1 16,0 9 0,0 9-16,10 10 15,-1 9 1,1 19-16,-20 0 15,-18-10 1,-10 10-16,-18 0 16,-29 10-1,-74 8-15,-58 10 16,-9-28 0,29-28-1,75-10-15</inkml:trace>
  <inkml:trace contextRef="#ctx0" brushRef="#br0" timeOffset="55846.33">24563 5368 0,'9'0'0,"10"0"16,47-9 0,66 0-16,46-1 15,1 1 1,-10 9-16,-37 0 16,-57 0-1,-28 0-15,-28 0 16,-19 0-1</inkml:trace>
  <inkml:trace contextRef="#ctx0" brushRef="#br0" timeOffset="56506.01">20339 7479 0,'0'0'0,"0"0"16,-19 10-16,-9-1 15,0 19 1,-1 0-16,20 1 16,9 8-1,19 10-15,18 0 16,39 0-1,-1-10 1,0 1-16,-18-1 16,-10 1-16,-19-10 15,-9 0 1,-19 0-16,0 10 16,-29 9-1,-18 0-15,-28-10 16,-19 1-1,9-19-15,10-1 16,38-18 0</inkml:trace>
  <inkml:trace contextRef="#ctx0" brushRef="#br0" timeOffset="57046.7">21364 7948 0,'0'0'0,"10"0"0,-1-9 16,10 0-16,9-10 15,10 10 1,-10-1-16,0 1 15,-9 18 1,0 1-16,-19 18 16,-10 19-1,-18-1-15,-19 11 16,-19-1 0,19-18-1,10-20-15,18 1 16,9-19-1,10 0-15,0 0 16,19 0 0,19 0-16,28 10 15,0-1 1,-10 19 0,0 0-16,-18-9 15,-19 9-15,0 0 16,-19 0-1,-29 10-15,-27 9 16,-29 9 0,-9-18-16,28-20 15,19-8 1,29-10-16</inkml:trace>
  <inkml:trace contextRef="#ctx0" brushRef="#br0" timeOffset="57333.77">22023 7920 0,'0'0'0,"9"0"0,10 0 15,28-9 1,38-10-16,37 0 16,38 1-1,0-11 1,-28 1-16,-38 19 16,-19 0-16,-9-1 15,-38 10 1</inkml:trace>
  <inkml:trace contextRef="#ctx0" brushRef="#br0" timeOffset="57840.94">22963 7498 0,'0'0'0,"0"0"0,0 9 16,0 1 0,0 18-16,10 28 15,-10 10 1,0 0-16,0-10 16,-10 0-1,1-18-15,0-1 16,9-18-1,0-19-15,0 0 16,0 0 0,0 0-1,9-9-15,0-38 16,1-10 0,-1-8-16,10 18 15,0 9 1,9 10-16,0 19 15,19-1 1,0 20-16,0 9 16,-9 9-1,-10 9-15,-9-9 16,-19 1 0,-9 17-16,-38 11 15,-38-1 1,38-28-16</inkml:trace>
  <inkml:trace contextRef="#ctx0" brushRef="#br0" timeOffset="58247.96">24271 7310 0,'0'0'0,"10"0"0,-1-9 16,19 0-1,0-1-15,19 1 16,19 9-1,-9 19-15,-1 9 16,1 28 0,-10 19-16,-19 28 15,-19 19 1,-18 10-16,-19 8 16,-10 1-1,-9-19-15,9-19 16,10-18-1,19-10-15,-1-47 16</inkml:trace>
  <inkml:trace contextRef="#ctx0" brushRef="#br0" timeOffset="58459.82">24092 8127 0,'0'0'0,"10"0"0,18 0 16,28-19-1,48 0-15,46 0 16,20 10 0,-1 0-16,-28 18 15,-84-9 1</inkml:trace>
  <inkml:trace contextRef="#ctx0" brushRef="#br0" timeOffset="59077.7">21148 9253 0,'0'0'15,"0"0"-15,0 0 16,0 0-16,0 0 16,-19-10-1,-28 1-15,-28 18 16,-10 19-1,0 0-15,20 10 16,18 0 0,18-10-1,20 0-15,9 9 16,9 1 0,29 9-16,37 9 15,10 0 1,-10-9-16,-18 0 15,-10-9 1,-19-1-16,-19 1 16,-18-1-1,-57 10-15,-56 19 16,-57-10 0,19-28-16,28-18 15,66-10 1</inkml:trace>
  <inkml:trace contextRef="#ctx0" brushRef="#br0" timeOffset="59612.4">21534 9553 0,'0'0'0,"0"9"16,-19 10-16,0 9 15,10 10 1,-1 9-16,10-10 16,10 1-1,8-1-15,11-18 16,18 0-1,0-19-15,9-19 16,1 0 0,-1-18-16,0-20 15,-18 10 1,-10 10-16,-9-1 16,0 10-1,0 19-15,-10-1 16,1 10-1,-1 10 1,0 27-16,10 48 16,-19 27-1,0 20-15,0-29 16,-9-9 0,-1-19-16,10-19 15,0-18 1,0-10-16,10-9 15,-10-19 1</inkml:trace>
  <inkml:trace contextRef="#ctx0" brushRef="#br0" timeOffset="59813.51">22728 9459 0,'0'0'0,"19"0"16,38-9-16,37-10 16,28 0-1,-9 10 1,-29-1-16,-8 1 16,-48 0-1</inkml:trace>
  <inkml:trace contextRef="#ctx0" brushRef="#br0" timeOffset="60315.99">23547 9140 0,'0'0'0,"0"0"0,0 0 15,0 9-15,0 10 16,0 19-1,0 18-15,0 28 16,-10-9 0,1-9-1,0-19-15,-1-9 16,1-20-16,-1-8 16,10-10-1,0 0 1,0-10-16,-9-37 15,9-9 1,0-10-16,9 20 16,1-1-1,9 18-15,9 1 16,0 19 0,19 0-16,0 18 15,-9 10 1,-10 9-16,-9 9 15,-19 10 1,-10 0-16,-27 19 16,-29 9-1,-28 0-15,0-9 16,9-19 0,47-29-1</inkml:trace>
  <inkml:trace contextRef="#ctx0" brushRef="#br0" timeOffset="60861.95">24666 9281 0,'0'0'16,"10"0"-16,-1-10 16,19 1-16,10 0 15,0-1 1,-1 20 0,1-1-16,-19 19 15,-1 0-15,-18 10 16,-18 9-1,-29 18-15,-38-8 16,-9-10 0,19-19-1,18-10-15,29-18 16,9 0 0,10-9-16,9 9 15,9-9 1,19-1-16,29 1 15,9 18 1,-10 1-16,0 18 16,-8 0-1,-20 0-15,-9 0 16,-29 10 0,-27 18-16,-76 29 15,-66-1 1,-28-28-16,28-18 15,113-29 1</inkml:trace>
  <inkml:trace contextRef="#ctx0" brushRef="#br0" timeOffset="63500.68">26021 2619 0,'0'0'0,"0"0"0,0 19 16,0 28 0,0 37-16,0 66 15,9 85 1,10 37-1,0 19-15,0 28 16,0 28 0,-1 28-16,-18 29 15,-18-1-15,-1-27 16,-28 27 0,-10-9-1,10-9-15,0 18 16,10-37-1,27-37-15,1-39 16,-1-36 0,10-48-16,0-65 15,0-29 1,10-18-16,-1-37 16,1-20-1,-10-18-15,9-10 16,-9 1-1,0-10-15,9 0 16,-9 0 0</inkml:trace>
  <inkml:trace contextRef="#ctx0" brushRef="#br0" timeOffset="64830.26">24911 2957 0,'0'0'0,"0"0"16,9 0-16,38-9 16,47-1-1,104-9-15,131 10 16,94 0-1,76-1-15,18 20 16,10-1 0,10 0-1,-48 10-15,-19 0 16,-75 9-16,-47 10 16,-28 9-1,-56-10-15,-29 1 16,-38-20-1,-37 1-15,-38-19 16,-27 0 0,-30 0-1,-27 0-15,-19-9 16,0 9 0,-19 0-16,0 0 15,-10 0 1</inkml:trace>
  <inkml:trace contextRef="#ctx0" brushRef="#br0" timeOffset="65834.99">26980 3314 0,'0'0'0,"0"0"0,0 9 15,10 10-15,-1 28 16,1 18 0,-10 20-1,9-1-15,-9 1 16,9-10-16,-9-10 15,0-27 1,0-1 0,0-18-16,0 0 15,0-19 1,0 0-16,0 0 16,0-9-1,10-38-15,-1-10 16,1-18-1,-1 0-15,1 10 16,-1-1 0,0 19-16,1 19 15,-1 0 1,-9 18-16,0 1 16,0 9-1,0 0-15,0 0 16</inkml:trace>
  <inkml:trace contextRef="#ctx0" brushRef="#br0" timeOffset="66729.12">28260 3689 0,'0'0'0,"0"0"16,9 0-1,1-10-15,8-8 16,11-1-1,18-9-15,19 0 16,9 18 0,-19 1-1,1 18-15,-20 1 16,1 8-16,-10 11 16,-9 8-1,-19 1-15,-9 18 16,-20 10-1,-27 9-15,-10 0 16,0-19 0,19-9-1,19-28-15,9-1 16,10 1 0,9-19-16,9 10 15,10-1 1,37 0-16,29 1 15,28-10 1,9 0-16,10 0 16,-29 0-1,-18 9-15,-28-9 16,-20 0 0,1 0-16,-19 0 15,-1 0 1,-8 0-1,-10 0-15</inkml:trace>
  <inkml:trace contextRef="#ctx0" brushRef="#br0" timeOffset="67479.33">29906 3529 0,'0'0'0,"0"0"16,0 0-16,0 10 15,0 18-15,-9 19 16,-1 9 0,20 10-1,-1-10-15,1 0 16,18-18 0,0-1-16,0-8 15,10-11 1,-1 1-16,1-19 15,0-9 1,-10-10-16,10-19 16,-1 1-1,-18-1-15,0 10 16,-10 9 0,-9 10-16,0 9 15,0 0 1,0 9-16,0 29 15,0 28 1,-9 27-16,-1 20 16,1 0-1,-10-10 1,10-9-16,-1-10 16,1-28-1,0-18-15,9-1 16,0-18-1,0-19-15</inkml:trace>
  <inkml:trace contextRef="#ctx0" brushRef="#br0" timeOffset="68147.03">31186 3745 0,'0'0'0,"0"0"16,0 0-16,0 9 15,0 1 1,0-1-16,0 1 16,0 8-1,0-8-15,0-1 16,0 1 0,0-1-16,0-9 15,0 0 1,0 0-16,0 0 15,0 0 1,9 0-16,0 0 16,20-9-1,18 9-15,9 0 16,10 9 0,0 0-16,0 1 15,-10 8 1,1-8-16,-20-1 15,1 1 1,-19-1 0,-1 0-16,1 20 15,-9-1 1,-1 28-16,-9 10 16,-19 18-1,0 10-15,1 0 16,-1 0-1,0-10-15,10-9 16,-1-19 0,1 1-16,-1-29 15</inkml:trace>
  <inkml:trace contextRef="#ctx0" brushRef="#br0" timeOffset="68355.5">31298 4411 0,'0'0'0,"10"0"0,9 0 16,37 0 0,66-9-16,67 0 15,46 9 1,9 0-16,104 9 15</inkml:trace>
  <inkml:trace contextRef="#ctx0" brushRef="#br0" timeOffset="70906.75">26830 5190 0,'0'0'0,"0"0"15,0 0-15,9 0 16,1-19-1,27 0-15,29 1 16,47-1 0,9 10-1,-18 18-15,-19 19 16,-20 0-16,-18 10 16,-9 9-1,-19 0 1,-19 9-16,-28 10 15,-19-1 1,-10-8-16,1-11 16,9-17-1,0-11-15,18-18 16,1 0 0,19 0-16,-1 0 15,20 0 1,9-18-16,37 8 15,10 1 1,19 18-16,9 19 16,-19 1-1,-9 8-15,-10 1 16,-18-1 0,-19 1-16,-19-1 15,-10 10 1,-27 0-16,-29 0 15,-38 0 1,-27-10 0,8-18-16,10-19 15,57 0 1</inkml:trace>
  <inkml:trace contextRef="#ctx0" brushRef="#br0" timeOffset="73005.31">28655 5434 0,'0'0'0,"0"0"0,0 0 15,0 0 1,0 0-16,0 9 16,0 10-1,0 19-15,9 9 16,1 9-1,-1 0-15,10-9 16,0-9 0,0-10-1,9-10-15,-9 1 16,9-19-16,-9 0 16,9 0-1,-9-9-15,9-10 16,-9 10-1,0-1 1,-1 1-16,-8 0 16,-10-1-16,0 10 15,0 0 1,0 0 0,0 0-16,0 0 15,0 0 1,0 0-16,0 0 15,0 0 1,0 0-16,0 0 16,0 0-1,0 0-15,0 0 16,0 0 0,0 0-16,0 0 15,0 0 1,0 0-16,0 0 15,0 0 1,0 0-16,0 0 16,0 0-1,9 10-15,-9-10 16,0 0 0,0 0-16,0 0 15,0 0 1,0 0-1,0 0-15,0 0 16,0 0 0,0 0-16,0 0 15,0 0 1,0 0-16,0 0 16,0 0-1,0 0-15,0 0 16,0 0-1,0 0-15,0 0 16,0 0 0,0 0-16,0 0 15,0 9 1,0-9-16,0 0 16,0 0-1,0 0 1,0 0-16,0 0 15,0 0-15,0 0 16,0 0 0,0 0-1,0 0-15,0 0 16,0 0 0,0 0-16,0 0 15,0 0 1,0 0-16,0 0 15,0 0 1,0 0-16,0 0 16,0 0-1,0 0-15,0 0 16,0 0 0,0 0-16,0 0 15,0 0 1,0 0-16,0 9 15,0-9 1,0 0-16,0 0 16,0 0-1,0 0 1,0 10-16,0-10 16,0 0-1,0 0-15,0 9 16,0 0-1,0-9-15,0 10 16,0-1 0,0 1-16,0-10 15,0 0 1,0 0-16,0 0 16,0 9-1,0-9-15,0 9 16,0-9-1,0 10-15,0-10 16,0 9 0,0 1-16,0-1 15,0 0 1,-9 19-16,-1-9 16,-8 9-1,-1 1-15,-19-1 16,-56 9-1,-85 1 1,-56-1-16,-122 1 16</inkml:trace>
  <inkml:trace contextRef="#ctx0" brushRef="#br0" timeOffset="73421.63">28683 5406 0,'0'0'0,"0"0"15,10 0-15,18-19 16,19 0-1,38 1-15,37-1 16,0 9 0,-18 1-16,-20 18 15,-27-9 1,-29 0-16</inkml:trace>
  <inkml:trace contextRef="#ctx0" brushRef="#br0" timeOffset="74140.92">30527 5425 0,'0'0'0,"0"0"0,0 0 15,-19 0-15,0 9 16,-18 0 0,-10 1-16,-10 18 15,10 0 1,19 0-1,0-9-15,9 0 16,0-1-16,10 1 16,-1 0-1,1 0 1,0 9-16,9 0 16,9 10-1,0-1-15,1 1 16,18-1-1,0 1-15,10-1 16,-1-18 0,1 0-16,0 0 15,-10-19 1,-9 0-16,0 0 16,-1-10-1,-18 1 1,0-10-16,-18-9 15,-29-10 1,-19 10-16,-38 9 16,48 10-1</inkml:trace>
  <inkml:trace contextRef="#ctx0" brushRef="#br0" timeOffset="75249.16">31421 5368 0,'0'0'0,"0"0"0,0 0 16,0 0-1,0 0-15,0 0 16,0 0 0,0 0-16,0 0 15,9 0 1,1 0-16,18 0 15,0-9 1,19 0-16,0-1 16,-9 1-1,-1 9-15,1 0 16,-19 0 0,0 0-1,-1 0-15,1 0 16,0 0-16,0 0 15,-10 0 1,1 0-16,-1 0 16,0 0-1,1 0 1,-10 0-16,9 9 16,-9 1-1,0 8-15,0 29 16,0 9-1,-19 10-15,1 0 16,-1 9 0,0-19-16,0 0 15,10 1 1,-1-10-16,1-10 16,0 1-1,-1-19-15,1-1 16,9-8-1,0-1-15,0-9 16,0 0 0</inkml:trace>
  <inkml:trace contextRef="#ctx0" brushRef="#br0" timeOffset="76121.16">33048 5528 0,'0'0'0,"0"0"16,0 0 0,0 0-16,0 0 15,0 0 1,0-10-16,0 1 16,0 0-1,0-10-15,-19 0 16,1 0-1,-1 1-15,-9 8 16,-1 1 0,1 9-16,9 9 15,0 1 1,10 8-16,0 1 16,18 9-1,0 0-15,20 1 16,-1-11-1,0 1-15,10-10 16,9-9 0,-10 0-1,1-18-15,0-1 16,-1 0 0,-18 0-16,0 10 15,0 0 1,-10-1-16,1 10 15,-10 0 1,9 19-16,0 37 16,-9 38-1,0 9-15,-9 1 16,-10-1 0,10-47-16,-1-9 15,-8 0 1,-1 9-16,0 0 15,-9 1 1,9-38-16</inkml:trace>
  <inkml:trace contextRef="#ctx0" brushRef="#br0" timeOffset="77025.6">31110 3454 0,'0'0'0,"10"0"16,18 0-16,28-9 15,20-1 1,18 20-16,9-1 31,10 19-31,0 19 16,0 0-16,0 19 16,-19 18-1,0 10-15,-9 19 16,-10 18-1,-9 19-15,-19 0 16,-19 19 0,-19 0-16,-27 9 15,-20 10 1,-9 9-16,9-9 16,-9 9-1,0-19-15,0-18 16,0-20-1,9-37-15,1-18 16,9-19 0,-10-38-1,19-19-15</inkml:trace>
  <inkml:trace contextRef="#ctx0" brushRef="#br0" timeOffset="77568.66">30894 3548 0,'0'0'0,"0"9"0,0 29 16,-19 37-16,0 38 15,0 18 1,10 19-1,9 0-15,9 29 16,1 8 0,-1-9-16,10-9 15,0-9 1,0-19-16,9-10 16,0-9-1,0-19-15,19 0 16,10-9-1,9-9-15,18-10 16,20 0 0,-1-19-16,10 0 15,19-18 1,0-10-16,28-9 16,169 18-1</inkml:trace>
  <inkml:trace contextRef="#ctx0" brushRef="#br0" timeOffset="86354.79">3659 1916 0,'0'0'0,"0"0"0,0 9 16,0 28 0,-18 48-16,-11 65 15,1 66 1,28 37-16,10 38 15,18 19 1,9 27-16,1 11 16,-10 46-1,-9 28 1,-19 28-16,0 47 16,-19 19-1,-9 0-15,9 19 16,10 9-16,18-9 15,10-19 1,9 19 0,10 0-16,0 18 15,-20-27 1,1-20-16,9-8 16,1-57-1,8-19-15,1-37 16,0-57-1,-10-37-15,-9-38 16,-10-37 0,-9-57-16,-9-8 15,-10-20 1,0-28-16,0-18 16,10-29-1,-1-9 1,1-19-16,9-9 15,0-19-15</inkml:trace>
  <inkml:trace contextRef="#ctx0" brushRef="#br0" timeOffset="87257.99">3979 14854 0,'0'0'0,"0"0"0,0 0 15,0 0 1,0 0-16,-18 9 15,-11 10 1,-8 37-16,-10 38 16,0 47-1,18 9-15,20 9 16,0 1 0,9-19-16,0-1 15,0 1 1,9-9-16,0-20 15,1-18 1,18-10-16,-19-46 16</inkml:trace>
  <inkml:trace contextRef="#ctx0" brushRef="#br0" timeOffset="87783.97">3942 14413 0,'0'0'0,"0"0"16,0 9 0,-10 1-16,-9 18 15,1 37 1,-11 76-16,1 66 15,28 65 1,19 28-16,19 10 16,18-1-1,19 66-15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02T15:03:46.950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03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5-02T15:05:31.635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2803 2319 0,'0'0'0,"0"0"0,0 19 16,-9 28-1,9 65-15,9 48 16,10 9 0,0 0-16,-10-29 15,1-18 1,-1-19 0,1-28-16,-1-18 15,-9-20 1,0-18-16,0 0 15,0-19 1,0 0-16,0 0 16</inkml:trace>
  <inkml:trace contextRef="#ctx0" brushRef="#br0" timeOffset="438.78">3302 2966 0,'0'0'0,"0"0"0,0 0 16,0-18 0,0-1-16,9-9 15,10-10 1,19 1-1,28-1-15,18 10 16,1 19 0,0 9-16,-19 18 15,-19 10 1,-19 1-16,-9-1 16,-29 19-1,-27 9-15,-29 10 16,-28-10-1,0-9-15,18-19 16,20-28 0,9 0-16,19-19 15,-1-9 1,-8-19-16,9-18 16,9 27-1</inkml:trace>
  <inkml:trace contextRef="#ctx0" brushRef="#br0" timeOffset="921.31">4139 2929 0,'0'0'0,"0"0"16,0-19-16,10 0 16,-1-18-1,19-1-15,1-9 16,18 19 0,0 0-16,9 19 15,10 9 1,-10 18-16,1 11 15,-20 17 1,-18 1-16,-9 10 16,-20-10-1,-9-10 1,-18 1-16,-20-10 16,1-9-16,-1-19 15,1-19 1,9-19-1,0-27-15,9-10 16,10-1 0,19 20-16,-1 19 15,20 27 1,8 1-16,-8 9 16</inkml:trace>
  <inkml:trace contextRef="#ctx0" brushRef="#br0" timeOffset="1315.36">4929 2919 0,'0'0'0,"0"0"16,10-18-16,-1-1 16,20-9-1,-1-10-15,0 10 16,19 0-1,0 0-15,-9 18 16,-1 20 0,10 9-1,-9 18-15,0 10 16,-20 9 0,-18 1-16,-28-1 15,-19 0 1,-9-18-16,-10-20 15,19-18 1,0-18-16,0-20 16,9-9-1,10-9-15,18-10 16,10 10 0,10 18-16,-1 20 15</inkml:trace>
  <inkml:trace contextRef="#ctx0" brushRef="#br0" timeOffset="2075.48">6444 3004 0,'0'0'0,"0"0"16,-9-9-16,9 9 15,0 0 1,9 0-16,19-10 16,48 1-1,55-1-15,67 10 16,37 0 0,28-9-16,10 9 15,0 0 1,-57 0-16,-37 0 15,-38 0 1,-37 0 0,-38 0-16,-19 0 15,-10-9 1,-18 9-16,0-10 16,-10 1-1,-9-1-15,0 10 16</inkml:trace>
  <inkml:trace contextRef="#ctx0" brushRef="#br0" timeOffset="2599.12">8796 1184 0,'0'0'0,"0"18"0,0 29 16,0 75 0,0 85-16,-9 46 15,-1 66-15,10 38 16,0 37-1,0 37 1,0 20-16,0 8 16,-19 39-1,10 27-15,-10 10 16,0 28 0,0 0-16,1 18 15,8-8 1,20-1-16,8-28 15,-8-56 1,9-47-16,-1-56 16,-8-47-1,-1-66-15,1-57 16,-1-46 0,1-37-16,-10-48 15,9-37 1,-9-28-16,0-19 15</inkml:trace>
  <inkml:trace contextRef="#ctx0" brushRef="#br0" timeOffset="3222.24">8711 1418 0,'0'0'0,"0"0"0,0 0 16,0 0 0,10 0-16,18 0 15,47 0 1,38 0-16,38 0 15,18 0 1,-19-9 0,-18 9-16,-19 0 15,-19 0-15,-28-9 16,-19 9 0,-9 0-16,-20 0 15,1 0 1,-9 9-1,-10-9-15</inkml:trace>
  <inkml:trace contextRef="#ctx0" brushRef="#br0" timeOffset="3538.24">9906 1353 0,'0'0'0,"0"0"0,9 9 16,1 10-16,-1 9 15,1 0 1,-1 0-16,-9-9 16,0 0-1,-9-1 1,-10 1-16,0-9 15,-19-10 1,10 0-16,0-19 16,0-19-1,18 1-15,1-1 16,9 20 0</inkml:trace>
  <inkml:trace contextRef="#ctx0" brushRef="#br0" timeOffset="4755.92">11863 865 0,'0'0'0,"0"0"0,0 0 15,0 0 1,0 9-16,0 10 16,0 47-16,0 46 15,0 19 1,0 20-16,0-1 16,-10 0-1,-8 9-15,-1-27 16,0-10-1,0-19 1,10-19-16,-1-18 16,1-19-1,-1-10-15,1-8 16,9-11 0,0 1-16,0-10 15,0 1 1,0-1-16,0 1 15,0-1 1,0-9-16,0 0 16,0 0-1,0 0-15,0 0 16,0 0 0,9 0-16,1-9 15,27-10 1,11 0-16,27 10 15,38-1 1,28 20 0,28 18-16,10 9 15,18 10 1,10 0-16,-9 10 16,-10-1-1,-9-19-15,0 1 16,-20-1-1,-17-18-15,-20-9 16,-28-10 0,-28-19-16,-10-9 15,1-10 1,-20-18-16,1-19 16,-10-38-1,-9-18-15,-19-19 16,0-10-1,-19 1-15,10-1 16,-10 10 0,0 0-1,10-10-15,-1 10 16,1 28 0,0 10-16,-1 9 15,10 28 1,0 18-16,0 10 15,0 19 1,0 19-16,0 9 16,0 0-1</inkml:trace>
  <inkml:trace contextRef="#ctx0" brushRef="#br0" timeOffset="5784.27">9172 4486 0,'0'0'0,"10"0"16,8 0-16,11 0 15,18 0 1,19 0-16,28 0 16,28 0-1,10 0-15,-1 0 16,-8-9 0,-29 9-1,-28-9-15,-29 9 16,1 0-16,-10 0 15,0-19 1,-9 9 0,0-8-16,0-1 15,0 10 1,-1-1-16,-8 1 16,-10-1-1,0 10-15,9 10 16,1-1-1,-10 19-15,0 10 16,-19 9 0,0 0-16,0-10 15,10-18 1,-1 0-16,1-19 16,9 0-1,0 0-15,0-19 16,9-19-1,1 1-15,-1 9 16,1 9 0,-10 10-16,0-1 15,0 10 1,0 0-16</inkml:trace>
  <inkml:trace contextRef="#ctx0" brushRef="#br0" timeOffset="6720.54">12032 3801 0,'0'0'0,"0"0"0,0 10 16,0 9 0,0 27-16,-9 48 15,-1 47 1,1 19-1,-1 18-15,1 0 16,0 0 0,9-9-16,0-28 15,-10-10 1,1-9-16,-10-28 16,10-9-1,-1-29-15,1-19 16,-1 1-1,1-19-15,0-1 16,9 1 0,0-19-16,0 0 15,0 0 1,0 0-16,0 0 16,0 0-1,9 0-15,10-9 16,18-1-1,20 1-15,18 0 16,47 18 0,29 0-16,37 20 15,28 8 1,20-9 0,-11 10-16,-8-19 15,-20-1 1,-37-18-16,-19 0 15,-37-18 1,-19-1-16,-20-19 16,-8 1-1,-10-20-15,-10-27 16,1-10 0,-19-28-16,0-9 15,-19-10 1,-10 0-16,-8 1 15,-1 8 1,-10 10-16,11 19 16,-1 9-1,9 10-15,1 18 16,0 19 0,-1 10-1,1 9-15,9 18 16,0 1-1,0 9-15</inkml:trace>
  <inkml:trace contextRef="#ctx0" brushRef="#br0" timeOffset="7582.39">8335 7855 0,'9'0'0,"20"0"16,36 0-16,67-10 15,37 1 1,1-1-16,9 10 16,9 10-1,9-1-15,-18 1 16,-19 8 0,-28 1-1,-29-9-15,-37-10 16,-10 0-1,-18 0-15,-10 0 16,0-10-16,-18 1 16,56-160-1,-66 169 1,0 0-16,0 0 16,0 0-1,0 9-15,-10 1 16,1 18-1,0 19-15,-1 0 16,1 9 0,-10 0-16,9-18 15,1-20 1,-10 1-16,10-19 16,-1 0-1,-8-28-15,8-19 16,1-28-1,18 9 1,1 10-16,8 19 16,1 8-1,0 20-15,0 0 16,-10 9-16,-9 9 16,0 0-1,-9 29-15,-10-10 16</inkml:trace>
  <inkml:trace contextRef="#ctx0" brushRef="#br0" timeOffset="8459.15">11533 7273 0,'0'0'0,"0"0"16,0 9-16,0 29 15,10 46 1,-1 57-16,1 28 15,-1 28 1,10 19-16,0 9 16,9 9-1,-9-8 1,0-29-16,-19-19 16,0-37-1,0-38-15,0-19 16,0-27-1,0-20-15,0-18 16,0 0 0,0-19-16,0 0 15,9 0 1,19-19-16,10-19 16,18 1-1,20-10-15,27 9 16,10 10-1,28 19-15,10 18 16,18 19 0,0 1-1,19 17-15,1 11 16,-20-1 0,-9-18-16,-10-1 15,-18-9 1,-29-18-16,-27-10 15,-10-19 1,-10 0-16,0-18 16,10-10-1,-9-47-15,-1-28 16,-18-47 0,-10-37-16,-19-10 15,-9 0 1,0 10-16,0-1 15,0 10 1,-18 9 0,-1 20-16,0 17 15,0 29-15,0 29 16,10 18 0,0 37-1,-1 19-15,1 10 16</inkml:trace>
  <inkml:trace contextRef="#ctx0" brushRef="#br0" timeOffset="9053.95">8777 11776 0,'0'0'0,"19"0"16,37 0-16,48-9 15,56 9 1,37 0-16,-18 9 15,-19 1 1,-28 9 0,-19-10-16,-29 0 15,-18 1 1,-19-1-16,-9-9 16,-19 0-16</inkml:trace>
  <inkml:trace contextRef="#ctx0" brushRef="#br0" timeOffset="9301.81">10254 11636 0,'0'0'0,"0"0"0,0 0 15,0 0 1,9 9-16,1 0 16,-1 20-1,10-1-15,-9 0 16,-10 9-1,0 1 1,-19-10-16,-10-9 16,-8 0-1,-1-19-15,1 0 16,8-19 0,11 0-16</inkml:trace>
  <inkml:trace contextRef="#ctx0" brushRef="#br0" timeOffset="10153.48">11900 11054 0,'0'0'0,"0"0"0,0 0 16,0 0 0,10 9-16,-1 10 15,1 37 1,8 38-16,1 47 15,0 37 1,0 19 0,-10 10-16,1 8 15,8 1 1,-8 0-16,-1-19 16,1-19-1,-1-37-15,1-28 16,-10-29-1,0-37-15,0-9 16,0-20 0,0-18-16,9 0 15,0-9 1,20-10-16,8-18 16,10-10-1,19 0-15,0 9 16,19 10-1,-1 0 1,29 19-16,28 18 16,0 0-16,19 20 15,0-1 1,-19 9-16,-9-18 16,0 0-1,-29-10 1,-9-9-16,-9 0 15,-10-19 1,0 1-16,1-20 16,-10-28-1,-10-37-15,0-38 16,-8-46 0,-39-29-16,-9 0 15,-19 19 1,0 10-16,-9 27 15,0 10 1,-10 19-16,10 27 16,0 29-1,9 38-15,10 27 16</inkml:trace>
  <inkml:trace contextRef="#ctx0" brushRef="#br0" timeOffset="10448.94">12681 14085 0,'0'0'0,"0"0"0,0 0 16,0 0-16,0 0 16,10 18-1,-10-8-15</inkml:trace>
  <inkml:trace contextRef="#ctx0" brushRef="#br0" timeOffset="10595.5">12700 15126 0,'0'0'0,"0"0"0,0 0 15</inkml:trace>
  <inkml:trace contextRef="#ctx0" brushRef="#br0" timeOffset="10754.05">12653 15661 0,'0'0'0,"0"0"15,0 0 1,0 0-16,0 0 16</inkml:trace>
  <inkml:trace contextRef="#ctx0" brushRef="#br0" timeOffset="11332.08">9022 14385 0,'0'0'0,"0"0"0,0 9 16,0 29-16,-10 46 15,10 47 1,10 38 0,-1 28-16,19 19 15,1 0 1,-11-10-16,1 1 15,0-10 1,-10-19-16,-9-18 16,0-29-1,0-37-15,0-29 16,0-18 0,10-9-16,-10-19 15,0-19 1,0 0-16</inkml:trace>
  <inkml:trace contextRef="#ctx0" brushRef="#br0" timeOffset="11860.73">9426 16590 0,'10'0'0,"8"0"16,20 0-16,28 0 16,19 0-1,9 9-15,9 0 16,10 1-1,9-1-15,1 10 16,-1-10 0,-19 1-16,-37-10 15,-19 0 1,-9 0-16,-19 0 16,-10 0-1,-9-10-15,0 10 16,0-9-1,0 0-15,0 9 16,0 0 0,0 9-16,-19 0 15,1 19 1,-1 19-16,-19 10 16,10-20-1,0-9-15,-1-9 16,1-19-1,0-19 1,9-28-16,0-18 16,10-20-1,18 10-15,10 19 16,9 28 0,1 0-16,-1 18 15,0 1 1,10 18-16,-20 10 15,1 9 1,-19-9-16</inkml:trace>
  <inkml:trace contextRef="#ctx0" brushRef="#br0" timeOffset="12987.82">11900 16167 0,'0'0'0,"0"0"15,0 0 1,0 0-16,0 0 16,0 0-1,0 10-15,-9 18 16,0 38 0,9 46-16,9 29 15,0 9 1,-9-9-16,0 0 15,0-20 1,0-17-16,0-20 16,0-9-1,0-9-15,0-10 16,10-18 0,-1-1-16,1-18 15,-1 0 1,0-10-16,1 1 15,18-1 1,0-9 0,29 0-16,18 0 15,28-9 1,10 18-16,10 0 16,18 1-1,19 18-15,-10 0 16,10 0-1,0 10-15,-19-1 16,-9-18 0,-19 0-16,-10-19 15,-28 0 1,1-19-16,-20 0 16,10-18-1,-10-10-15,1-38 16,-10-46-1,-19-38-15,-28-19 16,0 1 0,-19 8-1,1 11-15,8 17 16,1 30 0,-1 17-16,1 20 15,0 18 1,-1 19-16,1 0 15,-1 19 1,1 9-16</inkml:trace>
  <inkml:trace contextRef="#ctx0" brushRef="#br0" timeOffset="13708.99">11562 15614 0,'0'0'0,"0"0"0,0 0 15,0-10 1,0 1-16,0 9 15,0 0 1,0 9-16,9 10 16,1 47-1,18 28-15,0 37 16,0 19 0,-9 19-16,9 37 15,0 76 1,10 103-16</inkml:trace>
  <inkml:trace contextRef="#ctx0" brushRef="#br0" timeOffset="15666.4">12145 1005 0,'0'0'0,"0"0"0,0 0 15,0 0-15,9 0 16,1-9 0,27 0-16,29-1 15,38 1 1,-20 9-16,-18 9 15,-9 1 1,-20-1-16,-8 10 16,-11 0-1,1 9 1,-9 28-16,-10 19 16,-10 28-1,-9 10-15,1-10 16,-1 10-1,-9-19-15,-1-19 16,10-19 0,10-9-16,0-28 15,9-1 1,0-18-16</inkml:trace>
  <inkml:trace contextRef="#ctx0" brushRef="#br0" timeOffset="16274.13">13161 1446 0,'0'0'0,"0"0"16,0 0-16,-19 0 16,-9-9-1,-19 18-15,-10 10 16,1 9-1,9 10-15,19-1 16,18 1 0,1-1-1,0-18-15,18 0 16,0-10 0,1-9-16,18 0 15,10-28 1,9-19-16,9-28 15,1-9 1,-1 28-16,-18 18 16,-1 10-1,1 18-15,-10 10 16,0 10 0,1 18-16,8 19 15,1 19 1,-1-1-16,10 1 15,0-10 1,-9-18-16,9-10 16,-9-9-1,9-19 1,0-10-16,-10-8 16,1-20-1,-19-18-15,-19-10 16,-9-9-1,-10 0-15,-19 9 16,-9 19 0,-9 10-16,-29 27 15,28 10 1</inkml:trace>
  <inkml:trace contextRef="#ctx0" brushRef="#br0" timeOffset="17837.21">12361 4139 0,'0'0'0,"0"0"16,10 0-1,-1-9-15,19-1 16,1 1 0,18 18-16,0 1 15,0 18 1,9 19-16,-9 19 15,-9 18 1,-10 19-16,-19 29 16,-9 8-1,-18-8-15,-1-20 16,-9-18 0,-1-19-16,1-9 15,9-19 1,10-29-16</inkml:trace>
  <inkml:trace contextRef="#ctx0" brushRef="#br0" timeOffset="18047.81">12164 4880 0,'0'0'0,"9"0"15,19 0-15,38-18 16,38-1 0,-10-9-16,0 9 15,9-9 1,-9 18-16,-47 1 16</inkml:trace>
  <inkml:trace contextRef="#ctx0" brushRef="#br0" timeOffset="18607.13">13330 4561 0,'0'0'0,"0"0"16,-9 10 0,-19 9-16,-10 9 15,0 19 1,1 18-16,9 1 15,9 0 1,9-19-16,10-10 16,10-18-1,-1 0-15,10-10 16,9-9 0,0-19-16,19-9 15,10-28 1,-10-1-16,-9 11 15,-1 8 1,-18 19-16,0 10 16,9 18-1,0 1 1,0 18-16,20 19 16,8 18-1,0-8-15,1-1 16,-20-18-16,1-10 15,-10-10 1,1-18 0,-11 0-16,1-18 15,0-10 1,0-29-16,-19-8 16,-10-11-1,-8 11-15,-29-1 16,-10 19-1,-18 10-15,37 18 16</inkml:trace>
  <inkml:trace contextRef="#ctx0" brushRef="#br0" timeOffset="19912.96">12070 8005 0,'0'0'0,"9"0"0,10-10 16,19 1 0,18 0-16,10 9 15,19 18 1,-10 10 0,0 29-16,-19 8 15,-8 11-15,-11 8 16,-27 19-1,-10 10 1,-19-10-16,0-9 16,-9-10-16,-1-18 15,11-10 1,8-37-16</inkml:trace>
  <inkml:trace contextRef="#ctx0" brushRef="#br0" timeOffset="20110.98">12295 8549 0,'10'0'0,"18"0"0,57-19 15,28-9 1,9 0-16,-9 0 15,9 0 1,-65 9-16</inkml:trace>
  <inkml:trace contextRef="#ctx0" brushRef="#br0" timeOffset="20656.31">13359 8192 0,'0'0'0,"0"0"0,-19 0 15,-10 10 1,-18 18-16,-9 19 16,-10 0-1,19 18 1,19-8-16,18-1 16,1-18-1,18-1-15,1-18 16,-1 0-1,10-19-15,19-10 16,9-37 0,19-9-16,-10 0 15,-9 9 1,-9 0-16,-10 19 16,-9 18-1,0 1-15,9 18 16,0 1-1,0 18-15,19 9 16,0 1 0,0-1-16,0 1 15,-9-19 1,0 0 0,-1-19-16,1-19 15,-10 0 1,0-9-16,-9-19 15,-9-9 1,-10-10-16,-19 0 16,-28 19-1,-38 19-15,29 9 16</inkml:trace>
  <inkml:trace contextRef="#ctx0" brushRef="#br0" timeOffset="21337.15">12371 11608 0,'0'0'0,"0"0"15,9 0-15,1-10 16,18 1 0,9-1-16,10 1 15,19 18 1,10 20-16,-1 17 15,-9 11 1,-19-1-16,-10 10 16,-18 9-1,-19 9-15,-19 10 16,1 9 0,-20-9-16,10 0 15,-1-19 1,11-37-16</inkml:trace>
  <inkml:trace contextRef="#ctx0" brushRef="#br0" timeOffset="21552.87">12239 12358 0,'0'0'0,"9"0"16,10-9-1,19-10-15,37-9 16,29 0 0,9-10-1,-1 10-15,-8 9 16,9 10-16,-47-1 16</inkml:trace>
  <inkml:trace contextRef="#ctx0" brushRef="#br0" timeOffset="22106.9">13471 11973 0,'0'0'0,"0"0"16,0 0-16,-9-9 15,-19 9 1,-19 9-16,-29 10 16,11 19-1,-1 9-15,19 0 31,19-1-31,18-8 16,1 0-16,18-10 16,1-10-1,-1-8-15,19-10 16,19-10 0,0-8-16,0-20 15,10 1 1,-1-10-16,-18 9 15,-1 10 1,-8 0-16,-1 19 16,0-1-1,19 20-15,10 8 16,-1 10 0,0 10-16,1-1 15,-1 1 1,1-19-1,-1 0-15,-9-19 16,0 0 0,-9-19-16,0 0 15,-20-19 1,-8-18-16,-20-9 16,-37-11-1,-19 11-15,-28 8 16,-9 20-1,-1 37-15,39 0 16</inkml:trace>
  <inkml:trace contextRef="#ctx0" brushRef="#br0" timeOffset="22873.47">12183 16355 0,'0'0'16,"0"0"-16,0 0 16,9 0-16,0 0 15,20 0 1,18 0-16,19 9 16,-1 1-1,-8-10-15,-1 9 16,-18 1-1,0-1-15,-10 19 16,0 10 0,-9 18-16,0 19 15,-19 28 1,0 0-16,-19 19 16,-9-9-1,-1-19-15,11-19 16,8-19-1,1-18 1,-1-20-16,10-8 16</inkml:trace>
  <inkml:trace contextRef="#ctx0" brushRef="#br0" timeOffset="23046.45">12136 17181 0,'0'0'0,"0"0"0,0 0 15,9 0 1,10-19-16,18-19 16,48 1-1,19-10-15,27-9 16,29 9 0,151-47-16</inkml:trace>
  <inkml:trace contextRef="#ctx0" brushRef="#br0" timeOffset="23650.8">13302 16674 0,'0'0'0,"0"0"0,-9 0 16,-10 9-1,-19 10-15,1 9 16,-10 19-1,0 10-15,18 8 16,10-8 0,10-1-16,18-19 15,1-9 1,-1-9-16,1 0 16,9-19-1,9 0-15,0-19 16,19-18-1,0-20-15,0-18 16,10-9 0,-20 18-16,1 10 15,-19 28 1,-1 9-16,1 10 16,9 18-1,1 10-15,-1 18 16,19 20-1,0-1 1,-9 0-16,-1 1 16,1-20-1,-10-18-15,0 0 16,1-19 0,-1 0-16,-9-19 15,-1-19 1,-18-27-16,-18-10 15,-29-1 1,-19 11-16,-10 9 16,-8 18-1,37 19-15</inkml:trace>
  <inkml:trace contextRef="#ctx0" brushRef="#br0" timeOffset="24966.29">10583 1202 0,'0'0'0,"0"10"0,0 9 16,0 37-1,-18 38-15,-1 9 16,0 28 0,0 1-1,10-10-15,-1 0 16,1-57-1</inkml:trace>
  <inkml:trace contextRef="#ctx0" brushRef="#br0" timeOffset="25687.45">10640 4130 0,'0'0'0,"0"0"0,9 0 16,1-10 0,18 10-16,0 10 15,19-1 1,0 19-1,0 10-15,-9 9 16,-19 0 0,-1 9-16,-18 10 15,-18-1 1,-29 10-16,-29-9 16,-8-10-1,27-9-15,20-19 16,18-9-1,9-19-15,20 10 16,27-10 0,57 0-16,57-10 15,18-9 1,1 1-16,-29 8 16,-85 10-1</inkml:trace>
  <inkml:trace contextRef="#ctx0" brushRef="#br0" timeOffset="26470.26">10348 7554 0,'0'0'0,"0"0"16,10 0-16,8 0 16,39-9-1,27 0 1,-8 9-16,-1 9 16,-28 0-1,-9 1-15,-20 9 16,1-1-1,-19 10-15,-9 1 16,-10 8 0,-19 1-16,-9-1 15,0 1 1,19-20-16,19 1 16,-1-9-1,10-1-15,10 0 16,18 20-1,19-1-15,9 9 16,1 10 0,-1 0-16,-18 0 15,-19 0 1,-19 0 0,-28 18-16,-38 10 15,-28-9 1,0-10-16,37-27 15</inkml:trace>
  <inkml:trace contextRef="#ctx0" brushRef="#br0" timeOffset="27181.4">10320 10960 0,'0'0'0,"0"10"0,0-1 15,0 19 1,0 19-16,9 0 16,1 19-1,18-10 1,0-9-16,10-10 15,-1-9-15,1-18 16,0-10 0,9-10-1,-10-8-15,1-1 16,-19-9 0,0 0-16,-10 18 15,-9 1 1,0 9-16,0 0 15,0 9 1,0 38-16,0 38 16,0 27-1,0 20-15,0 8 16,9 1 0,-9-66-16</inkml:trace>
  <inkml:trace contextRef="#ctx0" brushRef="#br0" timeOffset="27749.97">10809 13184 0,'0'0'0,"0"0"0,0 0 15,0 0 1,0 9-16,0-9 16</inkml:trace>
  <inkml:trace contextRef="#ctx0" brushRef="#br0" timeOffset="27940.52">10856 14028 0,'0'0'0,"0"0"0,0 0 16,0 0-1,0 10 1,0-1-16,0 0 16,0-9-1</inkml:trace>
  <inkml:trace contextRef="#ctx0" brushRef="#br0" timeOffset="28090.15">10649 14676 0,'0'0'0,"0"0"0,0 0 16,0 0-1,0 0-15,0 0 16,0 0-1</inkml:trace>
  <inkml:trace contextRef="#ctx0" brushRef="#br0" timeOffset="28895.71">9953 15604 0,'0'0'0,"0"0"0,0 10 16,9 9-16,1 37 15,-1 19 1,1 9 0,-1 10-1,0 0-15,1-10 16,-1-27-16,1-10 15,-1-10 1,1-9-16,-1-9 16,0 0-1,1-19-15</inkml:trace>
  <inkml:trace contextRef="#ctx0" brushRef="#br0" timeOffset="29304.05">10433 16074 0,'0'0'0,"0"0"15,0-19-15,0 0 16,9-18 0,1-1-1,18 0-15,0-8 16,19-1-1,10 18-15,-10 20 16,-10 0-16,1 18 16,-10 0-1,-9 20 1,0 8-16,-19 10 16,-19 0-1,-19 9-15,-9-18 16,0-1-1,0-18-15,10-19 16,8 0 0,1-19-16,9-18 15,10-10 1,-1 0 0,20 0-16,-1 19 15</inkml:trace>
  <inkml:trace contextRef="#ctx0" brushRef="#br0" timeOffset="29712.08">10960 15858 0,'0'0'0,"0"0"0,9-19 16,0 0-16,20-9 16,-1 0-1,10 0-15,-1 18 16,1 20 0,-1-1-16,1 19 15,-10 0 1,-9 19-16,-19 0 15,0 0 1,-19 0-16,-18-9 16,-1-10-1,10-9 1,0-19-16,-1-19 16,1-9-1,19-10-15,-1-18 16,10 28-1</inkml:trace>
  <inkml:trace contextRef="#ctx0" brushRef="#br0" timeOffset="36070.21">1881 5340 0,'0'10'0,"0"18"16,0 47-16,0 65 16,0 20-1,0-1-15,0-18 16,0-19-1,0-19 1,0-28-16,10-28 16,-10-9-16,0-19 15,0-1 1,0-18 0,0 0-16,9 0 15,1-18 1,18-20-16,0-9 15,0 10 1,19 9-16,-18-1 16,8 20-1,1 9-15,0 9 16,-10 20 0,-9-1-16,-10 19 15,-18-1 1,-20 11-16,-37-1 15,-18-9 1,-10-19-16,9-9 16,-18-19-1,27-19-15,1 0 16,19-9 0,27 0-1,20 9-15</inkml:trace>
  <inkml:trace contextRef="#ctx0" brushRef="#br0" timeOffset="36532.35">3020 6091 0,'0'0'0,"0"0"0,-10 0 15,-18 0 1,-9 0-16,-1 9 16,10 0-1,-1 10-15,1 9 16,0 1-1,19 8-15,-1 1 16,20-10 0,-1-9-16,0-1 15,20-18 1,-1 0-16,9 0 16,1 0-1,0 0 1,-1 0-16,1 0 15,-19 10 1,0-1-16,-1 0 16,1 1-1,19 9-15,-19-10 16</inkml:trace>
  <inkml:trace contextRef="#ctx0" brushRef="#br0" timeOffset="37210.14">3961 6063 0,'0'0'0,"0"0"0,0 0 16,-19-19-1,0 0-15,-19-9 16,-9 19-1,-9-1-15,-1 20 16,10 18 0,10 0-1,8 19-15,20-10 16,0 1-16,18-1 16,0 1-1,20-10-15,8-9 16,10-10-1,0-9-15,10-19 16,-1 1 0,1-20-16,-20 1 15,1-1 1,-19-9-16,0 0 16,-10 19-1,-9 0 1,0 19-16,0-1 15,0 10 1,0 10-16,0 18 16,9 37-1,1 48-15,18 28 16,-9 9 0,0-9-16,-19-1 15,-19-8 1,-28-10-16,-28 0 15,-38-10 1,-28-18-16,-10-38 16,19-28-1,10-28-15,28 0 16,19-18 0,18-1-16,20 0 15,18 0 1,9 10-1</inkml:trace>
  <inkml:trace contextRef="#ctx0" brushRef="#br0" timeOffset="37849.12">5108 5903 0,'0'0'0,"-9"0"0,-19-9 16,-19-1-16,-10 20 16,-9-1-1,0 19-15,19 19 31,10 0-31,9 0 16,18-10-16,10 1 16,10-19-16,-1 0 15,10-10 1,9-9 0,0 0-16,0-9 15,1-10 1,8-9-16,-9-1 15,-9 1 1,0 19-16,0 0 16,0-1-1,9 20-15,0 18 16,19 37 0,0 29-16,-9 38 15,-10-1 1,-18 10-16,-20-10 15,-28 0 1,-9-9-16,-28-18 16,-9-11-1,-29-27-15,9-19 16,-9-19 0,0-28-16,19-19 15,28 1 1,29-11-16,18 11 15</inkml:trace>
  <inkml:trace contextRef="#ctx0" brushRef="#br0" timeOffset="38097.94">5654 6222 0,'0'0'0,"0"0"0,0 0 15,0 0 1,0 9-16,0 10 16,9 9-1,-9 19-15,0 0 16,0 9-1,-9-37-15</inkml:trace>
  <inkml:trace contextRef="#ctx0" brushRef="#br0" timeOffset="38268.51">5249 5903 0,'0'0'0,"0"0"0,0 0 16,0 0-16,10 0 16,-1 9-1,1 1-15</inkml:trace>
  <inkml:trace contextRef="#ctx0" brushRef="#br0" timeOffset="38703.81">5833 6241 0,'0'0'0,"0"0"15,0 9-15,9 1 16,0 18 0,1 9-16,-1 1 15,1 9 1,-1-10-1,0 1-15,1-19 16,-10-1 0,0-18-16,0 0 15,9-9 1,1-19-16,-1-19 16,19-19-1,1 1-15,8 27 16,1 10-1,-1 18-15,1 1 16,0 18 0,-1 20-16,1 18 15,-19 18 1,-19 10-16,-10 28 16,1-18-1,0-57 1</inkml:trace>
  <inkml:trace contextRef="#ctx0" brushRef="#br0" timeOffset="39461.36">7253 6016 0,'0'0'0,"0"0"0,-19-19 15,-18 0 1,-20 10-16,-9-1 16,1 20-1,-1 18-15,19 0 16,9 19 0,10 0-16,18 9 15,1 0 1,18 1-16,1-20 15,18 1 1,0-19-16,0-1 16,10-18-1,0-9 1,-1-10-16,1-18 16,-19-1-1,0-18-15,-19 9 16,0 0-1,0 19-15,0 9 16,0 10 0,0 9-16,0 9 15,9 10 1,0 56-16,-9 66 16,0 46-1,-9 10 1,-10 0-16,0 0 15,1-28-15,-20-9 16,0-29 0,-18-37-1,-1-28-15,1-19 16,0-29-16,-1-27 16,1-29-1,9-27 1,18-38-16,29-10 15,29-18-15,18 9 16,28 0 0,28-10-1,20 10-15,-10 19 16,-1 19 0,-17 9-16,-30 28 15,-18 19 1,-37 18-16</inkml:trace>
  <inkml:trace contextRef="#ctx0" brushRef="#br0" timeOffset="39918.62">894 7414 0,'0'0'0,"47"-10"15,169-9-15,179-9 16,94-9 0,38-1-16,47 10 15,28 0 1,-28 19-16,-19 9 16,-28 9-1,-76 0-15,-46 10 16,-66 0-1,-67 0-15,-65-1 16,-84 1 0,-48-9-16,-47-1 15,-18 0 1,-20-9 0</inkml:trace>
  <inkml:trace contextRef="#ctx0" brushRef="#br0" timeOffset="40241.1">734 7733 0,'9'0'0,"57"-29"16,150-17-16,123-20 16,56 10-1,76 9-15,84 28 16,94 10 0,-28-1-16,9 20 15,0-10 1,-84 0-1,-85 9-15,-85 0 16,19 19-16</inkml:trace>
  <inkml:trace contextRef="#ctx0" brushRef="#br0" timeOffset="63091.87">11910 649 0,'0'0'0,"0"0"15,0 0-15,0 0 16,0 0 0,-10 0-16,1 0 15,0 9 1,-10 1-16,9 8 16,1 11-1,9-1-15,9 9 16,1 1-1,9-10 1,-1 0-16,1 10 16,-9-10-16,8 19 15,1 9 1,0 10-16,-10 9 16,-9 19-1,-9 9 1,-10 0-16,0 0 15,1-9 1,8 0-16,1-19 16,-1 0-16,1 0 15,0 0 1,-1-9 0,1-1-16,-1 10 15,10-9 1,0-10-16,0-9 15,10 0 1,-1-9-16,-9-10 16,0-9-1,0-1-15,0 1 16,0 0 0,0 0-16,0 9 15,0-9 1,10-1-16,-10 1 15,9 0 1,0-10-16,1 1 16,-1-10-1,10 0-15,9 0 16,19-10 0,0-8-1,19-1-15,9 0 16,10 10-1,9-1-15,0 20 16,0 8 0,10 11-16,-1-1 15,-9 0 1,0 0-16,-18-9 16,8 0-1,1-10-15,-10 0 16,1 1-1,-1-10 1,0 0-16,0-10 16,1 1-16,-1 0 15,-9-10 1,0 0 0,-1 0-16,1 0 15,-9-9 1,-1 0-16,1-9 15,-1-1 1,0 1-16,1-10 16,-10-10-1,-9-8-15,-1-10 16,1 0 0,-19-19-16,-1-9 15,-8-10 1,-1 0-16,-9 10 15,0-9 1,0-1-16,0 0 16,-9 10-1,-1-9-15,-8 8 16,8 20 0,1 0-16,-1 18 15,1 0 1,0 19-1,-1 0-15,1 10 16,-1 9 0,1 0-16,9-1 15,-9 11 1,-1 8-16,10 1 16,0-1-1,0 10-15,0 0 16,-9 0-1</inkml:trace>
  <inkml:trace contextRef="#ctx0" brushRef="#br0" timeOffset="69041">11693 4102 0,'0'0'0,"0"0"0,0 0 0,0 0 15,0 0 1,-9-10-16,0 1 16,-1 9-1,10 0-15,0 0 16,0 0 0,0 0-1,0 0-15,0 9 16,10 1-1,-10-10-15,0 0 16,0 0 0,0 0-16,9 0 15,0 0 1,1 0-16,9-10 16,-1 1-1,-8 0-15,-1-1 16,1 10-1,-1 0-15,0 0 16,1 10 0,-1 8-16,1 10 15,9 19 1,-10 10-16,0 8 16,-9 10-1,0 0 1,0 0-16,-9 1 15,0-1 1,9 0-16,0 0 16,0 0-1,0 0-15,0-19 16,0 0 0,9-9-16,0-9 15,-9-1 1,0 10-16,0 0 15,0 0 1,0 9-16,0 1 16,0-1-1,0-18-15,0-1 16,0-9 0,10-9-1,-10 0-15,0-19 16,0 0-16,0 0 15,0 0 1,9 0-16,1 0 16,-1 0-1,19-10 1,0 1-16,19 9 16,0 0-1,19 9-15,19 1 16,0-1-1,18 10-15,1 0 16,9-1 0,18 1-16,1-9 15,0-1 1,9 0-16,-10-9 16,-8 10-1,-1-1-15,-9 0 16,0 1-1,-19-1-15,-9 1 16,-10-10 0,-19 0-16,-18 0 15,0 0 1,-1-10-16,-9-9 16,1 1-1,-1-10-15,0-10 16,-9-18-1,0-19 1,-1-19-16,1 0 16,-9-9-1,-10-10-15,0 10 16,0-10 0,0 1-16,-10 9 15,10 9 1,-9 19-16,-1 9 15,1 10 1,0 18-16,-1 10 16,1 0-1,9 9 1,0 10-16,0-1 16,0 10-16,0 0 15,0 0 1,0 0-1,0 10-15,0 18 16,0 28 0,0 19-16,0 29 15,0-1 1,0 19-16,0 0 16,-10 0-1,1-10-15,0 1 16,-10-10-1,0-9-15,10-10 16,-10-9 0,9-18-16,1-20 15,0 1 1,-1-20-16,1 1 16,-1-9-1,1-1-15,0 0 16,-1-9-1,10 10-15,-9-10 16,-10 0 0,0 0-1,-19 0-15,-27 9 16,-20-9 0,-9 0-16,-19 0 15,-9 10 1,-1-10-16,10 0 15,-18 0 1,-1-10-16,10 1 16,-1-1-1,1 1-15,0 0 16,18-1 0,20 10-16,8 0 15,11-9 1,8-1-1,10 1-15,0 0 16,9-10-16,1 0 16,-1 0-1,1-9-15,-1-9 16,0-1 0,1-9-1,8-9-15,1 0 16,0-10-1,9-18-15,10-10 16,-1 0 0,1-9-16,9 0 15,9-10 1,1 10-16,-1 0 16,19-1-1,1 1-15,-1 0 16,10 0-1,-1 9-15,-9 9 16,-9 10 0,0 10-1,0 18-15,-10 0 16,-9 28 0</inkml:trace>
  <inkml:trace contextRef="#ctx0" brushRef="#br0" timeOffset="73232.21">15137 1465 0,'0'0'0,"0"0"16,9 0-1,10 0-15,28-9 16,37-1-1,67 1-15,47 0 16,46 9 0,20-10-16,-10 1 15,-29 9 1,-27 0-16,-38 0 16,-19 9-1,-19 1-15,-37-1 16,-19 0-1,-10 1 1,-18-1-16,-1-9 16,-8 0-1,-11 0-15,-8 0 16,-1 0-16,-9 0 16,0 0-1,0 0 1,0 0-16,0 0 15,0 0 1</inkml:trace>
  <inkml:trace contextRef="#ctx0" brushRef="#br0" timeOffset="73939.28">17865 1156 0,'0'0'0,"0"9"0,0 28 16,0 20 0,-10 8-16,10 1 15,0 0 1,0-10-1,0-18-15,0-1 16,0-9 0,0-9-16,0 0 15,0-19 1,0 0-16,0 0 16,0 0-1,0 0-15,0-19 16,0-18-1,0-1-15,0 0 16,10-8 0,-1 8-16,0 1 15,1-1 1,-1 10-16,1 9 16,-1 10-1,1-1 1,-1 1-16,19 9 15,0 0 1,1 9-16,8 1 16,10-1-1,-9 10-15,0 0 16,-1-1 0,-9 1-16,-9 0 15,0-10 1,-19 1-16,0-1 15,0 0 1,-28 20-16,-19-1 16,-29 19-1,-27 0-15,-29-1 16,10 1 0,9 0-16,57-19 15</inkml:trace>
  <inkml:trace contextRef="#ctx0" brushRef="#br0" timeOffset="76414.2">23462 499 0,'0'0'0,"9"0"15,20-10-15,-1 1 16,19 0 0,0-1-1,0 10-15,-9 10 16,9 18 0,-10 0-16,1 19 15,-19 0 1,0 9-16,-19 0 15,-19 1 1,-19-1-16,-9 0 16,-9-18-1,-1-19-15,-9-10 16,19-9 0,0-19-16,0-9 15,10-10 1,8 1-16,20-19 15,9-1 1,9 10 0,1 1-16,9 8 15,-1 10-15,-8 18 16</inkml:trace>
  <inkml:trace contextRef="#ctx0" brushRef="#br0" timeOffset="76905.03">23170 921 0,'0'0'0,"0"0"15,0 0 1,0 0-16,0 9 15,0 10-15,-18 19 16,-29 37 0,-29 37-1,-37 29 1,-9-10-16,0-18 16,9 0-16,9-10 15,20-19 1,9-9-16,18-9 15,10-10 1,19-9-16,0-9 16,18-20-1,1-8-15,9-10 16</inkml:trace>
  <inkml:trace contextRef="#ctx0" brushRef="#br0" timeOffset="77291.14">23688 874 0,'0'0'0,"0"0"0,9 0 15,19-9-15,10 18 16,28 10 0,37 37-16,39 38 15,-1 37 1,9 10 0,-18-19-16,-29-9 15,-9-20-15,-18 1 16,-20-19-1,-18-18 1,-1-10-16,-18-10 16,-9-9-16,-1 0 15,-9 1 1,0-20 0</inkml:trace>
  <inkml:trace contextRef="#ctx0" brushRef="#br0" timeOffset="77996.42">24948 2291 0,'0'0'0,"0"0"0,10 0 16,-1-19 0,10 0-16,19-18 15,9-10 1,0 0-16,9 0 15,1 19 1,9 19-16,-1-1 16,-8 20-1,-1 8-15,-18 10 16,-10 1 0,-9-1-16,-10 9 15,-9 1 1,-28 9-1,-28-10-15,-10 1 16,-9-19-16,9-19 16,0-19-1,19-19 1,9 1-16,10-1 16,19-9-1,18 10-15,0 9 16,1-1-1,9 1-15,9 19 16,0 0 0,10 9-16,-20 9 15,1 0 1,0 10-16,-19 9 16,0 10-1,-19 9-15,-9 28 16,-19 28-1,-19 9-15,-9 39 16,-10-1 0,10 9-16,-10 1 15,1-10 1,8-28 0,11-19-16,18-19 15,9-27 1,10-20-16,18 1 15,1-19 1,-1-19-16,10 0 16</inkml:trace>
  <inkml:trace contextRef="#ctx0" brushRef="#br0" timeOffset="78303.75">25400 2347 0,'0'0'0,"9"0"15,20 0-15,8 10 16,10 18 0,19 19-16,19 28 15,9 28 1,-9 0-16,-10 10 15,-19-20 1,-18-17 0,0-1-16,-10-10 15,-9-8 1,-1-11-16,1-8 16,-19-19-1</inkml:trace>
  <inkml:trace contextRef="#ctx0" brushRef="#br0" timeOffset="78939.1">26096 3370 0,'0'0'0,"0"0"0,10-19 16,-1 0-16,19-18 16,0-1-1,19 10-15,0 0 16,1 19-1,8-1 1,0 20-16,-18-1 16,0 19-1,-20 0-15,1 0 16,-19 1 0,-9-1-16,-19 9 15,-19-9 1,-19-9-16,-9-19 15,9-9 1,-10-19-16,11-10 16,18-9-1,18 0-15,20 10 16,-1 9 0,20-1-16,-1 11 15,1 8 1,-1 1-16,1 9 15,8 9 1,1 1 0,-9 18-16,-1 9 15,-9 20 1,-9 18-16,-20 9 16,-18 19-1,-28 19-15,9-9 16,-9-1-1,9-8-15,0-20 16,10-9 0,9-9-16,0-10 15,18-18 1,11-10-16,8-9 16,1-19-1</inkml:trace>
  <inkml:trace contextRef="#ctx0" brushRef="#br0" timeOffset="79294.14">26153 3314 0,'0'0'0,"9"0"16,0 0-16,20 9 15,8 0 1,10 19-16,19 19 16,9 28-1,10 29-15,-10 8 16,1 1 0,-1-10-16,-19-9 15,-9-28 1,-9-10-16,-10-19 15,-9 1 1,0-19-16,0-1 16,-10 1-1,-9-19 1,0 0-16,0 0 16</inkml:trace>
  <inkml:trace contextRef="#ctx0" brushRef="#br0" timeOffset="79932.13">21571 1906 0,'0'0'0,"0"0"15,10-9-15,8-10 16,20-19-16,18 10 16,29 0-1,0 28 1,9 10-1,-9 27-15,-1 1 16,-18 9-16,-19-10 16,-28 10-1,-10-9-15,-18-1 16,-19 10 0,-38 0-16,-38-19 15,-9-19 1,10-18-16,18-10 15,19-18 1,10-20 0,18 1-16,20 0 15,18 0-15,28 9 16,38 9 0,-29 19-16</inkml:trace>
  <inkml:trace contextRef="#ctx0" brushRef="#br0" timeOffset="80504.41">24694 3792 0,'0'0'0,"0"0"16,0 0-16,0 0 16,0-19-1,0 0-15,-9-18 16,0-10-1,9-9-15,9-1 16,10 1 0,9 9-1,0 0-15,1 19 16,8 0 0,1 19-16,-1 18 15,1 0 1,-19 20-16,0 8 15,-10 10 1,-18 9-16,-29 19 16,-28-9-1,-28-10-15,-9-28 16,-1-9 0,19-28-16,20-19 15,8-10 1,20-18-1,18-19-15,19 0 16,28 0 0,-9 37-16</inkml:trace>
  <inkml:trace contextRef="#ctx0" brushRef="#br0" timeOffset="82620.96">15042 5312 0,'0'0'16,"0"0"-16,0 0 0,0 0 16,10 0-1,18-9 1,10-10-16,9 0 15,0 0 1,0 10-16,0 0 16,0 18-1,9 0-15,10 19 16,19 29 0,0 18-16,-1 28 15,-9 0 1,1 0-16,-10-9 15,-19 0 1,-10 0-16,-9-19 16,1 0-1,-1 0-15,0-9 16,-9-10 0,0-18-1,0-1-15,-1-18 16,11 0-1,-1-19-15,0 0 16,28-19 0,20 0-16,27-18 15,57-1 1,38 1-16,37 8 16,9 29-1,1 10-15,9 18 16,-9-9-1,-10-1-15,-9 1 16,-29-19 0,-18 0-16,-29 0 15,-27 0 1,-29-9 0,-28-1-16,-10 1 15,-18 0-15,-19-1 16,-1 1-1,1 0 1,-19 9-16,0 0 16</inkml:trace>
  <inkml:trace contextRef="#ctx0" brushRef="#br0" timeOffset="83089.85">19784 6016 0,'0'0'16,"0"0"-16,0 0 0,0 0 16,0 9-1,0 0-15,9 20 16,1 17 0,-10 1-16,0 10 15,0-20 1,0 1-1,0-10-15,0-9 16,0-19 0,0 0-16,0 0 15,0-10-15,9-37 16,10-28 0,9-9-1,10 18-15,9 10 16,19 9-1,-10 19-15,10 18 16,-10 10 0,1 10-16,-20 9 15,-18 9 1,-9 0-16,-20 0 16,-27 28-1,-58 10-15,-17-10 16,46-28-1</inkml:trace>
  <inkml:trace contextRef="#ctx0" brushRef="#br0" timeOffset="83936.96">22888 4974 0,'0'0'0,"10"-9"15,-1-10-15,19-18 16,0-1 0,1 10-16,8 0 15,10 18 1,10 10-1,-10 19 1,0 28-16,-9 9 0,-20 29 16,-27-1-1,-38 10 1,-19-10-16,-28-18 16,0-19-1,-10-28-15,20-19 16,18-19-1,19-9-15,0-10 16,19-18 0,9-19-16,9 0 15,20 19 1,18 9-16,0 19 16,0 9-1,10 0-15,0 10 16,-19-1-1,-1 10 1,-18 0-16,0 10 16,-9 27-16,-19 29 15,-38 46 1,-38 29 0,-18 28-16,-19 0 15,0 9 1,0 1-16,9-20 15,10-9 1,18-28-16,10-28 16,19-19-1,28-28-15,19-10 16,18-18 0,1-19-16,9 0 15</inkml:trace>
  <inkml:trace contextRef="#ctx0" brushRef="#br0" timeOffset="84320.45">22700 5321 0,'0'0'0,"0"0"16,9 0 0,10 0-16,10 10 15,27 9 1,19 37-16,19 38 16,10 9-1,-1 19-15,10 9 16,-19-18-1,0-1-15,-28-27 16,-9-10 0,-20-19-16,1-9 15,-19-9 1,-1-1-16,-8-18 16,-1 0-1,-9-10-15</inkml:trace>
  <inkml:trace contextRef="#ctx0" brushRef="#br0" timeOffset="84914.16">23584 6457 0,'0'0'16,"0"0"-16,0-19 15,0-9-15,10-10 16,-1 1 0,1-10-16,18 0 15,0 19 1,0 9-16,0 10 15,1 18 1,-1 0 0,-9 19-16,0 10 15,-19 18-15,-19 10 16,-19 0 0,-28-10-16,-9-19 15,-10-8 1,10-20-16,19-9 15,9-19 1,18-9-16,1-9 16,19-20-1,-1 10 1,20 0-16,9 10 16,-1 9-16,1 0 15,-9 18 1,-10 1-16,0 9 15,0 9 1,-10 19 0,-27 66-16,-29 47 15,-28 18 1,-19 20-16,0-1 16,-19 0-1,10 0-15,18-27 16,10-29-1,28-19-15,10-28 16,28-19 0,9-18-16,10-20 15,9-18 1,0 0-16</inkml:trace>
  <inkml:trace contextRef="#ctx0" brushRef="#br0" timeOffset="85231.63">23481 6494 0,'0'0'0,"0"0"0,0 0 15,0 0 1,0 0-16,9 0 15,10 10 1,19 36-16,28 48 16,9 28-1,0 19-15,0-10 16,-18-27 0,-1-11-16,-18-8 15,0-29 1,-20 0-16,1 1 15,-9-29 1</inkml:trace>
  <inkml:trace contextRef="#ctx0" brushRef="#br0" timeOffset="85887.03">23801 7592 0,'0'0'0,"0"0"0,0-9 16,9-10 0,10-28-16,19-9 15,9 9 1,0 0-16,9 9 16,1 19-1,-10 10-15,0 18 16,-10 20-1,1-1 1,-19 19-16,0 0 16,-19 18-16,-19-8 15,-19-1 1,-9-19 0,-9 1-16,-1-19 15,10-19 1,0-19-16,9-9 15,10-10-15,9-9 16,10 0 0,18 0-1,1 19-15,-1 0 16,1 9 0,-1 10-16,-9 0 15,0 9 1,0 0-16,0 9 15,-19 29 1,-28 37-16,-37 47 16,-1 9-1,-9 19 1,9-9-16,0-10 16,-9 10-16,0-19 15,10-10 1,27-27-16,10-29 15,19-9 1,19-9 0,-1-20-16,10-18 15</inkml:trace>
  <inkml:trace contextRef="#ctx0" brushRef="#br0" timeOffset="86204.52">23801 7526 0,'0'0'0,"9"0"0,1 0 16,18 10-16,9 8 16,10 20-1,19 37-15,10 38 16,-1 18-1,-9 10-15,-10-10 16,-18-18 0,-1-10-16,1-19 15,-10-18 1,-9-10 0,0-9-16,0-9 15,-10-20 1,-9-8-16</inkml:trace>
  <inkml:trace contextRef="#ctx0" brushRef="#br0" timeOffset="86777.93">22145 7817 0,'0'0'16,"9"-9"-16,1-29 15,18 1-15,0-20 16,19-8-1,10 18-15,-10 19 16,0 9 0,0 9-16,-9 20 15,-1 9 1,-9 9-16,-9 0 16,-19 9-1,-9 1 1,-19-1-16,-19-8 15,-10-11 1,-9-18-16,10-18 16,18-11-1,10 1-15,19 10 16</inkml:trace>
  <inkml:trace contextRef="#ctx0" brushRef="#br0" timeOffset="90352.9">21157 6316 0,'10'0'0,"8"-19"16,39-9-16,28-10 16,18-8-1,-9 17 1,-9 1-16,-1 19 16,-8 18-16,-20 19 15,-9 1 1,-9 17-1,-19 1-15,-19 0 16,-10 0 0,-37 9-16,-37 1 15,-29-20 1,-19-9-16,19-28 16,28-18-1,29-1-15,18 0 16,10-9-1,19 0-15,-1 9 16,10 10 0,10-1-16,-1 1 15,1 0 1,-1 9-16,0 9 16,-9 0-1,0 10-15,-9 19 16,-19 18-1,-19 19-15,-38 28 16,-9 10 0,-10-10-16,10 0 15,10-9 1,-1-10-16,19-8 16,10-11-1,18-18 1,10-19-16,18-9 15,1-19 1</inkml:trace>
  <inkml:trace contextRef="#ctx0" brushRef="#br0" timeOffset="90669.94">21439 6475 0,'0'0'0,"0"0"0,10 0 16,-1 10-1,20-1-15,-1 19 16,19 10 0,19 37-16,-1 9 15,-8 10 1,-1 0-16,-18-19 15,0-9 1,-10-10 0,-9-9-16,-1-10 15,-18-18 1,0 0-16,0-10 16</inkml:trace>
  <inkml:trace contextRef="#ctx0" brushRef="#br0" timeOffset="90998.15">21835 7301 0,'0'0'0,"0"0"0,9 0 15,0-19 1,1-9-16,18-9 16,0-1-1,10 10-15,-10 0 16,0 18-1,1 1 1,-11 9-16,1 9 16,-9 1-1,-10-1-15,0 10 16,-19 9 0,-28 0-16,-10-9 15,-9 0 1,19-19-16,10 0 15,9-19 1,-1 0-16,20 0 16</inkml:trace>
  <inkml:trace contextRef="#ctx0" brushRef="#br0" timeOffset="91456.48">20038 7404 0,'0'0'0,"0"0"15,9-9-15,10-19 16,37-19-1,20-19-15,18 19 16,9 10 0,1 18-16,-20 10 15,-18 18 1,-19 0-16,-9 19 16,-19 1-1,-19 18-15,-19 18 16,-28 1-1,-28-10-15,-10-28 16,19-18 0,0-20-16,19-18 15,0-19 1,19-9-16,0-10 16,18 10-1,1 28 1,0 18-16</inkml:trace>
  <inkml:trace contextRef="#ctx0" brushRef="#br0" timeOffset="92381.51">15099 8727 0,'9'0'0,"10"0"0,19 10 16,28 18-1,18 19 1,1 28-16,9 37 16,0 20-1,0 46-15,0 10 16,10-1-1,-10 1-15,9-29 16,20-18 0,18-10-16,19-18 15,18-19 1,29-19-16,28-19 16,1-9-1,-48-9-15,-28-20 16,-19 1-1,-9 0-15,-29-10 16,-18-9 0,-19 0-16,-19 0 15,-10-9 1,-9-10 0,-9 0-16,0 1 15,0 8-15,-10 1 16,-9-1-1,0 10-15,0 0 16,10 0 0,-1 10-1,-9 9-15,0 9 16,0 0 0,-9-9-16,-1-1 15,-9-18 1,1 0-16,-1-28 15,-9-47 1,9-28-16,19 9 16,19 19-1,9 28 1,9 19-16,11 19 16,8 18-16,0 0 15,-18 10 1,-19 9-16,-19 10 15,-28 28 1,-29 18 0,20-37-16</inkml:trace>
  <inkml:trace contextRef="#ctx0" brushRef="#br0" timeOffset="93082.04">21345 9806 0,'10'0'0,"-1"-19"0,19-9 16,1-28-1,18-19-15,0-10 16,19 10 0,18 10-1,1 8-15,-10 29 16,0 19-16,-18 9 16,-19 9-1,-1 19 1,-9 1-16,-9 17 15,-19 1 1,-19 10-16,-18-1 16,-10-19-1,-10-18-15,1-9 16,-1-10 0,10-19-16,0-19 15,19 1 1,0-10-16,18 19 15,1 0 1,9 9-16,0 9 16,0 1-1,0 9-15,0 0 16,0 9 0,-28 20-1,-29 46-15,-46 37 16,-19 29-1,-29 18-15,-9 1 16,28-19 0,20-10-16,8-28 15,29-18 1,18-29-16,20-9 16,9-28-1,18-1-15,1-18 16</inkml:trace>
  <inkml:trace contextRef="#ctx0" brushRef="#br0" timeOffset="93432.25">21712 9431 0,'0'0'0,"10"0"16,18-10-16,10 1 16,9 18-1,18 20-15,1 27 16,10 19 0,-11 9-16,-8 10 15,-1 0 1,-18-10-16,0-18 15,-20-10 1,1-9-16,0-9 16,-10-10-1,-9-9-15,0 0 16,0-10 0,0-9-16</inkml:trace>
  <inkml:trace contextRef="#ctx0" brushRef="#br0" timeOffset="94903.5">22230 10228 0,'0'0'0,"0"0"15,9 0 1,1-18-16,18-1 16,0-9-1,19-10-15,0 10 16,9 9-1,1 10-15,-1 18 16,-18 1 0,0 18-16,-20 0 15,1 0 1,-19 19-16,-9 0 16,-29 0-1,-18-10 1,-1-9-16,-9-18 15,19-10-15,10-19 16,9 0 0,-1-18-16,20-10 15,0-9 1,18 9 0,0 9-16,10 10 15,0 9-15,0 10 16,-10 9-1,1 9 1,-10 10-16,-10 47 16,-18 46-1,-38 20-15,-9 8 16,-19 20 0,-19-10-16,9-19 15,29-27 1,19-29-16,9-19 15,18-19 1,20-18-16,0-9 16,9-10-1,0 0-15,9-10 16,38-56 0,28-65-16,10-28 15,-19 37 1,-10 37-16,1 10 15,9 9 1,-10 10 0,1 9-16,-1 19 15,0 9 1,-9 19-16,10 19 16,9 19-1,9 27-15,10 29 16,-1 19-1,-8-10-15,-20-9 16,-18-10 0,-1-9-16,1-18 15,-19-20 1,0 1-16,-10-20 16,0 1-1,-9-19-15,0 0 16,0 0-1,0-9-15,-18-38 16,-1-28 0,9-10-16,10 10 15,10 19 1,-1 28 0,10 0-16,9 18 15,0 1 1,10 18-16,0 10 15,-1 9 1,-18 19-16,-9 0 16,-10 9-1,-19 1-15,-19-1 16,0-19 0,-9-8-16,19-11 15,0-18 1,19 0-16,-1-18 15,1-1 1,9-9-16,9 0 16,1-1-1,-1 20 1,10 0-16,0-1 16,-1 10-1,-8 10-15,-10-1 16,0 10-16,-19 18 15,-28 38 1,-38 29 0,-37 18-16,-19 9 15,0 0 1,18 1-16,20-29 16,28-9-1,18-19-15,29-28 16,19-10-1,-1-18-15,1 0 16,9-19 0,9 0-16,38-28 15,-18-1 1</inkml:trace>
  <inkml:trace contextRef="#ctx0" brushRef="#br0" timeOffset="95565.17">23142 11213 0,'10'0'0,"-1"-18"16,19-1-16,0 10 16,1-1-1,-1 20-15,10 8 16,18 20 0,10 37-16,19 28 15,-1 19 1,-9-19-16,-18-9 15,-19-28 1,-1-10-16,-18-18 16,0-20-1,-10 1-15,-9-9 16,0-10 0,0 0-16,0 0 15,-9-19 1,-10-28-16,10-19 15,-1 1 1,20-1-16,-1 19 16,0 9-1,20 10-15,-1 9 16,0 10 0,19 18-1,0 10-15,-9 19 16,-1 9-1,-18 18-15,-9 1 16,-39 28 0,-27 0-16,-19-29 15,-1-18 1,11-19-16,18-18 16,9-10-1,10-19-15,9-9 16,9-10-1,10 1-15,10-10 16,-1 9 0,10 10-16,0 0 15,0 19 1,-10-1-16,-9 1 16,0 9-1,0 0-15</inkml:trace>
  <inkml:trace contextRef="#ctx0" brushRef="#br0" timeOffset="95930.69">21750 12227 0,'0'0'0,"0"0"16,0 0-16,9-19 15,10-9 1,28-28-16,28-1 16,10 10-1,0 19 1,-10 9-16,0 19 16,-18 10-16,-20-1 15,-8 10 1,-11 9-16,-18 0 15,-28 19 1,-28 19-16,-29-19 16,0-19-1,10-19 1,0-18-16,18-10 16,29 0-1</inkml:trace>
  <inkml:trace contextRef="#ctx0" brushRef="#br0" timeOffset="96346.97">21176 11054 0,'0'0'0,"9"0"16,10-19-1,28 0-15,38-9 16,9 10-16,-19 8 31,1 20-31,-11 18 16,-18 0-16,-9 19 15,-19 18 1,-28 10-16,-29 10 16,-28-10-1,-19-9-15,10-38 16,19-9 0,9-19-16,18 0 15,1-19 1,0-19-16,19 20 15</inkml:trace>
  <inkml:trace contextRef="#ctx0" brushRef="#br0" timeOffset="97030.13">19492 11007 0,'0'0'0,"0"0"0,10-19 16,8-9-1,48-19-15,19 0 16,18 0-1,10 19-15,-19 19 16,-9 18 0,-29 19-16,-9 1 15,-9-1 1,-19 9-16,-19 1 16,-9 9-1,-20 0-15,-8-10 16,-10-18-1,0 0 1,18-19-16,1-10 16,0-8-16,9-1 15,10-19 1,-1 1 0,20-1-16,-1 10 15,1 0 1,8 0-16,-8 18 15,-10 1 1,0 9-16,0 9 16,-10 10-1,-27 47-15,-48 46 16,-37 38 0,-19 1-16,18-11 15,10-18 1,29-18-16,27-29 15,20-29 1,18-27 0,9 0-16,1-19 15,9 0 1,0 0-16</inkml:trace>
  <inkml:trace contextRef="#ctx0" brushRef="#br0" timeOffset="97598.35">19680 11082 0,'0'0'0,"10"0"0,-1-9 16,10-1 0,9 10-16,0 10 15,19 9 1,19 18-16,19 29 16,0-1-1,-10 10-15,0 1 16,-18-1-1,-20-19-15,1-9 16,-19-10 0,-1 1-16,-8-19 15,-10-1 1,0-18 0,0 0-16,0 0 15,0 0-15,9-18 16,1-20-1,18-18-15,0-10 16,0 19 0,19 0-1,0 19-15,-9 9 16,0 10 0,-1 18-16,-18 1 15,0-1 1,-10 19-16,-9 0 15,-9 10 1,-19 9-16,-29-10 16,1-8-1,9-11-15,0-18 16,19 0 0,-1-9-16,20 0 15,-1-10 1,1 0-16,0 10 15</inkml:trace>
  <inkml:trace contextRef="#ctx0" brushRef="#br0" timeOffset="97988.86">18730 11814 0,'0'0'0,"0"0"0,0 0 16,0-19 0,10 0-16,27-27 15,20-11 1,37 1-16,19 0 16,-10 27-1,-28 20-15,-9 18 16,-19 1-1,-9-1-15,-19 10 16,-1 9 0,-18 10-1,-18 9-15,-20 0 16,-9-10 0,0-18-16,9-19 15,10-10 1,0-8-16,9-20 15,10 1 1,9 8-16</inkml:trace>
  <inkml:trace contextRef="#ctx0" brushRef="#br0" timeOffset="99079.89">15221 12490 0,'0'0'0,"0"0"0,10 9 16,8 19-16,20 28 15,28 29 1,47 56 0,28 27-16,28 20 15,29-10 1,9 1-16,-10-39 15,-18-27 1,9-19-16,-18-29 16,8-8-1,-8-20-15,18-18 16,38-19 0,18-9-16,-37-29 15,-56 1 1,-57 8-16,-28 1 15,-29 0 1,-18-9-16,0 8 16,-19 1-1,0 10-15,0 8 16,0 1 0,0 9-16,0 0 15,0 0 1,0 9-1,0 10-15,0 18 16,0 10 0,-19 10-16,0-20 15,-9 1 1,-10-20-16,1-8 16,8-10-1,-8-19-15,9-28 16,-1-19-1,20-18-15,18 9 16,20 19 0,8 9-16,10 19 15,10-1 1,-1 20-16,1 18 16,-1 1-1,0 18-15,-27-9 16</inkml:trace>
  <inkml:trace contextRef="#ctx0" brushRef="#br0" timeOffset="99736.32">20762 13550 0,'10'0'0,"8"-19"0,20-9 16,37-19-1,10-9-15,0-1 16,18 10 0,-9 0-16,-9 19 15,-10 19 1,-18 18-16,-20 1 15,-9 8 1,-9 1-16,-19 9 16,-9 1-1,-29 17-15,-37 11 16,-10-20 0,1-18-16,18-19 15,19-19 1,0 1-1,18-20-15,11 0 16,8 1 0,1-1-16,18 10 15,1 0 1,-1 19-16,-9-1 16,0 10-1,0 0-15,0 10 16,-9 27-1,-38 38-15,-57 66 16,-56 37 0,-9-9-16,9-37 15,38-29 1,9-19-16,37-18 16,20-29-1,28-8-15,18-11 16,1-18-1,9 0 1,0 0-16</inkml:trace>
  <inkml:trace contextRef="#ctx0" brushRef="#br0" timeOffset="100371.9">21270 13325 0,'0'0'0,"0"0"15,0 0 1,10 0-16,-1 0 16,0 9-1,20 0-15,8 19 16,10 19 0,10 19-16,-1 9 31,-9-19-31,-9 1 0,-1-20 15,1 1 1,-19-1 0,0-9-16,0-9 15,-1 0 1,-8-19-16,-10 0 16,9 0-1,1-9-15,18-20 16,0-8-1,0-10-15,19 0 16,0 0 0,0 19-16,10 9 15,9 10 1,-10 18-16,1 1 16,-20 18-1,-9 0-15,-9 0 16,-28 19-1,-29 19-15,-37-1 16,0-18 0,-1-19-1,11-9-15,8-19 16,10-19 0,19 1-16,9-1 15,10 0 1,-1 0-16,20 1 15,-1-1 1,0 9-16,-9 1 16</inkml:trace>
  <inkml:trace contextRef="#ctx0" brushRef="#br0" timeOffset="100827.04">19135 14113 0,'0'0'0,"9"0"16,10-19-16,37-37 15,57-29 1,28 10-1,-18 19-15,-10 28 16,-1 18 0,-8 1-16,-38 18 15,-19 1 1,-10 8-16,-18 11 16,-19-1-1,0 9-15,-19 1 16,-18-1-1,-1 1-15,-9-19 16,0-19 0,0-10-16,0-9 15,19-18 1,0-1-16,18 10 16,1 0-1,9 9-15,0 10 16</inkml:trace>
  <inkml:trace contextRef="#ctx0" brushRef="#br0" timeOffset="101094.39">19389 14338 0,'0'0'0,"0"0"0,0 9 15,-19 19 1,-19 10-16,1 18 16,-29 29-1,-10 18 1,11 9-16,-1-27 16,19-19-16,9-20 15,10-27 1,18 0-16,1-19 15</inkml:trace>
  <inkml:trace contextRef="#ctx0" brushRef="#br0" timeOffset="101795.22">19577 14056 0,'0'0'0,"9"0"15,10 0-15,9 0 16,19 10 0,10 9-16,18 18 15,28 38 1,20 38-16,-10 9 16,-19-10-1,-19-18-15,-9-19 16,-10 0-1,-9-19-15,-9-18 16,-19-19 0,0 0-16,-10-10 15,-9-9 1,0 0-16,0 0 16,0 0-1,0-19-15,0-18 16,9-1-1,1-9-15,-1 0 16,10 10 0,0 9-1,0 9-15,-1 9 16,1 1 0,0 18-16,0 1 15,-10 18 1,-9 10-16,-28 27 15,-28 20 1,-38-10-16,0-28 16,9-19-1,19-19-15,19-9 16,19 0 0,9-19-16,10 1 15,9-11 1,9-8-1,10-1-15,9 1 16,0 9-16,-9 0 16,0 18-1,-19 1 1,0 9-16,0 0 16</inkml:trace>
  <inkml:trace contextRef="#ctx0" brushRef="#br0" timeOffset="102186.02">18636 15304 0,'0'0'0,"0"0"0,0 0 16,9-19-1,10-18-15,19-1 16,9-9-1,19 1-15,0 17 16,-10 20 0,1 0-16,-20 18 15,-18 0 1,0 1 0,-19-1-16,-10 19 15,-46 10-15,-19-1 16,-10-18-1,19-19-15,10-9 16,9-10 0,18 0-1,1-18-15,19-1 16,18 1 0,10-1-16,0 19 15</inkml:trace>
  <inkml:trace contextRef="#ctx0" brushRef="#br0" timeOffset="102896.03">20339 15060 0,'0'0'0,"9"0"16,1-9-16,18-10 15,19 0 1,-9 10-16,9 0 16,-10 18-1,1 0-15,-10 1 16,0 18 0,-9 0-1,0 0-15,-10 19 16,-9 0-1,-19 9-15,1 1 16,-20-20 0,-9 1-16,19-20 15,0 1 1,-1-19-16,11 0 16,-1-19-1,9-18-15,1-10 16,18-19-1,10 1-15,0 8 16,0 10 0,0 19-16,-1 10 15,-8 8 1,-1 1 0,-9-1-16,0 10 15,0 0 1,0 0-16,0 10 15,-19 9 1,1 18-16,-20 29 16,0 18-1,1 19-15,-10 10 16,-10 9 0,-9 9-16,-9-18 15,0-19 1,9-10-16,19-18 15,9-19 1,10-29-16,19 1 16,-1-19-1,10 0-15</inkml:trace>
  <inkml:trace contextRef="#ctx0" brushRef="#br0" timeOffset="103153.36">20593 15173 0,'0'0'0,"9"0"0,1 0 15,18 9 1,0 1-16,19 27 16,19 29-1,9 28 1,10 18-16,-10 20 15,0-10-15,1 0 16,-10-10 0,-19-27-16,-10-39 15,-27-27 1</inkml:trace>
  <inkml:trace contextRef="#ctx0" brushRef="#br0" timeOffset="103561.25">21289 16083 0,'0'0'0,"0"0"15,0 0-15,0-9 16,0-1 0,9 1-16,1-1 15,-1 1 1,10 0-16,-10 9 15,10 9 1,0 10-16,-19 18 16,-9 10-1,-20 10-15,-27-11 16,-10-8 0,0-19-16,19-19 15,0 0 1,19-19-1,19 0-15,-1 0 16,20-9-16,18 0 16,0 0-1,10 0-15,-1 9 16,1 0 0,-19 10-1</inkml:trace>
  <inkml:trace contextRef="#ctx1" brushRef="#br0">21214 16075 0</inkml:trace>
  <inkml:trace contextRef="#ctx0" brushRef="#br1" timeOffset="106862.11">15221 1381 0,'0'0'16,"0"0"-16,0 0 15,0 9-15,-9 1 16,-1-10-1,10 0-15,0 0 16,10 9 0,18 0-16,66 1 15,66 18 1,28-9 0,10-1-16,-1 1 15,10-10-15,0 1 16,0-1-1,-9-9-15,-20 0 16,-18 0 0,-37 0-1,-29 0-15,-28-9 16,-19 9-16,-10 0 16,-9 0-1,-9 0 1,0-10-16,0 1 15,-10 9 1,-9 0-16</inkml:trace>
  <inkml:trace contextRef="#ctx0" brushRef="#br1" timeOffset="107340.08">17893 1184 0,'0'0'0,"0"0"0,0 0 16,0 0-16,0 9 16,0 10-1,0 9-15,-10 19 16,1 19 0,0 9-1,-1-19-15,1 0 16,-1-18-1,1-19-15,0-1 16,9-18 0,0 0-16,0 0 15,0 0 1,0-18-16,9-20 16,0-9-1,1-9-15,9 9 16,-1 9-1,1 10-15,10 0 16,-11 19 0,11-1-16,-1 20 15,-9-1 1,-1 0 0,-8 20-16,-10-1 15,-10 19-15,-37 28 16,10-38-1</inkml:trace>
  <inkml:trace contextRef="#ctx0" brushRef="#br1" timeOffset="107807.1">16482 2159 0,'0'0'0,"0"0"0,0 10 15,-10 18-15,-8 10 16,-1 27 0,0 20-1,10-1-15,18 1 16,0-10-1,20-19-15,18 0 16,0 0 0,28-18-16,0-10 15,0-9 1,-18-19-16,-10 0 16,-28-9-1</inkml:trace>
  <inkml:trace contextRef="#ctx0" brushRef="#br1" timeOffset="108045.65">16566 2188 0,'0'0'0,"10"0"0,-1-10 15,10-9 1,19 1-16,18-20 16,29 10-1,18 0-15,1 19 16,-57-1 0</inkml:trace>
  <inkml:trace contextRef="#ctx0" brushRef="#br1" timeOffset="108260.21">16444 2507 0,'0'0'0,"0"0"16,10 0-16,8 9 15,20 0 1,47-9 0,75 0-16,178 10 15</inkml:trace>
  <inkml:trace contextRef="#ctx0" brushRef="#br1" timeOffset="108825.66">17159 2507 0,'0'0'0,"0"0"16,0 0-16,0 9 15,0 10 1,0 9 0,-9 19-16,-1 0 15,1 0-15,-1-10 16,1 1-1,0-20 1,9 1-16,0-19 16,0 0-1,9-9-15,0-19 16,20-10 0,-1-18-16,19 9 15,-9 9 1,-1 10-16,1 19 15,-10 0 1,0 9-16,1 9 16,-11 10-1,1 9-15,0 9 16,-19 10 0,0 0-16,0 0 15,-9-19 1</inkml:trace>
  <inkml:trace contextRef="#ctx0" brushRef="#br1" timeOffset="109186.62">17771 1869 0,'0'0'0,"0"0"0,0 0 15,9 9 1,0 19-16,1 10 16,-1 46-1,10 38-15,0 19 16,-19-10-1,0 1-15,0-10 16,0-29 0,0-18-16,0-18 15,-10-20 1,10-9 0,0-9-16,-9-19 15</inkml:trace>
  <inkml:trace contextRef="#ctx0" brushRef="#br1" timeOffset="109374.89">17291 2441 0,'0'0'0,"9"0"0,10 0 16,19-9-16,18-10 15,19 0 1,19 0-16,-37 10 16</inkml:trace>
  <inkml:trace contextRef="#ctx0" brushRef="#br1" timeOffset="110411.2">18232 2525 0,'0'0'0,"0"0"16,0 0-16,9 0 15,0-18 1,1-1-16,18 9 16,0 1-1,0 0-15,10-1 16,0 20-1,-1-1-15,1 19 16,0 0 0,-20 1-16,1-1 15,-19 9 1,0-9-16,-19 1 16,1-11-1,-11-18-15,11 0 16,-1-9-1,9-10-15,1 0 16,0-18 0,18-1-16,10-9 15,18 0 1,10 19-16,-28 10 16,188-48-1,-207 66 1,0 0-16,0 0 15,0 0 1,0 9-16,0 10 16,-9 9-1,-1 0-15,10 10 16,10-1 0,-1-8-16,1-11 15,-1 1 1,0-10-16,1-9 15,-1 0 1,1 0-16,8-18 16,1-1-1,0-9-15,0 18 16,-10 1 0,1 0-1,-1 9-15,1 0 16,-1 9-1,10 0-15,0 1 16,-1-1 0,1 10-16,0-10 15,0 1 1,0-10-16,9 0 16,0-19-1,0 0 1,-9 0-16,0-9 15,0 0-15,-10 19 16,1-1 0,-10 1-16,0 9 15,0 0 1,9 19 0,-9 28-16,0 46 15,-19 29-15,-18 10 16,-1-20-1,-19-27-15,1-10 16,-10-19 0,19-18-1,0-20-15,19-8 16,9-10 0</inkml:trace>
  <inkml:trace contextRef="#ctx0" brushRef="#br1" timeOffset="110853.97">19868 1784 0,'0'0'0,"0"19"0,-18 28 16,-11 56-1,-18 38-15,-28 46 16,-19 20 0,-9-1-16,-20 10 15,1-10 1,28-46-16,9-19 16,29-29-1,18-46-15,29-19 16,9-19-1,0-19-15</inkml:trace>
  <inkml:trace contextRef="#ctx0" brushRef="#br1" timeOffset="111622.27">20132 2394 0,'0'0'0,"0"0"0,0 19 16,-19 9 0,0 0-16,-9 10 15,9-10 1,0-9-16,10-1 15,0 1 1,-1-10-16,1 1 16,-1-1-1,1 1-15,0-10 16,-10 9 0,0 0-1,-19 20-15,1-1 16,8 19-16,1-1 15,9 11 1,10-10 0,18 0-16,20 0 15,8-10 1,20-18-16,9 0 16,-1-19-1,-8-19-15,-20 0 16,1-18-1,-10 8-15,-9-8 16,0 9 0,-10 0-16,1-1 15,-1 1 1,1 0-16,-1 9 16,0 10-1,1 0 1,-1-1-16,19 1 15,1 9 1,-1 9-16,0 1 16,-9 8-1,0 10-15,0 10 16,-19 18-16,0 10 16,-19 9-1,0 0 1,9 0-16,1-19 15,18-18 1,1-10-16,-10-18 16</inkml:trace>
  <inkml:trace contextRef="#ctx0" brushRef="#br1" timeOffset="111882.24">20997 2572 0,'0'0'16,"0"0"-16,0 0 16,0 0-16,0 0 15,0 0-15,0 10 16,0 8 0,0 39-1,0 8-15,0 10 16,0 1-1,-9-1-15,0-19 16,9 0 0,0-37-16</inkml:trace>
  <inkml:trace contextRef="#ctx0" brushRef="#br1" timeOffset="112086.35">20828 2422 0,'0'0'0,"9"0"16,10 0-16,19-19 15,28 1 1,0-10-16,9 18 16,0 10-1,-9 19-15,-28 0 16</inkml:trace>
  <inkml:trace contextRef="#ctx0" brushRef="#br1" timeOffset="112252.89">20687 3145 0,'0'0'0,"9"0"16,20 0-16,65 0 15,94-19 1,122 9-16,95 1 16</inkml:trace>
  <inkml:trace contextRef="#ctx0" brushRef="#br1" timeOffset="117096.17">28768 658 0,'0'0'0,"0"10"16,0 37-16,-10 37 16,1 38-1,0 0 1,18-9-16,0-10 16,1-19-1,-1-18-15,-9-19 16,0-10-16,0-27 15</inkml:trace>
  <inkml:trace contextRef="#ctx0" brushRef="#br1" timeOffset="117704.32">28721 1850 0,'0'0'0,"0"9"0,0 1 15,9 18 1,1 0-16,8 9 16,11 1-1,-1-10-15,19 0 16,-9-9 0,-1-19-16,1 0 15,-10 0 1,0-9-16,-9-10 15,0 10 1,-10-1-16,-9 10 16,10 10-1,-1 18-15,1 47 16,-1 56 0,0 19-16,-9 19 15,10 141 1</inkml:trace>
  <inkml:trace contextRef="#ctx0" brushRef="#br1" timeOffset="118227.24">28947 2910 0,'0'0'0,"0"0"0,0 0 16,-10 9-1,1 1-15,-1-1 16,1 10 0,9 0-16,9 0 15,1-1 1,27 1-16,10 0 15,0-19 1,-9 9-16,0 1 16,-10-1-1,0 0-15,0 19 16,-9 19 0,0-9-16,-19 9 15,-9 0 1,-10-10-1,-28 1-15,9-19 16</inkml:trace>
  <inkml:trace contextRef="#ctx0" brushRef="#br1" timeOffset="118553.05">29012 2873 0,'0'0'0,"10"0"0,9 0 15,18-10 1,10 1-16,19 18 16,0 1-1,19 18 1,-10 9-16,-19 10 15,-9 19-15,-9-1 16,-19 20 0,-19-1-16,-10 1 15,-18 9 1,-19-1-16,19-55 16</inkml:trace>
  <inkml:trace contextRef="#ctx0" brushRef="#br1" timeOffset="119016.59">29492 4111 0,'0'0'0,"0"0"16,0 0-1,0 0-15,0 0 16,0 0 0,0 0-16,0 0 15</inkml:trace>
  <inkml:trace contextRef="#ctx0" brushRef="#br1" timeOffset="119150.03">29408 4317 0,'0'0'0,"0"0"15,0 10-15,0-10 16</inkml:trace>
  <inkml:trace contextRef="#ctx0" brushRef="#br1" timeOffset="119312.06">29417 4843 0,'0'0'0,"0"0"0,0 0 16,0 0-16,0 0 15</inkml:trace>
  <inkml:trace contextRef="#ctx0" brushRef="#br1" timeOffset="120040.39">28241 4955 0,'0'0'0,"0"0"16,9 0-16,20 0 16,8-9-1,29 0-15,19 18 16,-1 0 0,-18 20-1,-9 18-15,-20 9 16,-18 19-16,-9 28 15,-10-9 1,-19-19-16,0-9 16,10-10-1,-1-19-15,1-27 16</inkml:trace>
  <inkml:trace contextRef="#ctx0" brushRef="#br1" timeOffset="120619.9">28382 5265 0,'0'0'0,"10"0"16,18 0-16,28 9 16,10-9-1,9 0-15,10 0 16,0 0-1,9 0-15,-28-9 16,-29 9 0,1-9-1,-19 9-15,-10 0 16,-9 0-16,0 0 16,0 9-1,0 0-15,0 20 16,9-11-1,1 1-15,-1 0 16,1 0 0,18-19-16,0 0 15,19-19 1,0-9 0,-9 0-16,-1 18 15,-8 1 1,-1 18-16,19 1 15,0 18 1,-9 9-16,-1 1 16,1-19-1,-19-1-15,0 1 16,-1-19 0,-8 0-16,-1-19 15,-9-28 1,-9-9-16,-19-10 15,-29 10 1,19 28-16</inkml:trace>
  <inkml:trace contextRef="#ctx0" brushRef="#br1" timeOffset="121333.54">30273 583 0,'0'0'0,"0"19"16,9 56-16,1 66 15,-1 65 1,10 48-16,0 55 16,0 20-1,-19 18-15,-10 37 16,1 10 0,-1 10-16,20-1 15,-1-18 1,10 18-16,-9-18 15,-1-38 1,-9-65 0,0-76-16,0-46 15,0-48-15,9-27 16,-9-20 0,0-36-1,0-20-15,0-9 16,0 0-1</inkml:trace>
  <inkml:trace contextRef="#ctx0" brushRef="#br1" timeOffset="121995.25">28994 883 0,'0'0'0,"18"0"15,29-18-15,57-1 16,65 0 0,66 10-16,48-1 15,55 1 1,29 18-1,10 1-15,8 9 16,-27-1-16,-20-8 16,-46-1-1,-38-9 1,-47 0-16,-38 0 16,-37-9-1,-38-1-15,-28 1 16,-10 0-1,-27-1-15,-20 1 16,-9 9 0</inkml:trace>
  <inkml:trace contextRef="#ctx0" brushRef="#br1" timeOffset="122695.11">30772 443 0,'0'0'0,"0"0"16</inkml:trace>
  <inkml:trace contextRef="#ctx0" brushRef="#br1" timeOffset="122956.41">30800 302 0,'0'0'0,"0"0"0,0 9 16,0 10-1,-10 37-15,1 29 16,9-1 0,9-9-16,1 0 15,9-18 1,-10-29-16</inkml:trace>
  <inkml:trace contextRef="#ctx0" brushRef="#br1" timeOffset="123331.16">31026 433 0,'0'0'0,"0"0"16,0 10-16,-10-1 15,1 10 1,-1-1-16,10 11 16,0-11-1,0 1-15,10 0 16,-10 0-1,9-10-15,-9 0 16,0-9 0,0 0-16,0 0 15,0 0 1,0 0-16,0 0 16,0 0-1,0 0-15,0 0 16</inkml:trace>
  <inkml:trace contextRef="#ctx0" brushRef="#br1" timeOffset="123652.34">30424 189 0,'0'0'0,"0"0"16,9 10-16,19-1 15,10 28 1,28 29-16,9 28 15,10 9 1,9-9-16,-28-10 16,-10-27-1,-28-29 1</inkml:trace>
  <inkml:trace contextRef="#ctx0" brushRef="#br1" timeOffset="123858.45">31063 311 0,'0'0'0,"-9"10"0,-19 27 16,-48 29-1,-18 18-15,10 10 16,-1-19-1,10 0-15,46-47 16</inkml:trace>
  <inkml:trace contextRef="#ctx0" brushRef="#br1" timeOffset="124104.33">31129 555 0,'0'0'16,"0"19"-16,0 18 16,0 20-16,-9 8 15,-1 20 1,1-10-16,18-19 15,-9-28 1</inkml:trace>
  <inkml:trace contextRef="#ctx0" brushRef="#br1" timeOffset="124335.62">31477 302 0,'0'0'0,"0"0"15,10 9 1,-1 10-16,19 28 16,19 19-1,0 9-15,19 0 16,-38-47-1</inkml:trace>
  <inkml:trace contextRef="#ctx0" brushRef="#br1" timeOffset="124527.65">31599 339 0,'0'0'0,"-9"19"15,-10 19-15,-18 9 16,8 9 0,1 0-16,19-37 15</inkml:trace>
  <inkml:trace contextRef="#ctx0" brushRef="#br1" timeOffset="124786.74">31853 518 0,'0'0'0,"0"0"16,10 9-16,-1 0 15,1 1 1,-1 8-16,1 11 15,-10-1 1,0 9-16,9-9 16,0-9-1,1 0-15,-1-10 16</inkml:trace>
  <inkml:trace contextRef="#ctx0" brushRef="#br1" timeOffset="125011.36">32399 339 0,'0'0'0,"0"0"0,0 0 16,0 0-1,0 0-15,0 0 16,10 19-1,18 19-15,9 37 16,1 0 0,0-19-16,-20-37 15</inkml:trace>
  <inkml:trace contextRef="#ctx0" brushRef="#br1" timeOffset="125220.05">32587 358 0,'0'0'0,"0"0"15,0 9-15,-19 10 16,-18 28-16,-1 9 16,-9 10-1,0-10 1,19 1-1,9-29-15</inkml:trace>
  <inkml:trace contextRef="#ctx0" brushRef="#br1" timeOffset="125580.17">32851 508 0,'0'0'16,"0"0"-16,0 0 15,0 0-15,0 0 16,0 10 0,0-1-16,-19 19 15,0 10 1,0 9-1,0 9-15,10-9 16,0-10-16,9 1 16,0-10-1,0-9 1,0-1-16,0-8 16,0-1-1,-10 1-15,1-10 16</inkml:trace>
  <inkml:trace contextRef="#ctx0" brushRef="#br1" timeOffset="125896.21">33218 358 0,'0'0'0,"0"0"16,0 0-16,0 0 15,9 0 1,0 9-16,20 1 15,27 46 1,29 29-16,-29-1 16,-18-28-1,37 38-15</inkml:trace>
  <inkml:trace contextRef="#ctx0" brushRef="#br1" timeOffset="126102.47">33500 339 0,'0'0'16,"0"10"-16,-28 8 0,-19 39 0,-19 18 0,-19 9 0,38-18 0,28-19 0,19-47 0,-9 28 0</inkml:trace>
  <inkml:trace contextRef="#ctx0" brushRef="#br1" timeOffset="126325.03">33566 593 0,'0'0'0,"0"9"0,-10 0 0,1 20 0,-1-11 0,1 1 0,9-19 0,-9 28 0,9-18 0</inkml:trace>
  <inkml:trace contextRef="#ctx0" brushRef="#br1" timeOffset="126454.43">33707 724 0,'0'0'16,"0"0"-16,0 0 0,0 0 16,0 0-1,0 0 1,0 0-16</inkml:trace>
  <inkml:trace contextRef="#ctx0" brushRef="#br1" timeOffset="126774.16">33519 255 0,'0'0'0,"18"19"15,11 37 1,8 47-16,1 47 16,-10 29-1,-9 36-15,-10 48 16,-9 37 0,0 19-16,0 38 15,0 9 1,0 9-1,-18 10-15,-11-1 16,1-8 0,-10-10-16,-9-47 15,0 140 1</inkml:trace>
  <inkml:trace contextRef="#ctx0" brushRef="#br1" timeOffset="128161.78">32521 593 0,'0'0'0,"0"0"16,0 9-16,0 19 15,0 0 1,0 10-16,0 9 16,10-10-1,-1 1 1,1-10-16,18-9 16,9-19-1,11 0-15,-1-19 16,-10-9-1,1 0 1,-19 0-16,-1-1 16,1 20-1,-9 0 1,-1-1-16,0 20 16,10-1-16,0 19 15,0 10-15,-19 18 16,0 10-1,-9 9-15,-10 19 16,0 9 0,9 9-16,1 1 15,18-1 1,-9-55-16</inkml:trace>
  <inkml:trace contextRef="#ctx0" brushRef="#br1" timeOffset="129436.59">28721 6297 0,'0'0'0,"0"0"0,0 0 15,9 0-15,19 0 16,76-19-1,103 1 1,75-11-16,66 11 16,19 8-16,-9 10 15,-10 10 1,-19-1-16,-37 10 16,-48-10-1,-37 1-15,-38-1 16,-27-9-1,-39 0-15,-18 0 16,-29-9 0,-18 9-16,9-10 15,0-9 1,9-9 0,10-9-16,-38 9 15</inkml:trace>
  <inkml:trace contextRef="#ctx0" brushRef="#br1" timeOffset="129844.79">33519 3595 0,'0'19'0,"-10"56"16,-18 84-16,-10 29 0,-18 37 0,-1 10 0,-8 9 16,8 0-16,1-10 15,9-18 1,0-10-16,0-27 16,9-20-1,0-18-15,1-38 16,18-65-1</inkml:trace>
  <inkml:trace contextRef="#ctx0" brushRef="#br1" timeOffset="130697.25">28053 1615 0,'0'0'0,"0"0"0,0 0 16,0-9-1,9-10-15,-9 10 16,0-1-1,0 1-15,-9 0 16,-38-1 0,-75 1-16,-85-1 15,-38-8 1,-18-1 0,-1 0-16,1 0 15,18-9-15,57 19 16,47 0-1,37-1 1,48 10-16,28 0 16,0 0-1,18 0-15,10 0 16,0 0 0,0 0-16,19 10 15,-10-10 1</inkml:trace>
  <inkml:trace contextRef="#ctx0" brushRef="#br1" timeOffset="130995.07">26181 1005 0,'0'0'0,"0"10"16,-19 9-16,-9 18 15,-38 10 1,-9 19-16,9-1 16,0 10-1,28 1-15,10-20 16,28 0-1,57 0-15,272 76 16,104-1 0</inkml:trace>
  <inkml:trace contextRef="#ctx0" brushRef="#br2" timeOffset="150890.04">9464 15389 0,'0'0'0,"19"0"15,18-19-15,29-9 16,9-10-1,1 1-15,-1-10 16,10 9 0,18 1-16,-9-1 15,0 10 1,10 9-16,-1 10 16,10 0-1,-19 18-15,0 0 16,10 10-1,-10 9-15,0 0 16,0 0 0,-9 10-16,-10 0 15,0-10 1,-18 19-16,-10-10 16,-10 10-1,1 0 1,-19 19-16,-1-1 15,-18 20 1,-18-10-16,-1 0 16,-19 9-1,1-9-15,-10 0 16,-10 0 0,1 1-16,-20-11 15,-18-8 1,-9-11-16,-19-8 15,-20-10 1,11-9-16,8-19 16,1 0-1,9-19-15,10 0 16,18-9 0,-9-9-16,9-1 15,1-9 1,18 0-16,9 0 15,10 0 1,0-9 0,0 0-16,19 0 15,0-1 1,0-8-16,18 8 16,1 1-1,-1 0-15,10-1 16,10-8-1,-1-1-15,19 0 16,10 1 0,37 8-16,-28 29 15</inkml:trace>
  <inkml:trace contextRef="#ctx0" brushRef="#br2" timeOffset="156660.26">16642 16702 0,'0'0'0,"0"0"16,0 0-16,0 0 15,0 19 1,0 18-16,9 29 16,1 47-1,18 27 1,0-8-16,0-10 16,-9 9-1,0-18-15,0-19 16,-10-1-16,-9-18 15,0-9 1,-9-10 0,9-18-16,-10-19 15,10-10 1,0-9-16</inkml:trace>
  <inkml:trace contextRef="#ctx0" brushRef="#br2" timeOffset="157098.18">17451 17359 0,'0'0'0,"0"-9"15,0-10-15,9-19 16,1-18-1,8 0 1,11 9-16,8 0 16,10 19-1,0 9-15,0 10 16,10 18 0,-1 19-16,-18 10 15,-1 9 1,-18 18-16,-28 10 15,-38 19 1,-28 0-16,-10-28 16,0-29-1,10-27 1,9-20-16,0-18 16,19-10-1,10 1-15,18-10 16,19-9-16,9 18 15</inkml:trace>
  <inkml:trace contextRef="#ctx0" brushRef="#br2" timeOffset="157585.47">18297 17134 0,'0'0'0,"0"0"0,0 0 15,0-10 1,0-8-16,10-20 16,-1 10-1,1 0-15,18 0 16,0 9-1,0 10-15,10 9 16,9 18 0,0 20-1,0 18-15,-19 10 16,-18-1 0,-20 29-16,-27 9 15,-10-37 1,-10-28-16,1-20 15,-10-18 1,9-18-16,10-20 16,10-18-1,9-10-15,18-18 16,10 9 0,19 9-16,19 19 15,27 10 1,-27 18-16</inkml:trace>
  <inkml:trace contextRef="#ctx0" brushRef="#br2" timeOffset="157920.14">19248 17350 0,'0'0'16,"9"0"-16,29 0 0,65-10 16,76 1-1,18 9-15,-8 0 16,-30 0-1,-27-10 1,-19 10-16,-19 0 16,-28-9-1,-19 0-15,-9 9 16,-20 0 0</inkml:trace>
  <inkml:trace contextRef="#ctx0" brushRef="#br2" timeOffset="158348.82">20969 17190 0,'0'0'0,"0"0"15,0 0-15,0 0 16,0 9 0,10 10-16,-1 9 15,-9 1 1,0-1-16,0-10 15,0-8 1,0-1 0,0-9-16,0 0 15,0 0 1,0-9-16,-9-19 16,-1-29-1,10-27-15,10 18 16,8 10-1,1 18-15,0 10 16,9 10 0,0 8-16,1 20 15,-11-1 1,1 19 0,0 19-16,-28 9 15,-29 38-15,-37 28 16,37-75-1</inkml:trace>
  <inkml:trace contextRef="#ctx0" brushRef="#br2" timeOffset="158968.49">21835 16834 0,'0'0'0,"0"0"16,0 0-1,0 9-15,9 10 16,0 28-1,1 56-15,9 0 16,-10-9 0,-9 18-1,0-18-15,0-9 16,-9-10 0,-1-10-16,1-18 15,-1-28 1,1 0-1,0-19-15,9 0 16,0-38 0,0-37-16,9-9 15,19 9 1,0 0 0,10 9-16,0 29 15,9 8 1,-10 11-16,10 8 15,-9 20 1,0-1-16,-1 19 16,1 10-1,-10 18 1,-9 38-16,-10 18 16,-9 48-1,-9-29-15,0-46 16,9-38-1</inkml:trace>
  <inkml:trace contextRef="#ctx0" brushRef="#br2" timeOffset="159204.06">22493 18260 0,'0'0'0,"0"0"0,0 0 15,10-10-15,-1-8 16,10-1 0,9 0-1,19 0-15,19 0 16,28 1 0,19 8-16,28 1 15,-19 0 1,-65-1-16</inkml:trace>
  <inkml:trace contextRef="#ctx0" brushRef="#br2" timeOffset="159649.97">23660 16627 0,'0'0'0,"0"0"15,0 0-15,0 0 16,0 19 0,-19 37-1,0 38-15,0 47 16,10 9 0,9-38-16,9 1 15,1-19 1,18-19-16,0-9 15,0-29 1,0 1 0,10-1-16,19-18 15,-29-19 1</inkml:trace>
  <inkml:trace contextRef="#ctx0" brushRef="#br2" timeOffset="159872.47">22653 17256 0,'0'0'0,"0"0"16,0 0-16,9 0 16,10 0-1,38 0-15,37 0 16,47-19-1,38 10 1,18-1-16,142-18 16</inkml:trace>
  <inkml:trace contextRef="#ctx0" brushRef="#br2" timeOffset="160303.87">24055 17124 0,'0'0'0,"0"0"0,9 0 16,1-9-16,-1-10 16,19 0-1,10 1-15,9-10 16,0-1 0,9 20-16,10 9 15,0 9 1,-10 20-16,10 17 15,-19 11 1,-9 18-16,-29 9 16,-18 10-1,-19-9 1,-29-20-16,1-27 16,-1-19-1,10-10-15,10-9 16,9-19-1,18-18-15,1-10 16,18-19 0,19-18-1,19-10-15,19 9 16,38 20 0,-48 27-16</inkml:trace>
  <inkml:trace contextRef="#ctx0" brushRef="#br2" timeOffset="161018.69">25202 17275 0,'0'0'0,"0"0"0,0 0 15,10 0 1,-1-19-16,1 0 15,8-19 1,1 1 0,0-19-16,0-1 15,-19 10 1,0 1 0,0 17-16,-19 20 15,0 0-15,-18 18 16,-20 10-1,1 37-15,18 0 16,19 10 0,19 9-1,29 0-15,18-9 16,9-10 0,10-18-16,19-20 15,18-18 1,1-37-16,-10-1 15,-19-27 1,-9-1-16,-29 10 16,-18-1-1,0 10-15,-19 19 16,0 0 0,-19 0-16,0 19 15,1-1 1,-20 20-16,0 8 15,10 11 1,0 17-16,18 20 16,10-10-1,10-18-15,18 0 16,10-10 0,9 9-16,19-18 15,-1-10 1,1-9-1,-9 0-15,-20-9 16,-8 0 0,-11 9-16,-18 0 15</inkml:trace>
  <inkml:trace contextRef="#ctx0" brushRef="#br2" timeOffset="161546.73">21044 18250 0,'19'0'0,"56"0"16,114-28-1,121 9 1,66 10-16,38 0 16,10 9-16,18 9 15,0-9 1,-47-19 0,-19 0-16,-46 10 15,-86 18 1,-46-18-16,-29 18 15,-28-9 1,-19 0-16,-18 10 16,-29-1-1,-28 1-15,-19-10 16,-18 0 0</inkml:trace>
  <inkml:trace contextRef="#ctx0" brushRef="#br2" timeOffset="162008.69">21383 16468 0,'0'0'0,"0"9"0,0 0 15,-19 10 1,-18 66-16,-10 83 16,9 11-1,29 8-15,-1 1 16,20-28 0,-1 8-1,10-36-15,-10-48 16,-9 1-1,0-10 1,0-38-16,0-9 16,0-18-1</inkml:trace>
  <inkml:trace contextRef="#ctx0" brushRef="#br2" timeOffset="162872.9">21317 16449 0,'10'0'0,"8"0"0,58 0 16,112 9-1,103 10-15,48-28 16,37-10 0,38-19-1,0-9-15,-19 1 16,-28 8 0,-37-9-16,-20 19 15,-47 0 1,-37 0-1,-38 28-15,-28 0 16,-28-10 0,-29 20-1,-37-10-15,-28 0 16,0 9 0,-10 10-1,9 28-15,1 18 16,9 29-1,0 38 1,10 27-16,-10-18 16,0 18-1,-10 1-15,-9-10 16,-9 9 0,0-18-16,-19 28 15,-19 0 1,-18-28-1,-10-38-15,-19-9 16,-38-1 0,-56-8-1,-75-19-15,-56-19 16,-76-19 0,-76-19-1,-27-28-15,0-9 16,-1 19-1,29-19-15,57-1 16,65 11 0,56 8-1,38 20 1,57-20-16,56-8 16,38 8-1,19 1-15,27 9 16,11 0-1,8 0 1,10 0-16,0 0 16</inkml:trace>
  <inkml:trace contextRef="#ctx0" brushRef="#br2" timeOffset="175802.08">9342 15342 0,'0'0'0,"0"0"0,0 0 16,9-10-16,0-8 16,1-1-1,-1 0-15,10 0 16,9 1-1,0-1 1,10-9-16,9-10 16,19 1-1,9-1-15,0 1 16,10 8 0,0 1-16,9 0 15,0 0 1,-19 19-16,10-1 15,0 1 1,-1-1-16,10 10 16,-9 19-1,-10-9-15,10-1 16,0 19 0,-1 0-16,-9 10 15,-9-1 1,-9 1-1,9-1-15,9 20 16,0 8 0,-18-8-16,-1-10 15,-18 9 1,-10-19-16,-9 10 16,-19 19-1,0 9-15,-19 0 16,0 9-1,-9 1-15,-10-10 16,1 0 0,-10-9-16,0-10 15,-10-9 1,1-10-16,-20 1 16,1 0-1,-19-1 1,-19-9-16,0 0 15,10-9 1,-10 0-16,9 0 16,1-10-1,18 0-15,1-9 16,18 10 0,0-10-16,9 0 15,-8-19 1,18 0-16,-10-18 15,10-20 1,0-8-16,0-10 16,19 0-1,0 9-15,-1 0 16,11 1 0,-11 8-1,10-8-15,10 8 16,0 10-16,-1 1 15,1-11 1,18-8 0,1-1-16,18-9 15,10 9 1,18 10-16,47-10 16,-46 38-1</inkml:trace>
  <inkml:trace contextRef="#ctx0" brushRef="#br2" timeOffset="181169.14">21044 16777 0,'0'0'0,"0"0"15,10-19-15,18-18 16,10-10 0,27 0-1,30-19-15,17 10 16,30 0-1,36 9-15,20-19 16,18-18 0,10-1-1,9 29-15,19 0 16,0-10 0,-9 29-16,-10-1 15,-9 29 1,0 37-1,18-9-15,-9-19 16,19 28 0,-9 28-1,-19 0-15,-10 10 16,-18 18 0,-20 1-1,-27-19-15,9 46 16,-19 10-1,-47-28-15,-19 9 16,0 66 0,-37-28-1,-28 18 1,-29 66-16,-38-37 16,-37 0-1,-47 46-15,-66 20 16,-9-76-1,-57-9 1,-75 18-16,-38-36 16,-37-67-1,-19-28 1,0-46-16,28-20 16,18-18-1,39-38 1,28 10-16,28-19 15,37-37 1,67 27-16,37 10 16,38-19-1,37 0 1,47-9 0,29 47-16</inkml:trace>
  <inkml:trace contextRef="#ctx0" brushRef="#br2" timeOffset="184437.4">15400 1512 0,'0'0'0,"0"0"0,-19-19 15,0 1 1,0 18 0,10 0-16,0 0 15,-1 0 1,10 0-16,19 0 16,38-19-1,65 0 1,47 28-1,29-9-15,18 19 16,-9 37 0,0 10-1,0-38-15,-9-9 16,-10-10 0,-10-9-16,-18 0 15,-19-28 1,-28 0-1,-28 19-15,-29 18 16,-9-9 0,-9 0-1,-19 0-15,0 0 16,0-9 0,-19-1-16</inkml:trace>
  <inkml:trace contextRef="#ctx0" brushRef="#br2" timeOffset="184627.92">18006 1315 0,'0'0'0,"0"0"0,0 0 16,0-19-1,0 1-15,0 8 16,0 10-1,0 0 1,0 10-16,0-10 16</inkml:trace>
  <inkml:trace contextRef="#ctx0" brushRef="#br2" timeOffset="187358.77">15165 1437 0,'0'9'15,"0"1"-15,9-10 16,10 9-16,9-9 16,29 0-1,27 10 1,39-10-1,27 0-15,29-10 16,28 10 0,9 56-16,1 1 15,-1-57 1,0 19 0,-28 27-16,-9-17 15,-38-39 1,-9 1-16,0 18 15,-29 29 1,-9-57 0,-18 0-1,-29 19-15,-10-9 16,-18 9 0,0-10-1,-10 10-15,1-9 16,-10 0-1,0 9-15,0 0 16</inkml:trace>
  <inkml:trace contextRef="#ctx0" brushRef="#br2" timeOffset="187870.9">18119 1221 0,'0'19'0,"0"9"0,0-28 16,0 19-1,9 18-15,-9 67 16,0-20-1,0-75 1,0-9-16,0 0 16,0 38-1,-9-10 1,9-28 0,0 0-16,0 0 15,0-9 1,0-1-16,9-18 15,0 0 1,10-9 0,10-10-16,-1 0 15,-9 28 1,9 19 0,0 9-16,-9 1 15,0-20 1,-1-8-16,-8 8 15,-10 20 1,-10-10 0</inkml:trace>
  <inkml:trace contextRef="#ctx0" brushRef="#br2" timeOffset="192252.11">875 7536 0,'0'0'0,"9"0"0,1 0 16,65-19-1,66 0-15,57 0 16,46 1 0,10 8-16,28 1 15,19 9 1,38 9-16,9 1 15,29-1 1,-20 0-16,-18 1 16,-1 8-1,-27 1-15,-1 9 16,-9-9 0,-47 0-16,-19 9 15,-18-9 1,-10 0-16,-19-19 15,0 0 1,-19 0 0,-9-10-16,-28 10 15,-10 0 1,-9-9-16,-19-1 16,-18 1-1,-20 0-15,0-1 16,-18 1-1,0 0-15,-19-1 16,-1 1 0,1-1-16,0 1 15,0-10 1,0 0-16,-1-18 16,1-10-1,0-19 1,0-9-16,0 0 15,-1-28 1,-8-28-16,-1-1 16,-9-18-1,0-9-15,0-1 16,0 1 0,0 9-16,0 18 15,-19-9 1,1 10-16,-1 28 15,-9 18-15,-1 1 16,1 28 0,0 9-1,0 9-15,9 10 16,-9 0 0,-10 9-16,-9 0 15,-28 10 1,-19 0-16,-19 9 15,-38 9 1,-27 0-16,-48 20 16,-28-1-1,-10-9-15,-27-1 16,-20-8 0,-9-1-1,1-18-15,-11-10 16,10-9-16,-18-10 15,-10 10 1,37 0-16,10 9 16,28 10-1,38-1 1,28-8-16,19 8 16,28-8-1,19-1-15,19 0 16,37 0-1,0 10-15,29-1 16,18 10 0,1-9-16,9 0 15,9 9 1,9 0-16,1 9 16,0 0-1,-1 20-15,1 8 16,-1 19-1,1 29-15,9 27 16,-10 48 0,-8 28-16,-1 9 15,9-10 1,1 1 0,9 0-16,9-29 15,1-18 1,9-10-16,-10-18 15,10 27 1,37 29-16,57 141 16</inkml:trace>
  <inkml:trace contextRef="#ctx0" brushRef="#br2" timeOffset="-194225.45">2258 7704 0,'0'0'0,"0"0"0,0 0 16,9 0 0,19-9-16,29-10 15,18 1 1,47-1-16,38 0 15,38 10 1,37-10 0,38 10-16,47-10 15,9 9-15,0 1 16,19 0 0,29 9-16,-10 9 15,-48 0 1,-55 10-16,-57 0 15,-29 0 1,-27-10-16,-48-9 16,-8 0-1,-58 0 1</inkml:trace>
  <inkml:trace contextRef="#ctx0" brushRef="#br2" timeOffset="-156901.53">1947 11889 0,'0'0'0,"0"0"0,0 0 15,10-9 1,-1-10-16,10-19 16,9-9-1,19-9-15,19 0 16,9 9-1,10 0-15,18 9 16,1 10 0,18 0-16,19 19 15,10 18 1,-10 1-16,10-1 16,-1 0-1,-9-9-15,10 0 16,-1-9-1,1-10-15,-20-9 16,11-9 0,-11-1-16,-27-9 15,-20 10 1,-8-1-16,-11 10 16,-8-10-1,-1 1 1,-18 9-16,9-10 15,0 1 1,-9 8-16,-1 1 16,-8 0-1,-1 0-15,0 0 16,10 0 0,-10 9-16,9-9 15,1 9 1,0-9-16,-1 0 15,-8 9 1,-1 0-16,0 0 16,0 1-1,0-1-15,1 0 16,8 0 0,1 1-1,0-1-15,-1 0 16,1 0-16,-1 1 15,11-1 1,-1 0 0,9-9-16,0 9 15,10 0 1,0 1-16,0 8 16,0 1-1,19-1-15,-1 1 16,20 0-1,9-1-15,-10 10 16,10 0 0,9 0-16,-9-9 15,0 0 1,9-1-16,-9 1 16,0-1-1,0 1-15,-10 0 16,1-1-1,-10-9-15,-9 10 16,-29 0 0,-9-1-1,-9 1-15,-19 0 16,-1-1 0,-8 10-16,-10-9 15,0 9 1,9 0-16,-9 0 15</inkml:trace>
  <inkml:trace contextRef="#ctx0" brushRef="#br2" timeOffset="-156362.52">8081 9928 0,'0'0'0,"0"0"16,0 9-16,0 10 16,0 28-1,9 28-15,1 19 16,-1 0 0,10 0-16,0-10 15,-10-18 1,1-19-1,-1-10-15,-9-18 16,0 0 0,0-19-16,0 0 15,0-10 1,9-18-16,1-37 16,-1-29-1,1-9-15,-1-1 16,0 20-1,1 9-15,-1 9 16,10 29 0,-9 8-1,-1 20-15,19 9 16,0 9-16,19 29 16,10 9-1,-10 9 1,-9 10-16,-20 0 15,-27-1-15,-48 38 16,-140 57 0,-142 65-1</inkml:trace>
  <inkml:trace contextRef="#ctx0" brushRef="#br2" timeOffset="-154663.14">8184 10735 0,'0'0'0,"0"0"16,0 0-16,10 0 16,-1-19-1,1-9 1,-1 9-16</inkml:trace>
  <inkml:trace contextRef="#ctx0" brushRef="#br2" timeOffset="-152746.72">1722 12414 0,'0'0'0,"-10"10"16,-9-1-16,-28 19 15,-9 19-15,9 19 16,-10 18 0,29 10-1,19 0-15,18 0 16,1-19 0,8-19-16,20-18 15,-10-1 1,-9-18-16,28 0 15,0-19 1,19-10-16,-28 1 16</inkml:trace>
  <inkml:trace contextRef="#ctx0" brushRef="#br2" timeOffset="-151844.42">2098 12930 0,'0'0'0,"0"0"16,-19 10-16,-9-1 15,-10 1 1,10 8-1,0 11-15,9-1 16,10 0 0,-1-9-16,1-1 15,9 1 1,0-9-16,9-1 16,-9-9-1,10 0-15,-1 0 16,10-9-1,9-10-15,0 0 16,0 10 0,1-1-16,-1 1 15,0-1 1,-9 1-16,9 9 16,0 0-1,-18 0-15,9 0 16,-10 0-1,0 0 1,-9 0-16,0 0 16,0 0-1,0-9-15,0-19 16,0-10 0,10-18-16,-1-10 15,1 19 1,18 0-16,-9 19 15,9 19 1,0-1-16,0 10 16,1 10-1,-1 18-15,-9 9 16,-1 10 0,-18 10-16,0-20 15,0-9 1,0-9-16,-9-19 15,9 0 1,0-9-16,0-48 16,9-27-1,20-10 1,-1 19-16,0 19 16,-9 28-1,0 18-15,-1 1 16,1 18-1,10 10-15,-11 37 16,1 29 0,-9 37-16,-29 9 15,9-65 1</inkml:trace>
  <inkml:trace contextRef="#ctx0" brushRef="#br2" timeOffset="-151228.14">2850 12170 0,'0'0'0,"0"10"0,-9-1 15,-10 19 1,10 29-16,-1 18 16,10 9-1,10 19 1,18-9-16,10-9 16,9-20-16,9-8 15,1-20 1,-10-18-16,0-10 15,-10-9 1,1-18-16,0-1 16,-10-19-1,-9 1-15,-19-20 16,0 11 0,-10 17-1,1 1-15,-1 19 16,1-1-1,0 10-15,-1 0 16,10 0-16,0 0 16,10 10-1,-1-1 1,29 10-16,27 9 16,20-9-1,0 9-15,-1-9 16,-18 9-1,-9-9-15,-20 0 16,1-1 0,-10 1-16,-18-10 15</inkml:trace>
  <inkml:trace contextRef="#ctx0" brushRef="#br2" timeOffset="-150896.61">4073 11927 0,'0'0'0,"0"9"16,0 19-16,0 57 15,0 65-15,10 65 16,-10 29 0,-19 19-16,0 9 15,10-28 1,-1-56-16,1 121 15</inkml:trace>
  <inkml:trace contextRef="#ctx0" brushRef="#br2" timeOffset="-150488.6">4299 12696 0,'0'0'0,"0"0"16,0 9-16,0 19 16,0 19-1,10 19-15,-1 0 16,0 9-1,1-10 1,-1-18-16,1-18 16,-10-20-1</inkml:trace>
  <inkml:trace contextRef="#ctx0" brushRef="#br2" timeOffset="-150125.91">4130 12583 0,'0'0'0,"0"0"0,9 0 16,1 10-1,18 8-15,28 20 16,20 37 0,27 10-1,10 18-15,0-9 16,-10-19-16,-18-28 15,-19-10 1,-19-18 0,-9-19-16,-10 0 15,-9-28 1,-1-29-16,-18-27 16,-18-10-1,-1-9-15,9 28 16,1 9-1,0 19-15,-1 10 16,1 18 0</inkml:trace>
  <inkml:trace contextRef="#ctx0" brushRef="#br2" timeOffset="-149469.25">5221 12715 0,'0'0'0,"0"0"0,0 9 16,-9 19-1,-1 10 1,20 9-16,-1 9 15,1 0 1,18-18-16,-9-1 16,-1-18-1,1-19-15,0 0 16,0-19 0,0-28-16,-10-28 15,10-18 1,-19 17-16,0 30 15,9 17 1,1 11-16,-1 8 16,0 10-1,20 10-15,-1 18 16,10 19 0,-1 0-16,-18-10 15,0 1 1,-10-20-1,-9-8-15,0-10 16,0 0-16,0-28 16,0-19-1,0 0-15,10 0 16,-1 19 0,10 9-1,9 10-15,0 18 16,1 0-1,18 29-15,0 18 16,-10 10 0,1 18-16,-19-9 15,-19-37 1</inkml:trace>
  <inkml:trace contextRef="#ctx0" brushRef="#br2" timeOffset="-149109.77">6425 11983 0,'0'0'0,"0"0"16,0 0-16,-19 9 16,-9 10-1,-9 37-15,-10 29 16,0 37 0,9 18-16,38-18 15,9-18 1,20-29-16,8-10 15,10-8 1,0-20-16,28-27 16,-27-10-1</inkml:trace>
  <inkml:trace contextRef="#ctx0" brushRef="#br2" timeOffset="-148560.25">6905 12602 0,'0'0'0,"0"0"15,-9 0-15,-10 0 16,-19 0 0,1 9-16,-10 1 15,-1 9 1,20 9-16,0 0 16,19 9-1,-1-8-15,20-1 16,-1-9-1,0-1-15,10-8 16,9-10 0,1 0-16,-1-19 15,0 0 1,-9-18-16,0 8 16,0 1-1,-10 10-15,0 8 16,-9 1-1,0 9 1,0 0-16,10 0 16,-1 9-1,19 1-15,1 8 16,-11 1 0,1 0-16,0 0 15,0-1 1,0-8-16,0-10 15,-10 0 1,10 0-16,-10 0 16,10-10-1,-10 10-15,10-9 16,9 9 0,1 9-16,-11-9 15</inkml:trace>
  <inkml:trace contextRef="#ctx0" brushRef="#br2" timeOffset="-147821.18">7206 12508 0,'0'0'0,"0"0"16,0 10-16,0 18 15,0 9 1,0 1-16,0-1 15,0 1 1,0-19-16,0-1 16,0-18-1,0 0-15,0 0 16,9-28 0,1-19-1,9 0-15,0 19 16,-1 0-1,1 19-15,0-1 16,0 20-16,9-1 16,0 29-1,-9 9 1,0 18-16,-19-37 16</inkml:trace>
  <inkml:trace contextRef="#ctx0" brushRef="#br2" timeOffset="-147250.37">7658 12058 0,'0'0'0,"0"0"0,0 0 0,0 0 15,-10 9-15,-9 19 16,1 29 0,-11 37-1,20 28-15,18 18 16,20-27 0,18-10-16,9-28 15,10-28 1,0-19-16,0-37 15,9-19 1,-19-19-16,1-10 16,-20-8-1,-18-1-15,-19 0 16,0 20 0,-9 17-16,-1 20 15,1 0 1,-10 9-16,0 9 15,1 19 1,-1 0-16,9 0 16,1-9-1,18 0-15,1 0 16,-1-10 0,19 0-1,1 1-15,8 9 16,1 9-1,-1 0-15,1 28 16,-19-28 0</inkml:trace>
  <inkml:trace contextRef="#ctx0" brushRef="#br2" timeOffset="-146747.71">2211 14028 0,'0'0'0,"0"0"0,9 0 16,29-9 0,103-19-16,160-38 15,132-18 1,37 27-16,0 29 15,57 19 1,19-1-16,-10 1 16,0-19-1,1-38-15,-11-9 16,-46 0 0,-113 9-16,-132 10 15,-94 28 1,-65 0-1,-29 18-15,-29 1 16,-18 0-16,0 9 16</inkml:trace>
  <inkml:trace contextRef="#ctx0" brushRef="#br2" timeOffset="-146302.33">2418 13916 0,'9'0'0,"66"-29"0,151-36 16,132-1-16,-1 29 16,-9 8-1,38 20-15,56 0 16,38-19-1,-10-10 1,-9-9-16,10-28 16,-48-9-1,-103 9-15,-76 9 16,-65 19 0,-75 19-16,-39 18 15,-36 1 1</inkml:trace>
  <inkml:trace contextRef="#ctx0" brushRef="#br2" timeOffset="-145878.48">4149 11880 0,'94'0'0,"226"-10"15,159 20-15,48 37 16,-85-1 0</inkml:trace>
  <inkml:trace contextRef="#ctx0" brushRef="#br2" timeOffset="-136638.24">25880 4833 0,'0'0'0,"0"0"16,0 0-16,0 10 15,9 9 1,1 28 0,8 18-16,11 20 15,-1-1 1,9 1-16,-8-20 16,-1 10-1,-9-28-15,0-9 16,-1-1-1,1-18-15,-19-10 16</inkml:trace>
  <inkml:trace contextRef="#ctx0" brushRef="#br2" timeOffset="-136310.83">25814 5575 0,'0'0'0,"0"0"0,0 0 16,9 9-16,1 0 15,-1 10 1,19 9 0,1-9-16,8 0 15,1 0 1,-1-10-16,1-9 15,0 0 1,9-19-16,0-9 16,0-9-1,-10-10-15,1-10 16,0 10 0,-19 19-16,-10 10 15</inkml:trace>
  <inkml:trace contextRef="#ctx0" brushRef="#br2" timeOffset="-135841.67">26670 5744 0,'0'0'0,"0"0"15,0 0-15,-9-10 16,-10 1 0,-9 18-16,-29 10 15,-28 37 1,-18 29 0,28 9-16,18-1 15,20-8-15,18-10 16,19-19-1,9 0 1,19-18-16,10-1 16,9-18-16,10 0 15,-29-19 1</inkml:trace>
  <inkml:trace contextRef="#ctx0" brushRef="#br2" timeOffset="-134889.31">26905 6175 0,'0'0'0,"0"0"0,-19 0 16,-18-9-16,-1 18 15,10 1 1,-10 18-16,10 9 15,0 10 1,18 9-16,1-9 16,18-9-1,1-19-15,-1-1 16,19-8 0,1-10-16,18-10 15,0-8 1,-10-11-1,1 1-15,0 0 16,-20 0 0,1 0-16,0 19 15,0-1 1,-10 1-16,1 9 16,9 9-1,-1 1-15,11 8 16,-11 1-1,1 0-15,0 0 16,-10-10 0,1 0-16,-10-9 15,0 0 1,9 0-16,1-18 16,-1-11-1,10-8-15,9-1 16,0 10-1,1 0-15,-1 9 16,0 10 0,0 9-16,0 9 15,1 1 1,-11 18 0,1 9-16,-19 10 15,0 0 1,-9 0-16,-10-9 15,0-10 1,0-9-16,10-19 16,0 0-1,9 0-15,0-29 16,9-27 0,19-19-16,19 0 15,0 0 1,-9 28-16,0 19 15,-1 0 1,-9 18 0,10 1-16,-10 18 15,0 1-15,-9 18 16,0 9 0,0 20-1,-10 8-15,-9 1 16,-18 0-1,-1 9-15,9-38 16</inkml:trace>
  <inkml:trace contextRef="#ctx0" brushRef="#br2" timeOffset="-134142.7">28194 6006 0,'0'0'0,"0"0"0,-9 10 16,-10-1-16,-19 19 15,1 19 1,-1 9-16,0 19 15,10 10 1,19-10-16,9 0 16,9-19-1,0-18-15,20-1 16,-1-18 0,0 0-16,10-19 15,9-9 1,-10-10-16,1 0 15,-10-19 1,-9 1-16,0 9 16,-19 0-1,0 18-15,0 1 16,-19-1 0,0 20-1,0-1-15,1 19 16,8 1-16,10-1 15,10 9 1,18 1-16,9-10 16,11-9-1,17-19-15,1-10 16,0-18 0,0-19-1,-10-18-15,-9-11 16,-9-8-1,-19 28-15,-10 9 16,-9 19 0,0 9-16,0 10 15,0 9 1,0 9-16,0 28 16,10 20-1,-1 37-15,0 9 16,10 0-1,-9-47 1</inkml:trace>
  <inkml:trace contextRef="#ctx0" brushRef="#br2" timeOffset="-133594.78">25193 8249 0,'0'0'0,"0"0"15,0 0 1,0 0-16,9 0 16,10 0-1,19 0-15,37-10 16,47 10-1,48 0 1,9 0-16,-29 0 16,1 0-16,-20 0 15,-65 0 1</inkml:trace>
  <inkml:trace contextRef="#ctx0" brushRef="#br2" timeOffset="-133205.78">26519 8080 0,'0'0'0,"0"0"15,0 0-15,0 9 16,0 10 0,-18 18-16,-1 10 15,0 10 1,0-1-16,0 0 15,1-18 1,8-19-16,1-1 16,-1-18-1,10 0-15,0 0 16,10-28 0,-1-28-16,10-10 15,0 10 1,0 28-1,-1 18-15,1 1 16,-9 18-16,8 1 16,1 9-1,-19 9 1,-19 28-16,1-19 16</inkml:trace>
  <inkml:trace contextRef="#ctx0" brushRef="#br2" timeOffset="-132014.91">27056 7798 0,'0'0'0,"0"0"0,0 0 15,-10 10 1,-18-1-16,-28 29 16,-29 27-1,-9 48 1,19 9-16,18-10 15,29 1-15,19-19 16,18-19 0,0-19-1,20-18-15,8-1 16,10-18 0,19 0-16,0-19 15,9-10 1,-9-8-16,-9-1 15,-20-9 1,-9 0-16,-9-10 16,0 10-1,-19 0-15,0 0 16,-9 18 0,-10 1-16,0-1 15,0 1 1,0 18-16,-9 10 15,0 9 1,18 10 0,1-1-16,18-8 15,1-11-15,-1 1 16,20 0 0,-1-19-1,0 0-15,10 0 16,-10 0-1,0 9-15,0 1 16,0-1 0,-9 0-16,0 1 15,0-1 1,0 1-16,0-10 16,-10 0-1,10 0-15,9-19 16,0-9-1,19-29-15,0 1 16,-9 9 0,-10 19-16,-9 9 15,0 10 1,0-1-16,-1 10 16,1 10-1,0-1-15,-10 10 16,1 9-1,-10 0-15,0 0 16,0-9 0,0 0-1,0-19-15,0 0 16,0 0 0,9-28-16,10-47 15,19-38 1,18 10-16,-18 37 15,-10 38 1,-9 19-16,9-1 16,0 20-1,0-1 1,-9 19-16,0 10 16,-9 27-16,-10 1 15,-19 9 1,0-18-16,9-11 15,1-36 1</inkml:trace>
  <inkml:trace contextRef="#ctx0" brushRef="#br2" timeOffset="-131501.24">28476 7967 0,'0'0'0,"0"10"0,-19 8 15,-9 39 1,-9 36-16,-10 29 16,18-9-1,1-10-15,19-9 16,18-10-1,0-27-15,20-20 16,-1-9 0,19-18-1,19-20-15,0-18 16,9-28 0,-19 0-16,-18-10 15,-10 29 1,-9 8-16,-10 20 15,-9 0 1,0 9-16,0 9 16,0 10-1,10 28-15,-1 9 16,10-9 0,9-10-16,19-18 15,0 0 1,10-19-16,-1 0 15,-18 0 1,-29-9 0</inkml:trace>
  <inkml:trace contextRef="#ctx0" brushRef="#br2" timeOffset="-131105.53">27140 8624 0,'0'0'0,"0"0"0,0 0 16,0 0 0,0 0-16,-18 9 15,-1 1 1,-9 18-16,9 9 16,9 10-1,20-9 1,-1-1-16,19 1 15,19-1 1,10 10-16,37 28 16,38 47-16,-67-56 15</inkml:trace>
  <inkml:trace contextRef="#ctx0" brushRef="#br2" timeOffset="-129989.08">24845 12030 0,'0'0'0,"0"0"15,0 0-15,0 0 16,9 0 0,29 0-16,37 0 15,57 0 1,18 9-1,20 1-15,-29-1 16,-19-9-16,-18 0 16,-20 0-1,-8 0-15,-1-9 16,-9-10 0,-19 0-16,-10 10 15,-18-1 1,0 1-16,0-1 15,-10 1 1,-9 9 0,10 9-16,-1 20 15,-9 27 1,0 10-16,-9 9 16,-10-19-1,9-9-15,1-28 16,0-10-1,9-9-15,0 0 16,0-19 0,9-28-16,10-18 15,0 8 1,-1 10-16,1 19 16,0 19-1,0 0-15,0 18 16,9 28-1,-9 20-15,-29 27 16,-18 1 0,9-48-16</inkml:trace>
  <inkml:trace contextRef="#ctx0" brushRef="#br2" timeOffset="-129304.04">27140 11429 0,'0'0'0,"0"0"0,0 0 16,0 19-16,0 28 15,0 47 1,0 37-16,0 0 16,-9-9-1,-10-18-15,0-29 16,10-19 0,0-18-16,-1-29 15,10-9 1,0 0-1,0-9-15,0-29 16,0-37 0,10 0-16,-1 0 15,0 9 1,10 10-16,-9 9 16,8 19-1,-8 0-15,9 18 16,-10 1-1,19 18-15,10 10 16,18 28 0,1 9-16,-1 10 15,-9-10 1,-9-18-16,-1-1 16,1-18-1,-10 0 1,1-19-16,-1-10 15,9-18-15,1-19 16,0-28 0,-10-19-16,-9 19 15,-10 10 1,1 8 0,-1 11-16,0 17 15,-9 20 1</inkml:trace>
  <inkml:trace contextRef="#ctx0" brushRef="#br2" timeOffset="-128586.4">28072 11823 0,'0'0'0,"0"0"16,0 0-16,-10 10 15,-9-1 1,1 19-16,-20 19 16,0 19-1,10 9 1,19-9-16,9-20 16,9-8-16,1-19 15,-1 0 1,0-19-1,1 0-15,18-10 16,10-18 0,9-38-16,0-9 15,9 0 1,-9 10-16,-9 18 16,-10 18-1,0 1-15,-9 19 16,0 9-1,0 9-15,9 19 16,-9 1 0,0 8-16,-19 10 15,0-9 1,0-1-16,-10-18 16,1 0-1,-1-19-15,10 0 16,0 0-1,0-28-15,10-19 16,-1-19 0,19 0-16,1 19 15,-1 19 1,-9 19 0,-1-1-16,1 20 15,0-1 1,0 19-16,0 10 15,0 28 1,-19 18-16,-19-9 16,0-28-1,10-10-15,-1-27 16</inkml:trace>
  <inkml:trace contextRef="#ctx0" brushRef="#br2" timeOffset="-127689.4">29332 11364 0,'0'0'0,"0"0"0,-9 0 15,-19 9 1,-29 29-1,-18 18-15,0 47 16,-1 10 0,29-10-16,10-9 15,27-19 1,1-19-16,18-9 16,10 9-1,19-18-15,18-10 16,10-9-1,9-1-15,-18-18 16,-1-9 0,-18 0-16,0-10 15,-20 0 1,1-9-16,-19 0 16,0 0-1,-19 9 1,1 0-16,-11 10 15,1-1-15,0 20 16,0-1 0,9 19-16,9 0 15,1 10 1,18-10 0,1 0-16,9-9 15,9 0 1,0-19-16,19 0 15,0-19 1,-9 0-16,-1 0 16,-8 10-1,-11 0-15,1-1 16,0 1 0,0 9-16,0 0 15,0 0 1,-1 9-1,1-9-15,0 0 16,0 0-16,9-9 16,0-10-1,19-28 1,19-18-16,-9-1 16,-1 19-1,-18 9-15,-1 20 16,-18 8-1,0 20-15,0-1 16,0 10 0,-1 18-16,-18 20 15,-9 18 1,-10 9-16,-28-9 16,19-47-1</inkml:trace>
  <inkml:trace contextRef="#ctx0" brushRef="#br2" timeOffset="-126931.87">23377 14591 0,'0'0'0,"0"0"0,0 0 16,0 0-1,0 0-15,19 0 16,38 0 0,56 0-16,37 0 15,29 0 1,0 0-16,9 0 16,28 0-1,29 0-15,-1-9 16,-56 9-1,-37 0-15,-48-10 16,-18 10 0,-28 0-1,-20 0-15,1 0 16,-10 0 0,0 0-16,-18 0 15</inkml:trace>
  <inkml:trace contextRef="#ctx0" brushRef="#br2" timeOffset="-126533.58">25908 14469 0,'0'0'0,"0"0"16,0 0-16,0 0 15,0 0 1,0 10-16,0-1 15,0 10 1,-9-1-16,-1 1 16,1 0-1,-1 0 1,1-19-16,9 0 16,0 0-16,0 0 15,0-19 1,0 0-1,9-9-15,1 0 16,-1 0 0,1 18-16,-1 1 15,-9 0 1,0 9-16,9 9 16,-9 0-1,0 10-15,-18 47 16,-11-29-1</inkml:trace>
  <inkml:trace contextRef="#ctx0" brushRef="#br2" timeOffset="-125929.02">26463 14160 0,'0'0'0,"0"0"0,0 9 16,0 10 0,0 18-16,0 38 15,-9 10 1,-1-1-16,1 1 15,-1-20 1,1-18-16,0-28 16,9-10-1,0-9-15,0-9 16,0-47 0,9-29-16,0 1 15,1 9 1,9 18-16,-10 29 15,0 10 1,1 8-16,18 20 16,10 8-1,37 57 1,47 57-16,1 8 16,-39-46-16,-27-28 15,-20-38 1,-18-9-1,0-19-15,-10-10 16,1-18 0,9-37-16,-10-29 15,0 0 1,-9 19-16,0 19 16,10 18-1,-10 19-15</inkml:trace>
  <inkml:trace contextRef="#ctx0" brushRef="#br2" timeOffset="-123405.11">30311 8755 0,'9'0'0,"10"0"15,37-9-15,20 0 16,27-1-1,-9 1 1,-9 9-16,-19 0 16,-10 0-16,-18 0 15,-1 9 1,-18 1-16,0-1 16,-10 0-1,-9 29-15,0 37 16,-18 37-1,-1 20-15,-9-1 16,-1 1 0,1-20-16,9-9 15,0-28 1,10-9 0,0-10-16,-1-9 15,1-9 1,-10-10-16,10-19 15</inkml:trace>
  <inkml:trace contextRef="#ctx0" brushRef="#br2" timeOffset="-123212.5">30170 9525 0,'0'0'0,"0"0"16,9 0-16,19 0 15,29-10 1,18-8-16,19 8 16,28-9-1,57 1-15,169-20 16</inkml:trace>
  <inkml:trace contextRef="#ctx0" brushRef="#br2" timeOffset="-122841.05">31515 9281 0,'0'0'0,"0"0"16,0 0-16,0 0 15,-10 9 1,-8 10-16,-20 18 16,-9 20-1,9 8-15,1 10 16,18 0-1,9-18-15,20-10 16,-1-10 0,10-18-16,9 0 15,1-19 1,8 0-16,10-19 16,0-19-1,-9-18 1,-10 0-16,-9-19 15,-19 9-15,-10 19 16,-8 10 0,-1 9-16,-28 18 15,9 1 1</inkml:trace>
  <inkml:trace contextRef="#ctx0" brushRef="#br2" timeOffset="-122512.74">31929 9684 0,'0'0'0,"0"0"16,0 0-16,9 0 15,1-9 1,18-1-16,9-8 16,20 8-16,28 1 15,9-1 1,9 1-1,1 0-15,-57 9 16</inkml:trace>
  <inkml:trace contextRef="#ctx0" brushRef="#br2" timeOffset="-120052.27">32775 9159 0,'0'0'0,"0"9"0,-18 10 16,-20 18-1,-18 29-15,-10 19 16,19-1-1,18-9-15,11 0 16,18-19 0,18 1-16,29-1 15,19 0 1,0-18-16,9-10 16,1-9-1,-10-10 1,-10-9-16,-18 0 15,-10 0 1,-9 0-16,-19 0 16,0 0-1,0 0-15,0 0 16,-10 9-16,-9 1 16,-18 9-1,-20-19 1,1 0-16,-10 0 15,10-19 1,9 0-16,0-9 16,18 0-1,1-10-15,0 1 16,0-10 0,-1-9-16,1-1 15,0 10 1,19 0-16,-1 1 15,1 8 1,9 0-16,9 1 16,10-10-1,9 0-15,19 0 16,10-9 0,27 9-1,10 9-15,10 10 16,-10 0-1,-9 9-15,-20 10 16,-8 0 0,-19-1-16,-1 10 15,-9 0 1,1 0-16,-20 0 16,-9 10-1,0-1-15</inkml:trace>
  <inkml:trace contextRef="#ctx0" brushRef="#br2" timeOffset="-118851.25">30687 10285 0,'0'0'0,"19"0"16,9-10-16,19 1 16,-9 18-1,-1 1-15,-18 8 16,0 11 0,-10 8-16,-18 10 15,-19 9 1,-29 1-16,1-11 15,9-17 1,0-11-16,19-18 16,9 0-1,9 0-15,1 0 16,18 0 0,1-9-16,18 0 15,19-1 1,19 10-1,0 10-15,-10-1 16,-9 10 0,-9 0-16,-19 9 15,-1 0 1,1 0-16,-19 0 16,-19 0-1,-18 10-15,-29-1 16,-19 1-1,-28-19-15,0-19 16,10 0 0,9-19-16,47 9 15</inkml:trace>
  <inkml:trace contextRef="#ctx0" brushRef="#br2" timeOffset="-118378.14">31345 10510 0,'0'0'0,"0"0"0,0 0 15,0 0 1,-18 9-16,-1 1 16,-19 18-1,10 9-15,0 10 16,9 9 0,10 1-16,18-10 15,0-10 1,20-18-16,-1 0 15,9-1 1,1-18-16,0 0 16,-10-18-1,0-10 1,0-10-16,-9-9 16,-9 10-1,-10-10-15,-10 19 16,-9-1-1,-9 1-15,-19 9 16,9 10 0</inkml:trace>
  <inkml:trace contextRef="#ctx0" brushRef="#br2" timeOffset="-118010.54">31656 10763 0,'0'0'0,"0"0"15,9 0-15,1 0 16,18-9 0,19-1-1,19 1-15,19 0 16,27 9 0,1 0-16,-28 9 15,-19-9 1,-19 0-16,-10 9 15,-18-9 1,-9 0-16</inkml:trace>
  <inkml:trace contextRef="#ctx0" brushRef="#br2" timeOffset="-117595.52">32493 10378 0,'0'0'0,"0"0"16,0 0-16,0 10 15,0-1 1,0 19-16,0 29 16,0 18-1,0 28-15,-9-19 16,-1-9-1,1-18-15,0-10 16,-1-10 0,1-18-1,9 0-15,-10-10 16</inkml:trace>
  <inkml:trace contextRef="#ctx0" brushRef="#br2" timeOffset="-117129.98">32521 10519 0,'0'0'0,"0"0"15,0 0-15,0 0 16,0 0 0,0 0-16,10 10 15,-1-1 1,1 10-16,-1 9 15,10 19 1,0 0-16,-1-10 16,1 1-1,0-1-15,0-18 16,-10 0 0,1-10-16,9-9 15,-10 0 1,0 0-16,10-19 15,0-18 1,0-1 0,0-9-16,-1 1 15,-8-11 1,-1 10-16,1 0 16,-10 10-1,0-1-15,0 1 16,0 9-1,0 0-15,0 18 16,0 10 0</inkml:trace>
  <inkml:trace contextRef="#ctx0" brushRef="#br2" timeOffset="-116718.02">33171 10416 0,'0'0'0,"0"0"0,0 0 16,-10 0-1,-9 9 1,0 10-16,-9 9 15,9 29 1,10 8-16,0 10 16,18-9-1,0-10-15,1 1 16,18-20 0,0 1-16,1-20 15,-1 1 1,0-9-16,0-1 15,0 0 1,10-9-16,-19 0 16,0 0-1,-19 0-15,0 0 16</inkml:trace>
  <inkml:trace contextRef="#ctx0" brushRef="#br2" timeOffset="-116251.12">30010 11401 0,'0'0'0,"18"0"0,86-19 16,93 1-1,57-1-15,10 9 16,18 1-1,47 18-15,1-9 16,-29 10 0,-19 9-1,-38-10-15,-27-9 16,-29 9-16,-37-9 16,-29 10-1,0-1 1,-28-9-16,-56 0 15,-19 0 1,-19 0-16,0 0 16</inkml:trace>
  <inkml:trace contextRef="#ctx0" brushRef="#br2" timeOffset="-115429.21">29850 8202 0,'0'0'0,"0"0"0,0 0 16,0 0-1,9 0-15,1-10 16,37-8-1,112-1-15,133 9 16,84 1 0,1 0-16,-10 9 15,-10 9 1,-18-9-16,-48 9 16,-65-9-1,-57 10-15,-27-10 16,-39 9-1,-18-9 1,-29 0-16,-9 0 16,-9-9-1,-19 9-15,-19 0 16,0 0 0,0 0-16,0 0 15,0 0 1,0 19-16,-10 9 15,1 28 1,-10 28-16,10 48 16,18 18-1,19 38-15,10 37 16,9 28 0,-9 19-16,-20 0 15,-8 10 1,-20-20-1,-18-8-15,-19-10 16,-9-28-16,-10-19 16,9-19-1,10-47 1,10-37-16,-1-19 16,-9-19-1,19-37-15</inkml:trace>
  <inkml:trace contextRef="#ctx0" brushRef="#br2" timeOffset="-114858.02">29840 8145 0,'0'0'0,"0"10"0,0 9 15,0 46 1,-9 67-16,-10 74 16,10 47-16,-1 19 15,1-9 1,-10 0 0,10-29-16,-10-8 15,0-29 1,10-38-16,-1-18 15,1-29 1,9-27-16,0-19 16,9-29-1,1 1-15,-1-1 16,0-18 0,1 0-16,-1-1 15,1 1 1,-1 0-16,0-10 15,57 29 1,301 93-16,470 94 16,-310-103-1</inkml:trace>
  <inkml:trace contextRef="#ctx0" brushRef="#br2" timeOffset="-113334.87">31590 11579 0,'0'0'0,"0"10"0,0 18 15,0 47-15,0 56 16,0 29 0,0 9-16,9 9 15,-9-9 1,0-38-16,0-28 16,0-18-1,0-19-15,0-10 16,0-19-1,0-18-15,0 0 16,0-10 0,0 1-16,0-10 15,0 9 1,0-9 0</inkml:trace>
  <inkml:trace contextRef="#ctx0" brushRef="#br2" timeOffset="-112828.25">31110 13043 0,'0'0'0,"0"0"15,0 0 1,0 0-16,0 9 15,10 1 1,18 18-16,0 19 16,10 0-1,9 0-15,-10 9 16,1-18 0,-19-1-1,0-18-15,0 0 16,-1-1-1,1 1-15,0-9 16,0-10 0,9 0-16,0-10 15,29-9 1,9-18-16,18-19 16,1-20-1,-10-8-15,0 0 16,1 9-1,-11-1-15,-8 11 16,-19 9 0,-1 9-16,-9 9 15,-9 10 1,-9 19-16,-10-1 16</inkml:trace>
  <inkml:trace contextRef="#ctx0" brushRef="#br2" timeOffset="-110978.96">29219 13944 0,'0'0'0,"-28"0"15,-38 9-15,-18 10 16,-20 18-1,1 20 1,18 18-16,19 19 16,19 9-16,19 0 15,28-19 1,9-8-16,20-11 16,-1-8-1,9-20-15,10 1 16,10-10-1,9-10 1,9 1-16,28-19 16,39-19-1,168-27-15</inkml:trace>
  <inkml:trace contextRef="#ctx0" brushRef="#br2" timeOffset="-108846.85">29878 14404 0,'0'0'0,"-19"0"0,-9 0 16,-19 0-16,-10 9 16,1 19-1,18 0-15,10 0 16,9 10 0,10-1-16,18 1 15,1-1 1,9-18-16,9 0 15,0 0 1,10-19-16,9 0 16,0-19-1,9 0 1,-18-9-16,-1 0 16,-18 9-1,0 10-15,-10-1 16,1 1-1,-1 9-15,1 9 16,18 10 0,0 19-16,19 9 15,-19-19 1</inkml:trace>
  <inkml:trace contextRef="#ctx0" brushRef="#br2" timeOffset="-108279.12">30273 14300 0,'0'0'0,"0"0"16,0 0-16,0 10 16,0 18-1,9 19-15,1 0 16,-1 9 0,1-19-16,-1 1 15,-9 0 1,0-20-1,0-8-15,0-10 16,0 0-16,9 0 16,10-10-1,10-8-15,8-11 16,10 1 0,-9 9-16,-1 10 15,1 18 1,9 1-16,10 18 15,-1 10 1,-18 8-16,-1 1 16,-18-9-1,0-1-15,-10 1 16,-9-1 0,0 1-1,0-19-15,0 0 16,0-10-1</inkml:trace>
  <inkml:trace contextRef="#ctx0" brushRef="#br2" timeOffset="-107294.91">31233 14188 0,'0'0'0,"0"0"0,0 0 16,-10 9 0,-9 0-16,1 20 15,-1 27 1,9 19-16,1-9 16,18-1-1,1-8 1,18-1-16,0-19 15,0 1 1,10-19-16,9 0 16,-9-1-1,-1-18-15,1 0 16,-10-9 0,0-10-16,-9 0 15,0-9 1,0-9-16,-19-1 15,0 10 1,-10 0-16,1 0 16,0 18-1,-1 1-15,10 9 16,0 0 0,0 9-16,-9 1 15,9 18 1,9 0-1,1 0-15,8 10 16,11-10 0,-1 0-16,19-9 15,0-10 1,0-9-16,0 0 16,0-19-1,0-18-15,-9-19 16,-1-1-1,-18 1-15,-9-10 16,-10 19 0,0 0-16,-10 19 15,-9 0 1,1 19-16,-11-1 16,-8 1-1,8 18-15,1 1 16,0 18-1,19 0-15,-1 19 16,20 0 0,8-10-16,11 1 15,8-10 1,10 10 0,0-20-16,0 1 15,-9 0 1,0-10-16,-10 10 15,0 0 1,0 0-16,-9-1 16,0 11-1,0 8-15,-10 1 16,1-1 0,-1-9-16,-9 0 15,0-18 1</inkml:trace>
  <inkml:trace contextRef="#ctx0" brushRef="#br2" timeOffset="-106861.25">29041 15295 0,'0'0'0,"9"0"15,38-10-15,94-8 16,94-10-1,57 9-15,47 19 16,18 19 0,-9-1-16,-28-8 15,-56-1 1,-39-9-16,-46 0 16,-38 9-1,-37-9 1,-20 0-16,-18 0 15,-28 0 1,-10 0-16,-19 0 16,-9 0-16</inkml:trace>
  <inkml:trace contextRef="#ctx0" brushRef="#br2" timeOffset="-106329.53">29756 15867 0,'0'0'0,"0"0"16,9-19-16,10 1 16,18-20-1,20 1-15,28-10 16,9 19-1,-19 9-15,-19 9 16,1 20 0,-20-1-16,1 19 15,0 10 1,-1 18-16,-18 29 16,0 18-1,-19 19-15,0 18 16,-9-8-1,-1-10-15,1-38 16,-1-18 0,1-19-1,0-10-15,-1-18 16,1-10-16</inkml:trace>
  <inkml:trace contextRef="#ctx0" brushRef="#br2" timeOffset="-105721.91">29859 16364 0,'0'0'0,"10"0"0,18-9 15,28-10 1,38-9-16,38-9 15,37 8 1,29 1-16,-29 19 16,-47 0-1,-37 9-15,-19-10 16,-19 1 0,-9 9-16,-20-10 15,1 1 1,-19 9-16,0 0 15,0 0 1,-28 19-16,-28 18 16,-20 29-1,1 18-15,28-9 16,19 1 0,18-11-1,10-8-15,10-11 16,18-8-1,0-1-15,10-18 16,9-19 0,9-9-16,10-19 15,-9-19 1,-10-28-16,-19 0 16,-28-10-1,-9 20-15,-10-1 16,-9 19-1,-10 19 1,-19 0-16,1 18 16,0 20-16,9-1 15,18 0 1</inkml:trace>
  <inkml:trace contextRef="#ctx0" brushRef="#br2" timeOffset="-105337.53">32060 15867 0,'0'0'0,"0"0"16,0 0-16,0 10 16,-18 8-1,-11 29-15,-36 66 16,-11 18 0,10 1-16,1-20 15,8-9 1,10-28-1,0-18-15,0-10 16,19-10-16,0-18 16,18 0-1,1-19 1,-1 0-16</inkml:trace>
  <inkml:trace contextRef="#ctx0" brushRef="#br2" timeOffset="-105164.28">31449 16158 0,'0'0'0,"0"0"0,0 0 15,9 0 1,1-9-16,-1-1 16,-9 1-1,0 9 1,0 0-16</inkml:trace>
  <inkml:trace contextRef="#ctx0" brushRef="#br2" timeOffset="-104908.14">32098 16777 0,'0'0'0,"0"0"16,0 0-16,0 0 15,0 0 1,0-9-16,0-10 16,0 0-1,0 1-15,0-1 16,0 0 0,0 10-16,0-1 15,0 1 1,0 9-16</inkml:trace>
  <inkml:trace contextRef="#ctx0" brushRef="#br2" timeOffset="-104496.7">29379 17087 0,'0'0'0,"0"0"0,0 0 16,10 0-1,27 0-15,67 0 16,93-19-1,57 10-15,38-10 16,28-9 0,19 0-16,-20 0 15,-18-1 1,-47 1-16,-37 9 16,-38 10-1,-20 0-15,-17 9 16,-39 9-1,-18 0-15,-29 1 16,-37-10 0</inkml:trace>
  <inkml:trace contextRef="#ctx0" brushRef="#br2" timeOffset="-104071.08">29558 17124 0,'28'0'16,"123"0"-16,159 0 16,76-9-16,9 9 15,10 0 1,-20 9-16,-46 1 16,-38-1-1,-56-9-15,-57 0 16,-57 0-1,-46-9-15,-38-1 16,-19 1 0,-18 9-16,-10 0 15,-10 0 1,-27-19-16,-1 10 16</inkml:trace>
  <inkml:trace contextRef="#ctx0" brushRef="#br2" timeOffset="-103351.23">28279 14009 0,'0'0'0,"0"0"0,0 0 16,0-9-1,0 0 1,0-1-16,0 20 16,-19 18-1,0 56-15,-9 76 16,18 46-1,1 48-15,0 8 16,18-18 0,0 0-16,1 0 15,-1-9 1,-9-1-16,10-27 16,-1-20-1,10-27-15,0-29 16,-1-46-1,-8-39-15,-1-17 16,1-11 0,18-36-16,-9-1 15</inkml:trace>
  <inkml:trace contextRef="#ctx0" brushRef="#br2" timeOffset="-102618.9">27959 13981 0,'0'0'0,"9"-28"0,29-19 15,37-18 1,85-10-1,75-1-15,57 11 16,47 18-16,18 19 16,38 28-1,38 18-15,9 11 16,-19-1 0,-46-9-16,-86-10 15,-56-9 1,-56 0-16,-38 0 15,-37-9 1,-20 18 0,-27-9-16,-19 9 15,-1 1 1,-9-1-16,-9 19 16,0 19-1,0 28-15,0 38 16,-10 18-1,0 38-15,1 0 16,18 19 0,0 37-16,10 0 15,0 19 1,-1-10-16,-18-8 16,-10-11-1,-9-27-15,0-19 16,0-10-1,-18-27 1,-20-1-16,-9-9 16,-47 9-16,-38-9 15,-84-9 1,-95-19 0,-93-29-16,-76-36 15,-47-11 1,-18-27-16,8 0 15,11-20 1,8 1-16,76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02T15:09:38.67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2653 2619 0,'0'0'0,"0"0"0,9 0 16,10-9 0,19-1-16,18 10 15,19 10 1,1-1-1,-1 19 1,-9 29-16,-10 18 16,-18 19-16,-10 18 15,-18 38 1,-20-9-16,-28-10 16,1-9-1,-1-28 1,10-28-16,9-19 15,10-29-15</inkml:trace>
  <inkml:trace contextRef="#ctx0" brushRef="#br0" timeOffset="275.8">2248 3529 0,'0'0'0,"19"0"15,38-18-15,65-20 16,47-18 0,1 9-16,-20 0 15,-28 19 1,-9 18-16,-19 1 15,-28 0 1,-9 18-16,-29-9 16</inkml:trace>
  <inkml:trace contextRef="#ctx0" brushRef="#br0" timeOffset="867.18">3782 3173 0,'0'0'0,"-10"0"0,-18 9 16,-19 10 0,-9 18-1,-1 20-15,10 8 16,28 10-1,19 1-15,19-1 16,9-19 0,10-19-16,9-18 15,-9-19 1,-1-19-16,1-18 16,0-19-1,-20-19-15,1-1 16,-9 11-1,-1 9-15,0 27 16,1 1 0,-1 19-16,1-1 15,8 20 1,20 18-16,9 19 16,0 0-1,0-10 1,-9 1-16,-1-19 15,1-10 1,-10-9-16,1-19 16,-11 0-1,-8-18-15,-10-19 16,-28-19 0,-29 9-16,-18 10 15,-19 18 1,9 38-16,38 9 15</inkml:trace>
  <inkml:trace contextRef="#ctx0" brushRef="#br0" timeOffset="1196.53">4751 2816 0,'0'0'0,"9"10"15,29-1-15,18 19 16,19 28-1,29 20 1,18 8-16,-9 10 16,0 0-16,-19-19 15,-9-10 1,-29-18-16,-37-28 16</inkml:trace>
  <inkml:trace contextRef="#ctx0" brushRef="#br0" timeOffset="1449.5">5456 2732 0,'0'0'0,"0"9"15,-28 29-15,-19 27 16,-28 29-1,-19 38 1,-10 8-16,20-8 16,18-20-1,9-18-15,20-28 16,18-19 0,9-29-16</inkml:trace>
  <inkml:trace contextRef="#ctx0" brushRef="#br0" timeOffset="1728.02">6115 2807 0,'0'9'0,"-10"19"0,-8 47 16,-1 29-16,0 8 15,10 1 1,-1-19-16,1-1 16,9-8-1,9-19-15,-9-48 16</inkml:trace>
  <inkml:trace contextRef="#ctx0" brushRef="#br0" timeOffset="2113.13">6632 3126 0,'0'0'0,"-9"9"0,-29 10 16,-9 19 0,-9 27-1,9 1-15,18 18 16,11-9-16,8-9 16,20-19-1,18-9 1,9-20-16,20-8 15,28-20 1,9-37 0,-10-9-16,-27-10 15,-29-9 1,-19 10-16,-18-1 16,-19 19-16,-19 10 15,-29 37 1,29 0-16</inkml:trace>
  <inkml:trace contextRef="#ctx0" brushRef="#br0" timeOffset="2942.55">8777 2629 0,'0'0'0,"10"0"0,27-10 16,57-9 0,104-9-1,75 0-15,18 19 16,29 9-16,0 9 16,-28-9-1,-57-9-15,-38 9 16,-37-19-1,-28 10-15,-38-1 16,-28 1 0,-10-1-16,-18 10 15,0 0 1,-29 0-16</inkml:trace>
  <inkml:trace contextRef="#ctx0" brushRef="#br0" timeOffset="3444.45">11703 2357 0,'0'0'0,"0"0"0,0 0 16,0 9-16,0 19 16,0 0-1,-10 10 1,10-1-16,-9 1 15,0-1 1,-1-18-16,10 0 16,0-19-1,0 0-15,0 0 16,0-10 0,0-27-16,0-38 15,10-19 1,-1 10-16,0 27 15,1 20 1,-1 9-16,1 18 16,8 1-1,11 18-15,-1 1 16,10 18 0,-1 0-16,-18 19 15,0 0 1,-19 0-1,-10 0-15,-18 9 16,-38 10 0,-28 18-16,-28-9 15,-47 19 1,-142 56-16</inkml:trace>
  <inkml:trace contextRef="#ctx0" brushRef="#br0" timeOffset="4325.93">4280 1062 0,'0'0'0,"10"9"0,9 1 16,37 27-1,19 19 1,29 10-16,9 18 16,0 1-1,-29-19-15,-9-10 16,-9-19 0,-37-18-16</inkml:trace>
  <inkml:trace contextRef="#ctx0" brushRef="#br0" timeOffset="4541.93">4958 1052 0,'0'0'0,"0"10"16,-19-1-16,-28 29 15,-28 27 1,-19 29-16,-1 19 31,11-1-31,-1-8 16,10-11-16,37-55 15</inkml:trace>
  <inkml:trace contextRef="#ctx0" brushRef="#br0" timeOffset="4792.5">5315 1465 0,'0'0'0,"0"0"0,0 10 16,0-1-1,-9 19-15,-1 19 16,10 9-1,-9 10-15,18 9 16,-9-19 0,10-9-16,-10-28 15</inkml:trace>
  <inkml:trace contextRef="#ctx0" brushRef="#br0" timeOffset="5061.6">5560 959 0,'0'0'0,"0"0"0,9 9 16,29 28-16,18 20 15,10 8 1,19 20 0,-1 18-16,1-18 15,-19-20-15,-38-37 16</inkml:trace>
  <inkml:trace contextRef="#ctx0" brushRef="#br0" timeOffset="5279.68">5974 1043 0,'0'0'16,"0"9"-16,-19 20 0,-28 17 15,-28-937 1,-19 1979-1,9-975-15,10 0 16,18-20 0,29-46-16</inkml:trace>
  <inkml:trace contextRef="#ctx0" brushRef="#br0" timeOffset="5679.42">6284 1446 0,'0'0'0,"10"0"16,-1 0-16,19 0 15,0 0-15,1 10 16,-11-1-1,1 10 1,-9 9-16,-10 0 16,-10 19-1,-18 0-15,-19 9 16,0-9 0,19-9-1,9-19-15,10-1 16,9 1-16,9 0 15,19-10 1,29 10-16,18 0 16,10-10-1,-38-9-15</inkml:trace>
  <inkml:trace contextRef="#ctx0" brushRef="#br0" timeOffset="5927.58">6961 1615 0,'0'0'0,"0"0"0,0 0 16,0 0 0,10 0-16,-1 0 15,-9 0 1</inkml:trace>
  <inkml:trace contextRef="#ctx0" brushRef="#br0" timeOffset="6094.54">7451 1531 0,'0'0'0,"0"0"0,0 0 16,0 0 0,9 0-16,0 0 15,1 0 1</inkml:trace>
  <inkml:trace contextRef="#ctx0" brushRef="#br0" timeOffset="6413.04">7780 893 0,'0'0'0,"0"0"15,0 0-15,9 9 16,20 10 0,18 19-16,18 27 15,20 29 1,0 9-16,9 10 15,-19-29 1,-18-18 0,-20-19-16,-27-28 15</inkml:trace>
  <inkml:trace contextRef="#ctx0" brushRef="#br0" timeOffset="6626.15">8279 996 0,'0'0'0,"-10"9"0,-18 10 15,-29 28 1,-27 38-16,-20 18 16,29 9-1,19-18 1,18-9-16,19-10 15,10-38-15</inkml:trace>
  <inkml:trace contextRef="#ctx0" brushRef="#br0" timeOffset="6878.99">8777 1099 0,'0'0'0,"0"10"15,-9 8-15,-10 20 16,0 9 0,0 9-16,0 19 15,1 0 1,8 0-16,1-47 15</inkml:trace>
  <inkml:trace contextRef="#ctx0" brushRef="#br0" timeOffset="7222.21">9031 1268 0,'0'0'0,"0"0"0,0 0 15,-9 10 1,-10-1 0,9 19-16,1 10 15,0 9 1,18 9-16,0-19 16,10 1-1,0-19-15,0-1 16,0-18-1,0 0-15,-1-18 16,1-11 0,-19-8-16,-9-1 15,-19-8 1,-19-1-16,-10 9 16,-9 38-1,19 0-15</inkml:trace>
  <inkml:trace contextRef="#ctx0" brushRef="#br0" timeOffset="9142.65">15475 1221 0,'19'0'0,"28"0"0,57 0 15,27 0 1,10 10-16,-9 8 16,9 11-1,-9 17-15,-10 1 16,-9 10 0,-9 8-16,-10 1 15,-19 9 1,-19 10-16,-9-1 15,-18 10 1,-20 9-16,-18 19 16,-29 0-1,-28 0 1,-19-10-16,-18 1 16,-38 0-16,0-10 15,-19-19 1,-10-18-1,-8-10-15,-20-9 16,19-19-16,1-18 16,-1-20-1,10-8 1,9-20-16,9-18 16,10-1-1,19 1-15,-1-19 16,20 9-1,18-9-15,19 0 16,10 0 0,9 0-16,9 0 15,10 0 1,19 0-16,-1 0 16,20-19-1,18 10 1,0-10-16,19 9 15,10 10-15,18-9 16,19-1 0,9 1-16,10 9 15,10 9 1,-1 19-16,0 0 16,10 19-1,9 0 1,0 19-16,10-1 15,-1 10 1,-18 10-16,0 9 16,-10 9-1,-9 0-15,-10 9 16,1 10 0,-10 0-16,0 10 15,-9-1 1,-10 9-16,0 1 15,0 0 1,-9 0-16,-9-1 16,-20 10-1,1 0-15,-19 0 16,0 0 0,-19 10-16,-19-1 15,-19 10 1,-18 0-1,-38 9-15,-29 10 16,-18-10 0,-19-9-16,-19-10 15,-9-9 1,-28-18-16,9-20 16,9-9-1,-9-28-15,10 0 16,-1-19-1,20 1-15,18-20 16,19 1 0,18-1-16,10-9 15,19-9 1,19-10-16,9 1 16,10-10-1,9-10 1,19 1-16,-1-10 15,20 0 1,-1 0-16,20 0 16,9 1-1,9-1-15,19 9 16,19 1 0,9-1-16,10 1 15,28-1 1,9 1-16,19 18 15,38 19 1,159-18-16</inkml:trace>
  <inkml:trace contextRef="#ctx0" brushRef="#br0" timeOffset="10119.87">1919 4120 0,'0'0'0,"0"0"16,0 0-16,0 0 15,0 0 1,10 0-1,18-9-15,56-10 16,58-9-16,46 0 16,19 9-1,-10 0 1,1 10-16,9 0 16,0-1-1,9 1-15,-18 0 16,-29-1-1,-9 10-15,-28-9 16,-29 9 0,-28-10-16,-28 1 15,-9 9 1,-19-9-16,-10 9 16,-9 0-1,0 0 1,0 0-16,-9-10 15</inkml:trace>
  <inkml:trace contextRef="#ctx0" brushRef="#br0" timeOffset="10520.67">2004 4120 0,'0'0'0,"28"0"0,10-9 16,56-10 0,75 1-1,66-1-15,66 0 16,10 0-16,-20 10 15,-27-10 1,-48 10-16,-28-10 16,-28 10-1,-38-1-15,-27 1 16,-20 9 0,-19 0-1,-18 0-15,-10 0 16,-9 0-16,0 0 15,0 0 1,-19 0-16</inkml:trace>
  <inkml:trace contextRef="#ctx0" brushRef="#br0" timeOffset="11591.95">14835 1643 0,'0'0'15,"0"0"-15,10 10 16,9 9-16,18 18 15,10 29 1,19 18-16,0 1 16,0-1-1,0 1 1,-10-10-16,1-19 16,-20-19-16,-18-18 15</inkml:trace>
  <inkml:trace contextRef="#ctx0" brushRef="#br0" timeOffset="11861.06">15268 1728 0,'0'0'0,"0"0"0,0 0 16,-9 9-1,-19 19-15,-29 38 16,-9 19 0,0 18-1,1 0-15,8-9 16,10-19-16,9-9 16,10-10-1,19-19-15,-1-9 16,1-18-1</inkml:trace>
  <inkml:trace contextRef="#ctx0" brushRef="#br0" timeOffset="12142.27">15739 2000 0,'0'0'0,"0"0"16,0 9-1,-10 1-15,-9 18 16,1 28 0,-11 10-16,1 18 15,0-9 1,0-9-16,9-10 15,9-9 1,1-28-16</inkml:trace>
  <inkml:trace contextRef="#ctx0" brushRef="#br0" timeOffset="12512.88">15964 2272 0,'0'0'0,"0"0"0,0 9 15,-9 1 1,0 18-16,-1 0 16,1 19-1,9 0-15,9 0 16,1-10-1,18 1-15,0-19 16,0-1 0,10-18-16,-1-9 15,1-10 1,0-18-16,-19-20 16,-1-8-1,-18 9-15,-9 9 16,-19 9-1,-48 10-15,29 19 16</inkml:trace>
  <inkml:trace contextRef="#ctx0" brushRef="#br0" timeOffset="13019.01">14337 2919 0,'0'0'0,"0"0"0,-10 10 15,-37 9-15,-28 28 16,-38 37-1,-28 47-15,0 10 16,0 19 0,0-10-16,19-10 15,9-8 1,28-29-16,19-19 16,19-27-1,0-1-15,19-18 16,18-20-1,1 1-15,0 0 16,-1-19 0</inkml:trace>
  <inkml:trace contextRef="#ctx0" brushRef="#br0" timeOffset="13701.95">12023 4289 0,'0'0'0,"0"0"16,9-18-16,10-29 15,37-19 1,48-37-16,65-10 15,76 1 1,28 27-16,9 29 16,-19 18-1,-28 38-15,-18 19 16,-1 28 0,-37 19-16,0 9 15,-29 9 1,-28 10-1,-18 9-15,-29 19 16,-28 10-16,-28 8 16,-47 10-1,-29 10-15,-56 9 16,-37-10 0,-48-9-1,-37-9-15,-38-38 16,-37-28-1,18-37-15,29-29 16,9-37 0,38-28-16,37-29 15,28-8 1,38-20-16,19-18 16,28-10-1,29-19 1,37-8-16,19 17 15,18 29 1,10 19-16,10 9 16,-1 19-16,1 28 15,8 29 1,20 27-16,-38 0 16</inkml:trace>
  <inkml:trace contextRef="#ctx0" brushRef="#br0" timeOffset="14092.13">12672 4327 0,'0'0'0,"0"0"0,9 9 16,19 10-16,29 19 15,28 27 1,18 20 0,0 18-16,10-9 15,-19-1 1,-9-17-16,-19-11 16,-19-27-1,-28-19-15</inkml:trace>
  <inkml:trace contextRef="#ctx0" brushRef="#br0" timeOffset="14342">13302 4299 0,'0'0'0,"0"0"15,-19 9-15,-9 19 16,-28 38-1,-1 28-15,-18 18 16,0 10 0,9-9-16,9-1 15,10-27 1,19-19 0,19-20-16,-1-8 15,10-29 1</inkml:trace>
  <inkml:trace contextRef="#ctx0" brushRef="#br0" timeOffset="14846.47">14102 4496 0,'0'0'0,"0"0"16,-19-10-16,0 1 15,-19 0 1,1-1-16,-10 20 16,0-1-1,19 19-15,-1 0 16,10 10 0,10 9-16,18 9 15,10 10 1,0 9-16,0-10 15,0-8 1,-19-10-16,0-10 16,0-9-1,-10-9-15,-8 0 16,-1-19 0,0 0-1,0-19-15,0-18 16,10-1-1,18-18 1,10-10-16,38-9 16,18 0-16,28-10 15,-9 20 1,-9 27-16,-29 10 16,-9 19-1,-28-1-15</inkml:trace>
  <inkml:trace contextRef="#ctx0" brushRef="#br0" timeOffset="15229.89">12653 5612 0,'0'0'0,"0"0"0,0 0 16,0 10-16,-19 8 15,-9 20 1,-10 46-16,-28 29 16,1 0-1,-1-20-15,19-8 16,0-10 0,18-28-16,11-10 15,8-27 1</inkml:trace>
  <inkml:trace contextRef="#ctx0" brushRef="#br0" timeOffset="15542.66">13613 5622 0,'0'0'0,"9"0"0,0 9 16,29 29-16,37 18 15,19 28 1,10 29 0,9-1-16,0 1 15,-19-10-15,-19-9 16,-19-19-1,1-19-15,-10-9 16,-10-19 0,-8-9-1,-20-19-15</inkml:trace>
  <inkml:trace contextRef="#ctx0" brushRef="#br0" timeOffset="16045.03">16359 3041 0,'0'0'0,"0"0"0,10 0 15,-1-9-15,20 0 16,27 27-1,57 39-15,66 55 16,28 48 0,9-1-16,-19 1 15,-27-10 1,-10-19-16,-38-18 16,-28-29-1,-19-9-15,-18-9 16,-10-10-1,-10-18-15,-18-1 16,0-18 0,-9 0-16,-10-10 15</inkml:trace>
  <inkml:trace contextRef="#ctx0" brushRef="#br0" timeOffset="16731.88">17234 4486 0,'10'-9'0,"18"-29"0,47-55 16,57-48-16,66-19 16,37 20-1,19 36 1,0 48-16,9 19 16,1 46-16,-29 28 15,-38 20 1,-37 8-16,-9 29 15,-29 28 1,-28 0-16,-28 10 16,-19 8-1,-38 20-15,-27 18 16,-39 0 0,-56 19-1,-47-9-15,-37-19 16,-29-28-1,-37-29-15,-10-46 16,0-38 0,0-37-16,19-38 15,38-19 1,28-18-16,37-29 16,29-18-1,47-1-15,27 1 16,30 0-1,36-10-15,30 19 16,17 9 0,20 38-16,0 10 15,-1 18 1,10 19-16,1 18 16,-1 20-1,-10 8 1,-46-8-16</inkml:trace>
  <inkml:trace contextRef="#ctx0" brushRef="#br0" timeOffset="16976.04">18147 4496 0,'0'0'0,"0"0"16,0 0-16,9 0 15,10 9 1,19 29-16,28 18 16,-1 10-1,1 18 1,0 10-16,0 0 16,-10-19-16,-9-19 15,-28-28 1</inkml:trace>
  <inkml:trace contextRef="#ctx0" brushRef="#br0" timeOffset="17226.05">18815 4693 0,'0'0'0,"0"-10"0,-10-8 16,-8-1-1,-1 9-15,-19 1 16,-28 28-1,-18 28-15,-29 28 16,-19 28 0,10 10-16,28-20 15,9-18 1,29-9-16,18-28 16,29-20-1,-1-8-15</inkml:trace>
  <inkml:trace contextRef="#ctx0" brushRef="#br0" timeOffset="17709.37">19163 4899 0,'0'0'0,"9"0"0,-9-19 15,0 1 1,0-11-16,-19 1 15,1 10 1,-20 8-16,-9 1 16,0 18-1,0 1-15,19 18 16,-1 0 0,20 0-16,0 0 15,18-9 1,0 0-16,20-1 15,8-18 1,10 0-16,0-18 16,10-20-1,-1 1 1,-18-1-16,0-9 16,-1 19-1,-18 9-15,0 10 16,-10 9-1,1 9-15,-1 29 16,0 37 0,-9 47-16,-18 9 15,-1 19 1,-19-9-16,1 9 16,8-75-1</inkml:trace>
  <inkml:trace contextRef="#ctx0" brushRef="#br0" timeOffset="18025.68">17902 6044 0,'0'0'0,"0"0"16,0 0-1,0 0-15,-19 9 16,-18 10 0,-10 18-16,-19 29 15,0 9 1,0 0-1,0 0-15,10-9 16,9-10-16,28-37 16</inkml:trace>
  <inkml:trace contextRef="#ctx0" brushRef="#br0" timeOffset="18337.84">18937 5744 0,'0'0'0,"10"0"0,18 9 16,28 19 0,38 28-1,29 38-15,8 19 16,10 9-1,-9 9-15,-19-18 16,-10-1 0,-18-27-1,-19-20-15,-19-8 16,-19-20-16,0 1 16,-9-19-1</inkml:trace>
  <inkml:trace contextRef="#ctx0" brushRef="#br0" timeOffset="18490.8">20367 6982 0,'0'0'0,"0"0"15,0 0 1,0 0-16,0 0 15</inkml:trace>
  <inkml:trace contextRef="#ctx0" brushRef="#br0" timeOffset="20050.2">696 2901 0,'0'0'0,"0"0"16,10 9-16,-1 19 16,10 19-1,-10 28-15,19 10 16,-9-1-1,0-9-15,-10 0 16,20-19 0,-20 1-16,19-1 15,-18-37 1</inkml:trace>
  <inkml:trace contextRef="#ctx0" brushRef="#br0" timeOffset="20308.99">1044 2666 0,'0'0'0,"0"0"0,10 0 16,-1 10-1,29 8-15,9 29 16,28 28-1,-28 28 1,-9 19-16,-20 19 16,-46 19-1,-66 46-15,-132 104 16</inkml:trace>
  <inkml:trace contextRef="#ctx0" brushRef="#br0" timeOffset="21059.85">828 9703 0,'0'0'0,"0"0"0,0-9 16,0-10-16,0 0 16,19 0-1,-10 0 1,10 1-16,0 8 15,9 1 1,10 18-16,-20 1 16,-8 27-1,-20 20-15,-18 36 16,-9 1 0,-1-19-16,10-18 15,-1-20 1,20 1-16,9-20 15,9 1 1,29 0-16,28 0 16,66-19-1,28-19 1,159-28-16</inkml:trace>
  <inkml:trace contextRef="#ctx0" brushRef="#br0" timeOffset="21325.82">1298 9215 0,'0'0'0,"0"0"15,10 0-15,8 9 16,29 38-1,1 38-15,8 56 16,-9 18 0,-38 29-16,-56 18 15,-28-18 1,-38-19-16,-103 103 16</inkml:trace>
  <inkml:trace contextRef="#ctx0" brushRef="#br0" timeOffset="21747.74">2662 9243 0,'0'0'0,"10"0"0,18-9 16,10-1-16,18 1 15,19 18 1,10 29-16,0 18 15,-1 10 1,-18 18-16,-19 20 16,-19 18-1,-28 0-15,-18 9 16,-20-9 0,0-10-1,10-18-15,0-19 16,0-18-1,9-29-15</inkml:trace>
  <inkml:trace contextRef="#ctx0" brushRef="#br0" timeOffset="21927.84">2540 10125 0,'9'0'16,"10"-9"-16,47-10 15,38-19-15,37 10 16,9 0 0,29 0-16,18 19 15,142-10 1</inkml:trace>
  <inkml:trace contextRef="#ctx0" brushRef="#br0" timeOffset="22435.61">4036 9797 0,'0'0'0,"0"0"16,-10 0-16,-18-10 16,-19 10-1,-19 19-15,0 19 16,1 9 0,8 9-16,29 0 15,18-18 1,1-1-16,9-18 15,0 0 1,9-10-16,1-9 16,18-9-1,10-10-15,-1-19 16,1 1 0,0 9-16,-20 0 15,1 18 1,-9 1-16,8-1 15,11 20 1,18 9 0,19 9-16,-1 0 15,1 9 1,-9-18-16,-1 0 16,-18-19-1,-1 0-15,-18-9 16,0-10-1,-19 0-15,-19-18 16,-18-10 0,-29 0-16,-28 19 15,0 9 1,37 19-16</inkml:trace>
  <inkml:trace contextRef="#ctx0" brushRef="#br0" timeOffset="22733.76">4788 9337 0,'0'0'0,"0"0"16,10 9-16,18 10 16,28 19-16,29 37 15,19 28 1,-1 0-16,1 0 16,-10-9-1,-10-9 1,-46-48-16</inkml:trace>
  <inkml:trace contextRef="#ctx0" brushRef="#br0" timeOffset="22976.43">5569 9365 0,'0'0'0,"0"0"0,-19 19 15,-28 28 1,-19 37-16,-28 57 16,-9 19-1,18-1-15,10-9 16,37-28 0,20-37-1,18-29-15,0-37 16</inkml:trace>
  <inkml:trace contextRef="#ctx0" brushRef="#br0" timeOffset="23231.24">6190 9346 0,'0'0'0,"0"0"0,0 19 16,-9 19-16,-1 18 15,1 19 1,-1 9-16,10 1 16,0-10-1,10-9-15,-10-38 16</inkml:trace>
  <inkml:trace contextRef="#ctx0" brushRef="#br0" timeOffset="23635.69">6613 9590 0,'0'0'0,"0"0"16,10-9-16,-1-10 15,1-9 1,8 0-16,11 0 16,-1 0-1,10 18-15,18 1 16,10 9 0,-10 9-1,-9 10-15,-9 9 16,-10 10-16,-18-10 15,-20 19 1,-18 0-16,-19-10 16,-10 1-1,1-20 1,-10-8-16,10-10 16,9-19-1,9-18-15,10-1 16,18-9-1,1 10-15</inkml:trace>
  <inkml:trace contextRef="#ctx0" brushRef="#br0" timeOffset="24041.4">7263 9478 0,'0'0'0,"0"0"0,0 0 16,9-10 0,0 1-16,1-10 15,18 10 1,10-1 0,9 1-16,9 9 15,1 9 1,-20 10-16,1 9 15,-1 1 1,-18 8-16,-9-9 16,-20 19-1,-27 0-15,-1-9 16,0-20 0,1-18-16,-1-18 15,10-1 1,0-19-16,18-9 15,1-9 1,18 9-16,10 0 16,-10 28-1</inkml:trace>
  <inkml:trace contextRef="#ctx0" brushRef="#br0" timeOffset="24846.76">7507 9487 0,'0'0'0,"0"0"0,0 0 15,0 0 1,0 0-16,0 0 16,10 10-1,-1-1-15,0 0 16,1-9 0,9 0-16,-1 0 15,1 0 1,0-9-16,-10 0 15,-9-1 1,0 1-16,0 9 16,-18-10-1,-1 20 1,-9-1-16,9 10 16,9 0-16,1-1 15,18 1 1,1 0-1,18-10-15,0-9 16,10 0 0,-1-9-16,1-10 15,-19 0 1,0 10-16,-19 0 16,0-1-1,-10 1-15</inkml:trace>
  <inkml:trace contextRef="#ctx0" brushRef="#br0" timeOffset="25466.99">7526 9665 0,'0'0'0,"0"0"0,-19-9 15,0 0 1,-9-1-16,0 1 16,9-1-1,10 1-15,-1 0 16,10 9 0,10 0-16,8 0 15,29-10 1,38-8-16,56-1 15,19 9 1,19 10 0,9 0-16,0 0 15,19 10 1,19-10-16,0 9 16,0 1-1,-20-10-15,-17 9 16,-29-9-1,-19 0-15,-38 0 16,-37 0 0,-19 0-16,-19 0 15,-9 0 1,-19 0-16,0 0 16,0 0-1,0 0-15</inkml:trace>
  <inkml:trace contextRef="#ctx0" brushRef="#br0" timeOffset="25999.18">10677 9299 0,'0'0'0,"0"0"0,0 0 15,0-9 1,0 9-16,0 0 16,0 0-1,10 9-15,-1 20 16,1-1 0,-1 9-16,-9 1 15,0-1 1,0-8-16,-9-11 15,-1 1 1,1-19-16,9 0 16,0 0-1,-10-19 1,1-18-16,0-20 16,-1-8-16,20 8 15,-1 11 1,19 17-1,0 1-15,10 10 16,9 8 0,10 20-16,-10-1 15,0 19 1,-19 0-16,-9 0 16,-29 19-1,-27 28-15,-86 38 16,-102 28-1,-114 37-15</inkml:trace>
  <inkml:trace contextRef="#ctx0" brushRef="#br0" timeOffset="27294.17">6632 9375 0,'0'0'0,"0"0"0,0 0 16,0 0 0,0 0-1,0 0-15,0 9 16,0 0-16,-9 19 15,-1 19 1,1 10-16,0 8 16,9 1-1,9 0 1,0-10-16,20 0 16,-1 1-1,0-20-15,19 1 16,-9-20-1,-1 1-15,10-19 16,-9 0 0,0-9-16,-10-10 15,-9-9 1,0-10-16,-19-18 16,0 0-1,-19-10-15,-19 10 16,0 9-1,1 0-15,-10 19 16,9 9 0,-9 10-16,9 9 15,1 9 1,-10 19-16,9 0 16,10 19-1,9 10-15,10 8 16,18 1-1,19 9 1,19 0-16,10-19 16,-1 1-1,1-20-15,-1 1 16,-18-20 0,-1-18-16,1 0 15,0-18 1,-1-1-16,-8-28 15,-11-19 1,1-9-16,-19-9 16,-19-1-1,-9 10-15,-9 10 16,-1-1 0,-9 19-16,0 19 15,0 0 1,0 18-16,0 20 15,-10 9 1,1 18-16,9 29 16,0 9-1,19 9-15,9 1 16,9-10 0,20 0-1,18-10-15,10-8 16,9-10-1,0-19-15,9-9 16,10-19 0,-10-10-16,10-18 15,-9-19 1,-1-9-16,-18-19 16,-1-10-1,-18-8-15,-19 8 16,-9 1-1,-19 9-15,-10 9 16,-9 10 0,0 18-16,28 19 15</inkml:trace>
  <inkml:trace contextRef="#ctx0" brushRef="#br0" timeOffset="28875.79">5945 9450 0,'0'0'0,"0"0"0,0 0 15,0 0 1,0 0-16,0 0 16,0 0-1,0 0-15,0 0 16,0 0 0,0 0-16,0 0 15,0 0 1,10 18-1,-1 20-15,20 37 16,-1 9 0,0 20-16,-9-1 15,0 0 1,-1-9-16,-8-19 16,9-19-1,-10 0-15,0-18 16,-9-19-1,0 0-15,0-19 16,0 0 0,0-10-16,0-18 15,0-38 1,-9-27-16,0-20 16,-1 0-1,1 1-15,-1 9 16,10 9-1,-9 9-15,9 20 16,0 8 0,0 29-1,0 0-15,0 19 16,0-1 0,0 10-16,0 19 15,0 28 1,0 37-16,0 38 15,0 10 1,0-1-16,0-18 16,0-10-1,0-19-15,0-27 16,0-11 0,0-8-16,0-19 15,0-10 1,0-9-1,0 0-15,0-28 16,0-28-16,0-47 16,-9-19-1,-1 0 1,-9 0-16,1 18 16,8 20-1,1 18-15,-1 10 16,1 28-1,9 18-15</inkml:trace>
  <inkml:trace contextRef="#ctx0" brushRef="#br0" timeOffset="30341.94">6435 9440 0,'0'0'0,"0"0"0,0 0 16,0 0-1,9 0-15,10 0 16,9 0-1,29 0 1,8-9-16,11 9 16,8 0-1,-8 0-15,-1 9 16,-19 1-16,1 8 16,-1 11-1,-9-1 1,0 19-16,-9-1 15,0 1 1,-10 0-16,-9 19 16,-1 0-1,-18 9-15,-18-10 16,-1-8 0,-19-1-1,0 0-15,-9-9 16,-9-9-16,9-20 15,-9-18 1,8 0-16,-8-18 16,0-10-1,-1-10-15,10-18 16,0-1 0,19 1-1,0 0-15,18-10 16,1 1-16,-1-1 15,20 0 1,-1 0-16,10 20 16,9-1-1,0 9 1,10 10-16,0 9 16,9 10-1,0-1-15,9 10 16,-18 10-1,0-1-15,-1 19 16,1 1 0,-19 8-16,-1 10 15,1 9 1,-9 10-16,-10 9 16,-10 0-1,-9 0 1,-18 0-16,-1-9 15,1-10 1,-20-18-16,1-10 16,-20-9-1,1-19-15,9-19 16,0-9 0,19 0-16,29 9 15</inkml:trace>
  <inkml:trace contextRef="#ctx0" brushRef="#br0" timeOffset="36559.07">14309 8755 0,'0'0'0,"0"0"15,9 10 1,19 8-16,29 39 16,18 8-1,19 20-15,0 9 16,0 0-1,10-10-15,-10 10 16,-10-10 0,-18-18-16,-19-19 15,-9-19 1,-29-19-16</inkml:trace>
  <inkml:trace contextRef="#ctx0" brushRef="#br0" timeOffset="36849.83">14939 8905 0,'0'0'0,"0"0"15,-9 10 1,-20 9-16,-27 37 15,-19 28 1,-10 20-16,0-1 16,1 9-1,18-8-15,0-11 16,19-18 0,9-18-16,10-20 15,19-27 1</inkml:trace>
  <inkml:trace contextRef="#ctx0" brushRef="#br0" timeOffset="37158.71">15654 8980 0,'0'0'0,"0"0"0,0 10 16,-19 9-1,0 37 1,0 19-16,1 19 16,-1 0-1,9-1-15,1-8 16,0-10-1,-1-19-15,10-9 16,0-9 0,0-29-16</inkml:trace>
  <inkml:trace contextRef="#ctx0" brushRef="#br0" timeOffset="37528.72">16011 9365 0,'0'0'0,"0"0"0,0 0 15,0 10 1,-9-1 0,0 19-16,-1 10 15,1 18 1,-1 0-16,20 0 15,-1-9 1,1-9-16,-1-19 16,10-1-1,0-18-15,9-9 16,-9-10 0,-1-28-16,1-9 15,-19-10 1,-19 1-16,-18 18 15,-10 0 1,-38 0 0,19 28-16</inkml:trace>
  <inkml:trace contextRef="#ctx0" brushRef="#br0" timeOffset="38209.42">13716 8502 0,'28'-19'0,"76"-56"16,93-47-1,48 0-15,-1 38 16,10 9 0,0 37-16,0 29 15,-18 28-15,-20 18 16,-9 38-1,-47 19 1,-10 9-16,-27 19 16,-29 10-16,-28-1 15,-38 19 1,-47 19 0,-47 9-16,-47 19 15,-37-19 1,-38-27-16,-10-29 15,-28-19 1,-28-38-16,0-27 16,10-47-1,9-29 1,9-28-16,38-18 16,28-19-16,28-29 15,38-8 1,37-1-16,39-9 15,36-10 1,29-9-16,29 10 16,8 28-1,10 37-15,1 28 16,8 28 0,-47 29-16</inkml:trace>
  <inkml:trace contextRef="#ctx0" brushRef="#br0" timeOffset="38855.66">13914 10078 0,'0'0'0,"-10"0"16,-27 10-16,-48 8 16,-28 11-1,-47 17 1,-9 20-16,-19 9 16,-10 28-16,0-9 15,20 0 1,37 0-16,18-10 15,29-9 1,19-18 0,28-20-16,9 1 15,10-20 1,19 1-16,-1-9 16,1-10-1,9 0-15,0 0 16</inkml:trace>
  <inkml:trace contextRef="#ctx0" brushRef="#br0" timeOffset="39508.69">11148 11532 0,'0'0'0,"0"-9"16,0-19-16,19-28 15,28-38 1,66-56 0,93-38-16,58 29 15,-10 37 1,9 37-16,10 29 15,-9 18 1,-20 29-16,-46 28 16,-29 18-1,-18 20-15,-29 18 16,-19 37 0,-27 10-16,-29 28 15,-29 29 1,-36 18-16,-48 18 15,-47-8 1,-66-10-16,-65 9 16,-67-27-1,-18-48 1,0-37-16,37-47 16,19-47-16,38-29 15,56-27 1,29-19-1,37-19-15,28-28 16,29-18 0,37-11-16,19-17 15,37-11 1,20 20-16,18 9 16,10 37-1,9 29-15,9 18 16,-9 28-1,10 29-15,-48 9 16</inkml:trace>
  <inkml:trace contextRef="#ctx0" brushRef="#br0" timeOffset="39811.1">11816 11392 0,'0'0'0,"0"0"0,0 0 15,9 0 1,19 9 0,29 10-16,27 18 15,20 29 1,18 19-16,-9-10 15,-9 0 1,-20-19-16,-27-9 16,-10-10-1,-10-8-15,-27-20 16</inkml:trace>
  <inkml:trace contextRef="#ctx0" brushRef="#br0" timeOffset="40068.51">12399 11345 0,'0'0'16,"-9"9"-16,-20 29 15,-18 18-15,-19 38 16,-18 37-1,-1-9-15,0-9 16,20-19 0,18-10-16,18-18 15,11-29 1,8-9-16,10-18 16</inkml:trace>
  <inkml:trace contextRef="#ctx0" brushRef="#br0" timeOffset="40567.04">13359 11626 0,'0'0'0,"-10"0"0,-9 0 15,-18 0 1,-20 10-16,1-1 16,-1 19-16,10 10 15,10 9 1,18 0 0,19 9-16,9 10 15,19-1 1,10 10-16,0-9 15,-19-19 1,-1-10-16,-18 1 16,-9-19-1,-29 9-15,-28-9 16,-9-19 0,9-19-16,19-9 15,10-10 1,18-18-16,38-10 15,28-28 1,47-9-16,19 0 16,9 9-1,19 10 1,19 9-16,141-47 16</inkml:trace>
  <inkml:trace contextRef="#ctx0" brushRef="#br0" timeOffset="40959.86">15955 9909 0,'0'0'0,"9"0"0,10-9 16,9 18-1,38 29-15,28 37 16,19 38 0,38 65-16,-1 19 15,-27-38 1,-1-9-16,-19-28 15,-37-37 1,-19-19-16,-9-10 16,-19-19-1,-1 1-15,-8-1 16,-10-8 0,-10-1-16,1-10 15</inkml:trace>
  <inkml:trace contextRef="#ctx0" brushRef="#br0" timeOffset="41574.78">15823 11861 0,'0'0'0,"0"0"16,10-19-16,18-28 15,47-28 1,76-56 0,112-38-16,104 0 15,37 38 1,-18 27-16,-47 58 16,0 27-1,-48 19-15,-65 28 16,-66 19-1,-10 9-15,-18 10 16,-38 18 0,-19 10-16,-28 19 15,-18 18 1,-39 19-16,-46 19 16,-57 9-1,-66-28-15,-47-28 16,-56-28-1,-38-19 1,10-37-16,-1-48 16,20-8-16,56-10 15,28-10 1,37-28 0,48-9-16,28-9 15,38-1 1,18 10-16,19 0 15,10-9 1,18-1-16,19 10 16,19-9-1,0 18-15,10 10 16,27 9 0,-36 28-16</inkml:trace>
  <inkml:trace contextRef="#ctx0" brushRef="#br0" timeOffset="41893.25">17074 11448 0,'0'0'0,"0"0"0,10 0 16,-1-9 0,10 9-16,9 9 15,29 0 1,18 29-16,0 9 16,10 19-1,-10-1 1,0 1-16,-9 0 15,10 27-15,-11-18 16,-46-46 0</inkml:trace>
  <inkml:trace contextRef="#ctx0" brushRef="#br0" timeOffset="42160.24">17761 11448 0,'0'0'0,"0"0"0,0 9 15,-28 10 1,-19 19 0,-28 37-16,-29 28 15,1 10 1,9-1-16,0 10 15,18-37 1,29-29-16,28 0 16,10-28-1</inkml:trace>
  <inkml:trace contextRef="#ctx0" brushRef="#br0" timeOffset="42534.11">18006 11579 0,'0'0'0,"0"0"15,9 0-15,1-9 16,18 0-1,0 9-15,10 9 16,9 0 0,-10 20-16,1 8 15,0 19 1,-20 10-16,-8 18 16,-10 10-1,-19 10-15,0-29 16,0 0-1,1-10-15,-1 10 16,-9 0 0,18-46-1</inkml:trace>
  <inkml:trace contextRef="#ctx0" brushRef="#br0" timeOffset="42708.82">17931 12077 0,'0'0'0,"9"0"16,0-10-16,10-8 16,19-1-1,56 0-15,56-9 16,161 18 0,103 29-16</inkml:trace>
  <inkml:trace contextRef="#ctx0" brushRef="#br0" timeOffset="43955.91">1656 14582 0,'0'0'0,"0"0"0,0 0 16,9 0-1,1-10-15,27 1 16,-9 0 0,19 18-16,-9 0 15,9 20 1,-38-1-16,1 9 16,-10 10-1,-10 0-15,-27-9 16,9-10-1,18-10-15,1 1 16,-1-19 0,10 0-1,0 0-15,10 0 16,-1 0 0,19 0-16,10 0 15,-29 10 1,10-1-16,-9 0 15,-10 20 1,-29 17-16,-83 58 16,-48 18-1,-10-47-15,10-28 16,0-29 0,-150-8-16</inkml:trace>
  <inkml:trace contextRef="#ctx0" brushRef="#br0" timeOffset="44254.85">2408 14225 0,'0'0'0,"0"0"16,10 10 0,-1 18-16,19 9 15,1 38 1,-11 38-16,-18 18 16,-28 19-1,-19 19-15,-28-19 16,-10-9-1,48-85-15</inkml:trace>
  <inkml:trace contextRef="#ctx0" brushRef="#br0" timeOffset="44603.5">3547 14404 0,'0'0'0,"18"-10"16,11 1-16,18-1 15,19 1 1,-1 18-16,-8 20 15,-1 27 1,1 19-16,-20 28 16,-18 19-1,-19 0-15,-9 9 16,-29 1 0,0-10-16,-18-19 15,28-66 1</inkml:trace>
  <inkml:trace contextRef="#ctx0" brushRef="#br0" timeOffset="44801.4">3246 15210 0,'0'0'0,"18"0"0,29-18 16,47-1-1,38-9-15,19-10 16,18 1 0,19-10-16,0 9 15,142-18 1</inkml:trace>
  <inkml:trace contextRef="#ctx0" brushRef="#br0" timeOffset="45321.09">4741 14929 0,'0'0'0,"0"0"0,-9 0 16,-10 0 0,0 0-16,-18 9 15,8 1 1,1 18-16,0 0 16,19 10-1,-1-1-15,1 1 16,18-20-1,1 1 1,-1 0-16,10-19 16,9 0-1,0-10-15,0-8 16,1-1 0,8-9-16,-18 0 15,0 9 1,0 10-16,0-1 15,-1 1 1,11 9-16,-1 9 16,9 1-1,11 8-15,-1 1 16,-10-10 0,10-9-16,-9 0 15,-19-9 1,-1-10-1,-8 1-15,-10-11 16,-28-18 0,-19-9-16,-10 9 15,-18 19 1,18 0-16,29 19 16</inkml:trace>
  <inkml:trace contextRef="#ctx0" brushRef="#br0" timeOffset="45607.75">5550 14535 0,'0'0'0,"0"0"0,10 0 15,-1 0-15,29 9 16,9 10 0,9 9-16,20 28 15,27 20 1,10 8-16,-10 0 16,-27-18-1,-1 0 1,-47-38-16</inkml:trace>
  <inkml:trace contextRef="#ctx0" brushRef="#br0" timeOffset="45881.22">6322 14375 0,'0'0'0,"0"10"0,-19 9 16,0 18-16,-18 29 16,-1 28-1,-19 9 1,10 9-16,0-18 16,10-9-16,9-1 15,-1-18 1,20-19-1,9-19-15,0-19 16</inkml:trace>
  <inkml:trace contextRef="#ctx0" brushRef="#br0" timeOffset="46329.56">6886 14347 0,'0'0'0,"0"0"16,0 0 0,0 10-16,-9-1 15,-1 19 1,1 19-16,0 19 15,-1 9 1,1 9 0,-10 1-16,10-10 15,-1-10-15,10-8 16,10-1 0,-1-28-1</inkml:trace>
  <inkml:trace contextRef="#ctx0" brushRef="#br0" timeOffset="46704.81">7281 14610 0,'0'0'0,"0"0"15,0 0-15,-18 9 16,-1 1-16,0 18 15,9 0 1,1 19 0,18 0-16,1 0 15,18-10 1,10 1-16,9-19 16,9-10-1,1-18-15,-1-10 16,-9-19-1,-19-18-15,-18-10 16,-20 1 0,-18-1-16,-19 19 15,0 9 1,9 10-16,10 19 16</inkml:trace>
  <inkml:trace contextRef="#ctx0" brushRef="#br0" timeOffset="47499.2">9276 15079 0,'9'0'0,"10"0"0,37-9 15,38-1-15,57 1 16,28 0 0,9 9-1,-9 0-15,-29 9 16,-9 10-16,-28-10 15,-28 0 1,-29 1 0,-9-10-16,-9 0 15,0 0 1,-1 0 0,1-10-16,-1 1 15,-8-10-15,-1 10 16,-9 0-1,-1-1-15,1 1 16,-19 9 0,0 0-16,0 9 15,0 19 1,0 10-16,-19 18 16,1 0-1,-1-18-15,9-10 16,1-9-1,0-19-15,9 0 16,0 0 0,9-28-16,10-19 15,9-19 1,10 0 0,9 1-16,-10 18 15,1 19 1,0 9-16,-10 10 15,-9-1 1,-1 20-16,1-1 16,0 0-1,-9 10-15,-10 9 16,-10 0 0,-28 29-16,-27 8 15,-20 1 1,19-10-16,28-37 15</inkml:trace>
  <inkml:trace contextRef="#ctx0" brushRef="#br0" timeOffset="48274.34">14995 13390 0,'10'-9'0,"18"-19"16,38-29-16,28 1 16,28 0-1,29 9-15,18 19 16,10 28-1,-10 37-15,10 38 16,-10 19 0,-28 19-1,-18 9-15,-29 9 16,-28-9 0,-19 9-16,-38 1 15,-28 8 1,-37 11-16,-38-20 15,-38 0 1,-47-18-16,-37-19 16,-29-29-1,1-46-15,9-28 16,18-19 0,20-29-16,18-8 15,28-29 1,20-19-16,37 1 15,28-10 1,28-10-16,19 1 16,38 0-1,9 9-15,19 9 16,0 10 0,10 28-1,-1 9-15,1 19 16,-10 10-1,-10 9-15,1 18 16,-10 1 0,-18 9-16</inkml:trace>
  <inkml:trace contextRef="#ctx0" brushRef="#br0" timeOffset="48611.71">15024 13456 0,'0'0'0,"0"0"15,0 0 1,9 9-16,29 29 15,28 18 1,9 19-16,9 19 16,1 0-1,-10 0-15,-18-19 16,-10 0 0,-10-19-1,-18-9-15,0-10 16,-19-18-16</inkml:trace>
  <inkml:trace contextRef="#ctx0" brushRef="#br0" timeOffset="48861.93">15325 13662 0,'0'0'0,"-10"10"16,-18 27 0,-28 29-16,-20 18 15,10 10 1,1 0-16,-1-10 16,9 10-1,10-9-15,19-29 16,19-28-1</inkml:trace>
  <inkml:trace contextRef="#ctx0" brushRef="#br0" timeOffset="50442.32">14817 14113 0,'0'0'0,"0"0"15,0 0-15,0 0 16,9 0-1,0-19-15,20 0 16,-1-18 0,19-10-1,9-10-15,10 1 16,0-10 0,-9 1-16,-1-10 15,0 9 1,-18 10-16,0-1 15,-1 11 1,1-1-16,0 18 16,-10 1-1,-9 19 1,-1 0-16,-18-1 16</inkml:trace>
  <inkml:trace contextRef="#ctx0" brushRef="#br0" timeOffset="50932.14">14930 13212 0,'0'0'0,"0"0"0,0 0 15,9 9 1,0 10-16,29 19 15,37 37 1,10 9-16,18 10 16,-9 0-1,10 0-15,-57-47 16</inkml:trace>
  <inkml:trace contextRef="#ctx0" brushRef="#br0" timeOffset="51981.8">15682 14009 0,'0'0'0,"0"0"0,0 0 16,10 10-1,-1 18-15,0 10 16,1 8 0,-1 20-16,1 0 15,-1 9 1,-9-9-16,0-10 16,0-19-1,9 10-15,-9-28 16</inkml:trace>
  <inkml:trace contextRef="#ctx0" brushRef="#br0" timeOffset="52332.13">16218 14319 0,'0'0'0,"0"0"0,0 0 16,0 9-1,-9 1-15,0-1 16,-1 19 0,1 1-16,18-1 15,1 9 1,-1-18-16,10 0 15,9-1 1,0-18-16,10-18 16,-1-1-1,-18-19 1,-19 1-16,-28-19 16,9 27-1</inkml:trace>
  <inkml:trace contextRef="#ctx0" brushRef="#br0" timeOffset="52890.04">14958 14657 0,'0'0'0,"0"0"15,0 0-15,-28-10 16,-29 1 0,-46 18-16,-38 20 15,-57 36 1,-37 38-16,-19 48 15,-10 17 1,48 1-16,18-28 16,10-10-1,38-18-15,18-19 16,19-19 0,29-19-16,18-9 15,19-9 1,18-20-16,1 1 15,19-9 1,-1-10 0</inkml:trace>
  <inkml:trace contextRef="#ctx0" brushRef="#br0" timeOffset="53720.65">11279 16252 0,'0'0'0,"0"0"0,0-19 16,10-18-16,9-10 16,37-38-1,48-9-15,18-9 16,38 0-16,9 28 16,29 19-1,-1 18 1,1 19-16,9 10 15,-10 18 1,-8 19-16,-11 19 16,-27 10-1,-10 18-15,-28 19 16,-19 28 0,-9 28-16,-20 19 15,-36 9 1,-20 9-16,-37 1 15,-29-10 1,-56 1-16,-75 8 16,-47-27-1,-47-29-15,0-37 16,28-38 0,9-18-1,10-29-15,19-18 16,18-29-1,19-9-15,10-18 16,18-29 0,38-9-16,19 9 15,19-19 1,19-9-16,18 10 16,19-1-1,10 0-15,18 10 16,1 9-1,8 10-15,11 9 16,-1 0 0,0 9-16,0 19 15,1 0 1,-1 19-16,0 19 16,10-1-1,-10 1 1</inkml:trace>
  <inkml:trace contextRef="#ctx0" brushRef="#br0" timeOffset="54078.1">11693 16008 0,'0'0'0,"0"0"0,0 0 15,0 0-15,0 0 16,10 9 0,18 10-16,19 19 15,28 37 1,19 18-1,-9-8-15,0 18 16,-10-9-16,0 0 16,-18-19-1,-1-10 1,1 11-16,-29-39 16</inkml:trace>
  <inkml:trace contextRef="#ctx0" brushRef="#br0" timeOffset="54358.95">12220 16299 0,'0'0'0,"-9"19"0,-19 27 15,-29 29-15,-18 29 16,0 8 0,-1 20-16,1-1 15,9-18 1,0-10-16,19-19 16,19-37-1,19-9 1,9-20-16</inkml:trace>
  <inkml:trace contextRef="#ctx0" brushRef="#br0" timeOffset="54719.37">12606 16486 0,'0'0'0,"9"0"0,1-9 16,-1 0-16,19-1 15,1 20 1,18 8-16,0 20 15,9 28 1,-18 18 0,-10 19-16,-19 0 15,-9 10-15,-18-19 16,-11 0 0,-8-10-1,18-46-15</inkml:trace>
  <inkml:trace contextRef="#ctx0" brushRef="#br0" timeOffset="54912.04">12691 17068 0,'0'0'0,"18"0"0,29-19 15,57-18-15,46-1 16,76-9 0,132-18-16</inkml:trace>
  <inkml:trace contextRef="#ctx0" brushRef="#br0" timeOffset="55341.61">16604 14666 0,'0'0'0,"9"0"0,29 10 16,47 8 0,46 39-16,20 27 15,37 47 1,10 20-1,-20 8-15,1-9 16,-38-18-16,-18-1 16,-20-28-1,-37-18 1,-19-10-16,-9 0 16,-20-10-1,-8-27-15</inkml:trace>
  <inkml:trace contextRef="#ctx0" brushRef="#br0" timeOffset="55967.62">16858 16730 0,'0'0'0,"0"0"0,0-9 15,9-19-15,10-28 16,47-38 0,66-47-1,84-28-15,76 0 16,9 38 0,-28 46-16,-10 38 15,-9 29 1,-19 36-16,-37 20 15,-29 28 1,1 28-16,-29 27 16,-19 30-1,-19 27-15,-27 19 16,-58 19 0,-65 9-16,-56 9 15,-85 10 1,-85-18-16,-37-48 15,-10-66 1,-19-37 0,0-46-16,29-29 15,28-47-15,37-28 16,57-19 0,47-9-16,47-10 15,28 0 1,28 1-1,38-10-15,19-28 16,38-10 0,18 20-16,9 8 15,1 38 1,0 19-16,28 10 16,9 27-1,-56 19-15</inkml:trace>
  <inkml:trace contextRef="#ctx0" brushRef="#br0" timeOffset="56294.68">17592 16608 0,'0'0'0,"9"0"15,1-9-15,-1 0 16,19 18 0,19 0-16,19 29 15,19 28 1,0 27-1,9 11-15,0 8 16,-19-9-16,-19-9 16,-18-19-1,-19-37-15</inkml:trace>
  <inkml:trace contextRef="#ctx0" brushRef="#br0" timeOffset="56586.18">18025 16580 0,'0'0'0,"0"10"16,-10 8-16,-9 20 15,-18 37 1,-20 19-1,-18 28 1,0 0-16,9 0 16,9-19-16,10-19 15,19-18 1,9-19-16,10-10 16,9-27-1</inkml:trace>
  <inkml:trace contextRef="#ctx0" brushRef="#br0" timeOffset="57166.84">18674 16984 0,'0'0'0,"0"0"16,0 0-16,-19-10 15,0 1 1,-19 0-16,1-1 15,-1 20 1,-9 8-16,19 10 16,0 1-1,18-11-15,1 1 16,9 0 0,9-10-16,1-9 15,-1 0 1,1 0-16,18 0 15,0-9 1,0-1 0,10-8-16,-1 8 15,-8 1 1,-11 0-16,1 9 16,-9 9-1,-1 10-15,-9 18 16,0 38-1,-19 29-15,0 27 16,1 19 0,8 9-16,-18 160 15</inkml:trace>
  <inkml:trace contextRef="#ctx0" brushRef="#br0" timeOffset="58732.77">19577 2741 0,'19'0'0,"103"0"0,151-9 16,84 18-1,29 10-15,0 0 16,-48 18 0,-55-9-16,-48 10 15,-75-19 1,-95-10-16</inkml:trace>
  <inkml:trace contextRef="#ctx0" brushRef="#br0" timeOffset="59343.34">19784 9900 0,'9'0'0,"10"-9"16,47-10-16,75-19 15,94 10 1,76 9-16,27 29 15,20-1 1,9 10-16,-48 9 16,-65-9-1,-65-19 1,-48 9-16,-57 10 16,-27-10-16,-38-9 15</inkml:trace>
  <inkml:trace contextRef="#ctx0" brushRef="#br0" timeOffset="59942.41">20395 15839 0,'0'0'0,"19"0"0,47-9 16,66-10-1,75 0 1,37 0-16,10 10 16,10 0-16,-20-1 15,-18 1 1,-19-1-16,-57-8 15,-27-1 1,-29 10-16,-28-1 16,-19 10-1,-19-9-15,-9-1 16,-10 1 0</inkml:trace>
  <inkml:trace contextRef="#ctx0" brushRef="#br0" timeOffset="60708.04">20000 2966 0,'0'0'0,"10"0"16,8-9-16,20 0 16,28-10-1,66 9-15,56 10 32,75 19-32,29 9 15,-10 1-15,-37-11 16,-57 1-1,-47-10-15,-47 1 16,-19-10 0,-18 0-16,-20 0 15,-18 0 1,0 0-16,0 0 16,-19 0-1</inkml:trace>
  <inkml:trace contextRef="#ctx0" brushRef="#br0" timeOffset="61045.02">20019 3088 0,'0'0'0,"28"0"0,38 0 15,85 0-15,74 10 16,58-10 0,27 9-16,-28-9 15,-9 0 1,-66 0-16,-56 0 15,-39 9 1,-36-9 0,-29 10-16,0-1 15,-28-9 1</inkml:trace>
  <inkml:trace contextRef="#ctx0" brushRef="#br0" timeOffset="61660.87">23443 2610 0,'0'0'0,"0"0"0,0 9 16,0 10-1,-9 37 1,-1 29-16,10 18 16,-9 10-1,0 8-15,-1-8 16,-9-10 0,1-18-16,-1-10 15,9-28 1,1-10-16,0-18 15,9-10 1,0-9 0,0 0-16,0 0 15</inkml:trace>
  <inkml:trace contextRef="#ctx0" brushRef="#br0" timeOffset="61978.42">23321 2657 0,'0'0'16,"9"0"-16,20 0 0,18 9 16,28 1-1,10 18 1,18 19 0,-9 18-16,0 10 15,-9 0-15,-29 0 16,-18 0-1,-19 10-15,-29-10 16,-18 9 0,-38 10-16,-47-9 15,-28-10 1,-9-19-16,-20-9 16,20-19-1,84-19-15</inkml:trace>
  <inkml:trace contextRef="#ctx0" brushRef="#br0" timeOffset="62341.45">24563 2722 0,'0'0'0,"0"0"15,0 0-15,0 10 16,0 27 0,0 38-16,0 29 15,0 46 1,0 19-16,0-19 15,0-10 1,-10-18 0,-8-18-16,8-20 15,-9-18-15,10-19 16,-1-10 0,1-9-16,0-18 15</inkml:trace>
  <inkml:trace contextRef="#ctx0" brushRef="#br0" timeOffset="62561.08">24233 2694 0,'0'0'0,"0"0"15,10 0-15,18 0 16,29 10-1,18-1-15,38-9 16,18 0 0,20 9-16,18-9 15,-18 10 1,-85-10-16</inkml:trace>
  <inkml:trace contextRef="#ctx0" brushRef="#br0" timeOffset="63807.75">22418 9478 0,'0'0'0,"0"0"15,0 0-15,0 0 16,0 0-1,9 0-15,10 9 16,19 1 0,37 18-16,10 19 15,-1-1 1,-27-8 0,-20 0-16,-18-1 15,-19 1-15,-28 9 16,-28 18-1,-29 20-15,-37-1 16,-20 1 0,1-1-16,10 10 15,74-57 1</inkml:trace>
  <inkml:trace contextRef="#ctx0" brushRef="#br0" timeOffset="64187.87">24365 9271 0,'0'0'0,"0"0"0,0 10 15,0 18-15,-9 28 16,-10 29 0,0 37-16,0 28 15,10-10 1,-10 1-16,10-9 15,-1-39 1,1-8 0,-1-20-16,1-18 15,9-18-15,0-20 16</inkml:trace>
  <inkml:trace contextRef="#ctx0" brushRef="#br0" timeOffset="64511.09">24657 9159 0,'9'0'0,"10"0"0,28-10 15,28 20-15,29 9 16,-10 18-1,0 38 1,-9 10-16,-29 18 16,-9 9-16,-37 10 15,-20 0 1,-46 10-16,-67 8 16,-93 1-1,-47-28 1,9-29-16,56-37 15,29-28 1,-151 9-16</inkml:trace>
  <inkml:trace contextRef="#ctx0" brushRef="#br0" timeOffset="64875.96">25974 9299 0,'0'0'0,"0"0"15,0 0-15,0 10 16,0 9-16,-10 46 15,-8 48 1,8 37 0,-9 19-16,10-19 15,0-19-15,-10-18 16,0-19 0,10-19-1,-10-19-15,9-18 16,-8-1-1,8-27-15</inkml:trace>
  <inkml:trace contextRef="#ctx0" brushRef="#br0" timeOffset="65075.74">26011 9074 0,'10'0'0,"18"0"0,57 0 16,75-9-16,56 9 31,10 9-31,-10 19 16,123 38-16</inkml:trace>
  <inkml:trace contextRef="#ctx0" brushRef="#br0" timeOffset="65808.75">22757 15670 0,'0'0'0,"0"0"15,0 0-15,0 0 16,9 0-1,0-9 1,1-1-16,9 1 16,-1 0-1,1-1-15,9 1 16,19-1 0,10 20-16,9-1 15,0 1 1,-1 8-16,-8 1 15,-1 0 1,-9 0-16,-9-1 16,-19-8-1,0-1-15,-19-9 16</inkml:trace>
  <inkml:trace contextRef="#ctx0" brushRef="#br0" timeOffset="66157.97">23133 15229 0,'0'0'0,"0"0"0,0 0 16,0 0 0,9 10-16,19 18 15,19 19 1,10 28-16,-10 9 16,-9 10-1,-10 9-15,-19-9 16,-9-19-1,-19 9-15,-37 10 16,-66 28 0,-151 113-16</inkml:trace>
  <inkml:trace contextRef="#ctx0" brushRef="#br0" timeOffset="66531.17">24629 15201 0,'0'0'0,"0"0"16,0 0-16,0 9 16,0 10-1,0 28 1,0 47-16,0 47 16,-10 9-1,1-10-15,-1-8 16,1-10-16,0-38 15,-1-18 1,1-29 0,9-27-16</inkml:trace>
  <inkml:trace contextRef="#ctx0" brushRef="#br0" timeOffset="66842.11">24807 15107 0,'0'0'0,"10"0"0,9 0 15,18-9 1,20 9-16,8 9 16,1 19-1,0 19 1,9 28-16,-18 19 15,-19 9-15,-20 19 16,-27 10 0,-38 8-16,-57 20 15,-65-1 1,-28-37 0,-1-28-16,19-38 15,-131 20 1</inkml:trace>
  <inkml:trace contextRef="#ctx0" brushRef="#br0" timeOffset="67192.73">26171 14966 0,'0'0'0,"0"0"16,0 19-16,10 28 16,-10 38-1,0 37-15,0 28 16,0 0-1,0-9-15,-19-20 16,0-17 0,0-1-16,1 0 15,-1-18 1,0-48-16</inkml:trace>
  <inkml:trace contextRef="#ctx0" brushRef="#br0" timeOffset="67437.77">25739 14910 0,'9'0'0,"10"-19"0,37 1 16,29-11-1,28 1-15,9 0 16,10 0-1,-10 0-15,10 0 16,-29-10 0,-18 1-16,-57 18 15,-112-385 1,84 404 0</inkml:trace>
  <inkml:trace contextRef="#ctx0" brushRef="#br0" timeOffset="68852.49">3227 4214 0,'0'0'0,"19"0"0,28 0 16,47-19-1,56 1 1,57-10-16,38-10 15,9 1 1,-28 18-16,-48 28 16,-46 1-1,-57-1-15,-28-9 16,-19 0 0,-28 0-16,0 0 15,-37 0 1,-38 0-16,-38 0 15,9-19 1,10 0-16,19 10 16,28 0-1,19-10 1,-1 0-16,1 0 16,19 1-16,-1-1 15,10-9 1,10-10-1,9-9-15,9-9 16,9-10 0,1-9-16,0-9 15,-10-10 1,-9-9-16,-19-1 16,0-8-1,-28-19-15,-29-20 16,-18 1-1,-19 10-15,-38 8 16,-18 1 0,-20 28-16,-18 28 15,9 18 1,1 29-16,-1 28 16,28 19-1,10 28-15,19 0 16,9 28-1,19 9 1,19 10-16,-1 9 16,29 10-1,10 9-15,9 0 16,18 0 0,20 0-16,8 9 15,11-18 1,18-10-16,9 0 15,29 0 1,-1-9-16,20-19 16,9 0-1,9-18-15,10-1 16,9-9 0,-9-10-16,-1-9 15,-8-9 1,-11-19-16,1-19 15,-19 1 1,-9-1-16,-19-9 16,-10 9-1,-18-9 1,0 9-16,-10 10 16,-9-1-1,-19 1-15,0 9 16</inkml:trace>
  <inkml:trace contextRef="#ctx0" brushRef="#br0" timeOffset="69650.42">3274 3970 0,'0'0'0,"0"0"15,9 10-15,1 18 16,-1 47-1,19 56-15,0 66 16,-9 38 0,0 18-16,-19 10 15,0 9 1,-9-9-16,-1-29 16,-9-9-1,10 10-15,-10-38 16,10-19-1,-10-9-15,0-9 16,10-10 0,-1-38-16,1 1 15,0-10 1,-1-18 0,1-20-16,-1 1 15,1-10 1,0-18-16,-1-10 15,1 0 1,9-9-16,0-19 16</inkml:trace>
  <inkml:trace contextRef="#ctx0" brushRef="#br0" timeOffset="69958">2587 7723 0,'0'0'0,"0"10"0,9 8 16,1 11-1,18 27-15,19 10 16,19 9 0,19 0-1,-1-19-15,10-9 16,-9-19-16,9-9 15,-9-19 1,-10-19-16,-9 0 16,-10-18-1,1-10 1,-20-10-16,1 1 16,-29 28-1</inkml:trace>
  <inkml:trace contextRef="#ctx0" brushRef="#br0" timeOffset="70674.17">1656 9149 0,'0'0'0,"9"-9"16,38-38-16,0-19 16,57-18-1,27-29 1,48-9-16,47 10 15,18 37 1,1 18-16,-10 29 16,-18 10-1,-20 27-15,-18 19 16,-19 28 0,-28 19-16,-20 19 15,1 38 1,-19 46-16,-9 28 15,-38 19 1,-19 29-16,-18-10 16,-38-19-1,-29 0-15,-46 0 16,-57 0 0,-66-9-1,-19-38-15,1-56 16,-10-37-16,0-48 15,9-37 1,10-37-16,47-29 16,28-37-1,9-47 1,29-38-16,37-65 16,67-19-1,46 28-15,19 66 16,28 18-1,-9 38-15,28 19 16,-28 19 0,19 27-16,9 10 15,-38 29 1</inkml:trace>
  <inkml:trace contextRef="#ctx0" brushRef="#br0" timeOffset="71491.63">3565 4233 0,'0'0'0,"0"0"0,0 19 16,0 37 0,0 66-16,0 75 15,0 75 1,0 57-16,10 8 16,-1-18-1,1 10-15,8-38 16,-18-48-1,0-8-15,-9-38 16,-10-37 0,0-29-16,10-9 15,0-28 1,-10-19 0,9-28-16,1-10 15,0 1 1,-1-19-16,1-10 15</inkml:trace>
  <inkml:trace contextRef="#ctx0" brushRef="#br0" timeOffset="71724.72">2709 8089 0,'0'0'0,"0"10"0,10 8 15,-1 29 1,1 10-16,18-11 16,0 11-1,10-20-15,9 1 16,0-19 0,9-19-16,10-19 15,-28 0 1</inkml:trace>
  <inkml:trace contextRef="#ctx0" brushRef="#br0" timeOffset="83242.77">25682 2938 0,'0'0'15,"0"0"-15,0 19 16,10 19-16,-1 27 16,0 38-1,-9 19-15,-18 19 16,-20 28 0,-28-19-16,0 0 15,0-9 1,19 9-16,-47 150 15</inkml:trace>
  <inkml:trace contextRef="#ctx0" brushRef="#br0" timeOffset="84024.96">27140 9703 0,'0'0'0,"0"0"0,10 0 15,-1 0 1,19-9-16,1 9 15,-1 9 1,0 10-16,0 18 16,-9 29-1,-9 9-15,-29 28 16,-38 10 0,-27-1-16,-10-27 15,18-38 1,20-10-1,28-18-15,18 0 16,20-10-16,8 1 16,58-1-1,65 0-15,28-9 16,0-9 0,-18 9-1,-38 0-15,-28 0 16,-20 9-1,-27 1-15,-19-1 16,-10 0 0</inkml:trace>
  <inkml:trace contextRef="#ctx0" brushRef="#br0" timeOffset="84717.87">27451 14357 0,'0'0'0,"0"0"0,0 0 15,9-19 1,1 0-16,-1 0 15,19 10 1,10 0-16,9 18 16,0 10-1,9 28-15,-18 18 16,-19 1 0,-29 18-16,-18 20 15,-47 8 1,-29-9-16,-8-18 15,18-19 1,28-29 0,28-18-16,10 0 15,18-19 1,1 0-16,9 0 16,9 0-1,20-10-15,18-9 16,0 1-1,9 8-15,-18 1 16,-1 0 0,1-1-16,-19 10 15,0 0 1,-1 0-16,-18 0 16,10 10-1,-10-1-15</inkml:trace>
  <inkml:trace contextRef="#ctx0" brushRef="#br0" timeOffset="84969.89">27658 14206 0,'0'0'0,"0"0"0,0 0 16</inkml:trace>
  <inkml:trace contextRef="#ctx0" brushRef="#br0" timeOffset="85698.57">27460 14272 0,'0'0'0,"10"-9"0,8-10 16,11-9-16,18 0 15,-10 18 1,1 10-16,0 19 16,-1 19-1,1 18-15,-19 28 16,-29 1-1,-18 9-15,-19-1 16,-9-8 0,-1-19-16,10-10 15,9-19 1,10-8-16,0-11 16,19 1-1,-1-10 1,10-9-16,0 10 15,10-1 1,18 1-16,9 8 16,20 11-1,-1 8-15,1 1 16,-10 8 0,-10 11-16,-18 8 15,0 1 1,-19 0-16,-19-10 15,-18 10 1,-20-1-16,-9-8 16,-56-1-1,-47-9-15,-38-28 16,-151 9 0</inkml:trace>
  <inkml:trace contextRef="#ctx0" brushRef="#br0" timeOffset="96024.17">28420 3407 0,'0'0'0,"9"0"15,10 10-15,19 8 16,18 39-1,10 27 1,0 38-16,-19 28 16,-19 19-1,-37 28-15,-38 19 16,-29 19 0,-8-20-16,18-8 15,9-20 1,20-18-16,18-9 15,28-19 1,20-10-16,18-18 16,9-20-1,10 1-15,9-28 16,-9-19 0,-10-19-16,-18-9 15,0-10 1,-19-9-16,-1 0 15,-18 0 1,0 0 0,0 0-16,-18 19 15,-30 28 1,-36 37-16,-1 48 16,0 46-16,29 19 15,28 0 1,28 37-1,19 10-15,28 10 16,0 18 0,19 0-16,18 9 15,1 29 1,9 9-16,9 19 16,-18 37-1,-19 19-15,-28 19 16,-20-10-1,-18 10 1,-18-19-16,-11 10 16,-18 18-16,-28 0 15,-19-47 1,-9-46 0,-1-57-16,1-47 15,-1-47 1,-9-37-16,0-19 15,-9-38 1,0-27-16,65-48 16</inkml:trace>
  <inkml:trace contextRef="#ctx0" brushRef="#br0" timeOffset="102695.82">28260 1062 0,'-10'0'15,"-27"9"-15,-29 1 0,-9-1 16,18 10 0,20-10-1,18-9-15,9 0 16,20 9 0,18 10-16,28 9 15,29 19 1,-10-9-16,1-1 15,-10 1 1,-10-1 0,-18 1-16,-20-10 15,1 0-15,-19 0 16,-19 19 0,-28 0-16,-47 0 15,-37 0 1,-29-9-1,-10-29-15,20-18 16,28-10 0,37 0-16,28-19 15,29 10 1,28-19-16,0 19 16</inkml:trace>
  <inkml:trace contextRef="#ctx0" brushRef="#br0" timeOffset="102977.1">28890 1371 0,'0'0'0,"0"0"0,0 0 15,0 0-15,0 10 16,0 9 0,0 18-16,-9 19 15,-1 10 1,10 0-16,0-10 16,0 0-1,0-37 1</inkml:trace>
  <inkml:trace contextRef="#ctx0" brushRef="#br0" timeOffset="103168.6">28758 977 0,'0'0'0,"0"0"0,0 0 16,0 0-16,0 0 16,0 0-1</inkml:trace>
  <inkml:trace contextRef="#ctx0" brushRef="#br0" timeOffset="103824.86">29295 1390 0,'0'0'0,"0"10"0,0 8 15,0 10 1,0 1-16,0-1 16,-10 9-1,10 1-15,-9-1 16,9-18-1,0 0-15,0-19 16,0 0 0,0 0-16,0 0 15,0-28 1,9-29-16,10-18 16,0 0-1,0 38-15,9 9 16,0 9-1,19 9-15,-9 10 16,-1 10 0,1-1-1,-19 10-15,0 0 16,-10 0 0,-9-1-16,0 1 15,0 0 1,0-19-16,0 0 15,0 0 1,10 0-16,-1-19 16,19-9-1,10-10-15,9 10 16,-10 9 0,1 10-16,0 18 15,-1 10 1,1 9-16,0 10 15,-20-1 1,1 10-16,-19 0 16,0 10-1,-9-1-15,-1-19 16,1-18 0</inkml:trace>
  <inkml:trace contextRef="#ctx0" brushRef="#br0" timeOffset="104072.79">30311 1615 0,'0'0'16,"0"0"-16,0 10 15,0 27-15,-10 1 16,1-1 0,-1 1-16,10-1 15,0-18 1,0-10-16</inkml:trace>
  <inkml:trace contextRef="#ctx0" brushRef="#br0" timeOffset="104248.64">30311 1062 0,'0'0'0,"0"0"16,0 0-16,0 0 15,0 0 1,0 0-16,0 0 15</inkml:trace>
  <inkml:trace contextRef="#ctx0" brushRef="#br0" timeOffset="104774.66">30753 602 0,'0'0'0,"0"9"0,0 20 0,0 46 16,0 37-1,0 20-15,-10 18 16,10-10 0,0-27-16,0-19 15,10 9 1,-1 0-1,1-37-15,-1-19 16,10-19 0,0-9-16,-10-10 15,19-18 1,1-10-16,-1-9 16,9 0-1,-8 0-15,-1-1 16,-9 20-1,-1 0-15,-8-1 16,-1 20 0,19 8-16,1 20 15,-1 9 1,0 0-16,10 0 16,-1-10-1,-8-18 1,-1 0-16,-9-1 15,-1-8-15,1-10 16,-19 0 0</inkml:trace>
  <inkml:trace contextRef="#ctx0" brushRef="#br0" timeOffset="105221.16">31524 1662 0,'0'0'0,"0"0"0,0 0 16,-19-9-1,1-10-15,-1 0 16,-9 1 0,-10-1-16,0 9 15,1 1 1,8 0-16,1 9 15,0 9 1,0 0 0,18 1-16,1-1 15,0 10 1,9-10-16,0 1 16,9-1-1,0 0-15,10 1 16,9-1-1,1 10-15,8-10 16,10 20 0,0 8-16,-9 1 15,0-1 1,9-9-16,-10 10 16,1-1-1,-19-9-15</inkml:trace>
  <inkml:trace contextRef="#ctx0" brushRef="#br0" timeOffset="105737.82">31665 1540 0,'0'0'0,"0"0"16,10 0-16,9-19 16,9 1-1,19-1-15,9 10 16,10-1-1,0 10 1,28 19-16,10 18 16,-10 39-1,-19 8-15,-28-18 16,-19-1 0,-9-8-16,-19-20 15,0-18 1,0 0-16,-9-10 15,-1-9 1,1 0-16,-1-19 16,1-18-1,18-29-15,1 10 16,-1 0 0,19 18-16,1 10 15,18 0 1,-10 28-1,10 9-15,10 0 16,-10 38 0,0 28-16,-10-9 15,-8 0 1,-11 9-16,-18 0 16,0-28-1,0-10-15,0-18 16,0-19-1</inkml:trace>
  <inkml:trace contextRef="#ctx0" brushRef="#br0" timeOffset="106452.24">32869 705 0,'0'0'0,"0"0"0,0 0 16,0 0-1,0 0 1,0 10-16,10 8 16,-1 20-16,29 28 15,28 18 1,-19 0 0,-10-8-16,1 8 15,-19 10 1,-10 0-16,1-1 15,-1 20 1,1-10-16,8-18 16,1-20-1,9-8-15,-9-10 16,9-10 0,10-9-16,0-18 15,-1-20 1,10-27-16,0-10 15,-9-10 1,-19 11-16,-19 27 16,0 19-1,0 9-15,9 10 16,10 9 0,-10 0-16,10 0 15,-9-9 1,-1 0-1,0 0-15,-9-10 16,0-9-16,10 0 16,-10 0-1,9 9 1,1 20-16,-1-1 16,1 56-1,-1 38-15,-9-19 16,0 10-1,-19 0-15,-28 9 16,-38-19 0,-27-19-16,-1-37 15,0-19 1,28-37-16,57-1 16</inkml:trace>
  <inkml:trace contextRef="#ctx0" brushRef="#br0" timeOffset="106694.52">32559 1287 0,'0'0'0,"9"0"0,20 0 16,27 0-16,19 0 15,29 0 1,37-9-16,28 18 16,-18 0-1,-10 10-15,0 0 16,141 0 0</inkml:trace>
  <inkml:trace contextRef="#ctx0" brushRef="#br0" timeOffset="109502.3">29558 2788 0,'0'0'0,"0"0"0,0 0 16,0 0-16,0 9 15,-9 20 1,-1-1-16,1 19 16,9 0-1,0 9-15,0-19 16,0 1-1,-10-29 1</inkml:trace>
  <inkml:trace contextRef="#ctx0" brushRef="#br0" timeOffset="109731.85">29426 2629 0,'0'0'0,"0"0"15,0 0-15,10 0 16,-1-10 0,1 1-16,-1 9 15,-9 0 1</inkml:trace>
  <inkml:trace contextRef="#ctx0" brushRef="#br0" timeOffset="110091.75">29709 3192 0,'0'0'16,"0"0"-16,0 0 15,9-10-15,0-9 16,1 1 0,-1-20-16,19 1 15,1-10 1,-1 0-16,0 19 16,0-1-1,1 20-15,-1 0 16,0 18-1,0 0 1,-9 20-16,0-1 16,0 9-16,-1 10 15,-18 0 1,0 0 0,0 0-16,-9-19 15</inkml:trace>
  <inkml:trace contextRef="#ctx0" brushRef="#br0" timeOffset="111165.79">30781 2441 0,'0'0'0,"0"0"0,0 0 16,0 0 0,0 9-16,0 10 15,-9 28 1,-1 47-16,1 28 15,-1 9 1,20-9 0,-1-19-16,1-28 15,-1-18 1,10-20-16,0-9 16,-1-9-1,11-19-15,-1 0 16,0-19-1,19-28-15,10-28 16,-20-28 0,1-19-16,-19 0 15,0 28 1,-10 19 0,0 19-16,-9 19 15,0 18 1,0 9-16,0 10 15,0 10 1,0 37-16,0 37 16,-9 29-16,9-1 15,-9 10 1,9-19 0,-10-18-16,10-19 15,10-19 1,-1-19-16,0-10 15,1 1 1,-1-19-16,1 0 16,18-9-1,0-10-15,0 0 16,0 10 0,1 0-16,-1-1 15,0 20 1,10-1-16,-1 0 15,10 1 1,0-1-16,-9 0 16,0-9-1,-1 0-15,1-18 16,0-1 0,-10 0-16,-9-9 15,-1 0 1,-18 0-1,0 9-15,0 10 16,-9-1 0,9 10-16,-19 10 15,10-1 1,-1 0-16,1 19 16,0-9-1,18 0-15,10 0 16,18-10-1,20 10-15,9-19 16,0 0 0,-10-19-16,-37 10 15</inkml:trace>
  <inkml:trace contextRef="#ctx0" brushRef="#br0" timeOffset="111435.88">30913 2732 0,'0'0'0,"0"0"0,9 0 15,29 0 1,46-10-16,58 1 15,46 9 1,47 9-16,0 10 16,-56 0-1,-57 0-15,-65-10 16</inkml:trace>
  <inkml:trace contextRef="#ctx0" brushRef="#br0" timeOffset="111859.71">30508 3942 0,'0'0'0,"0"0"16,0 0-16,0 0 16,0 0-1,10 10-15,-1 8 16,10 39-1,0 46-15,-19 38 16,0 9 0,-10-19-16,-9-9 15,1-19 1,-1-18 0,9-20-16,1-18 15,0-9 1,-1-29-16</inkml:trace>
  <inkml:trace contextRef="#ctx0" brushRef="#br0" timeOffset="112074.45">30000 4439 0,'0'0'15,"10"0"-15,8 0 16,20-18-16,47-1 16,28-9-1,9 0 1,10 18-16,-67 10 16</inkml:trace>
  <inkml:trace contextRef="#ctx0" brushRef="#br0" timeOffset="112508.99">31148 4477 0,'0'0'16,"0"0"-16,0 0 0,0-19 15,9 0 1,1 1-1,-1 8-15,19 1 16,10 0 0,18 18-16,20 28 15,-1 10 1,0 19 0,-18 0-16,-29-10 15,-9 10-15,-19-10 16,-19 0-1,-19 1-15,1-20 16,-1-18 0,0-10-16,10-9 15,0-19 1,0-18-16,18-10 16,10-19-1,19-9 1,19-19-16,18 10 15,-18 37-15</inkml:trace>
  <inkml:trace contextRef="#ctx0" brushRef="#br0" timeOffset="113207.78">32145 4599 0,'0'0'0,"0"9"16,0 1-16,0-1 15,10 0 1,-1 1-16,0-1 16,1-9-1,-1 0-15,1 0 16,8 0 0,1-19-16,0 1 15,0-20 1,-19 1-16,0-1 15,-10 10 1,-8 9 0,-1 10-16,-19 18 15,1 10 1,-11 28-16,1 19 16,19 9-1,19-10-15,18 10 16,10-18-1,19-1 1,18-9-16,10-10 16,9-18-16,-9 0 15,0-19 1,-10-19-16,1-18 16,-20-1-1,1-9-15,-10 0 16,-28 0-1,0 10-15,0 9 16,-9 18 0,-1 1-16,-8 18 15,-1 1 1,-9 18 0,-1 19-16,11 0 15,8 0 1,20 9-16,8-9 15,11 0 1,18 0-16,19-10 16,9-9-1,9-9-15,20 0 16,-1-19 0,151-28-16</inkml:trace>
  <inkml:trace contextRef="#ctx0" brushRef="#br0" timeOffset="113658.6">26632 1296 0,'10'10'0,"46"37"15,85 103-15,47 75 31,10 56-31,-10 38 16,-18 57-16,8 83 16,-27-46-1</inkml:trace>
  <inkml:trace contextRef="#ctx0" brushRef="#br0" timeOffset="114092.81">28975 4590 0,'9'28'0,"38"122"16,29 113 0,-11 37-16,1 28 15,19 57-15</inkml:trace>
  <inkml:trace contextRef="#ctx0" brushRef="#br0" timeOffset="114492.46">27564 3013 0,'0'0'0,"19"0"16,37 10-16,57 46 15,56 75 1,29 113-16,-20 66 16,-36 18-1,-39 29-15,-28 9 16,-37-19 0,-29 0-16,-37-9 15,-38 9 1,-18 38-16</inkml:trace>
  <inkml:trace contextRef="#ctx0" brushRef="#br0" timeOffset="115256.64">28297 6466 0,'0'0'0,"10"9"0,9 20 15,9 8 1,19 10-16,19 0 16,18-10-1,1-18-15,9-19 16,0-9 0,0-19-1,-18-10-15,-20 1 16,-18-20-1,-10 1-15,-19-10 16,-9 10 0,-18 9-16,-1 10 15,-19 8 1,-9 20-16,-19 28 16,-28 47-1,-38 55-15,1 58 16,18 55-1,38 57-15,18 84 16</inkml:trace>
  <inkml:trace contextRef="#ctx0" brushRef="#br1" timeOffset="166855.52">3622 2122 0,'0'0'0,"-10"-9"0,1-10 16,0 9-1,-10 10-15,9-9 16,10 9 0,0 0-16,10-9 15,18-19 1,28-1 0,29 1-16,19 19 15,9 9 1,18 9-16,29 1 15,47-20 1,0-9 0,-9 19-16,27 10 15,1-10 1,0 9-16,19 10 16,9-19-1,-10 28-15,1 10 16,-10-29-1,10-9-15,-1 9 16,-9 10 0,10-9-16,-10-10 15,-19 18 1,-18 10 0,-10-18-16,0-10 15,-9-10 1,-10 1-16,-18 9 15,-19-9 1,-1-1 0,-27 1-16,-20 0 15,-18-1 1,-9-9-16,-20-9 16,1 10-1,-10-20 1,-9-9-16,0 0 15,0-19 1,-10 10-16,-9 9 16,0-28-1,0 0-15,0-9 16,-9 9 0,-1-19-16,-9 0 15,10 10 1,0 9-16,-1 9 15,1-9 1,-1 37 0,1 10-16,0-9 15,-1 8 1,1 1-16,-10 10 16,0-11-1,-18 1-15,-20 9 16,-18 1-1,-38 8-15,-38 10 16,-27 0 0,-39 10-16,-8 8 15,-11 1 1,-18-9 0,-9 8-16,-10 20 15,10-10 1,9-19-16,0 10 15,0 0 1,-10-10-16,1-9 16,-19-9-1,9 9 1,9 0-16,39 0 16,27-19-1,10-9-15,19 28 16,18 9-1,29-9-15,28-9 16,9 18 0,10-9-16,9-9 15,0 0 1,10-19-16,9 9 16,9 9-1,10 1-15,0 0 16,-1-1-1,20 1 1,0 9-16,-1 0 16,1 0-1,-1 0-15,-9 9 16,10 1 0,0-1-16,-10 0 15,0 20 1,0-1-16,0 28 15,10 10 1,0 9-16,-1 9 16,1 19-1,9 38-15,0-19 16,0-19 0,9 10-1,-9-38-15,10-9 16,-1-10-1,-9-28-15,0 0 16,0-9 0,0 0-1,0-10-15,0 10 16,0-19 0,0 0-16,0 0 15,0 0 1,0 0-16,0 9 15,0 1 1,0-10-16,0 0 16,0 0-1,0 0-15,0 0 16,0 0 0,0 0-1,0 0-15,0 0 16,0 0-1,0 0-15,0 0 16,0 0 0,0 0-16,0 0 15,0 0 1,0 0-16,0 0 16,0 0-1,0 0 1,0 0-16,0 0 15,0 0 1,0 0-16,0 0 16,9 0-1,1-10-15,-1 10 16,1-9 0,-1 9-16,0 9 15,1-9 1</inkml:trace>
  <inkml:trace contextRef="#ctx0" brushRef="#br1" timeOffset="167767.45">9972 1559 0,'0'0'0,"0"0"0,0 0 15,0-9 1,0-10-16,0 0 16,9-18-1,10-29-15,0 19 16,19-19 0,27-18-1,1 9-15,9 9 16,20 10-16,8 18 15,19-9 1,1 19 0,27 19-16,19 9 15,29 37 1,9 10-16,0 38 16,-9-1-1,-20-37-15,-8 9 16,-1 10-1,-28-10-15,-9-9 16,-10 10 0,-9 8-16,-19 10 15,-19-18 1,-9-1-16,9 28 16,-28-37-1,-9-19 1,0-9-16,-10 0 15,10-10 1,-20-9-16,1 0 16,0 0-1,0-9-15,0 0 16,-1-1 0,1 1-1,0-1-15,-10 10 16,-9-9-16,0 9 15,0-9 1,0 9-16</inkml:trace>
  <inkml:trace contextRef="#ctx0" brushRef="#br1" timeOffset="168238.84">13509 1681 0,'0'0'16,"0"-9"-16,0-10 15,0 9-15,0 1 16,0 0-1,0-1-15,0 1 16,0 9 0,0 0-16,0 0 15,0 9 1,0 10 0,0 9-16,0 0 15,0 19 1,-9 10-16,-10-11 15,0 1 1,-9-9-16,-10-19 16,1-10-1,-1 0-15,0-9 16,-9 0 0,0-9-16,10-10 15,8 1 1,1-20-16,0-18 15,18 9 1,20 19 0,-1-10-16,10-28 15,0 20 1,0 27-16,-10 0 16,10 10-1,-10-1-15,-9 10 16</inkml:trace>
  <inkml:trace contextRef="#ctx0" brushRef="#br1" timeOffset="169955.19">11185 8859 0,'0'0'0,"0"0"15,0-19-15,10 0 16,-1-9 0,29-10-16,37-27 15,19 18 1,19 9-1,38 1-15,-1 27 16,1 29 0,18 0-16,-19 0 15,1 9 1,0 9-16,-20 1 16,-18-10-1,9 19-15,-9 0 16,-19-19-1,-18-9-15,-1-1 16,-19 1 0,1-9-1,-20-1-15,-8-9 16,-11-9 0,-18-1-16</inkml:trace>
  <inkml:trace contextRef="#ctx0" brushRef="#br1" timeOffset="170322.2">13415 8718 0,'0'0'0,"0"0"0,0 0 15,9 9 1,1-9-16,-1 10 15,1 18 1,-1 9 0,-9 10-16,0 9 15,-19 1 1,0-10-16,1-19 16,-29 0-1,-1-9-15,-8-57 16,9-18-1,9-19-15,20-19 16,18 0 0,9 28-1,19 10-15,10 9 16,-19 29 0</inkml:trace>
  <inkml:trace contextRef="#ctx0" brushRef="#br1" timeOffset="174416.02">2324 2413 0,'0'0'0,"9"0"0,10-19 15,9 0 1,19 1 0,10-11-16,8-8 15,11-10 1,18-19 0,-10 38-16,10 0 15,10 0 1,-10 28-16,0 9 15,0-9 1,0 10-16,0 8 16,0 10-1,0-9 1,1 28-16,-11-9 16,-9-29-1,1 29 1,-1 9-16,-9-1 15,0 29 1,-10-9-16,-9-19 16,0 38-1,-9 18 1,-19-28-16,-1-28 16,1 65-1,0 29-15,-19-38 16,0-28-1,0 0 1,-9 10-16,-10-10 16,-9 37-1,-1-8-15,1-57 16,-19 18 0,0 20-16,0-38 15,-9-10 1,-10-9-1,-9-18-15,9 8 16,-10 11 0,11-20-16,-1-9 15,0 0 1,-9 9-16,-1-18 16,-8-10-1,-10 0 1,-10 1-16,1-10 15,-1 9 1,10-9-16,9-1 16,1-17-1,-1-11-15,0-8 16,10-11 0,9 11-16,0-10 15,10 9 1,9 0-16,0 1 15,9-29 1,10 9 0,9 20-16,0 18 15,10 0 1,0 0-16,9-19 16,9-27-1,0 46-15,1 18 16,18-17-1,10-1-15,9 0 16,0 9 0,-10 1-1,10 9-15,-9-1 16,0 20 0,-1 9-16,1-9 15,-10 9 1,-9 0-16,0-10 15,0 10 1,-1-9 0,-8 28-16,-1-10 15</inkml:trace>
  <inkml:trace contextRef="#ctx0" brushRef="#br1" timeOffset="177405.44">19887 5002 0,'0'0'0,"0"0"16,0 0-16,0 0 15,0 0 1,0 0-16,0 10 15,0 9 1,10 27-16,-1 1 16,19 10-1,1-10 1,18 18-16,9-18 16,-9-19-1,9-18-15,10-29 16,19-9-1,9-19-15,0-19 16,0-28 0,-19 29-16,-9-1 15,10 0 1,-20 1 0,0 8-16,-8 29 15,-1 0 1,-10 0-16,1 0 15,-10 0 1,-9 18-16,-10 1 16</inkml:trace>
  <inkml:trace contextRef="#ctx0" brushRef="#br1" timeOffset="178421.73">18711 10810 0,'0'0'0,"0"0"15,0 0-15,10 19 16,9 9-1,9 0-15,0 19 16,0-9 0,10-1-16,-10-18 15,0 0 1,1-10 0,18-18-16,9-10 15,0-9 1,10-19-16,10-28 15,-11 9 1,11 0 0,-1-18-16,-37 46 15</inkml:trace>
  <inkml:trace contextRef="#ctx0" brushRef="#br1" timeOffset="180260.71">10188 16890 0,'0'0'0,"0"0"15,0 0-15,0 9 16,10-9 0,-1 10-16,19-1 15,0 0 1,20 1 0,-1-29-16,9-9 15,19-19 1,29-56-1,37-57-15,103-93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02T15:11:53.63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  <inkml:context xml:id="ctx1">
      <inkml:inkSource xml:id="inkSrc219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5-02T15:17:05.871"/>
    </inkml:context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2418 883 0,'0'0'0,"0"0"15,0 0-15,0 10 16,-10 27 0,20 48-16,9 37 15,9 37 1,-9 10-16,-1-19 15,-8-9 1,-10-19 0,0-19-16,-10-18 15,1-20-15,18-8 16,1-20 0,-10-18-16</inkml:trace>
  <inkml:trace contextRef="#ctx0" brushRef="#br0" timeOffset="657.2">2286 1109 0,'9'-10'0,"20"-27"16,36-29-16,30-18 15,8 9 1,19 18-16,1 20 16,-10 27-1,-19 20 1,-10 9-16,-18 9 15,-19 19 1,-19-1-16,-18 30 16,-38 8-1,-38 10-15,-47 9 16,-38-19-16,10-37 16,9-18-1,29-29 1,28-19-16,18 0 15,29 0 1,0 0-16,18 1 16,10 8-1,10 1 1,18 0-16,38 18 16,37 38-16,57 37 15,0 29 1,-19-1-1,-18 1-15,-29 0 16,-10-10 0,-18-9-16,-9-19 15,-20-10 1,-8-8-16,-11-20 16,1-9-1,-9-9-15,-10-19 16,0 0-1</inkml:trace>
  <inkml:trace contextRef="#ctx0" brushRef="#br0" timeOffset="1700.38">4055 1794 0,'0'0'0,"0"-10"0,0-9 16,-19-18-16,-19-1 15,-9 10 1,-9 0-16,-20 19 16,11 18-1,8 19-15,19 0 16,20 10 0,8-1-16,20 1 15,-1-10 1,19 0-16,10-9 15,9 0 1,9-19-16,1 0 16,9-19-1,-10 0-15,1 0 16,-1-9 0,-9 10-1,0-1-15,0 9 16,0 1-16,0 9 15,-9 9 1,-1 1 0,1 9-16,-19-1 15,0 1 1,0 0-16,-10 0 16,-9-19-1,0 0-15,0 0 16,0 0-1,0-19-15,0-19 16,9 1 0,1-10-16,-1 19 15,1 0 1,8 18-16,11 1 16,-1 18-1,0 1-15,-9 18 16,0 0-1,0 19-15,-19 0 16,0 0 0,-10-10-1,1-18-15,-1 0 16,1-19 0,9 0-16,0-19 15,0-28 1,9-9-16,20-1 15,18 11 1,0 8-16,0 10 16,18 18-1,1 10-15,-9 19 16,-1 19 0,-9 9-16,-9 18 15,-19 20 1,-10 18-16,-9 19 15,-9-9 1,-1-29 0,1-56-16</inkml:trace>
  <inkml:trace contextRef="#ctx0" brushRef="#br0" timeOffset="2261.1">5748 846 0,'0'0'0,"0"9"15,0 10-15,0 47 16,9 46-1,1 20 1,-1 8-16,10-18 16,-10 0-16,-9-9 15,0-19 1,0-29-16,0-18 16,0-18-1,0-11 1,0-18-16,0 0 15,-9-9 1,-10-19-16,-18-10 16,-1-9-1,-9 10-15,0 9 16,0 18 0,0 1-16,0 18 15,0 1 1,18 18-16,11 9 15,8 10 1,20 0-16,18-9 16,9-1-1,11 1-15,8-19 16,10-1 0,-10-18-16,-28 0 15</inkml:trace>
  <inkml:trace contextRef="#ctx0" brushRef="#br0" timeOffset="3233.67">6350 1587 0,'0'0'0,"0"0"0,0 0 16,-19 0-1,-18 10-15,-10 18 16,-1 9 0,11 10-16,18 0 15,10-9 1,18-1 0,19 1-16,0-20 15,1 1-15,8-19 16,1-9-1,-10-10-15,10-19 16,-19-8 0,-1-11-16,-8-8 15,-1-1 1,1 10-16,-1 9 16,0 19-1,10-1 1,10 20-16,-1 9 15,19 9 1,0 20-16,0-1 16,-10 9-1,-18 1-15,0-1 16,0 1 0,-19-10-16,0-9 15,0 0 1,-9-19-16,9 0 15,-10-10 1,1-18-16,-1-19 16,20-9-1,-1 9-15,19 0 16,1 9 0,-1 10-1,9 19-15,1 18 16,0 1-1,-1 18-15,-18 0 16,0 0 0,0 19-16,-19-9 15,0-1 1,0-18-16,0 0 16,0-19-1,0 0-15,9-10 16,1-46-1,18-29-15,19 1 16,-10 9 0,1 28-16,9 10 15,0 8 1,0 20-16,0 18 16,-9 20-1,-1 8-15,-8 19 16,-10 19-1,-19 29-15,0 18 16,-19-19 0,0-28-1,-9-9-15,9-10 16,9-37-16</inkml:trace>
  <inkml:trace contextRef="#ctx0" brushRef="#br0" timeOffset="3644.94">8645 1015 0,'0'0'0,"0"0"0,0 0 16,0 9-1,0 10-15,-9 28 16,-10 47 0,0 37-1,10 29-15,0 37 16,-1-10-1,1-27-15,-1-10 16,1-28 0,0-38-16,-1-9 15,1-18 1,-1-20-16,1-18 16,9-10-1,0-9-15,0 0 16</inkml:trace>
  <inkml:trace contextRef="#ctx0" brushRef="#br0" timeOffset="3859.36">8429 1193 0,'0'0'0,"9"0"15,20-19-15,27-18 16,19-1-1,19-9 1,1 19-16,-1 9 16,9 10-1,-18 18-15,-19 1 16,-38-1 0</inkml:trace>
  <inkml:trace contextRef="#ctx0" brushRef="#br0" timeOffset="4083.94">8476 1456 0,'0'0'0,"0"0"16,0 0-16,0 0 15,9 9 1,29 1-16,47-1 15,46 0 1,29-9 0,0 0-16,-94 0 15</inkml:trace>
  <inkml:trace contextRef="#ctx0" brushRef="#br0" timeOffset="5469.88">9680 1381 0,'0'0'0,"0"0"16,-19 9-16,-18 1 15,-10 18 1,-10 9-16,10 10 16,19 0-1,9 9-15,10 10 16,18 0-1,1-19-15,18-10 16,0-9 0,10-9-16,9-19 15,0-19 1,0-18-16,-10-1 16,-18-9-1,-9 0 1,-10 0-16,-19 1 15,0 8 1,10 10-16,-1 0 16,1 0-1,9-1-15,9 11 16,10-10 0,9-10-16,0 0 15,10 1 1,0-1-16,-19 10 15,-1 0 1,-18 0-16,0 0 16,-9 0-1,-10 9 1,-18 0-16,-11 10 16,11 18-1,9 1-15,18-1 16,1 0-1,18 19-15,10 10 16,28 9 0,19 19-16,0-1 15,0 10 1,-19-9-16,-10 0 16,-18 9-1,0 0-15,-19 0 16,0-19-1,0-18-15,0-1 16,9-18 0,1 0-16,-1-1 15,19-8 1,19-10-16,10 0 16,9-19-1,0-18-15,-1-20 16,-8 10-1,-20 0 1,-8-9-16,-10 9 16,-19 0-16,0 19 15,0 0 1,-10 19 0,1-1-16,-1 1 15,-9 18 1,10 1-16,0-1 15,-1 19 1,10 0-16,10 0 16,18 10-1,19 0-15,9-20 16,20 1 0,8-19-16,10-19 15,-18 1 1,-1-20-1,-19 0-15,-18-8 16,0-1-16,-20 0 16,-18 0-1,0 9-15,0 10 16,-9 0 0,-10 19-16,0-1 15,10 1 1,0 9-1,-1 9-15,1 1 16,18 18 0,10 9-16,9 10 15,19 9 1,10 1-16,-1-1 16,-9 10-1,-19-1-15,-9-18 16,-19-9-1,-19-1-15,-28 1 16,-37-1 0,-10-8-16,18-11 15</inkml:trace>
  <inkml:trace contextRef="#ctx0" brushRef="#br0" timeOffset="5846.04">11722 790 0,'0'0'15,"0"0"-15,0 0 16,0 0-16,0 0 15,0 9 1,0 10-16,0 37 16,9 38-1,0 37-15,1 19 16,-1-9 0,-9-19-16,0 19 15,0-10 1,0-37-16,-9-19 15,-1-9 1,1-19-16,0-10 16,-1-9-1,1-18 1</inkml:trace>
  <inkml:trace contextRef="#ctx0" brushRef="#br0" timeOffset="6067.99">11430 1521 0,'0'0'0,"19"0"0,28 0 15,28-18 1,19-1-16,19 0 16,0 10-1,-10-1-15,-18 1 16,-10 0-1,-28-1-15,-18 10 16,-20 0 0</inkml:trace>
  <inkml:trace contextRef="#ctx0" brushRef="#br0" timeOffset="6443.9">8975 2441 0,'0'0'0,"0"0"0,9 0 15,10 0 1,56 0-16,66 0 15,85 0 1,75 9-16,38 1 16,-1-1-1,-27-9 1,-48 0-16,-28-9 16,-56-1-1,-47 1-15,-47 0 16,-38-1-16,-19 10 15,-19 0 1,-9 0 0,-9 0-16</inkml:trace>
  <inkml:trace contextRef="#ctx0" brushRef="#br0" timeOffset="6891.09">3358 2535 0,'10'0'0,"9"0"0,37-19 16,57-19 0,56 10-16,48 0 15,74 28 1,76 10-16,47-1 15,9 10 1,-18-10-16,-19-9 16,-57-9-1,-56 9-15,-47-10 16,-38 10 0,-57 10-16,-37-1 15,-56-9 1</inkml:trace>
  <inkml:trace contextRef="#ctx0" brushRef="#br0" timeOffset="46191.35">2201 5640 0,'0'10'0,"0"9"15,0 37-15,0 38 16,0 28 0,0-10-1,0-18-15,-18-19 16,8-9-16,1-10 15,-1-18 1,1-1-16,-1-18 16</inkml:trace>
  <inkml:trace contextRef="#ctx0" brushRef="#br0" timeOffset="46661.2">2738 6044 0,'0'0'0,"0"0"0,9-19 16,0-18-1,10-1-15,0 0 16,9 1-1,10-10-15,9 9 16,9 10 0,1 10-16,-10 8 15,0 20 1,-10 18-16,1 9 16,-19 20-1,-28 8-15,-29 20 16,-56 18-1,-28-9 1,9-29-16,28-36 16,29-20-1,18-9-15,10-19 16,-1-9 0,20-19-1,0-9-15,18-10 16,0 29-16,-9 27 15</inkml:trace>
  <inkml:trace contextRef="#ctx0" brushRef="#br0" timeOffset="47108.13">3424 6166 0,'0'0'16,"10"-19"-16,-1-9 15,19-19-15,1 0 16,8-9-1,1 18 1,9 10-16,9 9 16,-9 29-1,0 8-15,-9-8 16,0 18 0,-20 0-16,-18 10 15,-9 18 1,-19-9-16,-10-10 15,-9 1 1,-9-10-16,9-9 16,18-19-1,1-10 1,0-8-16,19-1 16</inkml:trace>
  <inkml:trace contextRef="#ctx0" brushRef="#br0" timeOffset="47500.52">3782 5978 0,'9'0'16,"10"10"-16,9 8 16,19 1-16,-9 0 15,0-19 1,-10-10-16,-9 10 16,-1-9-1,11-10-15,-1 1 16,0-11-1,0-8-15,10 9 16,0 0 0,-1 9-1,-9 9-15,1 1 16,-1 18 0,-9 10-1,-1 9-15,-18 10 16,-9 9-1,-38 9 1,-19-9-16,0-19 16,0-28-16,10-28 15,9 0 1,19 9 0,9 0-16</inkml:trace>
  <inkml:trace contextRef="#ctx0" brushRef="#br0" timeOffset="48107.19">5014 5950 0,'0'0'0,"0"-9"0,0-1 16,10-18-16,18 0 16,9-10-1,20 1-15,28-1 16,27 20 0,30-1-16,-11 0 15,-18 0 1,-9 10-16,-29 9 15,-19 9 1,-9-9 0,-9 10-16,-10-10 15,-9 9 1,-10-9-16</inkml:trace>
  <inkml:trace contextRef="#ctx0" brushRef="#br0" timeOffset="48682.28">6218 4027 0,'0'0'15,"0"18"-15,-9 29 16,-10 75-16,-9 103 16,9 57-1,0 46-15,-9 66 16,9-9-1,0 9 1,1 56-16,-11-27 16,-8-20-1,-1 38-15,0 19 16,20 9 0,8-28-16,1 28 15,9-9 1,0 46-1,0-27-15,9-66 16,1 18 0,-1-46-16,0-19 15,1-38 1,9-74-16,-10-20 16,-9-46-1,0-57-15,0-37 16,0-38-1,9-18-15,-9-29 16</inkml:trace>
  <inkml:trace contextRef="#ctx0" brushRef="#br0" timeOffset="49268.59">5974 4130 0,'9'0'0,"10"0"0,19-10 15,27-8-15,11 8 16,8 10 0,20 0-1,-1 10-15,1 8 16,-1 11 0,-9-11-16,0 1 15,-56-10 1</inkml:trace>
  <inkml:trace contextRef="#ctx0" brushRef="#br0" timeOffset="49505.37">7056 4214 0,'0'0'0,"0"0"0,0 10 16,0-1-1,9 19-15,-9 0 16,0 0 0,0 10-16,-19 0 15,0-1 1,-9-18-16,9-19 16,0 0-1</inkml:trace>
  <inkml:trace contextRef="#ctx0" brushRef="#br0" timeOffset="49632.6">6961 3867 0,'0'0'0,"10"0"0,-1 0 15,20 9-15,-1 1 16,0 18 0,-9 28-16,-10-28 15</inkml:trace>
  <inkml:trace contextRef="#ctx0" brushRef="#br0" timeOffset="50060.55">8137 3858 0,'0'0'16,"0"0"-16,10 0 15,-1 0-15,19-10 16,1 20 0,-1 8-1,10 20-15,-1 28 16,-9 18 0,-9 19-16,-19-18 15,-9-1 1,-19 10-16,-10-19 15,0-9 1,10-38-16</inkml:trace>
  <inkml:trace contextRef="#ctx0" brushRef="#br0" timeOffset="50754.45">7930 4242 0,'0'0'0,"19"-9"16,19 0 0,28-1-16,37 1 15,1-1 1,-1 1-16,19 9 16,1 9-1,-67-9-15,273-9 16,-329 9-1,10 0-15,-1-9 16,-9-10 0,0 10-1,0-1-15,-9 1 16,-10 9 0,0 9-16,0 19 15,-9 19 1,19 0-16,9 0 15,9-9 1,1-10 0,18-9-16,0-10 15,0-9 1,19-28-16,10-10 16,-10-27-1,-10-1-15,-8 28 16,-11 10-1,1 19-15,-9-1 16,-1 20 0,19-1-16,10 19 15,9 0 1,0 10 0,0-19-16,-9 0 15,-1-10 1,-8 0-16,-11-9 15,-8 0 1,-10-18-16,0-20 16,-38-9-1,-37-9 1,-38 9-16,-38 38 16,-159 46-1</inkml:trace>
  <inkml:trace contextRef="#ctx0" brushRef="#br0" timeOffset="51149.88">6049 6269 0,'0'0'0,"9"0"0,1-9 15,18-1 1,28 1-16,29-19 16,28 9-1,0 10 1,0 9-16,-10 0 16,-9 0-1,0 0-15,-47-10 16</inkml:trace>
  <inkml:trace contextRef="#ctx0" brushRef="#br0" timeOffset="51474.14">7930 5687 0,'0'0'0,"10"0"0,18-18 15,0 8 1,1 1 0,-1 18-16,0 1 15,10 27 1,-1 38-16,-9 38 15,-9-1 1,-19 1-16,-19 18 16,-18-18-1,-1-19-15,10-57 16</inkml:trace>
  <inkml:trace contextRef="#ctx0" brushRef="#br0" timeOffset="51682.52">7460 6278 0,'9'0'0,"1"-9"16,28 0-16,37-20 16,38 20-1,9 0 1,10-1-16,-1 20 15,-18-1 1,-56-9-16</inkml:trace>
  <inkml:trace contextRef="#ctx0" brushRef="#br0" timeOffset="52222">8862 6119 0,'0'0'0,"0"0"16,-10-10-16,-8 1 15,-20 0 1,-9 9-16,-10 9 16,10 10-1,10 9-15,9 0 16,18 0 0,1-9-1,18 9 1,1-9-16,18 0 15,0-19-15,10 0 16,9-19 0,0-9-16,-10-19 15,1 9 1,-10 10 0,-9 19-16,0-1 15,9 10 1,0 10-16,10 9 15,9 18 1,9 1-16,-9 9 16,10-10-1,-10-9-15,0-9 16,-9 0 0,-1-19-16,-18-19 15,0 0 1,-19-18-1,-10-20-15,-18-8 16,-19 18 0,-19 19-16,-18 9 15,27 19 1</inkml:trace>
  <inkml:trace contextRef="#ctx0" brushRef="#br0" timeOffset="53132.8">6021 8502 0,'0'0'0,"0"0"16,0 0-16,9 0 16,1-9-1,8-1-15,11 1 16,27-1-1,19 1-15,38-10 16,9 10 0,1 0-1,-10 9-15,0 0 16,-19 0-16,-19 9 16,-28-9-1,-9 0-15,-1 0 16,-18 0-1,0-9 1,-10-1-16,1 1 16,-1-1-1,-9 10-15,9 0 16,1 0 0,-1 10-1,1-1-15,-1 10 16,-9 0-1,0 9-15,0-9 16,0-1 0,-9-8-16,-1-10 15,10 0 1,-9-28-16,-1-38 16,20-19-1,9 1-15,9 28 16,0 28-1,0 9 1,10 9-16,-10 10 16,-9 10-1,0-1-15,-19 19 16,-10 19 0,-27 19-1,-1-29-15</inkml:trace>
  <inkml:trace contextRef="#ctx0" brushRef="#br0" timeOffset="53466.26">7912 8155 0,'9'0'0,"0"-19"0,20-9 16,-1 0-16,0 9 15,10 10 1,-1 18-16,10 0 16,0 29-1,0 18 1,-9 19-16,-19 28 15,-10 19 1,-18-9-16,-19-19 16,-19 9-1,18-47-15</inkml:trace>
  <inkml:trace contextRef="#ctx0" brushRef="#br0" timeOffset="53656.07">7912 8596 0,'9'0'0,"10"0"0,18-28 16,29 0 0,19-1-1,0 20-15,28 0 16,-48 9-1</inkml:trace>
  <inkml:trace contextRef="#ctx0" brushRef="#br0" timeOffset="54204.72">8787 8399 0,'0'0'0,"0"0"0,-19-10 16,0 10-1,0 10 1,-9 18-16,9 0 16,10 10-1,-1 9-15,20-10 16,-1-9 0,0-9-16,10-10 15,9-9 1,20-18-16,-1-29 15,9-10 1,-18 29 0,-1 0-16,-9 9 15,1 1 1,-1 8-16,0 20 16,19 8-1,0 10-15,19 29 16,0-1-1,-10 0-15,1-18 16,-10-19 0,9-10-16,-18-9 15,0-19 1,-10-9 0,-9-19-16,-10 0 15,-18 0 1,-10-9-16,-19 19 15,-18-10 1,-10 28-16,-75 28 16,-198 57-1</inkml:trace>
  <inkml:trace contextRef="#ctx0" brushRef="#br0" timeOffset="54597.22">8683 9525 0,'0'0'0,"0"0"0,0 0 16,0 0-1,0 0-15,0 0 16</inkml:trace>
  <inkml:trace contextRef="#ctx0" brushRef="#br0" timeOffset="54763.78">8448 10275 0,'0'0'0,"0"0"0,0 0 16,0 0 0,0 10-16,0-10 15</inkml:trace>
  <inkml:trace contextRef="#ctx0" brushRef="#br0" timeOffset="54917.85">8533 11026 0,'0'0'0,"0"0"15,0 0-15,0 9 16,9 10-1,-9-10 1</inkml:trace>
  <inkml:trace contextRef="#ctx0" brushRef="#br0" timeOffset="55073.75">8589 11654 0,'0'0'0,"0"0"0,0 0 15,0 10 1,-9-1-16,-1 10 15,1 9 1,-1 28-16,10-18 16</inkml:trace>
  <inkml:trace contextRef="#ctx0" brushRef="#br0" timeOffset="55194.3">8514 12368 0,'0'0'0,"0"0"16,0 9-16,-10 10 15,-9 18 1,10-18 0</inkml:trace>
  <inkml:trace contextRef="#ctx0" brushRef="#br0" timeOffset="55976.65">7451 13897 0,'0'0'0,"9"-10"15,0 1-15,20-10 16,8 10 0,10 0-16,19 9 15,0 9 1,0 10 0,-10 18-16,1 20 15,-20 18 1,-8 9-16,-11 19 15,-18 10 1,-18 9-16,-1-10 16,0-8-1,-9-29-15,18-47 16</inkml:trace>
  <inkml:trace contextRef="#ctx0" brushRef="#br0" timeOffset="56182.2">7705 14338 0,'0'0'0,"18"-10"16,39-8-1,18-1-15,10 0 16,18 0-1,20 19-15,27 19 16,170 19 0</inkml:trace>
  <inkml:trace contextRef="#ctx0" brushRef="#br0" timeOffset="56678.03">8683 14216 0,'0'0'0,"0"0"15,0 0 1,0 9-16,-9 1 16,-1-1-1,-9 10-15,10 9 16,0 0 0,18-9-16,0 0 15,10-1 1,9-8-16,19-10 15,10-10 1,9-8 0,-10-11-16,-9 1 15,-9 0 1,-19 0 0,0 19-16,-1-1 15,1 10 1,9 10-16,1-1 15,-1 0-15,9 10 16,1 0 0,0-10-1,-1-9-15,-8 0 16,-11-9 0,1 0-16,-9-10 15,-10-9 1,-19-10-16,-28 10 15,19 9 1</inkml:trace>
  <inkml:trace contextRef="#ctx0" brushRef="#br0" timeOffset="57065.47">6171 14300 0,'0'0'0,"0"0"0,10 0 16,18-9-16,19 0 16,19 9-1,28-10 1,0 20-16,0-1 15,-19 0 1,-18 1-16,-29-10 16</inkml:trace>
  <inkml:trace contextRef="#ctx0" brushRef="#br0" timeOffset="57463.95">7168 14244 0,'0'0'0,"0"0"15,0 9 1,0 1-16,0 18 16,0 0-1,-9 0-15,0-9 16,-1 0-1,1 0-15,9-19 16,0 0 0,0-10-1,0-9-15,9-9 16,1 0 0,-1 0-1,10 19-15,-10-1 16,1 1-1,-1 9-15,-9 0 16,0 9 0,0 1-1,0-1-15</inkml:trace>
  <inkml:trace contextRef="#ctx0" brushRef="#br0" timeOffset="57915.95">6058 14328 0,'0'0'16,"0"0"-16,0 0 15,0 0-15,0 0 16,0 0-1,10 0 1,9 0-16,18 0 16,20-9-1,37 0-15,19-1 16,9 1 0,-9 9-1,-19 0-15,-28 9 16,-19 10-1,-38-19-15</inkml:trace>
  <inkml:trace contextRef="#ctx0" brushRef="#br0" timeOffset="59261.04">6990 3923 0,'0'0'0,"0"0"0,0 0 16,0 0 0,0 10-16,9 9 15,29 18 1,18 38 0,10 0-16,0 10 31,-10-10-31,-18-28 15,-19 18-15,-10 1 16,-37-10 0,-10-9-16,-28-9 15,-18-1 1,-1-18 0,-28 9-16,38 0 15</inkml:trace>
  <inkml:trace contextRef="#ctx0" brushRef="#br0" timeOffset="60349.72">5503 3830 0,'0'0'0,"0"0"0,0 9 15,0 19 1,0 28-16,-9 29 15,0 18 1,9 0-16,-10 10 16,1-1-1,-1-55-15</inkml:trace>
  <inkml:trace contextRef="#ctx0" brushRef="#br0" timeOffset="60952.95">5155 6579 0,'0'0'0,"10"0"0,-1-19 15,19-19-15,10 1 16,28-10 0,0 0-16,-10 19 15,1 0 1,-1 18-16,-18 1 16,-1 18-1,-18 1-15,0 8 16,-19 11-1,-10 17 1,-18 20-16,-28 0 16,-10-10-1,28-9-15,10-28 16,19 0 0,9-19-16,9 0 15,10 9 1,28 0-16,28-9 15,29 0 1,-1 10-16,-9 8 16,-56-8-1</inkml:trace>
  <inkml:trace contextRef="#ctx0" brushRef="#br0" timeOffset="61687.2">5165 8211 0,'0'0'0,"0"0"0,0-19 15,9 1-15,0-11 16,20 1 0,-1 0-1,0 9-15,0 10 16,10 0 0,-19 18-16,0 0 15,-1 20 1,-18-1-16,0 19 15,-18 0 1,-11-10-16,1 1 16,0-1-1,19-18-15,-1-19 16,10 0 0,10 0-16,8 9 15,11 1 1,18-1-16,9 19 15,1 0 1,-10 10 0,-10 9-16,-18 0 15,-10 18-15,-27 1 16,-39 18 0,-56 10-1,-18-9-15,-1-20 16,19-27-1,9-19-15,10-10 16,47-9 0</inkml:trace>
  <inkml:trace contextRef="#ctx0" brushRef="#br0" timeOffset="61930.34">5315 9497 0,'0'0'0,"0"0"16,0 0-16,0 0 15,0 0 1,0 0-16</inkml:trace>
  <inkml:trace contextRef="#ctx0" brushRef="#br0" timeOffset="62100.44">4977 10322 0,'0'0'16,"0"0"-16,0 0 15,0 0-15,0 0 16</inkml:trace>
  <inkml:trace contextRef="#ctx0" brushRef="#br0" timeOffset="62274.49">5146 11101 0,'0'0'0,"0"0"16,0 9-1,9 29-15,1-19 16</inkml:trace>
  <inkml:trace contextRef="#ctx0" brushRef="#br0" timeOffset="62422.55">5193 12077 0,'0'0'0,"0"0"15,0 0-15,0 9 16,0 19-1,0-9-15</inkml:trace>
  <inkml:trace contextRef="#ctx0" brushRef="#br0" timeOffset="62866.58">4196 13709 0,'0'0'0,"0"0"15,0 0-15,0 0 16,0 0 0,9 10-16,1 18 15,18 19 1,0 28-1,0 9-15,-9 1 16,0-10 0,0-10-16,-19-8 15,0-20 1,0 1-16,0-29 16</inkml:trace>
  <inkml:trace contextRef="#ctx0" brushRef="#br0" timeOffset="63271.85">5080 13728 0,'0'0'0,"9"0"0,1-19 16,9 10-1,-1-1-15,1 1 16,0 18 0,-10 1-1,1 9-15,-10 18 16,-10 29-16,-37-1 16,-18-8-1,-11-10 1,1-29-1,9-8-15,0-10 16,19-19-16,19-9 16,0-10-1,18 1-15,10-1 16,10 1 0,9 9-16,18 0 15,-8 18 1</inkml:trace>
  <inkml:trace contextRef="#ctx0" brushRef="#br0" timeOffset="63683.9">5569 13869 0,'0'0'0,"0"0"0,0 0 15,0-10-15,10 1 16,-1 0 0,0-1-16,10 1 15,0 9 1,0 9-16,0 1 16,-1 18-1,1 19-15,-9 0 16,-10-10-1,-10 1-15,-9-1 16,1-18 0,-11 0-16,1-19 15,0-10 1,9-18-16,10-19 16,-1-9-1,20-10-15,-1 1 16,1 18-1,8 19-15,-18 18 16</inkml:trace>
  <inkml:trace contextRef="#ctx0" brushRef="#br0" timeOffset="68089.24">10263 4214 0,'0'0'0,"0"0"15,10 0-15,-1 0 16,20 0 0,8-9-1,10 9-15,19-10 16,28 1 0,19 9-16,19 0 15,-1-9 1,11-1-16,-1 10 15,0 0 1,-10 10-16,-8-1 16,-1 0-1,-9 10-15,0-9 16,-19-1 0,0 0-1,-19-9-15,-9 0 16,-19 0-16,-9 0 15,-19 0 1,-1 0 0,-8 0-16,-10 0 15,0 0 1</inkml:trace>
  <inkml:trace contextRef="#ctx0" brushRef="#br0" timeOffset="68661.14">12597 4017 0,'0'0'0,"0"0"0,0 0 16,0 10-16,0-1 15,9 10 1,0 9-16,1 9 16,-10 1-1,0-1 1,0 1-16,0 0 15,0-20 1,0 1-16,0-19 16,0 0-1,0 0-15,0 0 16,0 0 0,-10-19-16,1-9 15,0 0 1,9 0-16,9 9 15,0 10 1,1-1-16,-1 1 16,1 9-1,8 9-15,1 1 16,-9-1 0,-10 19-16,0 0 15,-29 19 1,1-19-1</inkml:trace>
  <inkml:trace contextRef="#ctx0" brushRef="#br1" timeOffset="84188.3">9351 3614 0,'0'0'0,"0"0"16,0 0-1,0 0-15,9 0 16,1-10 0,18 10-16,0 10 15,19 18 1,29 19-16,8 18 16,1 1-1,-10 0-15,-9-10 16,-10 0-1,-18-9-15,0-9 16,-29-29 0</inkml:trace>
  <inkml:trace contextRef="#ctx0" brushRef="#br1" timeOffset="84423.97">9643 3529 0,'0'0'0,"0"0"16,0 10 0,-19 8-16,0 11 15,0 18 1,-9 28-16,0 9 15,9-37 1</inkml:trace>
  <inkml:trace contextRef="#ctx0" brushRef="#br1" timeOffset="84715.46">9944 3501 0,'0'0'0,"0"0"15,0 10-15,9 18 16,0 19-1,1 9-15,-1 10 16,1 18 0,-10-9-16,0 0 15,0-47 1</inkml:trace>
  <inkml:trace contextRef="#ctx0" brushRef="#br1" timeOffset="85125.11">10188 3745 0,'0'0'0,"0"0"0,10-19 15,-1-9 1,19-9-16,0 9 15,1-1 1,-1 11-16,19 8 16,0 1-1,-9 18-15,-1 1 16,1 8 0,-19 1-16,0 9 15,-19 0 1,0 1-16,-19-1 15,-19-10 1,0 1-16,-9-9 16,0-10-1,10-19-15,9 0 16,-1-9 0,20 9-16</inkml:trace>
  <inkml:trace contextRef="#ctx0" brushRef="#br1" timeOffset="93298.29">14102 2422 0,'0'0'16,"0"0"-16,0 0 16,-10 0-16,1 0 15,-1 0 1,1 0-16,9 0 15,0 0 1,9 0-16,20-9 16,18-1-1,0 1-15,9 9 16,-18 9 0,-1 1-16,-8-1 15,-10 10 1,-1 9-16,1 10 15,-9 9 1,-10 9-16,0 19 16,-10 9-1,1 1 1,-1-10-16,1 0 16,0-9-1,-1-20-15,10-8 16,-9-10-1,9-9-15,-10-19 16</inkml:trace>
  <inkml:trace contextRef="#ctx0" brushRef="#br1" timeOffset="93535.4">13979 2873 0,'0'0'0,"0"0"0,10 0 16,-1-10 0,19 1-1,19-10-15,19 10 16,0-1-16,0 1 16,-10 9-1,1 0-15,-1 9 16,-27-9-1</inkml:trace>
  <inkml:trace contextRef="#ctx0" brushRef="#br1" timeOffset="94032.3">14779 2797 0,'0'0'0,"0"0"0,0 0 15,-9 0 1,-20 10-16,-8-1 15,-1 19 1,10 1 0,0 8-16,18 1 15,20-10-15,-1 0 16,1-9 0,8-1-16,11-8 15,-1-10 1,-9 0-1,-1-19-15,1 0 16,0-9 0,-10 0-16,1 0 15,-10 18 1,0 1-16,0 9 16,0 0-1,9 9-15,1 1 16,-1 18-1,19 0-15,1-9 16,-1 0 0,9-1-16,-8-18 15,-11 0 1,1-9-16,-9-10 16,-10 1-1,-29-20-15,-27 0 16,9 20-1</inkml:trace>
  <inkml:trace contextRef="#ctx0" brushRef="#br1" timeOffset="94415.35">15296 2647 0,'0'0'0,"0"0"0,10 10 16,18-1-1,10 19-15,18 29 16,10 8 0,-10-8-1,-9-1-15,-9 0 16,0 0-1,-19-27-15</inkml:trace>
  <inkml:trace contextRef="#ctx0" brushRef="#br1" timeOffset="94632.56">15513 2666 0,'0'0'0,"0"10"16,-19 8-16,0 20 16,-18 18-16,-1 10 15,0 18 1,1 1 0,-1 8-16,19-55 15</inkml:trace>
  <inkml:trace contextRef="#ctx0" brushRef="#br1" timeOffset="95040.59">16040 2563 0,'0'0'0,"0"0"16,9 0-1,0 0-15,20 0 16,-1 9-16,0 1 15,0-1 1,1 19 0,-1 19-16,-9 0 15,-1 19 1,-18-1-16,0 1 16,-18 0-1,-1-1-15,0-8 16,0-1-1,10-28-15</inkml:trace>
  <inkml:trace contextRef="#ctx0" brushRef="#br1" timeOffset="95269.96">15899 2948 0,'0'0'0,"9"0"16,10 0-16,18-10 16,20 1-1,18-10-15,10 10 16,9-1 0,-19 1-16,-9 9 15,-28-9 1</inkml:trace>
  <inkml:trace contextRef="#ctx0" brushRef="#br1" timeOffset="95882.86">13942 2319 0,'9'0'0,"10"0"0,28 0 16,47-9 0,38-1-16,28-9 15,18 10 1,29 0-16,19-1 16,38 10-1,-1 0-15,-28 10 16,-28-1-1,-19 0-15,-28 1 16,-28 9 0,-19-1-16,-28 1 15,-29 0 1,-9 0-16,-9 9 16,-20 0-1,1 9-15,0 10 16,-19 19-1,0 28-15,-9 9 16,-10 19 0,0 9-16,0 1 15,-9-20 1,9 1 0,0-19-16,1-57 15</inkml:trace>
  <inkml:trace contextRef="#ctx0" brushRef="#br1" timeOffset="96493.36">13923 2385 0,'0'0'0,"0"0"0,0 0 16,0 0-1,9 9-15,1 0 16,-10 20 0,0 17-16,0 20 15,0 0 1,9 9-16,1-9 16,-1-10-1,0 0-15,20-9 16,27 9-1,29-9-15,37 0 16,66-9 0,57-10-16,56-19 15,37 1 1,-27-1 0,-57 0-16,-28 1 15,-57-10 1,-37 9-16,-38 1 15,-28-10 1,-29 9-16,-8-9 16,-11 0-1,-18 0-15,0 0 16,0 9 0,0-9-16</inkml:trace>
  <inkml:trace contextRef="#ctx0" brushRef="#br1" timeOffset="102415.7">16877 2460 0,'0'0'0,"0"0"15,0-19-15,-19-19 16,0 1 0,10-1-16,-1-9 15,10-9 1,10-19 0,18 0-1,0 0-15,1 9 16,-1 19-16,0 19 15,0 0 1,0 19 0,1-1-16,8 1 15,10 9 1,19 0-16,0 0 16,0 0-1,-10 0-15,1-9 16,-1-1-1,1 10 1,-20 10-16,1-10 16,-10 0-1,-9 0-15,0 0 16,-10 0 0,1 0-1,-10 0-15,0 0 16,0 0-1,0 0-15</inkml:trace>
  <inkml:trace contextRef="#ctx0" brushRef="#br1" timeOffset="102899.15">17677 1728 0,'0'0'0,"0"0"0,0 9 16,9 1 0,0 18-1,1 9-15,-1 1 16,1-1-1,-1 1 1,-9-19-16,0-10 16,0-9-1,0 0-15,0 0 16,0 0 0,9-19-16,1 1 15,-1-11 1,1 1-16,18 0 15,0 9 1,0 10 0,10 0-16,0 18 15,-1 0 1,-18 10 0,-10 9-16,-27 10 15,-95 46 1,-179 104-16</inkml:trace>
  <inkml:trace contextRef="#ctx0" brushRef="#br1" timeOffset="104776">20969 1475 0,'0'0'0,"0"0"16,10 0-16,-1-19 15,19 0 1,10-9-16,9-10 16,19 1-1,18-10 1,1 0-16,9 0 15,10 10 1,-1 8-16,19 1 16,1 19-1,18 0-15,0 9 16,-9 9 0,-20 0-16,1 19 15,-19 1 1,0-1-16,-18 19 15,-1 0 1,-19-1-16,-9 1 16,10 19-1,-19 0 1,-1 9-16,1 0 16,-10 0-1,-9 9-15,0 1 16,-10 9-1,-9-1 1,0 1-16,-19-9 16,-9 9-1,-10-1-15,-9 1 16,-9 0 0,-19-10-16,-19 1 15,-10-10 1,-9-19-16,-9 1 15,0-20 1,-1 1-16,-8-10 16,-1-10-1,0-18 1,1 0-16,-1 0 16,10-18-1,18-1-15,-9 0 16,10-9-1,-1-9 1,10-1-16,9-9 16,20 0-1,-1-9-15,9 0 16,10-1 0,0 1-16,10 0 15,8-1 1,1-8-16,19-1 15,-1 10 1,1-10-16,18 10 16,1-10-1,-1 0-15,10 1 16,0-1 0,9 0-16,0 10 15,0 9 1,1 0-1,-1 0-15,0 10 16,19-1 0,0 10-16,-9 0 15,-1 0 1,1 9-16,-19 10 16,0-1-1,-19 1-15,0 9 16</inkml:trace>
  <inkml:trace contextRef="#ctx0" brushRef="#br1" timeOffset="105424.26">21505 1625 0,'0'0'0,"0"0"0,0 0 16,0 0 0,0 0-16,0 0 15,10 0 1,-1 0-16,1 9 16,18 10-1,19 9-15,0 19 16,0 9-1,9 10 1,-9 0-16,-9-10 16,0 0-1,-1 0-15,-9 1 16,-9-1 0,0 0-16,0-18 15,-19-10 1,0-9-16,0-10 15,0-9 1</inkml:trace>
  <inkml:trace contextRef="#ctx0" brushRef="#br1" timeOffset="105758.02">21938 1578 0,'0'0'0,"0"0"16,0 0-16,0 0 15,0 9 1,-19 19-16,-9 10 16,-28 37-1,-10 19-15,-10 0 16,1 9-1,0-9 1,9-10-16,19-9 16,0-19-1,19-18-15,0-1 16,9-18 0,9 0-16,1-19 15</inkml:trace>
  <inkml:trace contextRef="#ctx0" brushRef="#br1" timeOffset="106307.9">22126 2075 0,'0'0'15,"0"0"-15,0 0 16,10 0-16,-1 0 16,19-9-1,10-1-15,0 10 16,-1-9-1,1 0-15,-1 9 16,-8-10 0,-11 10-16,1 0 15,-9 0 1,-10 0-16,0 0 16,0 0-1,0 10 1,0-1-16,0 19 15,-19 28 1,0 19-16,-9 10 16,0-1-1,-1-9-15,11 0 16,-1-18 0,9-1-16,1-18 15,0-1 1,-1-18-1,1 0-15,9-19 16,0 0-16</inkml:trace>
  <inkml:trace contextRef="#ctx0" brushRef="#br1" timeOffset="106526.39">22089 2422 0,'0'0'0,"0"0"16,0 0-16,9 0 15,10-9 1,28-10-16,38 10 16,103-1-1,169 20-15,66 8 16</inkml:trace>
  <inkml:trace contextRef="#ctx0" brushRef="#br1" timeOffset="109740.42">20941 2985 0,'0'0'0,"0"0"0,0 0 16,0 0-1,0 0-15,0 0 16,0 0-1,0 0 1,-10 0-16,1 0 16,-10 0-1,0 0 1,1 0-16,-20 10 16,0-1-1,-9 0-15,-9 10 16,-10 9-1,0 0-15,0 0 16,0 1 0,-9 8-1,0 1-15,-10-1 16,1 10 0,8 0-16,11 0 15,-1 0 1,0 0-16,0 18 15,0 1 1,0 0 0,10 9-16,9-9 15,0 9 1,0 9-16,0-9 16,9 0-1,-9 0 1,9-9-16,1-10 15,9 1 1,-1-20 0,10 1-16,10-10 15,0-10 1,9-18-16,0 0 16</inkml:trace>
  <inkml:trace contextRef="#ctx0" brushRef="#br1" timeOffset="110629.31">23086 3041 0,'0'0'0,"0"0"0,0 0 16,0 0-1,0 0-15,0 0 16,0 0 0,9 0-16,1 0 15,18 10 1,0-1 0,0 1-16,0-1 15,10 19 1,9 0-16,0 19 15,0 0 1,10 9 0,-1 10-16,10 0 15,0-1 1,-10 1-16,1 19 16,-1-10-1,10 9 1,-10 10-16,1-10 15,-1 1 1,1-1-16,-1-9 16,-18-9-1,-1 0 1,1-10-16,0 0 16,-10 0-1,-9-18-15,0 0 16,-1-10-1,1-10-15,-9 1 16,-1 0 0,0-10-1,-9-9 1,0 0-16,0 0 16,0 0-16,0 0 15</inkml:trace>
  <inkml:trace contextRef="#ctx0" brushRef="#br1" timeOffset="111132.51">23396 2957 0,'0'0'0,"0"0"15,10 9 1,18 10-16,9 19 15,11 18 1,17 38-16,1 28 16,0 0-1,9 28 1,1 0-16,-1-9 16,10-10-1,-10-9-15,-9-9 16,-10-10-1,1-9-15,-20-1 16,1-8 0,-10-10-1,-9-9-15,0-10 16,-1-19 0,-18-8-16,0-20 15</inkml:trace>
  <inkml:trace contextRef="#ctx0" brushRef="#br1" timeOffset="112022.02">19699 3811 0,'0'0'0,"0"0"16,0 9-16,0 19 15,10 10 1,-1 9-1,10 0-15,9 9 16,0-9 0,10-10-1,-10-18-15,10 0 16,-10-19-16,10 0 16,-10-19-1,0 0 1,-9-9-16,0-9 15,-1 9 1,-8-1-16,-10 11 16,0 8-1,0 1-15,0 9 16,0 9 0,0 10-16,0 28 15,0 28 1,-10 19-1,1 0-15,9 0 16,-9-10 0,9-84-16,-10 75 15,1 0 1,-1-28 0,1-19-16,9-9 15,0-10 1</inkml:trace>
  <inkml:trace contextRef="#ctx0" brushRef="#br1" timeOffset="112515.66">20226 4317 0,'0'0'0,"0"0"16,9-18-16,1-1 15,-1-19 1,19 1-16,1-1 16,8 10-1,1 0-15,-10 19 16,0-1-1,1 1 1,-11 18-16,1 1 16,0 8-1,-19 1-15,0 9 16,-19 10 0,0-10-1,-18 10-15,-1-10 16,0-10-1,1 1-15,-1-19 16,1-9 0,-1-10-16,10 0 15,-1-9 1,11 9-16,8 1 16,1 8-1,9 1-15</inkml:trace>
  <inkml:trace contextRef="#ctx0" brushRef="#br1" timeOffset="113058.84">20555 4214 0,'0'0'16,"0"0"-16,10 0 15,-1-9-15,19-10 16,0 10 0,1-1-16,8 1 15,10 18 1,0 1-16,-9 8 16,0 1-1,-20 0 1,1 0-16,-9 9 15,-10-9 1,0-1-16,-19 1 16,0-9-1,0-1-15,-9-9 16,0 0 0,0-9-16,-1-10 15,11 0 1,8 0-16,1 1 15,-1 8 1,10 1 0</inkml:trace>
  <inkml:trace contextRef="#ctx0" brushRef="#br1" timeOffset="113948.19">24384 3998 0,'0'0'0,"0"0"0,0 0 16,9-18 0,1-1-16,-1 0 15,10-9 1,9 9-16,10 10 15,0-1 1,9 1-16,-10 9 16,1 9-1,-1 1 1,-18-1-16,0 10 16,-10 0-1,-9 9-15,-9 0 16,-10 10-1,-9-1-15,0-18 16,9 0 0,10-10-1,-1 0-15,1-9 16,9 0-16,0 0 16,9 0-1,1 10 1,18-1-16,0 1 15,10 8 1,-10 1-16,0 0 16,-9 9-1,0-9-15,-19 9 16,0 0 0,-28 0-16,-29 0 15,-28 1 1,-9-11-1,0-18-15,19 0 16,19 0 0,27 0-16</inkml:trace>
  <inkml:trace contextRef="#ctx0" brushRef="#br1" timeOffset="114687.28">25090 4092 0,'0'0'0,"0"0"16,0 0-1,-19 10-15,-9-1 16,-1 19 0,1 0-16,19 10 15,-1-1 1,1 1-16,18-19 15,1-1 1,-1 1-16,0-19 16,1 0-1,18 0-15,0-19 16,1 1 0,-1-20-16,-9 10 15,-1 0 1,1 9-1,0 10-15,-10-1 16,1 1 0,-1 9-16,1 9 15,8 1 1,11 8-16,-1 11 16,19 8-1,-9 1 1,-1-1-16,1-18 15,-1 0 1,-8-10-16,-10-9 16,-1 0-1,1-19-15,0 1 16,-19-20 0,0-9-16,-19-9 15,-18 9 1,-1 0-1,-9 0-15,0 19 16,19 19 0</inkml:trace>
  <inkml:trace contextRef="#ctx0" brushRef="#br1" timeOffset="120577.89">14083 4233 0,'0'0'0,"0"0"0,0 0 15,0 0 1,0 0-16,0 9 16,-10 1-1,1 27-15,0 20 16,18 18 0,0 0-16,20-19 15,-1 0 1,0-18-16,0-19 15,10-1 1,0-18-16,-1 0 16,1-18-1,0-1-15,-10-9 16,-9 0 0,-1-1-16,-8 1 15,-1 19 1,1-1-16,-10 1 15,0 9 1,9 9 0,0 10-16,1 9 15,-1 19 1,-9 19-16,0 0 16,0-1-16,0 1 15,0-10 1,0-9-1,0-9-15,0-19 16,0-1 0,0-18-16</inkml:trace>
  <inkml:trace contextRef="#ctx0" brushRef="#br1" timeOffset="121221.86">14901 4599 0,'0'0'0,"0"0"0,0 0 16,0 0-1,-18 9 1,-1 1-16,0 8 15,-9 11-15,18-1 16,1 0 0,-1 0-1,20-9-15,-1 0 16,1-10 0,8-9-16,11 0 15,-1-19 1,0 0-16,0 1 15,-9-10 1,0-1-16,0 1 16,0 0-1,-10 0-15,0 19 16,1-1 0,-1 1-1,1 18-15,8 1 16,11 8-16,-1 10 15,0 1 1,0 8-16,1-18 16,-1 0-1,0-1 1,0-8-16,0-10 16,-9-10-1,0-8-15,-9-20 16,-10-9-1,-19-9-15,-10 9 16,-8 9 0,-1 10-16,-9 19 15,28 0 1</inkml:trace>
  <inkml:trace contextRef="#ctx0" brushRef="#br1" timeOffset="121699.12">15823 4364 0,'0'0'0,"0"0"0,0 0 16,10 10-1,-1 18-15,19 9 16,19 29 0,0 19-1,0-1 1,10-9-16,-20-9 0,1-1 15,-19-27 1,0-1-16,-19-27 16</inkml:trace>
  <inkml:trace contextRef="#ctx0" brushRef="#br1" timeOffset="121947.87">16218 4393 0,'0'0'0,"0"0"0,0 0 15,-18 9 1,-29 28-16,-19 29 16,-10 19-1,1 8 1,9 1-16,10-9 15,9-20-15,19-8 16,-1-20 0,20-18-1</inkml:trace>
  <inkml:trace contextRef="#ctx0" brushRef="#br1" timeOffset="122481.69">16482 4505 0,'0'0'0,"0"0"16,0 0-16,0 0 15,9 0 1,1-9 0,18-1-16,0 1 15,10 0 1,9 9-16,0 0 16,0 0-16,-10 0 15,1 0 1,-19 0-1,0 0-15,-1 9 16,1 0-16,0 19 16,0 10-1,-10 28 1,-9 18-16,0 1 16,-9 8-1,0-8-15,-10-10 16,9-19-1,-9 0-15,10-18 16,0-19 0,-1 0-16,1-1 15,-1-8 1,1-10-16</inkml:trace>
  <inkml:trace contextRef="#ctx0" brushRef="#br1" timeOffset="122703.42">16482 4955 0,'0'0'0,"9"0"16,1-9-16,18-10 16,19 1-1,19-1 1,28 9-16,0 1 15,0 9 1,-19 9-16,10 1 16,-38-10-1</inkml:trace>
  <inkml:trace contextRef="#ctx0" brushRef="#br1" timeOffset="124016.73">16247 2507 0,'0'0'0,"0"0"16,0 0-16,0-19 15,0 0 1,0-18-16,0-20 16,0 1-1,-10-19-15,10-19 16,0 0-1,-9 10-15,-1 9 16,1 9 0,0 10-16,-1 9 15,1 9 1,-1 1-16,1 9 16,0 0-1,9-1 1,0 20-16,0 0 15,0 9 1,0 9-16,-10 0 16,-9 20-1,-9 17-15,-10 11 16,1 8 0,9 1-16,-1-19 15,1-9 1,9-20-16,10 1 15,0-19 1,9 0-16,0 0 16,0 0-1,9-19-15,0-9 16,20-19 0,8-9-16,1 0 15,-10 9 1,0 0-16,-9 19 15,0 0 1,0 18-16,0 1 16,9 18-1,0 1-15,19 18 16,0 0 0,-9 19-16,-1 9 15,-18-28 1</inkml:trace>
  <inkml:trace contextRef="#ctx0" brushRef="#br1" timeOffset="125015.68">17187 3717 0,'0'0'0,"0"0"0,0 0 16,0 0 0,-9-9-16,9 9 15,0 0 1,0 9-16,-9 0 16,-1 19-1,1 1 1,-1 8-16,1 10 15,-1 0 1,1 9-16,0-9 16,-1-9-1,1-1-15,-1-9 16,1-9 0,0 0-16,9-10 15,-10 1 1</inkml:trace>
  <inkml:trace contextRef="#ctx0" brushRef="#br1" timeOffset="125348.02">16896 4008 0,'0'0'0,"0"0"16,0 0-16,0 0 15,0 0 1,0 0-16,0 9 15,0 10 1,9 9 0,1 10-16,-1-1 15,0-9 1,10 10-16,0-19 16,0-1-1,9 1-15,0-19 16,0 0-1,19-19-15,19-9 16,0-19 0,-9-9-16,-1-10 15,-37 38 1</inkml:trace>
  <inkml:trace contextRef="#ctx0" brushRef="#br1" timeOffset="137283.82">13584 837 0,'0'0'0,"0"0"15,0 0 1,0 0-16,10 9 15,9 0 1,18 19-16,20 19 16,8 19-1,11 0-15,-20-10 16,-9 0 0,-9-9-16,-19-9 15,-1-10 1,-8-19-16</inkml:trace>
  <inkml:trace contextRef="#ctx0" brushRef="#br1" timeOffset="137550.9">13970 874 0,'0'0'0,"0"0"0,0 0 16,0 9 0,-9 1-16,-10 18 15,-28 10 1,-10 27-16,1-8 16,9 8-1,0-9-15,9 1 16,10-10-1,9 0-15,10-29 16</inkml:trace>
  <inkml:trace contextRef="#ctx0" brushRef="#br1" timeOffset="137843.64">14403 1212 0,'0'0'0,"0"0"16,0 0-16,0 9 15,0 1 1,0 18-16,0 19 15,0 0 1,0 9-16,0-19 16,-10 10-1,1-28-15</inkml:trace>
  <inkml:trace contextRef="#ctx0" brushRef="#br1" timeOffset="138283.94">14657 902 0,'0'0'0,"0"0"0,0 0 15,9 0-15,1 10 16,18 8 0,9 11-16,10 17 15,0 11 1,1-1-16,8 0 16,-18 1-1,-1-20-15,-18 1 16,-10-20-1</inkml:trace>
  <inkml:trace contextRef="#ctx0" brushRef="#br1" timeOffset="138506.45">14911 902 0,'0'0'0,"0"10"16,0 8-16,-19 11 16,0 17-1,-9 1-15,-10 0 16,1 19 0,-1 0-1,10-38-15</inkml:trace>
  <inkml:trace contextRef="#ctx0" brushRef="#br1" timeOffset="139034.9">15080 1390 0,'0'0'0,"0"0"16,0 0-16,0 0 16,9-9-1,1-10-15,-1 10 16,10-1-1,0 1-15,0-1 16,0 1 0,-1 9-16,1 0 15,-9 9 1,-1 1-16,-9 9 16,0-1-1,0 11-15,-9-11 16,-10 1-1,9 0-15,1 0 16,0-10 0,-1 0-16,10 1 15,10-1 1,-1 0 0,19 1-16,10-1 15,18 1 1,38-1-16,-28-9 15</inkml:trace>
  <inkml:trace contextRef="#ctx0" brushRef="#br1" timeOffset="139815.29">15597 930 0,'0'0'0,"0"0"0,0 0 16,0 0-1,0 0-15,10 10 16,18 9 0,10 27-16,9 1 15,9 19 1,1 9-1,-20-19-15,1 1 16,-19-39-16</inkml:trace>
  <inkml:trace contextRef="#ctx0" brushRef="#br1" timeOffset="140081.54">16002 930 0,'0'0'0,"0"0"0,0 10 16,-19 18-16,-9 0 16,-10 19-1,-9 9-15,0 1 16,0-1-1,10-9-15,8-10 16,1 1 0,9-10-16,10-19 15</inkml:trace>
  <inkml:trace contextRef="#ctx0" brushRef="#br1" timeOffset="140798.25">16190 1118 0,'0'0'0,"0"0"16,0 0-16,0 0 15,0 0 1,0 9-16,0 1 16,0 18-1,0 0-15,0-9 16,0 0-1,0-1-15,0-8 16,10-1 0,-1 1-16,0-1 15,1 0 1,9 1-16,-1-1 16,1 0-1,9 1-15,1-1 16,-11 10-1,1 0 1,0 0-16,-9 9 16,-10 0-16,0-9 15,0-1 1,-19 1-16,-10 0 16,-8 0-1,-1-1 1,10-8-16,0-1 15,9-9-15</inkml:trace>
  <inkml:trace contextRef="#ctx0" brushRef="#br1" timeOffset="141028">16209 1202 0,'0'0'0,"0"0"0,9 0 15,1 0-15,18-9 16,0 0 0,19-1-16,0 1 15,0 9 1,-18 0-16</inkml:trace>
  <inkml:trace contextRef="#ctx0" brushRef="#br1" timeOffset="141592.54">16585 771 0,'0'0'0,"0"0"0,0 0 16,10 0-1,-1 0-15,10 9 16,9 1 0,10 18-16,9 19 15,9 9 1,1 0-1,-10-9-15,-10 0 16,1-9 0,-10-1-16,-18-27 15</inkml:trace>
  <inkml:trace contextRef="#ctx0" brushRef="#br1" timeOffset="141815.71">16980 808 0,'0'0'16,"0"10"-16,-9-1 15,-10 10-15,-9 18 16,-10 20-1,-9 18-15,10 19 16,8-38 0</inkml:trace>
  <inkml:trace contextRef="#ctx0" brushRef="#br1" timeOffset="143182.87">17187 1090 0,'0'0'0,"0"0"0,0 0 15,0 9-15,0 1 16,-9-1 0,0 19-16,-1 19 15,1 0 1,-1 9-16,20 1 16,-1-10-1,19-10 1,1 1-16,-1-20 15,9 1 1,-8-19-16,-1 0 16,-9 0-16,-1-19 15,-18 1 1,0-1-16,-9-9 16,-10 9-1,-18 0 1,-1 10-16,0 18 15,-9 1 1,19-1-16</inkml:trace>
  <inkml:trace contextRef="#ctx0" brushRef="#br1" timeOffset="143549.93">17488 996 0,'0'0'0,"0"0"16,0 0-16,10 9 15,-1 1 1,1-1-16,18 19 16,0 1-1,19 8-15,-9 1 16,-1-1-1,1 1 1,-19-20-16</inkml:trace>
  <inkml:trace contextRef="#ctx0" brushRef="#br1" timeOffset="143782.88">17789 1005 0,'0'0'0,"0"0"0,0 10 16,-9-1-1,-10 19-15,-9 19 16,-10 10 0,-9 27-16,0-9 15,19-9 1,9-38-1</inkml:trace>
  <inkml:trace contextRef="#ctx0" brushRef="#br1" timeOffset="144131.79">17931 1165 0,'0'0'0,"0"0"0,9 0 16,0-9-1,20-1 1,-1 1-16,9 9 16,1 9-1,0 1-15,-10-1 16,0 19-1,-9 10-15,0 9 16,-19 9 0,0 0-16,-10 0 15,-8-9 1,-1-9-16,9-1 16,1-27-1</inkml:trace>
  <inkml:trace contextRef="#ctx0" brushRef="#br1" timeOffset="144326.04">17874 1428 0,'0'0'0,"0"0"16,0 0-16,9 0 15,20 0 1,-1 0-16,19 0 15,0 0 1,19 0-16,-29 0 16</inkml:trace>
  <inkml:trace contextRef="#ctx0" brushRef="#br1" timeOffset="144794.09">18382 855 0,'0'0'0,"0"0"0,0 0 15,0 0 1,9 0-16,1 10 16,-1 8-1,20 20-15,18 28 16,9 18 0,10 1-1,-10 8-15,-9-8 16,-9-29-16,-19-28 15</inkml:trace>
  <inkml:trace contextRef="#ctx0" brushRef="#br1" timeOffset="145024.24">18777 1127 0,'0'0'0,"0"0"0,0 0 16,0 10-16,-19 9 15,1 9 1,-20 28-16,-19 19 16,10 0-1,0 0 1,29-37-16</inkml:trace>
  <inkml:trace contextRef="#ctx0" brushRef="#br1" timeOffset="145565.63">19153 1400 0,'0'0'0,"0"0"0,0 0 16,0 0 0,-9-10-16,-10 1 15,0-1 1,-9 10-16,0 10 15,0-1 1,18 1-16,1-1 16,0 0-1,9 19-15,9 1 16,0-1 0,10 9-1,0 1-15,-10-10 16,-9 0-1,0 0-15,-9-9 16,-10 0 0,0-10-16,-9-9 15,0 0 1,19-9-16,-1-1 16,1 1-1,9-10-15,9 0 16,1-9-1,8 0-15,11 0 16,-20 19 0</inkml:trace>
  <inkml:trace contextRef="#ctx0" brushRef="#br1" timeOffset="145876.4">19304 1090 0,'0'0'0,"0"0"16,0 0-16,0 0 15,9 0 1,1 9-1,9 1-15,9 18 16,19 28 0,19 38-16,0-10 15,-19-9 1,0 10-16,0-1 16,-28-56-1</inkml:trace>
  <inkml:trace contextRef="#ctx0" brushRef="#br1" timeOffset="146122.13">19727 1156 0,'0'0'0,"0"0"16,0 9-16,-18 0 15,-1 19 1,-19 19-16,0 19 16,1 0-1,-10 18 1,19-18-16,-1-10 16,11-28-16</inkml:trace>
  <inkml:trace contextRef="#ctx0" brushRef="#br1" timeOffset="146732.32">20169 1606 0,'0'0'0,"0"0"15,0-9-15,-9-1 16,-10-9 0,-9 1-16,0 8 15,0 1 1,-1 18-16,1-9 15,9 10 1,10-1 0,0 0-16,-1 1 15,10-1 1,-9-9-16,9 0 16,0 10-1,0-10-15,0 0 16,9 0-1,1 0-15,-1 0 16,0 0 0,1-10-1,-1 1-15,1-1 16,-1 1 0,-9 9-16,9 0 15,1 9 1,-10 1-1,0-1-15,0 19 16,0 19 0,-19 28-16,0 19 15,0 28 1,1-47-16</inkml:trace>
  <inkml:trace contextRef="#ctx0" brushRef="#br1" timeOffset="150623.14">13396 762 0,'0'9'0,"0"0"0,0 10 16,0 9-1,-9 19 1,-10 9-16,0 19 16,-9 19-1,9 28-15,10 10 16,-1-20-1,-9 29 1,10 0-16,-10-10 16,10-9-1,-10 28 1,10-9-16,-10-29 16,9 10-1,-8-9 1,8 18-16,1-37 15,-1-19 1,1-9 0,0 18-16,-1 1 15,1-38 1,-1-19 0,1-9-16,9-10 15,0-9 1,0 0-1,0 9-15,-10-9 16,10 10 0,0-1-1,0-9-15,0 10 16,0-10 0,0 0-16</inkml:trace>
  <inkml:trace contextRef="#ctx0" brushRef="#br1" timeOffset="150920.26">13001 3342 0,'0'0'0,"0"0"0,0 0 16,9 0 0,1 0-1,18 9-15,29-9 16,37 0 0,18 9-1,20 1 1,-19-10-16,-19-10 15,-56 1 1</inkml:trace>
  <inkml:trace contextRef="#ctx0" brushRef="#br1" timeOffset="151606.13">12700 1653 0,'0'0'0,"0"0"16,0 0-16,0 0 16,0 0-1,0 0 1,0 0-16,0 0 16,0 0-1,0 0 1,0 0-16,9 9 15,20-9 1,27-9-16,10-1 16,19 1-1,-1 18 1,-46-9-16</inkml:trace>
  <inkml:trace contextRef="#ctx0" brushRef="#br1" timeOffset="153649">12286 2094 0,'0'0'0,"0"0"15,0 0-15,0 0 16,0-10 0,9 10-1,10-9-15,10 0 16,18 9 0,0 0-16,0 28 15,-10-9 1,1 9-1,0 9 1,-20 1-16,1 27 16,-9 20-16,-20-19 15,-9-1 1,1 1 0,-11-10-16,10-18 15,10-19 1</inkml:trace>
  <inkml:trace contextRef="#ctx0" brushRef="#br1" timeOffset="153906.68">12154 2432 0,'0'0'0,"10"0"0,18-19 16,19 0-1,28 0-15,19 10 16,0-10 0,1 0-1,-11 19-15,-18 0 16,-38 0-1</inkml:trace>
  <inkml:trace contextRef="#ctx0" brushRef="#br1" timeOffset="154491.35">13020 2338 0,'0'0'0,"0"0"16,-19 0-1,-9 9 1,0 1-16,-1 8 16,1 10-1,19 1-15,-1-1 16,1 9-1,9-18 1,9-10-16,1 1 16,-1-10-1,1 0 1,8-10-16,1-8 16,9-11-1,-9 1-15,0 10 16,-10 8-1,1 1 1,-1-1-16,1 10 16,18 10-1,0-1 1,10 10-16,-1 0 16,1-10-1,0 0 1,-10-9-16,0-9 15,-9 0 1,-10-10-16,-9-9 16,-19-10-1,-18-9 1,-29 10-16,28 9 16</inkml:trace>
  <inkml:trace contextRef="#ctx0" brushRef="#br1" timeOffset="157497.14">7883 4740 0,'0'0'0,"10"-10"16,9-27-16,18-1 16,-9 29-1,20-10 1,27 10-16,38-1 31,37 38-31,38 1 16,19-39-16,0 1 15,-19 18 1,-18 19 0,-10 10-16,-29-38 15,-8 9 1,-29 19 0,-10-9-16,-8-19 15,-1 0 1,-9 10-1,-10-10-15,-18 0 16,-1 0 0,1-19-1,-10 19-15,-9 0 16,0 0 0,0-10-1,9-8-15,0-20 16,19-18-1,-9-19 1,-10 18-16,0 11 16,1-39-1,-1-9 1,-9 19-16,-1-9 16,1 18-1,-9 0-15,-1-46 16,-9 9-1,0-19 1,0-10-16,-9 67 16,-1 18-1,-9-28 1,1 0-16,-1 9 16,-9 38-1,9 9 1,-19-9-16,0-10 15,1 1 1,-1-1 0,-18 29-16,-10 9 15,-38-9 1,-18 18 0,-19-9-16,-28 9 15,-10 19 1,-19-18-16,-9 27 15,10-9 1,28-18 0,9 27-16,9-18 15,1-47 1,8 37 0,11 10-16,18-19 15,9 19 1,20 9-1,8-9-15,11 28 16,18-10 0,9-18-1,10-10-15,0-9 16,-1 10 0,1 18-16,0 9 15,18-8 1,1-20-1,0 29 1,-1 37-16,1 28 16,9 9-1,0 1-15,0-10 16,0-9 0,0 9-1,0-37-15,0 18 16,0 29-1,0-29 1,0-9 0,0-18-16,0-20 15,9 10 1,10 0-16,197 38 16,180 37-1</inkml:trace>
  <inkml:trace contextRef="#ctx0" brushRef="#br1" timeOffset="161348.35">13142 705 0,'0'0'0,"0"0"16,0 0 0,0 0-16,10 10 15,-10-1 1,0 0-16,9 1 16,-9 9-1,0-1 1,9 20-16,-9-1 15,0-9 1,0 29 0,-9 37-1,0-10-15,-1-28 16,-9 29 0,10-1-16,0-27 15,-10 18 1,0 18-1,0 1-15,0 19 16,0-1 0,10-46-1,-10 9-15,0 47 16,10-19 0,-10-9-1,10-19-15,-1-28 16,1 28-1,0 38 1,-1-29-16,10-28 16,-9 1-1,-1-1-15,1 0 16,0 29 0,-1-29-1,10 10-15,-9 9 16,9-28-1,0-10 1,0 1-16,0-10 16,0 0-1,0 0 1,0-18-16,0 8 16,0-8-1,0-10-15,0 9 16,0-9-1,0 10 1,0-10 0,0 0-16,0 0 15,0 0 1,0 9-16,0-9 16,0 0-1,9 9 1,1 1-16,-1-10 15,0 0 1,1 9 0,9 0-16,-10 1 15,0-10 1,1 0 0,-1-10-16,1 1 15,-1 0 1,10-10-16,0 0 15,-1-9 1,1-10 0,-9 1-1,8-29-15,1-9 16,0 19 0,-9 0-1,-1-1-15,0 1 16,1-47-1,-1 0-15,-9 18 16,10-9 0,-10 10-1,0-29 1,0-18-16,0 47 16,-10 18-1,1-28 1,-1-9-16,10-10 15,-9 19 1,9 10-16,-9 0 16,9-1-1,0 10 1,0 0-16,0 0 16,0 9-1,0 29 1,0-20-16,0 11 15,0 36 1,0-9-16,0 1 16,0 18-1,0 0 1,0 9-16,0 10 16,0 28-1,0 46 1,-10 29-16,1 10 15,9-1 1,0 47 0,9 66-16,19 28 15,19 94 1</inkml:trace>
  <inkml:trace contextRef="#ctx0" brushRef="#br1" timeOffset="162805.14">20960 3041 0,'0'0'0,"0"0"0,0 0 15,0 0 1,-10-9 0,-9 18-16,1 1 15,-20 9 1,0-1 0,-9 1-16,-9 9 15,-10 10 1,-9-1-1,9 10-15,10-19 16,8 1 0,-8 8-1,9-9-15,0-9 16,0 0 0,0-1-1,9 11-15,-9 8 16,0-9-1,0 10 1,10-10-16,-11 10 16,1 18-1,0-9 1,10-10-16,-10 10 16,0 9-1,0 1-15,9-20 16,0 10-1,-9 19 1,10 0-16,-1-10 16,10-28-1,0 0 1,-10 10-16,10 9 16,-10-10-1,1 19 1,8 1-16,-8 8 15,8-18 1,11-28 0,-1 9-16,0 10 15,10-10 1,-1-9 0,1-1-16,-1-18 15,10 0 1,-9 0-16,-10 0 15,10 10 1</inkml:trace>
  <inkml:trace contextRef="#ctx0" brushRef="#br1" timeOffset="164543.6">17451 799 0,'0'0'0,"0"0"16,0 0 0,9 0-16,1-9 15,8-1 1,11-8-1,-1-11-15,9 1 16,1 28 0,9 0-1,19 10-15,0 27 16,0 10 0,-10-28-1,10 28-15,-19 0 16,0-19-1,0 19-15,-9 0 16,-1 0 0,1-1-1,-10-8-15,-9-10 16,0 0 0,0 0-16,-10 19 15,-9 10 1,0-10-1,-9 18 1,-1 1-16,-9-29 16,1 1-1,-1-10-15,0-9 16,-19 9 0,10-19-16,-10 1 15,-18 18 1,9-9-1,-9-10-15,-1 0 16,1-9 0,-1-18-1,1 8-15,-1 1 16,1-10 0,-1-18-16,1-1 15,9-9 1,-9-19-1,18 20 1,0 8-16,10-9 16,0 10-1,0 8-15,9-17 16,-9-20 0,18 0-1,1 29-15,-1-1 16,10 10-1,0 9 1,0-9-16,10 0 16,-1 0-1,-9 9 1,0 10-16,10-10 16,-1 0-1,-9 0 1,0 10-16,0 0 15,0 9 1</inkml:trace>
  <inkml:trace contextRef="#ctx0" brushRef="#br1" timeOffset="165476.94">17592 921 0,'0'-9'0,"0"-10"16,0 19-16,9 0 15,1-19 1,18-37 0,-9 9-16,0 38 15,9-10 1,0 0 0,0 0-16,19-18 15,-9 18 1,18-9-1,1 0-15,18 9 16,10-9 0,-10 18-1,10-8-15,18-29 16,1 19 0,-10 37-16,9 10 15,10-1 1,9-8-1,10-20-15,0 10 16,-1 29 0,1-1-16,-10 0 15,10 0 1,-10-19 0,-9 10-1,10 0-15,8 9 16,-18-9-1,0 0-15,0-1 16,-19 1 0,0 0-1,0 0-15,-9-10 16,-19 10 0,-10-10-1,1 1-15,-10 18 16,0 0-1,0 0 1,0 0-16,0 0 16,-10 0-1,1 1 1,0-1-16,-20-9 16,1-19-1,0 9-15,0 0 16,-10-9-1,1 10 1,-10-10 0,0 0-16,0 0 15,0 0 1,0 0-16</inkml:trace>
  <inkml:trace contextRef="#ctx0" brushRef="#br1" timeOffset="165855.45">21402 780 0,'0'0'0,"0"0"0,0 0 16,0 0-1,0 0-15,0 0 16,9 10-1,1-1-15,-1 10 16,0-10 0,10 1-1,-9 8-15,-1 1 16,10 0 0,-10 9-1,-9 10-15,0-1 16,0-9-1,-18 0-15,-11 1 16,-8-1 0,-20 0-16,1-9 15,-1-1 1,29-18 0</inkml:trace>
  <inkml:trace contextRef="#ctx0" brushRef="#br1" timeOffset="176230.36">20969 2901 0,'0'0'0,"0"0"16,0 0-16,0 0 16,0 0-1,0 0-15,-9 0 16,-10 9-1,-19 0-15,1 20 16,-1-1 0,0 0-16,-18 0 15,-1 10 1,1-10-16,0 9 16,-10-9-1,9 10 1,-9-1-16,1 1 15,-1 9 1,0 0-16,0-10 16,19 1-1,-9 9-15,9 0 16,-10 0 0,1 9-16,-1 10 15,-9-10 1,10 0-16,-1 0 15,1-9 1,9 10 0,0 8-16,0 1 15,0 0-15,0-10 16,0 0 0,9 1-16,1-1 15,8 0 1,1-9-16,0 0 15,0-9 1,9-1-16,0 1 16,0-1-1,10 1 1,-1-10-16,1-9 16,0-1-1,-1 1-15,10-10 16,-9 1-1,9-10-15,0 0 16,0 0 0,0 0-16,0 0 15,0 9 1,-10-9-16</inkml:trace>
  <inkml:trace contextRef="#ctx0" brushRef="#br1" timeOffset="180043.76">12089 6072 0,'0'0'0,"0"0"16,0 9-16,0-9 15,0 19 1,-10 9 0,1 19-16,-1 9 15,10-9 1,10 10-16,-1-1 15,1 0 1,8-28-16,-8-9 16,9 0-1,-1-10 1,1-9-16,9 0 16,-9 0-1,9-18-15,-9-1 16,0 0-1,-10 10 1,1-10-16,-1 9 16,1-8-1,-10 8-15,0 1 16,0 9 0,0-9-16,0 9 15,0 0 1,0 0-16,0 0 15,0 0 1</inkml:trace>
  <inkml:trace contextRef="#ctx0" brushRef="#br1" timeOffset="180641.09">12305 6382 0,'0'0'0,"0"0"15,0 0-15,0 9 16,0 0 0,0 19-16,0 19 15,0 10 1,0 27-16,0 10 15,0-10 1,0-18-16,0-10 16,0-18-1,0-10-15,0 0 16,9 10 0,-9-20-16,0 1 15,0-19 1</inkml:trace>
  <inkml:trace contextRef="#ctx0" brushRef="#br1" timeOffset="181038.1">12474 6719 0,'0'0'0,"0"0"16,10-9-1,-1-10-15,10-9 16,9 0 0,0 19-16,1-10 15,8 9 1,1 10-16,-1 10 16,-8-1-1,-11 19-15,1 0 16,0 1-1,-19 8 1,-9-9-16,-10-9 16,0 0-1,-9-10-15,0-9 16,-1-9 0,11-10-16,8-9 15,1 0-15,-1 0 16,10 9-1</inkml:trace>
  <inkml:trace contextRef="#ctx0" brushRef="#br1" timeOffset="181453.37">12954 6513 0,'0'0'0,"0"0"16,9 0-16,20-19 15,-1 0 1,9 10-16,11 0 16,8 9-1,-9 18-15,-9 1 16,-1 0-1,-18 9-15,-10 10 16,-9-10 0,-18 0-16,-20 9 15,-9-18 1,0-19-16,0-9 16,0-1-1,9-18 1,10 0-16,19-9 15,-1-1-15,20 10 16,-1 9 0,0 0-16</inkml:trace>
  <inkml:trace contextRef="#ctx0" brushRef="#br1" timeOffset="182010.2">13434 5622 0,'0'0'0,"0"0"0,0 0 16,0 0-16,9 9 16,1 19-1,8 19-15,11 37 16,-11 57 0,1 19-16,0-1 15,0-9 1,-10 38-16,-9 9 15,0-56 1,0-10 0,-9 19-16,-1 10 15,1-1 1,0-9-16,-1-37 16,1-29-1,9-9-15,-10 0 16,10-9-1,0-10-15,0-18 16,0 0 0,0-20-16,0 1 15,0-19 1,0 0-16,0 0 16,0 0-1,0 0-15</inkml:trace>
  <inkml:trace contextRef="#ctx0" brushRef="#br1" timeOffset="182993.74">13142 5866 0,'0'0'0,"0"0"16,0 0-16,10 0 15,-1 0 1,19-10-16,10 1 16,18 9-1,29-10-15,9 1 16,9 0-1,20-1 1,-1 20-16,19-10 16,0 9-16,19 0 15,0 1 1,9 9-16,1-10 16,-1 10-1,0-10-15,-9 0 16,19 10-1,-10 0 1,1 0-16,-10 0 16,0-1-1,0-8-15,0-1 16,9 10 0,-19-10-16,-9-9 15,-9 0 1,-10 0-16,-9 10 15,-9-1 1,-10-9-16,-9 0 16,-1 19-1,-8-19-15,-1 0 16,-19 0 0,1 0-16,-20 0 15,1 0 1,0-10-1,-20 1-15,1 9 16,0-9 0,0-1-16,-19 1 15,0 9 1,0 0-16,0 0 16,0 0-1</inkml:trace>
  <inkml:trace contextRef="#ctx0" brushRef="#br1" timeOffset="184014.8">13848 5312 0,'0'0'0,"0"0"16,9 0-16,1 9 15,18 10 1,19 9-16,0 10 16,19 27-1,-10 1-15,1 0 16,-20-10 0,-9-9-16,1-9 15,-20-20 1</inkml:trace>
  <inkml:trace contextRef="#ctx0" brushRef="#br1" timeOffset="184285.45">14215 5396 0,'0'0'0,"0"0"16,-19 10-16,-9 18 15,-19 9 1,-10 39-16,1 17 16,9-27-1,0-19-15,9 0 16,10-19-1</inkml:trace>
  <inkml:trace contextRef="#ctx0" brushRef="#br1" timeOffset="184584.14">14365 5669 0,'0'0'0,"0"0"16,0 0-16,0 9 15,0 0 1,10 19-16,-10 19 15,0 19 1,-10 0-16,1-1 16,-1-36-1</inkml:trace>
  <inkml:trace contextRef="#ctx0" brushRef="#br1" timeOffset="185141.63">14600 5425 0,'0'0'0,"0"0"15,0 0-15,10 0 16,-1 9-1,19 0-15,1 10 16,8 9 0,1 10-1,-1-1-15,1 1 16,9 9 0,-19 0-16,-9-19 15,-9-19 1</inkml:trace>
  <inkml:trace contextRef="#ctx0" brushRef="#br1" timeOffset="185380.6">14864 5490 0,'0'0'0,"0"10"16,-19-1-16,0 10 16,-19 28-1,1 9 1,-1 10-16,1-10 16,-1 0-1</inkml:trace>
  <inkml:trace contextRef="#ctx0" brushRef="#br1" timeOffset="185994.08">15165 5678 0,'0'0'0,"0"0"15,9 0 1,1 0-16,-1 0 15,10 0 1,0 9-16,-1 1 16,-8-1-1,-10 0-15,0 1 16,0-1 0,-19 1-16,0 8 15,10 1 1,-1-19-16,1 0 15,9 0 1,0 0-16,0 0 16,0 0-1,9 9-15,10 1 16,9-1 0,1 1-16,-1 18 15,-9 0 1,-1 0-16,1 0 15,-19 0 1,-19 1 0,-9 17-16,-28-8 15,-19-10 1,-38 0-16,47-18 16</inkml:trace>
  <inkml:trace contextRef="#ctx0" brushRef="#br1" timeOffset="186801.16">15513 5396 0,'0'0'0,"0"0"0,0 0 16,9 0-1,1 10-15,18-1 16,0 19 0,10 19-16,-1-9 15,-8-1 1,-1 1-16,-9-1 16,-1-8-1,1-1 1,0-10-16,-10 11 15,-9-20 1</inkml:trace>
  <inkml:trace contextRef="#ctx0" brushRef="#br1" timeOffset="187178.49">15682 5462 0,'0'0'0,"0"0"15,0 0 1,0 9-16,-9 1 16,-10 18-1,-19 19-15,-9 19 16,-9 9-1,-19 9 1,37-37-16</inkml:trace>
  <inkml:trace contextRef="#ctx0" brushRef="#br1" timeOffset="187720.93">15936 5734 0,'0'0'0,"0"0"0,0 0 16,0 10-1,0 8-15,0 10 16,10 10 0,-1 0-16,0-10 15,1-10 1,-1-8-16,1-1 15,-1-9 1,0 0-16,1-9 16,9-10-1,-1 0-15,-8 10 16,-1 0 0,-9-1-16,0 10 15,0 0 1,10 10-1,-1 18-15,0 9 16,1 20 0,-1 36-1,1 39-15,-1-67 16</inkml:trace>
  <inkml:trace contextRef="#ctx0" brushRef="#br1" timeOffset="188250.54">16256 5528 0,'0'0'0,"0"0"0,0 0 16,0 0-16,9 0 15,1 9 1,18 10 0,10 18-16,9 10 15,-10 19-15,1 9 16,0-9 0,-29-47-16</inkml:trace>
  <inkml:trace contextRef="#ctx0" brushRef="#br1" timeOffset="188501.24">16425 5443 0,'0'0'16,"0"0"-16,0 10 15,0 18-15,-18 28 16,-1 10 0,-10 9-16,-8 9 15,-10 10 1,19-28-16,18-10 16,1-28-1</inkml:trace>
  <inkml:trace contextRef="#ctx0" brushRef="#br1" timeOffset="188932.12">16717 5781 0,'0'0'0,"0"0"16,0 0-16,-19 9 16,0 1-1,1 9-15,8 9 16,1 0 0,9 0-16,9 0 15,10-9 1,9 9-16,19 0 15,-9-9 1,-1 0-16,1 0 16,0-1-1,-19 1 1,-1-10-16,-8 10 16,-10 9-1,-10 1-15,-18 8 16,-19-9-1,-9 0-15,18-18 16</inkml:trace>
  <inkml:trace contextRef="#ctx0" brushRef="#br1" timeOffset="189177.09">16698 5856 0,'0'0'0,"0"0"16,10 0-16,18-9 16,0 9-1,10-10-15,-1 10 16,-9 0-1,-9 0-15</inkml:trace>
  <inkml:trace contextRef="#ctx0" brushRef="#br1" timeOffset="189508.08">17046 5303 0,'0'0'0,"0"0"0,0 0 0,10 0 15,8 9 1,20 29-16,9 27 15,10 1 1,-1 0 0,0 9-16,-18 0 15,0-19 1,-1 10-16,-18-10 16,0-19-16,-10-18 15</inkml:trace>
  <inkml:trace contextRef="#ctx0" brushRef="#br1" timeOffset="189743.39">17517 5396 0,'0'0'0,"0"0"0,-10 10 16,-9 9-1,-28 27-15,-28 20 16,0 19 0,9 8-16,19-18 15,0-18 1,9 8-16,19-27 16</inkml:trace>
  <inkml:trace contextRef="#ctx0" brushRef="#br1" timeOffset="190235.6">17780 5912 0,'0'0'0,"0"0"0,-9 10 16,-10 9-16,-9 9 15,-10 9 1,10 1-16,9 9 15,-9 18 1,18-8 0,10-20-16,10-9 15,-1-9 1,0-9-16,10 8 16,0-18-1,0 0-15,-10-18 16,1-1-1,-10 0-15,0 0 16,-19 0 0,0 1-16,-19-1 15,-18 10 1,28 9-16</inkml:trace>
  <inkml:trace contextRef="#ctx0" brushRef="#br1" timeOffset="190799.95">17865 5406 0,'0'0'0,"0"0"16,0 0-1,0 0-15,9 9 16,0 1 0,1 18-16,18 9 15,0 10 1,10 0-16,0 0 16,-1 9-1,-9-9-15,1 9 16,-11-9-1,1 0 1,-9-28-16</inkml:trace>
  <inkml:trace contextRef="#ctx0" brushRef="#br1" timeOffset="191051.19">18109 5556 0,'0'0'0,"0"0"16,0 9-1,0 1-15,-19-1 16,-9 29 0,-28 9-16,-1 9 15,10 9 1,0-8-16,19-1 15,9-28 1</inkml:trace>
  <inkml:trace contextRef="#ctx0" brushRef="#br1" timeOffset="191588.71">18420 5790 0,'0'0'0,"0"0"16,-19 0-16,-19 10 15,10-1 1,0 10-1,0 9-15,18 10 16,1 9 0,-1 9-16,20 0 15,-1 0 1,1 1-16,8-1 16,-8-9-1,-10-19-15,0-9 16,0 0-1,-10-10-15,-8 0 16,-11-9 0,1 0-16,0-9 15,9-10 1,10 1-16,18-20 16,1 0-1,27-8-15,10-1 16,0 0-1,0 0 1,-9 9-16,0 10 16,-20 19-1,-8-1-15</inkml:trace>
  <inkml:trace contextRef="#ctx0" brushRef="#br1" timeOffset="191898.3">18457 5406 0,'0'0'0,"0"0"16,0 0-16,10 9 15,18 10 1,19 18-16,19 29 16,19 28-1,-10 19 1,-19-20-16,-9-18 16,-9 1-1,0-20-15,-20-28 16</inkml:trace>
  <inkml:trace contextRef="#ctx0" brushRef="#br1" timeOffset="192119.85">18947 5687 0,'0'0'0,"0"0"16,-10 10-1,-9-1-15,-18 19 16,-20 28 0,-18 10-16,9 19 15,10-10 1,9-10-16,18-27 16</inkml:trace>
  <inkml:trace contextRef="#ctx0" brushRef="#br1" timeOffset="192635.24">19473 6166 0,'0'0'0,"0"0"0,0 0 16,-18-19-1,-11 0-15,-18-9 16,-9 9 0,-1 10-16,10 0 15,19 18 1,0 0-1,18 1-15,1-1 16,9 0-16,9 1 16,1 9-1,-1-10 1,10-9-16,0 0 16,0 0-1,0-9-15,-1-1 16,1 1-1,-9-1-15,-10 10 16,0 0 0,9 10-16,0-1 15,1 29 1,-1 27-16,1 11 16,-1 17-1,-9-46-15</inkml:trace>
  <inkml:trace contextRef="#ctx0" brushRef="#br1" timeOffset="192972.33">19483 5406 0,'0'0'0,"0"0"16,9 9-16,1 1 15,8 18 1,11 19-16,18 28 15,9 0 1,1 9 0,-1 10-16,-18-28 15,-1-10-15,-18-28 16</inkml:trace>
  <inkml:trace contextRef="#ctx0" brushRef="#br1" timeOffset="193187.16">19774 5565 0,'0'0'0,"0"0"16,0 10-16,-18 8 16,-11 39-1,-8 18-15,-20 28 16,1 28-1,18-18-15,19-10 16,10-47 0</inkml:trace>
  <inkml:trace contextRef="#ctx0" brushRef="#br1" timeOffset="193441.41">20038 5809 0,'0'0'0,"0"0"16,0 10-16,0 8 15,-10 20 1,1 28-16,0 18 15,-1-9 1,1 10 0,9-39-16</inkml:trace>
  <inkml:trace contextRef="#ctx0" brushRef="#br1" timeOffset="193793.87">20160 6016 0,'0'0'0,"0"0"15,0 0-15,0 9 16,-9 0 0,-1 10-1,1 9-15,9 0 16,0 10-1,9-19-15,1 0 16,-1-10 0,0-9-16,1 0 15,9 0 1,0-19-16,-10 0 16,0-18-1,-9 9-15,-18-10 16,-11 10-1,10 9-15</inkml:trace>
  <inkml:trace contextRef="#ctx0" brushRef="#br1" timeOffset="194276.37">18175 6316 0,'0'0'0,"10"0"0,27 9 15,20-9 1,27 0-16,29-9 15,38 9 1,46 9 0,20 1-16,-1 8 15,-18-8 1,-29 9-16,-28-10 16,-19-9-1,-37 0-15,-47 0 16</inkml:trace>
  <inkml:trace contextRef="#ctx0" brushRef="#br1" timeOffset="194659.53">17865 6213 0,'0'0'0,"0"0"15,9 9-15,19 0 16,48 1 0,55 27-16,76 1 15,47-10 1,28 0-16,104-9 15</inkml:trace>
  <inkml:trace contextRef="#ctx0" brushRef="#br1" timeOffset="195554.08">20264 5462 0,'0'0'0,"0"0"16,0 0-16,0 0 15,0 9 1,-10 10-16,-9 38 16,1 36-1,-11 39-15,20 18 16,-1 19 0,1 9-16,9 0 15,0 1 1,0-11-16,0 1 15,0 0 1,-9 0-16,9 0 16,0-28-1,0-19-15,-10-29 16,10 1 0,-9 9-1,-1-18-15,1-19 16,9-19-1,0-1-15,-9-8 16,9-19 0,0 9-16,0-9 15,0-10 1,0 0-16,-10 10 16,1-9-1,9-1-15,0 0 16,-10-9-1,10 0-15,0 0 16</inkml:trace>
  <inkml:trace contextRef="#ctx0" brushRef="#br1" timeOffset="196483.81">13660 7864 0,'0'0'0,"18"0"16,11 0-1,27 9-15,29 1 16,18-1-1,19 1-15,57-1 16,28 0 0,10 19-16,27 1 15,10-11 1,0 1-16,0-10 16,10 1-1,-10 9-15,18-1 16,1-8-1,-19-1-15,19 10 16,0 0 0,-10-1-1,-18 1-15,-29-9 16,-9-10-16,-28 0 16,-10 9-1,-9-9-15,-9 0 16,-20-9-1,-8 9 1,-10-10-16,-19 1 16,-19-1-1,-19 1-15,1 0 16,-20-1 0,1 10-16,-19 0 15,0 0 1,-1 0-16,-8 0 15,-1 0 1,-9 0 0,0 0-16,0 0 15,0 0-15,0 0 16,0 0 0</inkml:trace>
  <inkml:trace contextRef="#ctx0" brushRef="#br1" timeOffset="196644.82">19906 8127 0,'0'0'0,"0"0"0,0 0 16</inkml:trace>
  <inkml:trace contextRef="#ctx0" brushRef="#br1" timeOffset="198903.95">17629 7789 0,'0'0'0,"10"-9"16,18-20-16,19-18 16,19-9-1,9-9-15,19 8 16,19-8 0,19-11-16,9 11 15,19 9 1,-19 18-16,0 0 15,0 10 1,0 19-16,10 18 16,-10 10-1,-9 9-15,-10 0 16,-9 19 0,0 10-16,-19-1 15,-9 10 1,-10-10-16,-19 10 15,1 18 1,-20-9-16,1 9 16,-19 10-1,-10 0 1,-9 0-16,-19-10 16,-9 10-1,-19 19-15,-9-10 16,-20-9-1,-18 9-15,-19 0 16,-18-9 0,-20-10-16,-9-18 15,-28-10 1,-19-9-16,10-18 16,18-11-1,-9-18-15,0-9 16,18-19-1,10 0-15,19-10 16,0-9 0,9-9-1,29 9-15,28 0 16,9 0 0,19 0-16,9-9 15,10-10 1,9-9-16,10 0 15,-1 0 1,20-9-16,-1-10 16,19 19-1,19-10-15,0 1 16,19 9 0,0-10-16,0 20 15,0-1 1,0 10-16,9 9 15,10 0 1,-10 0-16,0 9 16,0 10-1,1 0-15,-1 0 16,-19 9 0,1 10-1,-20 18-15,10 1 16,-28-1-1</inkml:trace>
  <inkml:trace contextRef="#ctx0" brushRef="#br1" timeOffset="199347.85">18486 7855 0,'0'0'0,"0"0"0,0 0 15,0 0-15,9-10 16,0 1-1,1 9-15,-1 0 16,19 0 0,1 9-1,18 19-15,9 10 16,1 9 0,-1 9-1,-9 0-15,-9 1 16,-1-10-16,1 9 15,-10-19 1,-9 1-16,0-1 16,0-8-1,9 8-15,-19-18 16</inkml:trace>
  <inkml:trace contextRef="#ctx0" brushRef="#br1" timeOffset="199648.34">19012 7826 0,'0'0'0,"0"10"0,-18 9 16,-20 18-1,-19 29-15,-18 9 16,9 19 0,1 0-16,-1-1 15,9-8 1,20-20-16,8-8 16,1-20-1,19-18-15,-1-10 16</inkml:trace>
  <inkml:trace contextRef="#ctx0" brushRef="#br1" timeOffset="200423.56">19643 8249 0,'0'0'0,"0"0"0,-10-19 16,-9 0 0,1 0-16,-20 1 15,-9-11 1,9 20-16,1 18 15,8 1 1,1-1 0,9 1-16,10 8 15,0 1 1,-1 9-16,10 0 16,10 1-16,-1-1 15,10-10 1,0 1-16,-1 0 15,11-10 1,-1-9 0,0 0-16,0-9 15,1-10 1,-11 0-16,1-18 16,0 9-1,0-19-15,-10 0 16,1 0-1,-10 19-15,0 0 16,0 18 0,0 1-16,0 9 15,0 0 1,0 9-16,-10 20 16,1 8-1,-1 19-15,1 10 16,-10 18-1,10 10-15,-1-28 16,1 0 0,0-1-1,-1-8-15,1-10 16,-1-1 0,1-8-16,0 0 15,-1-10 1,10 0-16,0-9 15,0-19 1</inkml:trace>
  <inkml:trace contextRef="#ctx0" brushRef="#br1" timeOffset="202733.93">19059 4468 0,'0'0'0,"0"0"16,0 0-16,0 0 16,0 0-1,-9 0-15,0 0 16,-1 9 0,-9 10-1,1 18-15,8 10 16,1 9-16,-1 20 15,-8 17 1,-1-8 0,0 9-16,0-10 15,10-9 1,-10 0-16,9 19 16,1-10-1,0 1-15,-1-1 16,1 1-1,-1-1-15,1 10 16,0-10 0,-1-18-16,1 9 15,-1 10 1,10-1-16,-9 1 16,0 8-1,9-18-15,-10 0 16,10 10-1,0-1-15,0-9 16,-9-9 0,9-28-1,0 9-15,-10 9 16,10-37 0</inkml:trace>
  <inkml:trace contextRef="#ctx0" brushRef="#br1" timeOffset="205640.27">18081 9234 0,'0'0'0,"0"0"0,0 0 16,0 0 0,0 0-16,0 0 15,0 0 1,0 0-16,0 0 15,-19 9 1,0 1-16,-18-1 16,-1 0-1,-18 10-15,-10 0 16,0 9 0,0-9-1,-9 0-15,-19 9 16,0 0-1,9 0-15,0 10 16,1-1 0,8-9-16,-8 0 15,9 10 1,-1-1-16,10-8 16,-9 8-1,0 10-15,0 0 16,9 0-1,0 0-15,0 0 16,10-10 0,-10 1-1,9-1-15,-8 10 16,-1-9-16,9 9 16,1-1-1,9 1-15,9-18 16,0-1-1,-9 9 1,10 1-16,-1 9 16,10-10-1,0-9-15,9 0 16,10-9 0,-1-9-16,1-10 15,9 0 1</inkml:trace>
  <inkml:trace contextRef="#ctx0" brushRef="#br1" timeOffset="206726.72">19652 9102 0,'0'0'0,"0"0"0,0 0 16,0 0 0,0 0-16,9 10 15,1-10 1,-1 9-16,1 10 15,9 0 1,9 0-16,-9-1 16,9 10-1,19 19 1,0 0-16,0 10 16,9 8-1,1 1-15,-1-10 16,1 0-1,9 20-15,-10 8 16,10-9 0,0 0-1,0-9-15,-1 9 16,-8 9 0,-1-9-1,10 10-15,0-1 16,0-9-1,0 19-15,0-28 16,-10 18 0,0 1-1,-9-20-15,-9 1 16,0-10 0,-1-18-1,1-1-15,-10 10 16,0-19-1,-9-9 1,0 9-16,0-9 16,-10-10-1,1-9 1,-1 10-16,-9-10 16,0 0-1,0 0-15,0 0 16,0 0-1,0 0 1,0 0-16,0 0 16,0 0-1,0 0 1,0 0-16</inkml:trace>
  <inkml:trace contextRef="#ctx0" brushRef="#br1" timeOffset="209768.5">14215 10135 0,'0'0'0,"0"0"15,0 0-15,0 0 16,0-10-1,0 1-15,9-1 16,0-8 0,20-11-1,8-8-15,10 28 16,0-10 0,10 9-16,-20 20 15,1 9 1,-19-10-1,0 10 1,-1 18-16,-18-18 16,0 9-1,-18 0-15,-1 0 16,0 1 0,-9-11-1,0 1-15,-1 0 16,20-10-16,0-9 15,9 0 1,0 0 0,0 0-16,0 0 15,0 0 1,9 0 0,10 0-16,9 10 15,0-1 1,0 0-16,-9-9 15,0 10 1,0 9 0,-19-1-16,0 1 15,0 9 1,-19 10-16,0-10 16,-9-19-1,-19 10 1,-9 0-16,-1-10 15,-9 1 1,19-10-16,0-10 16,19-9-1,0 1 1,0 8-16,18 1 16,1 0-1,-1-1-15,1 1 16</inkml:trace>
  <inkml:trace contextRef="#ctx0" brushRef="#br1" timeOffset="210311.98">14619 10275 0,'0'0'0,"0"0"16,0 0-16,10-9 15,-1-10 1,19-9-16,-9 9 15,9 0 1,10-9-16,-1 0 16,-8 19-1,8-1 1,-8 10-16,-11-9 16,1 18-1,0 1-15,-10-1 16,1 19-1,-10 0 1,0-9-16,-19 9 16,0 0-1,-9 1-15,9-20 16,-9-9 0,0 0-1,9-9-15,0-20 16,10 11-1,-1-1 1,1 0-16,9 19 16</inkml:trace>
  <inkml:trace contextRef="#ctx0" brushRef="#br1" timeOffset="210780.95">14892 10238 0,'0'0'0,"0"0"0,0 0 16,9 0 0,1-10-16,-1-8 15,19-11 1,10 1-1,0 19-15,9-10 16,9 10 0,-18 18-1,-1 1-15,1-1 16,0 10-16,-20-1 16,1 11-1,-19-11 1,0-8-16,0 18 15,-19-9 1,1-10-16,-1-9 16,-19-9-1,1-10-15,8 0 16,1-9 0,19 0-16,-1 0 15,10 9 1,0 10-16</inkml:trace>
  <inkml:trace contextRef="#ctx0" brushRef="#br1" timeOffset="211472.19">21741 9975 0,'0'0'0,"0"0"0,0 0 15,0 0 1,0-9-1,0 9 1,0 0-16,0 0 16,0 9-1,0 19-15,9 19 16,0 19 0,1 28-1,9 9 1,-10-56-16,-9 0 15,0 9 1,0-9-16,0-28 16,0-1-1,0-8-15,0-10 16</inkml:trace>
  <inkml:trace contextRef="#ctx0" brushRef="#br1" timeOffset="211905.2">22164 10172 0,'0'0'0,"9"-9"16,1-10-16,18 0 15,0-9 1,0 0-16,10 0 15,0 18 1,-10 1 0,0 9-16,0 9 15,-9 1 1,0 8-16,0 11 16,-19-1-1,0 9-15,-19 10 16,0-9-1,-19-1-15,1-18 16,-1 0 0,1-19-16,8 0 15,1 0 1,0-10 0,9-8-16,10-1 15,-1 0-15,1 10 16,9-1-1</inkml:trace>
  <inkml:trace contextRef="#ctx0" brushRef="#br1" timeOffset="212459.8">22615 10219 0,'0'0'0,"0"0"16,10 0 0,-1-9-16,1-10 15,8 0 1,11 0-16,-1 1 15,0-1 1,10 0-16,-1 10 16,1-1-1,0 10-15,-1 10 16,10 8 0,-9 11-1,0-1-15,-1 19 16,1-1-1,-19-8-15,-1 0 16,-18-1 0,0 1-16,-18-10 15,-1-9 1,0-1-16,0-18 16,-18 0-1,-1-28-15,-9-19 16,19-18-1,-1-11-15,20-8 16,18 18 0,20 10-1,-11 28-15</inkml:trace>
  <inkml:trace contextRef="#ctx0" brushRef="#br1" timeOffset="214408.85">11496 10979 0,'0'0'0,"0"0"0,9 0 15,10 0 1,38-9-1,46-1-15,19 1 16,29-10 0,28 10-16,9-1 15,19 1 1,28-10-16,9 10 16,1-1-1,9 1-15,-9 0 16,-10 18-1,28 0-15,1 1 16,18-1 0,9 0-16,-8 1 15,-1 9 1,-19-1-16,-27 1 16,-11 0-1,-8 0-15,-20-10 16,-9 10-1,1 0 1,-30-1-16,-27 1 16,-10-9-1,-27-1-15,-20 0 16,-19-9 0,-18 0-16,-10 0 15,-9 0 1,-19 0-16,0 0 15</inkml:trace>
  <inkml:trace contextRef="#ctx0" brushRef="#br1" timeOffset="-214431.56">12107 10913 0,'0'0'0,"0"0"0,0 0 15,0 0-15,0 10 16,0-1 0,10 29-16,-1 27 15,-9 57 1,0 19 0,0 28-16,0 0 15,0 0 1,0 9-16,0-9 15,10 0 1,-1 0-16,0-29 16,1 1-1,9-19-15,-19-9 16,9-10 0,-9-28-16,0-19 15,0 0 1,0-18-16,0-10 15,9-9 1,1 0-16,-10-10 16</inkml:trace>
  <inkml:trace contextRef="#ctx0" brushRef="#br1" timeOffset="-213906.06">17931 10970 0,'0'0'0,"0"0"16,0 0-16,0 9 15,0 28-15,0 29 16,-10 37-1,20 38 1,-1 9-16,19 10 16,-9 9-1,0-19-15,0 0 16,-1-19-16,-8-18 16,-1-10-1,-9-9 1,0-10-16,0-27 15,-9-1 1,-1-19-16,1 1 16,-10-10-16,0-9 15</inkml:trace>
  <inkml:trace contextRef="#ctx0" brushRef="#br1" timeOffset="-213262.98">11891 13109 0,'0'0'0,"9"0"0,1-19 16,27 0-1,10-9-15,29 0 16,37 9-1,37 10 1,48-1-16,37 20 16,28 18-16,29-9 15,9 9 1,9-9-16,20-1 16,-11 1-1,1 9-15,-9 0 16,-10 1-1,9-1-15,1 0 16,-10 0 0,-10 0-16,-8-9 15,-29 0 1,-47-10-16,-29 0 16,-27-9-1,-38 0 1,-19 0-16,-19 0 15,-19 0 1,-18 0-16,-10 0 16,-9 0-1,-19 0-15,0 0 16,0 0 0</inkml:trace>
  <inkml:trace contextRef="#ctx0" brushRef="#br1" timeOffset="-212414.69">10866 11748 0,'0'0'0,"9"0"0,0 0 0,1 10 16,-1-1-1,1 0-15,8 10 16,-8 9 0,-10 0-16,0 10 15,-10 9 1,-8-10-16,-1-8 15,0-11 1,10-8-16,-1-10 16,10 0-1,0 0-15,0 0 16,10 0 0,18 0-16,0 0 15,10 9 1,-1 1-16,1-1 15,-19 10 1,0-1 0,-19 11-16,-10-1 15,-18 19 1,-29 9-16,-18-9 16,-19-10-1,-9-18-15,18-9 16,19-10-1,0-10-15,10-9 16,18 10 0,10 0-16,19-1 15</inkml:trace>
  <inkml:trace contextRef="#ctx0" brushRef="#br1" timeOffset="-211757.5">11308 12049 0,'0'0'0,"0"0"16,0 9-16,-10 0 16,1 1-1,-1-1-15,1 10 16,9 9 0,9 0-16,1-9 15,-1 0 1,1-10-16,-1-9 15,1 0 1,-1 0-16,19-19 16,-9 0-1,9-18-15,-9 9 16,0 0 0,0 18-16,-10 1 15,10 0 1,-10 9-16,1 9 15,18 0 1,0 19 0,0 1-16,1 8 15,-1-18 1,0 0-16,-9-1 16,0-18-1,-1 0-15,-8 0 16,-1-18-1,-9-1-15,-9-19 16,-19 1 0,-19-1-16,-19-9 15,-19 19 1,0 19-16,48-1 16</inkml:trace>
  <inkml:trace contextRef="#ctx0" brushRef="#br1" timeOffset="-210915.95">12324 11401 0,'0'0'0,"0"0"0,0 0 16,0 0-1,0 0 1,9 0-16,1-9 16,18 18-1,0 1-15,19 8 16,0 10 0,0 1-16,0 8 15,-9 1 1,-1-1-16,-8 1 15,-1-1 1,-9-18-16,-1 0 16,-18-10-1</inkml:trace>
  <inkml:trace contextRef="#ctx0" brushRef="#br1" timeOffset="-210681.83">12898 11335 0,'0'0'0,"0"0"16,0 0-16,0 0 15,0 10 1,-19-1-16,-9 19 16,-10 19-16,-19 10 15,1 8 1,0-8-1,9-1-15,18-19 16,10-18 0</inkml:trace>
  <inkml:trace contextRef="#ctx0" brushRef="#br1" timeOffset="-210390.76">13095 11664 0,'0'0'0,"0"0"15,0 0-15,0 0 16,0 9-1,0 19 1,-9 19-16,-1 0 16,1 0-16,-1 19 15,1-1 1,9-27 0</inkml:trace>
  <inkml:trace contextRef="#ctx0" brushRef="#br1" timeOffset="-209750.08">13368 11504 0,'0'0'0,"0"0"16,0 0-16,0 0 15,0 0 1,9 0-16,1 10 15,18 8 1,19 20-16,0 9 16,19 19-1,-10-10-15,1 0 16,-20 0 0,-18-37-16</inkml:trace>
  <inkml:trace contextRef="#ctx0" brushRef="#br1" timeOffset="-209523.7">13707 11664 0,'0'0'0,"0"0"0,0 9 16,-19 1-16,0 18 15,0 9 1,-18 10-16,-1 0 16,0 19-1,10-29 1</inkml:trace>
  <inkml:trace contextRef="#ctx0" brushRef="#br1" timeOffset="-208613.43">13707 12011 0,'0'0'0,"0"0"16,9 0-16,0-9 16,1-1-1,9 1-15,-1-1 16,1 1-1,-9 9-15,8 0 16,-8 0 0,-1 9-16,-9-9 15,0 10 1,0-1-16,-9 19 16,-10 1-1,0-11-15,-9 1 16,9 0-1,10 0-15,-1-1 16,1-8 0,9-10-1,9 9-15,20 0 16,8-9 0,20 10-16,-29-10 15</inkml:trace>
  <inkml:trace contextRef="#ctx0" brushRef="#br1" timeOffset="-208004">14177 11532 0,'0'0'0,"0"0"16,0 0-16,9 0 15,1 0 1,-1 0-16,19 10 16,1 9-1,8 9-15,10 19 16,0 0-1,-9 9 1,0-9-16,-10-10 16,-9 1-1,-1-10-15,1-9 16,-9 0 0,-10-10-16</inkml:trace>
  <inkml:trace contextRef="#ctx0" brushRef="#br1" timeOffset="-207797.44">14459 11542 0,'0'0'0,"0"0"16,0 0-16,0 0 15,-9 9 1,-10 10-16,-19 19 15,-9 27 1,-9 1-16,28-29 16</inkml:trace>
  <inkml:trace contextRef="#ctx0" brushRef="#br1" timeOffset="-207123.51">14676 11917 0,'0'0'0,"0"0"16,0 0-16,9 0 15,0 0 1,1 0-16,-10 0 16,9 10-1,-9-10-15,0 9 16,0 0 0,0 1-16,-9 8 15,-1 1 1,1 0-16,-10 0 15,10 0 1,-1-10-16,1-9 16,9 9-1,0 1-15,9-1 16,1 0 0,9 1-16,-1 9 15,1-1 1,-9 1-1,-10 0-15,0-10 16,0 10 0,-19 0-16,-19 0 15,-28-1 1,-9 1-16,-10-10 16,38-9-1</inkml:trace>
  <inkml:trace contextRef="#ctx0" brushRef="#br1" timeOffset="-206698.67">14798 11636 0,'0'0'0,"0"0"15,0 0 1,0 0-16,9 9 16,1 0-1,18 20-15,0 18 16,10-1 0,9 1-16,0 0 15,-10 10 1,1-11-16,0-8 15,-29-19 1</inkml:trace>
  <inkml:trace contextRef="#ctx0" brushRef="#br1" timeOffset="-206475.95">15165 11786 0,'0'0'0,"0"0"16,0 9-16,-19 10 15,-19 9 1,1 19-16,-10 19 16,0 9-1,9 0-15,19-38 16</inkml:trace>
  <inkml:trace contextRef="#ctx0" brushRef="#br1" timeOffset="-205999.57">15249 12049 0,'0'0'0,"0"0"16,0 0-1,0 9-15,0 0 16,0 1 0,10 18-16,-1 0 15,1-9 1,-1-1-16,0 1 15,1-9 1,-1-10-16,1 0 16,-1 0-1,10-19-15,-10 0 16,1 0 0,-1 1-16,-9 8 15,0 1 1,0 9-16,0 0 15,0 0 1,0 9-16,10 19 16,-1 19-1,0 0-15,1 19 16,-1 9 0,-9-47-16</inkml:trace>
  <inkml:trace contextRef="#ctx0" brushRef="#br1" timeOffset="-205549.89">15682 11701 0,'0'0'0,"0"0"16,10 0-1,-1 10-15,19-1 16,10 19 0,9 19-16,0 0 15,0 0 1,9 19-1,-18-1-15,0-8 16,-10-10-16,-9-29 16</inkml:trace>
  <inkml:trace contextRef="#ctx0" brushRef="#br1" timeOffset="-205298.39">16040 11720 0,'0'0'0,"0"0"15,0 10-15,0 8 16,-19 10 0,0 19-1,-19 19-15,-9 18 16,10-8-1,-10-1-15,18-19 16,11-9 0,8-19-16</inkml:trace>
  <inkml:trace contextRef="#ctx0" brushRef="#br1" timeOffset="-204845.34">16397 11983 0,'0'0'0,"0"0"0,0 0 15,-19 9 1,0 10-16,1 9 15,-11 19 1,1 9-16,0 10 16,19 0-1,-1-10-15,20-18 16,-1-1 0,0-18-16,1-10 15,-1-9 1,10 0-16,0-9 15,0-1 1,-10 1-16,-9-10 16,0 1-1,0-1-15,-19 0 16,-18 0 0,-1 10-16,0 9 15,-9 19 1,19-10-16</inkml:trace>
  <inkml:trace contextRef="#ctx0" brushRef="#br1" timeOffset="-204413.8">16472 11608 0,'0'0'0,"0"0"16,0 0-16,0 0 15,0 0 1,10 9 0,-1 0-16,10 19 15,9 19 1,0 10-16,10-1 15,0 0 1,-1 1 0,-18-1-16,-9-37 15</inkml:trace>
  <inkml:trace contextRef="#ctx0" brushRef="#br1" timeOffset="-204213.75">16595 11730 0,'0'0'0,"0"0"0,0 0 16,0 9-1,-10 0-15,-9 19 16,1 19 0,-11 19-16,1 0 15,0 9 1,19-38-16</inkml:trace>
  <inkml:trace contextRef="#ctx0" brushRef="#br1" timeOffset="-203808.53">16849 12020 0,'0'0'0,"9"0"0,0 0 16,1-9-1,18 0-15,-9 9 16,9 9-1,-9 0 1,0 20-16,0-1 16,-1 19-1,1-10-15,-19 10 16,0-9 0,0-1-16,-9 1 15,-1-10 1,1-9-16,0-1 15,9 1 1,0-10-16</inkml:trace>
  <inkml:trace contextRef="#ctx0" brushRef="#br1" timeOffset="-203378.47">17197 11429 0,'0'0'0,"0"0"15,0 0-15,9 10 16,1 18-1,18 9-15,19 38 16,9 19 0,-9-9-1,10 18-15,-1-19 16,-9-9 0,-28-46-16</inkml:trace>
  <inkml:trace contextRef="#ctx0" brushRef="#br1" timeOffset="-203159.76">17498 11692 0,'0'0'0,"0"0"16,0 9-16,-19 20 15,0 8 1,-18 10-16,-1 19 16,0 18-1,10-46-15</inkml:trace>
  <inkml:trace contextRef="#ctx0" brushRef="#br1" timeOffset="-202604.46">17987 12095 0,'0'0'0,"0"0"0,-19 0 16,-9-9 0,-10 0-16,-9 9 15,0 9 1,10 0-16,8 10 16,1 9-1,19 0-15,-1 10 16,20 0-1,-1 8-15,10 1 16,9 0 0,-9 0-16,0 10 15,0-20 1,-19 1-16,0-1 16,-19-9-1,-19-9 1,1 0-16,8-19 15,1 0 1,0-19-16,18-19 16,1 1-1,18-1-15,20-8 16,8-11 0,10 10-16,0 0 15,-28 29 1</inkml:trace>
  <inkml:trace contextRef="#ctx0" brushRef="#br1" timeOffset="-198861.81">15795 10397 0,'0'0'0,"0"0"0,0 0 15,0 0 1,-9 10-16,-10-1 15,0 19 1,0 19-16,0 0 16,-9 19-1,0 9 1,0 9-16,-1 1 16,1-10-1,0 0-15,9 0 16,0 9-1,1-9-15,-1 10 16,9-10 0,-8 9-16,8 1 15,1 8 1,-1-8-16,1-1 16,0-9-1,-1 0-15,1 1 16,-1-1-1,1 0 1,9 0-16,0-10 16,-10 10-1,1 1-15,9-1 16,0 0 0,0-19-16,0 10 15,-9-10 1,9 0-16,0 0 15,0 1 1,0-10-16,0 0 16,-10-10-1,10 1 1,-9-10-16,-1 9 16,10-9-16,-9 1 15,9-11 1,0 1-1,0 0-15,0-10 16,0 1-16,-9 8 16,9-8-1,-10-10 1,10 0-16,0 0 16,0 9-1,-9-9-15</inkml:trace>
  <inkml:trace contextRef="#ctx0" brushRef="#br1" timeOffset="-197865.34">14337 13719 0,'0'0'0,"0"0"0,0 0 16,9-10 0,1-9-16,18-18 15,0-1 1,0-9-16,19-9 15,10 0 1,9 0-16,0-1 16,-1 10-1,1 0-15,28 1 16,10 8 0,-10 10-16,0 9 15,9 10 1,10 9-16,0 9 15,-9 1 1,-1 18-16,10 0 16,0 9-1,-19 1 1,-9 9-16,-10 0 16,0 0-16,0 18 15,-18 1 1,-10 0-1,-9-1-15,-10 1 16,-9 0 0,-1 18-16,-18-9 15,-18 0 1,-1 0-16,-19 10 16,1 9-1,-20-19-15,1 0 16,-20 0-1,-18-19 1,0 0-16,-9-18 16,-10-1-16,-19-8 15,0-11 1,1-18-16,-20-18 16,20-11-1,8-18 1,1-18-16,0-10 15,18-10 1,29 20-16,9-10 16,19-1-1,19 1-15,0 0 16,18 10 0,1-1-16,-1 0 15,1 1 1,18-1-16,1 0 15,-1 10 1,10 9-16,0 19 16,0 0-1,-1 0-15,1 18 16,0 1 0,-10 9-16,1 0 15</inkml:trace>
  <inkml:trace contextRef="#ctx0" brushRef="#br1" timeOffset="-197504.58">15362 13597 0,'0'0'0,"0"0"16,0 0-16,0 0 15,10 9 1,18 10-16,0 18 16,19 10-1,0 19-15,10 18 16,-1 1-1,-9-10-15,-9-19 16,-1 0 0,1-9-16,-19-9 15,0-19 1,-10-1 0,-9-8-16</inkml:trace>
  <inkml:trace contextRef="#ctx0" brushRef="#br1" timeOffset="-197218.38">15946 13597 0,'0'0'0,"0"0"16,-10 9-16,-9 0 15,-18 20 1,-20 8-16,-9 29 15,-9 9 1,-10 0-16,20 0 16,8-19-1,10-9-15,19-9 16,0-10 0,18-9-16,1-1 15,-1 1 1,1-10-1</inkml:trace>
  <inkml:trace contextRef="#ctx0" brushRef="#br1" timeOffset="-196680.34">16265 13841 0,'0'0'0,"0"0"0,0 0 15,-18 9-15,-20 0 16,-18 19-1,-1 10-15,10 9 16,0 9 0,19 1-1,9-1-15,10 0 16,18 0 0,0 1-16,20-10 15,-1-10 1,0-18-16,0 0 15,0-10 1,1-9-16,-1-9 16,0-10-1,-9-9-15,0-10 16,-19 1 0,-10-1-16,-8-9 15,-20 10 1,-19 9-16,10 18 15,0 10 1,-37 28-16,27 0 16</inkml:trace>
  <inkml:trace contextRef="#ctx0" brushRef="#br1" timeOffset="-196015.93">15042 14826 0,'0'0'0,"0"0"15,0-19-15,0 0 16,0-9 0,-9 9-16,0 1 15,-1-1 1,-9 9-16,1 1 15,-20 0 1,-18 18-16,-29 29 16,-28 18-1,-19 28-15,1 1 16,-20 18 0,1 0-16,-10 10 15,18-19 1,30-10-1,8-9-15,10-9 16,28-19-16,19-10 16,19-18-1,9 0-15,10-19 16</inkml:trace>
  <inkml:trace contextRef="#ctx0" brushRef="#br1" timeOffset="-195539.87">15692 14769 0,'0'0'0,"0"0"0,9 0 15,0 0 1,29 10 0,18 18-16,29 9 15,19 20 1,-1 8-16,19 20 15,1-1 1,-1 1-16,0 9 16,-9-1-1,-9-18-15,-1 1 16,-9-1 0,-9 0-1,-10-10-15,-18-8 16,-20-10-1,-9-10-15,-9 1 16,0-20 0,-19 1-16,0-9 15</inkml:trace>
  <inkml:trace contextRef="#ctx0" brushRef="#br1" timeOffset="-188156.49">13227 593 0,'0'0'0,"0"0"16,0 0-1,0 0-15,-10 0 16,1 0 0,0 0-1,-1 9-15,1 0 16,-1 20-1,1-1-15,0 19 16,-1 28 0,1 28-1,-1 9 1,1 10-16,0-9 16,9-10-1,0-28-15,0-18 16,0-11-1,0-17 1,0-11-16,0-8 16,0-10-1,0 0 1</inkml:trace>
  <inkml:trace contextRef="#ctx0" brushRef="#br1" timeOffset="-185978.4">13076 733 0,'0'0'0,"0"0"16,0 0-16,0 0 15,10 0 1,-1-9-16,19-10 16,1 0-1,18 1 1,9-1 0,10 0-16,0 0 15,9 10 1,10 0-16,9-1 15,0 1 1,0-1 0,9 10-16,10 0 15,0 0 1,0 0 0,0 0-16,0 0 15,0 0 1,-19 0-16,9 0 15,10 0 1,0 0 0,0 0-16,0 10 15,0-1 1,0 1 0,-1-1-16,-8 0 15,-1 1 1,10-1-1,0 1-15,0-1 16,9 0 0,1 1-16,-10-1 15,9 0 1,0 1 0,-9-10-16,0 9 15,0 1 1,0-1-1,9 0-15,0 1 16,1-1 0,8 1-1,1-1-15,-10 0 16,1 1 0,-1-1-1,-9 0-15,0 1 16,9-10-1,-9 9 1,-10 1-16,-9-10 16,10 9-1,-1-9 1,-9 9-16,-18 1 16,8-1-1,-8-9-15,8 0 16,-8 0-1,-1 0-15,-9 9 16,0-9 0,-1 10-1,1-1-15,10-9 16,-20 0 0,0 0-1,-9 0-15,-9 10 16,0-10-1,-1 0 1,1 0-16,-10 0 16,0 0-1,-9 0 1,0 0-16,0 9 16,0 0-1,-1 1-15,1-1 16,0 1-1,0-1 1,0 0-16,0 19 16,-1 1-1,1 8 1,-9-9-16,-1 10 16,-9 9-1,0 9-15,0 0 16,0 1-1,0-1 1,0-9 0,-9 0-16,9 9 15,-10-18 1,1-1-16,9 19 16,-10 1-1,1-1 1,0-19-16,9 1 15,-10 0 1,1-10 0,-1-10-16,1 1 15,0 0 1,-10 0 0,0 0-16,0-1 15,-9-8 1,-10-1-1,-18 0-15,-19 1 16,-10-1 0,-9-9-1,-10 0-15,-18 0 16,-10 0 0,1-9-1,-29-10-15,-19 10 16,0-10-1,-9-9-15,-10 18 16,-8-8 0,-1-1-1,0 0-15,0 0 16,-10 1 0,-9-11-1,-9-8-15,10 9 16,8 9-1,1-9-15,-10 0 16,-9 0 0,0-1-1,9 1-15,19 19 16,9-1 0,1-8-1,-1 8-15,19 1 16,-9 9-1,10-9-15,18-1 16,9 10 0,19 0-1,10 10-15,0-1 16,18-9 0,10 0-1,10 0-15,8 0 16,11 0-1,-1 0 1,19 0-16,0 0 16,18 0-1,1 0 1,0 0-16,19 0 16,-1 0-1,1 0-15,9 0 16</inkml:trace>
  <inkml:trace contextRef="#ctx0" brushRef="#br1" timeOffset="-142704.98">2004 2375 0,'0'0'0,"0"0"15,0 0-15,0 0 16,0 0 0,9 0-16,10 0 15,0-9 1,18 0 0,20-10-16,9 9 15,18 1 1,10 0-16,10-10 15,18 9 1,1 1-16,18 9 16,-10 9-1,20 1-15,18 9 16,-9-10 0,0 10-16,9 0 15,-18-1 1,-1 1-16,20-10 15,-1 1 1,10-1-16,-10 1 16,1-1-1,-11 10-15,1-19 16,10 9 0,-20 10-1,10-10-15,0 1 16,-9 8-16,-10 1 15,19-9 1,-19-1 0,-28-9-16,9 0 15,-9 9 1,-10-9-16,-9 0 16,0 0-1,1-9-15,-20 9 16,-19 0-1,1-9-15,-20-1 16,1 1 0,0-10-16,-10 0 15,0 0 1,0-18 0,0-1-16,1-18 15,-11 0-15,1-19 16,0 0-1,-9-19-15,-1 9 16,-9-8 0,0-1-16,0 0 15,-9 0 1,-10 0 0,0 10-16,0 9 15,0-10 1,0 1-16,1 18 15,-1 1 1,0-1-16,0 10 16,10 9-1,-10 9-15,0 10 16,0 0 0,-9 9-16,-10 0 15,1 10 1,-20 0-16,-18-1 15,-10 1 1,-46 18-16,-48 1 16,-66 18-1,-74 0 1,-11 0-16,20 0 16,-1-9-1,1-10-15,-10-9 16,29-9-1,8 0-15,1-10 16,0 0 0,9 10-16,19-10 15,19-9 1,37 9-16,20 0 16,18-9-1,19 0-15,18 0 16,20 9-1,9-9-15,-10 0 16,10 0 0,9 18-16,29 1 15,-19-1 1,18 1 0,20 0-16,-10 9 15,9 0 1,10 0-16,9 0 15,0 9 1,0 0-16,-18 20 16,18-1-1,0 19-15,0 9 16,0 38 0,10 18-16,9 38 15,-9 10 1,9 9-16,0 9 15,0 0 1,0 19-16,0-9 16,0 9-1,0-37 1,0-29-16,0-9 16,0-38-16,0-18 15,0-19 1,0-10-1,0-8-15,0-11 16,0-8 0,0-1-16,0-9 15,0 0 1,0 0-16,0 0 16,0 0-1,9 0-15,66-9 16,574-48-1,-65 1-15</inkml:trace>
  <inkml:trace contextRef="#ctx0" brushRef="#br1" timeOffset="-139983.67">3876 6100 0,'0'0'16,"0"0"-16,0 0 15,0-9 1,-10-1-16,10 10 16,10-9-1,9-19 1,9-10-16,19-9 16,9 0-1,20 1 1,8-11-16,10-8 15,10-1 1,-1 28-16,29-18 16,9-19-1,-9 0 1,9 28-16,9 0 16,20 0-1,9 0 1,-10 10-16,10-10 15,-1 9 1,-8 1-16,-10-1 16,9 10-1,0 0 1,1 9-16,-1 10 16,-19-10-1,-8 0-15,-20 10 16,-9 0-1,0-10 1,-19 0-16,-10 19 16,-8 0-1,-20-9 1,1-1-16,-20 10 16,1 0-1,-1 0-15,-18 0 16,0 0-1,0 0 1,-10 0-16,-9 0 16,0 0-1,0 0-15,0 0 16,0-9 0,0 9-16,0 0 15,0 0 1,0 0-1,0 0-15,-9-10 16,-10 10 0,0-18-16,10 8 15,-1 1 1,1 9 0,0-9-1,9 9-15,0 0 16,0 0-1,0 0-15,0 9 16,-19 10 0,9-1-16,-8 1 15,-1 9 1,0 1 0,0-11-16,0 1 15,1-10 1,8-9-1,1 0-15,-1 0 16,-9-9 0,10-19-16,0-10 15,9 1 1,9-10 0,0 0-1,10 19-15,-9 9 16,9 0-1,9 10-15,0 0 16,-9 18 0,0 0-1,-1 1-15,1-1 16,-9 10 0,-10-10-16,0 29 15,-10-19 1</inkml:trace>
  <inkml:trace contextRef="#ctx0" brushRef="#br1" timeOffset="-138191.28">10282 4233 0,'0'-9'0,"10"-20"16,-10 11-1,0 18 1,9-19-16,-9 10 16,10 9-1,-10-10 1,9 1-16,0-10 16,1 10-1,-1-1-15,1 10 16,-1-9-1,10-10 1,-10 0-16,10 10 16,-10 9-1,1 0-15,9-9 16,-1 9 0,11-19-1,8-28 1,1 28-16,-10 0 15,10-9 1,-1 9-16,1 1 16,0-1-1,-1 10 1,1-1-16,9-18 16,0 9-1,-9 10-15,-1 9 16,1 0-1,0 0 1,9-10-16,0 1 16,0 9-1,0-19 1,9-9-16,-9 28 16,0-19-1,10-9 1,-1-9-16,1 18 15,-10 19 1,0 9-16,0-18 16,9-19-1,1 18 1,-10 1-16,9 18 16,0 1-1,-9-1 1,1-9-16,8-9 15,0 9 1,1 0 0,-1-10-16,1 10 15,-1 0 1,1 10-16,-10-1 16,0-9-1,0 0 1,0 10-16,0-10 15,0 0 1,0 0 0,-9 0-16,-1 9 15,1-9 1,9-9 0,-10-1-16,10 29 15,1 0 1,-11-29-16,10-8 15,10-1 1,-20 9 0,1 10-16,0-9 15,-1 9 1,1-9 0,-1-1-1,-8-8-15,8-1 16,-9 19-1,1 9-15,-1-18 16,-9 9 0,0 9-1,-1-9-15,1-19 16,0 19 0,-10 0-16,-9-9 15,0 9 1,0 0-1,0 0-15,0 0 16</inkml:trace>
  <inkml:trace contextRef="#ctx0" brushRef="#br1" timeOffset="-137064.21">13406 3135 0,'0'0'0,"0"0"15,0 0-15,0 0 16,0 0-1,0 0 1,0 0-16,0 0 16,9 10-1,-9-10 1,0 0-16,0 0 16,0 0-1,9 9 1,-9-9-16,10 0 15,-10-9 1,9 9-16,1 0 16,-1 0-1,-9 0 1,0 0-16,9 18 16,1 1-1,-1 9 1,1-9-16,-10-19 15,9 19 1,0 18 0,10 38-16,0-9 15,-19-57 1,9 10 0,-9-9-16,0-1 15,10 0 1,-10 10-1,0-9-15,0-10 16,0 0 0,0 0-1,0 0-15,0 0 16,0-10 0,0-9-1,0-9-15,0 9 16,0-18-1,0-19 1,0-1-16,0 29 16,0 9-1,0 10-15,9 0 16,1-19 0,-1 9-1,1 19-15,-1-10 16,19 20-1,-9 9 1,9-1-16,0 10 16,-9-9-1,0-9 1,0 8 0,0 11-16,-19-29 15,0 28 1,-19 9-16,-28 1 15,-123 27 1,-196 48 0</inkml:trace>
  <inkml:trace contextRef="#ctx1" brushRef="#br1">13206 3598 0</inkml:trace>
  <inkml:trace contextRef="#ctx0" brushRef="#br2" timeOffset="-85462.21">19295 15801 0,'0'0'16,"0"-18"-16,0-1 16,0 10-16,0-1 15,0 1 1,0 18-16,-10 10 16,-9 28-1,10 56-15,0 38 16,18 0-1,0-1-15,1 10 16,-1-18 0,1-20-1,-10 1-15,0-29 16,0-9 0,-10-28-16,10-19 15,0-9 1,0 0-16,0-19 15</inkml:trace>
  <inkml:trace contextRef="#ctx0" brushRef="#br2" timeOffset="-85188.85">19172 15755 0,'0'0'0,"0"0"0,0 0 16,-19 9-1,1 19-15,-20 10 16,0 9 0,1 18-1,-1 20-15,1-10 16,8-10-16,10-27 15,10-19 1</inkml:trace>
  <inkml:trace contextRef="#ctx0" brushRef="#br2" timeOffset="-84927.54">19313 15529 0,'0'0'0,"10"0"15,-1-9-15,1 9 16,18 9 0,19 10-16,28 28 15,10 38 1,-1 18 0,-8 0-16,-1 10 15,-19-1-15,-18-18 16,-10-10-1,-9-9-15,-28 0 16,-1-37 0</inkml:trace>
  <inkml:trace contextRef="#ctx0" brushRef="#br2" timeOffset="-84433.74">16717 16984 0,'0'0'0,"0"0"0,0 9 16,0 38-16,0 28 15,9 38 1,1 9 0,9-10-16,-10 1 15,0-19 1,1-10-16,-1-9 16,-9-9-1,0-10-15,10-18 16,-1-10-1,-9-10-15,0 1 16,0-19 0</inkml:trace>
  <inkml:trace contextRef="#ctx0" brushRef="#br2" timeOffset="-84157.51">16303 17509 0,'0'0'0,"0"0"16,9 0-1,1 0-15,27-9 16,29-10 0,19 10-16,28-1 15,0 1 1,0-1-16,-19 1 15,-10 0 1,-8 18-16,-1 0 16,-19 10-1,-27-9-15</inkml:trace>
  <inkml:trace contextRef="#ctx0" brushRef="#br2" timeOffset="-83733.09">17169 17612 0,'0'0'0,"0"0"0,0 0 16,0-18 0,9-1-16,0 0 15,1 0-15,18 0 16,19-9 0,0 0-1,19 9-15,0 10 16,0 0-1,-10 18-15,0 10 16,-18 9 0,0 19-16,-19 0 15,-19-10 1,-19 1-16,0-1 16,-9-18-1,-1-10-15,11-9 16,-1-18-1,9-20-15,1-18 16,9-10 0,9-9-16,10 9 15,9 1 1,1 18 0,-1 19-16,10 18 15,-10 1 1</inkml:trace>
  <inkml:trace contextRef="#ctx0" brushRef="#br2" timeOffset="-83110.44">18072 17622 0,'0'0'0,"0"0"16,0 0-16,0 0 15,9 0 1,0 0-16,10-10 15,0 1 1,9-10-16,-9 0 16,0 1-1,-10 8-15,-9 1 16,0-1 0,0 1-16,-9 0 15,-10 18 1,-9 0-16,0 20 15,9-1 1,9 19 0,10 0-16,10-1 15,18 1 1,19-9-16,0-1 16,19-18-1,-10-9-15,1-10 16,-1-19-1,-18 0-15,-19 0 16,0-18 0,-19-1-16,-10 1 15,-9 9 1,1 18-16,-1 1 16,-9 18-1,9 10-15,0 9 16,9 10-1,20 9-15,-1 9 16,20 0 0,8-18-16,10-1 15,19-9 1,-10-9 0,1-19-16,-10 0 15,-28 0 1</inkml:trace>
  <inkml:trace contextRef="#ctx0" brushRef="#br2" timeOffset="-82780.66">19304 17256 0,'0'0'0,"0"0"15,0 0-15,0 19 16,0 18 0,0 38-16,9 56 15,1 29 1,-1 9-1,-9 9-15,10-9 16,-10 0 0,9-28-16,0-19 15,-9-76 1</inkml:trace>
  <inkml:trace contextRef="#ctx0" brushRef="#br2" timeOffset="-80959.6">27169 1962 0,'0'0'0,"0"0"16,-10 0-16,-9 0 16,1 0-1,-1 0-15,0 0 16,10 0-1</inkml:trace>
  <inkml:trace contextRef="#ctx0" brushRef="#br2" timeOffset="-80450.9">26491 1859 0,'0'0'0,"0"0"15,0 0 1,19 0-16,28 0 15,38 0 1,28-9-16,0-1 16,-1 1-1,-8 0-15,-19-1 16,-20 1 0,-8 0-16,-19 18 15,-10-9 1,-9 9-16,-1 1 15,1 18 1,-9 19-16,-10 18 16,0 20-1,0 18 1,0-18-16,0-10 16,-10-19-16,10 0 15,0-18 1,-9-1-16,-1-18 15,1-10 1</inkml:trace>
  <inkml:trace contextRef="#ctx0" brushRef="#br2" timeOffset="-79781.85">26839 2235 0,'0'0'0,"10"0"16,18 0 0,19-10-16,19 1 15,0-1 1,0 1-16,9 0 16,-9 9-1,9 0-15,0-10 16,-18 1-1,-1 18-15,-18-9 16,-1 10 0,-8-1-16,-11-9 15,1 0 1,-19 0 0,0 0-16,0 9 15,0 1 1,0 18-16,0 0 15,0 10 1,10-1-16,-1-18 16,0 0-1,1-10-15,-1-9 16,1 0 0,18-19-16,-9 1 15,-1-11 1,1 1-16,0 19 15,-9-1 1,18 20-16,0-1 16,19 19-1,0 1 1,9-1-16,1-10 16,-10 1-16,-9-19 15,-10 0 1,-9-19-1,-10-18-15,-18-1 16,-20-9 0,-18 1-16,-18 17 15,17 11 1</inkml:trace>
  <inkml:trace contextRef="#ctx0" brushRef="#br2" timeOffset="-79293.33">28354 1193 0,'0'0'0,"0"0"0,0 0 16,0 19 0,0 28-16,0 37 15,-9 57 1,-10 47-1,0 37-15,0 9 16,0 1-16,0-10 16,1 0-1,-11-18-15,1-29 16,0-37 0,0-19-16,0-29 15,18-36 1,1-20-1,-1-9-15,10-9 16,0-19 0,0 0-16,0 0 15</inkml:trace>
  <inkml:trace contextRef="#ctx0" brushRef="#br2" timeOffset="-78210.81">27987 1437 0,'0'0'0,"0"0"15,0 0-15,9 0 16,1 0-1,27-9-15,20-10 16,28 0 0,37 0-1,28 10-15,29 9 16,19 9 0,18 1-16,19-1 15,-9 1 1,9-1-16,0-9 15,1 9 1,-11 1-16,-8-1 16,-10-9-1,-10 9-15,1-9 16,-10 0 0,-19 10-16,-9-1 15,-9-9 1,-10 0-1,-28 0-15,-19 0 16,-19 0-16,-18-9 16,-10 9-1,-10 0 1,-18 0-16,0 0 16,0 0-1,-10 0-15,-9 0 16,0 0-1,0 0-15,0 0 16,0 0 0,0 0-16,0 0 15,9 0 1,-9 0-16,0 0 16,10 0-1,-1 0-15,-9 0 16,0 0-1,10 0-15,-1 0 16,0 0 0,1 9-1,9-9-15,0 0 16,9 10 0,0-1-16,10 0 15,9-9 1,0 0-16,9 0 15,1 0 1,-20 0-16,1 0 16,-1 0-1,-18 0-15,0 0 16,-10 0 0,-9 0-16,0 0 15,0 0 1,0 0-16,0 0 15</inkml:trace>
  <inkml:trace contextRef="#ctx0" brushRef="#br2" timeOffset="-76050.59">28185 480 0,'0'0'0,"0"0"0,0 0 16,9 0-16,0 9 15,20 1 1,-1 18-16,19 19 16,0 9-1,9 0-15,-9 1 16,-9-10-1,0-10 1,-20 1-16,-8-29 16</inkml:trace>
  <inkml:trace contextRef="#ctx0" brushRef="#br2" timeOffset="-75789.58">28495 480 0,'0'0'16,"0"0"-16,0 9 16,-19 10-16,-18 28 15,-20 19 1,1 18-16,-1 1 15,10-1 1,0-9 0,10-19-16,18-27 15</inkml:trace>
  <inkml:trace contextRef="#ctx0" brushRef="#br2" timeOffset="-75217.87">28702 930 0,'0'0'0,"0"0"15,9 0-15,1 0 16,-1 0-1,10 0-15,0 0 16,-10 0 0,1 10-1,-10-1-15,0 19 16,-10 0 0,-9 1-16,-18 18 15,-10-1 1,0-8-16,9-10 15,10-9 1,18-10 0,1 1-16,9-10 15,9 9-15,20 0 16,18 1 0,19-10-16,9 0 15,19 0 1,-38 0-16</inkml:trace>
  <inkml:trace contextRef="#ctx0" brushRef="#br2" timeOffset="-74765.39">29088 593 0,'0'0'0,"0"0"15,9 9 1,1 0-16,8 20 15,20 8 1,9 29-16,9-10 16,1 0-1,-1 1-15,-18-10 16,-19-19 0</inkml:trace>
  <inkml:trace contextRef="#ctx0" brushRef="#br2" timeOffset="-74538.47">29351 611 0,'0'0'0,"0"0"0,0 10 16,-9-1-16,-10 29 15,-19 18 1,-9 38 0,0 9-1,19-56-15</inkml:trace>
  <inkml:trace contextRef="#ctx0" brushRef="#br2" timeOffset="-73533.45">29549 912 0,'0'0'0,"0"0"15,0 0-15,0 9 16,0 0 0,0 20-16,9 8 15,0 1 1,1-1-16,-1 1 16,1-10-1,9-9 1,-10-10-16,10-9 15,0 0-15,-1 0 16,1-19 0,0 0-1,-10 1-15,1 8 16,-1 1 0,-9 0-16,0 9 15,0 0 1,0 9-16,10 10 15,-1 37 1,-9 28-16,9 38 16,1 19-1,9 159-15</inkml:trace>
  <inkml:trace contextRef="#ctx0" brushRef="#br2" timeOffset="-73117.73">29953 668 0,'0'0'0,"0"0"15,0 0-15,0 0 16,10 0-1,-1 9-15,19 10 16,0 18 0,19 29-16,-9 0 15,9 9 1,-9 0-16,9-19 16,-28-28-1</inkml:trace>
  <inkml:trace contextRef="#ctx0" brushRef="#br2" timeOffset="-72900.52">30141 790 0,'0'0'0,"0"0"16,0 0-16,0 9 15,-18 19 1,-11 10-16,-8 9 16,-1 18-1,0 1-15,20-38 16</inkml:trace>
  <inkml:trace contextRef="#ctx0" brushRef="#br2" timeOffset="-72112.82">30386 996 0,'0'0'0,"0"0"0,0 0 16,0 0-1,0 0-15,0 0 16,0 0 0,0 0-16,0 0 15,0 0 1,0 0-16,0 9 15,0 10 1,0 9-16,-9 19 16,-1 0-1,10 9-15,10-18 16,-1 0 0,0-1-1,10-18-15,9 0 16,1-10-1,-1-9-15,-9-9 16,-1-10 0,1 0-16,-19 0 15,0 1-15,0 8 16,-19 1 0,1-1-1,8 10-15</inkml:trace>
  <inkml:trace contextRef="#ctx0" brushRef="#br2" timeOffset="-71730.79">30565 649 0,'0'0'0,"0"0"16,0 0-16,9 0 15,0 9 1,10 10-16,10 19 16,18 18-1,9 28-15,0 1 16,1 9 0,-10-19-16,-9-19 15,-20-37 1</inkml:trace>
  <inkml:trace contextRef="#ctx0" brushRef="#br2" timeOffset="-71517.65">31110 855 0,'0'0'0,"0"0"15,0 0-15,-19 10 16,-9 18-1,-9 19-15,-20 9 16,10 10 0,0 9-16,9 0 15,10 0 1,9-38-16</inkml:trace>
  <inkml:trace contextRef="#ctx0" brushRef="#br2" timeOffset="-71178.94">31214 1062 0,'0'0'0,"0"0"16,9 0-16,1 0 16,-1 0-16,0 9 15,20 1 1,-11 18 0,1 0-16,0 19 15,0 18 1,-19-8-16,0-1 15,-10 0 1,-8 1-16,8-39 16</inkml:trace>
  <inkml:trace contextRef="#ctx0" brushRef="#br2" timeOffset="-71023.49">31251 1390 0,'0'0'0,"10"0"0,9 0 16,9-9-1,19-1 1,-28 10-16</inkml:trace>
  <inkml:trace contextRef="#ctx0" brushRef="#br2" timeOffset="-70506.01">31552 762 0,'0'0'0,"0"0"16,0 0-16,10 0 15,-1 9 1,19 10-16,10 18 15,28 38 1,0 10-16,0 18 16,0-9-1,-10 0-15,-18-19 16,-20-47 0</inkml:trace>
  <inkml:trace contextRef="#ctx0" brushRef="#br2" timeOffset="-70298.97">31910 893 0,'0'0'16,"0"0"-16,0 0 0,-9 9 15,-10 10 1,-19 19-1,0 18-15,-9 10 16,0 18 0,19-37-16</inkml:trace>
  <inkml:trace contextRef="#ctx0" brushRef="#br2" timeOffset="-69694.27">32126 1024 0,'0'0'0,"0"0"16,0 0-16,-9 0 15,-10 10 1,0-1-16,10 0 16,-1 10-1,1 9-15,9-9 16,9 0 0,1 0-16,-1-10 15,1 0 1,8-9-16,1 0 15,0-9 1,0 0 0,-10-1-16,1 1 15,-10-1 1,0 10-16,0 0 16,9 10-1,-9 27-15,10 29 16,-1 37-1,0 29-15,1-57 16</inkml:trace>
  <inkml:trace contextRef="#ctx0" brushRef="#br2" timeOffset="-68862.91">32051 1306 0,'0'0'0,"0"0"16,0 0-16,0 0 16,0 0-1,0 0-15,0 0 16,0 9-1,-9 0-15,-1 20 16,1-1 0,-1 0-16,10 0 15,10 0 1,-1-9-16,1 0 16,-1-1-1,19 1-15,0-19 16,1 0-1,8 0-15,-18-9 16,0-10 0,0-18-1,-19-1-15,0 1 16,-19-1 0,-9-9-16,0 19 15</inkml:trace>
  <inkml:trace contextRef="#ctx0" brushRef="#br2" timeOffset="-68317.67">32155 724 0,'0'0'0,"0"0"16,0 0-16,9 9 15,10 10 1,18 37-16,10 10 16,19 19-1,0-1 1,-9-9-16,-1 0 15,-9-19-15,-28-27 16</inkml:trace>
  <inkml:trace contextRef="#ctx0" brushRef="#br2" timeOffset="-68082.36">32521 874 0,'0'0'0,"0"0"15,0 9-15,-18 20 16,-1 8 0,-19 10-16,1 19 15,8 9 1,1 0-1,19-38-15</inkml:trace>
  <inkml:trace contextRef="#ctx0" brushRef="#br2" timeOffset="-67608.45">33142 1081 0,'0'0'0,"0"0"15,0-10 1,-19-9-16,1 1 16,-20 8-1,0 1-15,1 18 16,9 1-1,-1-1-15,1 10 16,19 0 0,-1-10-16,10 0 15,0 1 1,0-10 0,0 0-16,10 0 15,-1 0-15,1 0 16,-1 0-1,0 9-15,1 0 16,-1 20 0,10 8-1,0 10-15,-10 19 16,1-1 0,-10-8-16,0-1 15,0-37 1</inkml:trace>
  <inkml:trace contextRef="#ctx0" brushRef="#br2" timeOffset="-67374.52">33123 855 0,'0'0'0,"0"0"0,0 0 15,0 0 1,10 10-16,9 18 16,9 19-1,19 28-15,0 19 16,9 28 0,39 84-1</inkml:trace>
  <inkml:trace contextRef="#ctx0" brushRef="#br2" timeOffset="-67162.44">33377 1015 0,'0'0'0,"0"0"0,0 0 0,-9 9 0,-19 29 0,28-38 0,-47 56 0,-19 28 0,66-84 0,-47 76 16,19-20-16,-1 10 0,29-66 0,0 0 0,-18 37 0,18-37 0</inkml:trace>
  <inkml:trace contextRef="#ctx0" brushRef="#br2" timeOffset="-66929.92">33377 1156 0,'0'0'0,"0"0"0,0 0 0,0 9 0,0 28 0,-18 29 0,-1 28 0,0 9 0,19-103 0,-28 160 15</inkml:trace>
  <inkml:trace contextRef="#ctx0" brushRef="#br2" timeOffset="-66605.5">33528 1381 0,'0'0'0,"0"0"0,0 9 15,9 19 1,1 0-16,-1 10 16,1-1-1,8-18-15,-8 0 16,-1 0-1,10-19-15,-10 0 16,20-28 0,-10-19-16,-19-19 15,0 0 1,-19 19-16,-19 1 16,-37 27-1,-85 9-15</inkml:trace>
  <inkml:trace contextRef="#ctx0" brushRef="#br2" timeOffset="-64085.61">19821 977 0,'0'0'0,"0"0"15,0 0 1,0 0-16,0 0 16,0 0-1,10-9-15,9-10 16,9 0-1,19-18-15,19-10 16,0 0 0,18 0-1,1 0-15,0 10 16,-1-1-16,20 1 16,9-1-1,9 10 1,-9 0-16,-10 0 15,20 9-15,-11 0 16,1 0 0,0 1-1,0 8-15,0 1 16,9-1 0,1-8-16,18-1 15,9 0 1,20 10-1,-1-10-15,0 10 16,-18-1-16,9 1 16,0 9-1,0-10-15,-1 10 16,-8 0 0,9 10-16,-10-1 15,10 1 1,0-1-16,10 10 15,-1 0 1,0-1-16,1-8 16,-10-1-1,-10 0-15,-18 1 16,-1-1 0,1 10-1,0 0-15,-10-10 16,19 10-1,0 0-15,1-1 16,8 1 0,-18 0-16,-10 0 15,-9-10 1,0 0-16,0 1 16,-19-10-1,-10 9-15,-8-9 16,-1 0-1,0 10-15,-18-10 16,-1 0 0,-18 0-16,-10 0 15,-9 0 1,-10 0 0,1 0-16,-1 0 15,0 0 1,1 0-16,-10 0 15</inkml:trace>
  <inkml:trace contextRef="#ctx0" brushRef="#br2" timeOffset="-63808.8">27648 424 0,'0'0'0,"0"0"16,0 0-16,0 0 15,0 0 1,0 0-16,10 9 16,-1 1-1,10 8 1,0 10-16,0 1 16,-1 8-16,1-9 15,-19 10 1,-19 9-1,-28 9-15,-65 19 16,-180 85 0</inkml:trace>
  <inkml:trace contextRef="#ctx0" brushRef="#br2" timeOffset="-63117.62">19464 733 0,'0'0'0,"0"0"0,0 0 15,0 0 1,0 10-16,0-1 16,0 19-1,0 19-15,0 0 16,9 9-1,1 1-15,9-20 16,9 1 0,19-1-16,28-9 15,19-9 1,38-19-16,56-19 16,151-27-1</inkml:trace>
  <inkml:trace contextRef="#ctx0" brushRef="#br2" timeOffset="-60336.64">26482 3539 0,'0'0'0,"0"0"16,0 0-16,9 0 16,10-10-1,9 1 1,29 0-16,18-1 16,19 1-1,19-1-15,28 10 16,0-9-1,10 9-15,9 0 16,9-9 0,10 9-16,9 0 15,9 0 1,10 0-16,0 0 16,19 0-1,0-10-15,-10 10 16,1 0-1,-1 0-15,10 0 16,-10 0 0,10 10-1,-10-1-15,10 0 16,0 10 0,0-9-16,-19 8 15,0-8 1,-10 8-16,1-8 15,-10-1 1,-19 1-16,-18-1 16,-20 10-1,-18-10-15,-9 1 16,-10-1 0,-19 0-16,-18 1 15,-1-10 1,-18 0-16,9 9 15,-19-9 1,-9 0-16,-19 0 16,0 0-1,0 0-15,0 0 16,0 0 0,0 0-16,0 0 15,0 0 1,0 0-16,0 0 15</inkml:trace>
  <inkml:trace contextRef="#ctx0" brushRef="#br2" timeOffset="-60127.44">32211 3604 0,'0'0'0,"9"0"16,10 10-16,-9-10 16</inkml:trace>
  <inkml:trace contextRef="#ctx0" brushRef="#br2" timeOffset="-58585.71">28947 5209 0,'0'0'0,"9"-10"0,10-8 15,18-29 1,20-10-16,37-18 16,28 0-1,19 0-15,29 10 16,-1 8-1,0 20-15,1 9 16,-1 9 0,-9 19-16,0 9 15,-19 19 1,-9 1-16,-19 17 16,-1 20-1,-17 0-15,-11 9 16,-18 9-1,-19 1-15,-9-1 16,-19 10 0,-19 0-16,-19 0 15,-28 9 1,-19 0-16,-19 0 16,-37 10-1,-10-19 1,-18-19-16,-1-10 15,-9-18 1,19-9-16,-9-19 16,8-19-1,1-19-15,10 0 16,8-18 0,29-20-16,10-8 15,27-20 1,10-9-16,10 10 15,8-1 1,20 1-16,9 9 16,9 9-1,1 1-15,-1 18 16,10 0 0,0 0-1,-10 19-15,1 0 16,-10 18-1,0 10-15</inkml:trace>
  <inkml:trace contextRef="#ctx0" brushRef="#br2" timeOffset="-58114.51">29662 5096 0,'0'0'0,"0"0"0,0 0 16,9 10 0,0-1-16,1 10 15,18 18 1,0 10-16,19 19 15,0 9 1,-9 0-16,0 0 16,-1 0-1,1-19-15,-10 1 16,-9-20 0,-10 1-16,-9-29 15</inkml:trace>
  <inkml:trace contextRef="#ctx0" brushRef="#br2" timeOffset="-57867.8">29972 5331 0,'0'0'0,"0"0"0,0 0 16,0 0-1,0 9-15,-19 10 16,-18 9 0,-1 19-16,-9 9 15,9 10 1,-9 0 0,0-10-16,28-28 15</inkml:trace>
  <inkml:trace contextRef="#ctx0" brushRef="#br2" timeOffset="-57290.08">30678 5575 0,'0'0'0,"0"0"16,-19-10-1,0 1-15,-19 0 16,-18-1 0,-1 10-16,1 10 15,9 8 1,19 1-1,-1 9-15,20-9 16,0 0-16,9 0 16,9-10-1,0 0-15,10 1 16,10-10 0,-1 0-16,0 0 15,10-19 1,-1 0-16,-9-9 15,-9 0 1,0 0-16,0 9 16,-10 0-1,-9 10 1,0-1-16,0 10 16,0 10-1,0 9-15,0 37 16,0 38-1,-9 9-15,-1 9 16,-8 10 0,8 19-16,1-75 15</inkml:trace>
  <inkml:trace contextRef="#ctx0" brushRef="#br2" timeOffset="-55393.56">29793 6138 0,'0'0'0,"0"0"0,0 0 15,-9-10 1,-10 1-16,-19-1 15,-27 1 1,-20 0-16,-28 18 16,-28 0-1,0 10-15,0 9 16,-10 1 0,19 8-1,10 10-15,0 0 16,18 9-1,1 10-15,9 0 16,9-1 0,10 10-16,9 0 15,19 0 1,0-9-16,0 9 16,19-19-1,-1 1-15,11-20 16,-1 1-1,0-1-15,0-9 16,0 1 0,10-11-16,0 1 15,-1-19 1,10 0-16</inkml:trace>
  <inkml:trace contextRef="#ctx0" brushRef="#br2" timeOffset="-54477.24">31035 6166 0,'0'0'0,"0"0"0,0 0 15,0 0 1,9-10-16,1 1 16,-1 0-1,10 9-15,9 0 16,19 9-1,0 0-15,19 10 16,0 9 0,0 0-1,-10 19-15,10 0 16,0 19-16,0 0 16,0 9-1,0 9-15,-1 1 16,1 8-1,0 11-15,0-11 16,-10 1 0,1-9-16,-10-10 15,-9-19 1,-1 0 0,-18-18-16,0-1 15,0-8 1,-1-11-16,-8 1 15,-10-10 1,0-9-16,0 0 16,0 0-1,0 0-15,0 0 16,0 0 0,0 0-16,0 0 15,0 0 1,0 0-16,0 0 15,0 0 1,0 0-16,0 0 16,0 0-1,0 0-15,0 0 16,0 0 0,0 0-1,0 0-15,0 0 16</inkml:trace>
  <inkml:trace contextRef="#ctx0" brushRef="#br2" timeOffset="-53282.48">26143 7601 0,'0'0'0,"10"0"0,-1-18 15,10-1-15,18-19 16,10 1 0,10-1-1,9-18 1,18 0-16,20 9 15,-1 0-15,1 9 16,-10 10 0,9 19-16,10 18 15,0 0 1,0 20-16,9 8 16,1 10-1,-10 9-15,-19 1 16,-10 8-1,-8 10-15,-11 0 16,-8 19 0,-19 0-16,-10 0 15,-9 9 1,-19 10-16,-19-1 16,-19 1-1,-18 9-15,-20-19 16,-27 0-1,-1-9 1,-8-19-16,-20-19 16,-19-9-1,1-19-15,-10-18 16,19-20 0,18-18-16,1-9 15,19-10 1,9-9-16,9-1 15,19-8 1,19-10-16,9 0 16,10-19-1,0-19-15,9 1 16,10 18 0,-1 9-16,10 1 15,0 18 1,0 19-16,0 0 15,0 19 1,0 9-16,0 10 16,0 0-1,0 9-15</inkml:trace>
  <inkml:trace contextRef="#ctx0" brushRef="#br2" timeOffset="-52100.11">26388 7995 0,'0'0'0,"0"0"16,0 0 0,0 0-16,0 0 15,0 0 1,0-9-16,0 0 16,0-1-1,0 1 1,0 9-16,0 0 15,0 0-15,0 0 16,0 0 0,0 0-1,0 9-15,0 1 16,0 8-16,9 10 16,-9 1-1,10-11 1,-1 1-16,0 0 15,1 0 1,-1-10-16,1 0 16,8 1-1,1-1-15,9 1 16,1-1 0,-1 0-16,0 1 15,0 9 1,-9-1-16,0 1 15,-10 9 1,-9 0-16,0-9 16,-18 9-1,-1 0-15,-28 1 16,-10 8 0,-9-18-1,10-10-15,28-9 16</inkml:trace>
  <inkml:trace contextRef="#ctx0" brushRef="#br2" timeOffset="-51806.47">26265 7986 0,'0'0'0,"0"0"16,10 0-16,18 0 15,19-9 1,19-1-16,19 1 16,9 9-1,0 9-15,-10-9 16,-18 10-1,-19-1 1,-18 0-16,-20-9 16</inkml:trace>
  <inkml:trace contextRef="#ctx0" brushRef="#br2" timeOffset="-51183.66">26933 8221 0,'0'0'0,"0"0"16,0 0 0,0 0-16,0 9 15,-9 0 1,0 1-16,-1 18 15,10 0 1,10 0-16,-1 0 16,0-9-1,10 0 1,0 0-16,0-19 16,-10 0-1,10 0-15,0 0 16,0-19-1,0 0-15,-1 0 16,-8 0 0,-1 10-16,1 0 15,-1-1 1,0 10-16,1 0 16,-1 10-1,10-1-15,9 10 16,0 0-1,1-1-15,-1 1 16,-9 0 0,0-10-16,-1-9 15,1 0 1,-9 0-16,-1-9 16,0-10-1,-9 0-15,0 1 16,0-1-1,-18 0 1,-1 10-16,9-1 16</inkml:trace>
  <inkml:trace contextRef="#ctx0" brushRef="#br2" timeOffset="-50196.04">31806 7423 0,'0'0'0,"0"0"0,0 0 15,0 0 1,0 0-16,0 0 15,10 9 1,-1 1-16,10 18 16,9 0-1,1 0-15,8 10 16,1-10 0,-10-9-16,10-1 15,-1 1 1,-9-19-1,1 0-15,8 0 16,1-19 0,0 1-16,-1-10 15,1-10 1,-10 0-16,0 1 16,1-1-1,-11 10-15,1 0 16,0 19-1,-19-1-15,0 10 16</inkml:trace>
  <inkml:trace contextRef="#ctx0" brushRef="#br2" timeOffset="-49338.84">31157 7892 0,'10'0'0,"9"-9"16,9-10-16,19 0 16,19-9-1,28-9-15,37-1 16,20 10 0,9 0-16,0 0 15,-19 18 1,-19 1-16,-18 18 15,-10 1 1,-19-1-16,0 19 16,1 0-1,-20 19-15,0 0 16,1 19 0,-19-1-1,-1 29-15,-18 9 16,-19 10-16,-19-10 15,-18 19 1,-29 0 0,-19-9-16,-18-1 15,-20-8 1,-18-1-16,-9-19 16,-10-18-1,-10-19-15,10-28 16,10-19-1,-1-19-15,10-19 16,19-18 0,9-10-16,19 1 15,19-10 1,9 0-16,19-19 16,19 9-1,9 1-15,9 9 16,10 9-1,10-9-15,-1 9 16,1 1 0,-1 18-1,10 0-15,0 0 16,9 9 0,-9 10-16,0 0 15,-1 19 1,-18-1-16,0 10 15</inkml:trace>
  <inkml:trace contextRef="#ctx0" brushRef="#br2" timeOffset="-48756.96">30800 8352 0,'0'0'0,"9"0"15,1-19 1,18 0-16,10 1 16,9-11-1,-10 20-15,10 0 16,-9-1-1,-1 10-15,-8 10 16,-10-1 0,-1 0-16,-8 1 15,-10-1 1,0 10-16,-19 9 16,-9 10-1,-10 9-15,-9-1 16,0 1-1,0-9-15,19-19 16,0-1 0,18 1-16,1-9 15,9-1 1,0-9-16,9 9 16,1 1-1,18-1-15,19 0 16,9 1-1,19-10 1,1 0-16,-1 0 16,-19 0-1,-18 0-15,0 0 16,-19 0 0,-19 0-16</inkml:trace>
  <inkml:trace contextRef="#ctx0" brushRef="#br2" timeOffset="-48042.49">31750 8380 0,'0'0'0,"0"0"0,0 0 16,0 0 0,-19 0-16,0 0 15,1 9 1,-11 1-16,1 18 16,0 0-1,18 0-15,1 0 16,0 1-1,9-11-15,0 1 16,9-10 0,0 1-16,-9-10 15,10 0 1,-1 0-16,10-19 16,9 0-1,1-9-15,-1 0 16,-9 0-1,-1 0-15,1 18 16,0 1 0,0 0-16,0 9 15,9 0 1,0 9 0,0 0-16,1 19 15,8 1 1,1-1-16,-1 0 15,1-9-15,0-1 16,-1 1 0,-8-19-1,-1 0-15,-9-9 16,-1-10 0,1 0-16,-9-9 15,-10-9 1,-19-1-16,0-9 15,-19 10 1,-18 8-16,-66 20 16,-189-10-1</inkml:trace>
  <inkml:trace contextRef="#ctx0" brushRef="#br2" timeOffset="-47521.48">26802 9290 0,'0'0'0,"0"0"15,0 0-15,0 0 16</inkml:trace>
  <inkml:trace contextRef="#ctx0" brushRef="#br2" timeOffset="-46733.53">23500 10510 0,'0'0'0,"0"0"15,0 0 1,0 9-16,9 10 16,19 9-1,10 0-15,9 19 16,19-9 0,-10-1-1,1 1-15,-10-1 16,-10 1-16,-18-10 15,0 0 1,-19 0 0,0-9-16,0 0 15,-19 9-15,0-9 16,-18-1 0,-10 1-1,19-9-15</inkml:trace>
  <inkml:trace contextRef="#ctx0" brushRef="#br2" timeOffset="-46525.21">23613 10538 0,'0'0'0,"9"0"0,0-9 16,1-1-1,18-9-15,10 10 16,9 0 0,0-1-16,9 10 15,-28 0 1</inkml:trace>
  <inkml:trace contextRef="#ctx0" brushRef="#br2" timeOffset="-45985.01">24243 10641 0,'0'0'0,"0"0"15,0 0-15,-10 10 16,-8-1 0,-1 10-16,9 9 15,1 0 1,0 10-16,18-1 15,0 1 1,1-10-16,9-10 16,-1-8-1,1-10-15,10 0 16,-11-19 0,1-9-16,0 0 15,-10 0 1,-9 9-16,0 10 15,0-1 1,0 10 0,0 0-16,0 0 15,10 10 1,-1-1-16,1 10 16,18-1-1,0 1-15,19 0 16,0 0-1,0-19-15,-9 0 16,-1-19 0,-18 0-16,0-9 15,-28-9 1,-29-20-16,-28 1 16,-28 18-1,38 20-15</inkml:trace>
  <inkml:trace contextRef="#ctx0" brushRef="#br2" timeOffset="-45439.66">25127 9365 0,'0'0'0,"0"0"0,0 0 16,0 0-16,0 10 16,0 27-1,-19 48-15,1 46 16,-1 38 0,9 18-16,1 10 15,0-9 1,9 9-16,0-19 15,-10-9 1,1-9 0,-1-29-16,1-18 15,9-19 1,0-10-16,0-18 16,0-10-1,0-19-15,0-18 16,0 0-1,0-10-15,0-9 16,0 0 0</inkml:trace>
  <inkml:trace contextRef="#ctx0" brushRef="#br2" timeOffset="-44598.52">24092 9853 0,'0'0'0,"0"0"15,0 0-15,0 0 16,0 0 0,10 0-16,-1-9 15,19-1 1,19-8-16,38 8 15,56 1 1,66 18-16,38 1 16,-10-1-1,19 10-15,28 9 16,29-9 0,18-1-1,-19 1-15,1-10 16,9 10-16,-10-9 15,-9 8 1,0-8 0,-47-1-16,-28-9 15,-38 0 1,-28-9-16,-38-1 16,-18 1-1,-38 0-15,-10-1 16,-18 1-1,-10 9-15,-9 0 16,0 0 0,-10 0-16,-9 0 15,9 0 1,-9 0-16,10 0 16,-10 0-1,9 0-15,1 0 16,-1 0-1,-9-10-15,0 10 16,0 0 0,0 0-1,0 0-15,0 0 16,0 0 0,0 0-16,0 0 15,0 0 1,0 0-16</inkml:trace>
  <inkml:trace contextRef="#ctx0" brushRef="#br2" timeOffset="-43422.08">25249 10332 0,'0'0'0,"0"0"0,0 0 15,0 0-15,0 0 16,0 0 0,10 9-1,-1 0-15,20 19 16,18 10 0,0 9-16,0 0 15,9 9 1,-18 0-16,-1 1 15,-8-10 1,-1-10-16,0 1 16,-19-20-1</inkml:trace>
  <inkml:trace contextRef="#ctx0" brushRef="#br2" timeOffset="-43182.77">25748 10397 0,'0'0'0,"0"0"15,0 0-15,0 0 16,0 10 0,-19 8-16,-28 39 15,-9 18 1,-10 9-16,9 10 15,10-10 1,19-46 0</inkml:trace>
  <inkml:trace contextRef="#ctx0" brushRef="#br2" timeOffset="-42380.49">25739 10763 0,'0'0'0,"0"0"0,0 0 16,0 0 0,0 0-16,0 0 15,0 0 1,0 0-16,0 0 15,0 0 1,9 10-16,0-1 16,1 0-1,-1 19-15,1-9 16,-1 0 0,1 0-16,8-1 15,1 1 1,0-9-16,0-1 15,0-9 1,-1 0 0,1 0-16,0 0 15,0-9 1,-10-1-16,1 1 16,-1-1-1,-9 1-15,0 9 16,0 0-1,0 0-15,9 9 16,1 10 0,-1 28-16,10 38 15,9 27 1,-9 29-16,28 159 16</inkml:trace>
  <inkml:trace contextRef="#ctx0" brushRef="#br2" timeOffset="-42000.08">26124 10519 0,'0'0'0,"0"0"16,0 0-1,0 0-15,10 10 16,18 18-16,10 28 16,9 19-1,9 10 1,1-10-16,-10 0 16,-29-47-1</inkml:trace>
  <inkml:trace contextRef="#ctx0" brushRef="#br2" timeOffset="-41764.99">26247 10669 0,'0'0'0,"0"0"15,0 0-15,0 0 16,0 10-1,-19 27-15,0 10 16,-9 19 0,0 9-16,9-9 15,0-1 1,10-37-16</inkml:trace>
  <inkml:trace contextRef="#ctx0" brushRef="#br2" timeOffset="-41284.58">26614 10726 0,'0'0'0,"0"0"0,0 0 15,0 0 1,0 9-16,0 10 16,0 9-1,-10 0-15,10 0 16,0-9 0,0 0-16,0-1 15,0-8 1,10-1-16,-1 1 15,0-1 1,1 0-16,9 1 16,9-1-1,0 19 1,10 0-16,-10 19 16,-9 0-1,-10 0-15,-9-9 16,-19-1-1,-28 10-15,-9-9 16,-10-10 0,0-9-16,19-19 15</inkml:trace>
  <inkml:trace contextRef="#ctx0" brushRef="#br2" timeOffset="-41087.68">26642 10829 0,'0'0'0,"9"0"16,1 0-16,8 0 15,11 0-15,8 9 16,-18-9-1</inkml:trace>
  <inkml:trace contextRef="#ctx0" brushRef="#br2" timeOffset="-40778.86">27037 10482 0,'0'0'0,"0"0"0,0 0 16,9 0 0,10 18-1,28 29-15,19 19 16,-10 18-1,1-8-15,-10 8 16,0-9 0,-19-9-16,-9-19 15,-10-38 1</inkml:trace>
  <inkml:trace contextRef="#ctx0" brushRef="#br2" timeOffset="-40527.78">27338 10726 0,'0'0'0,"0"0"0,0 0 16,0 0-16,0 0 16,0 9-1,0 19-15,-19 19 16,0 19-1,-18 18-15,-1-9 32,0-9-32,10-10 0,9-18 15,10-20 1</inkml:trace>
  <inkml:trace contextRef="#ctx0" brushRef="#br2" timeOffset="-40091.73">27705 10763 0,'0'0'0,"0"0"16,0 0-16,-10 10 15,-8 8 1,-11 20-16,1 9 16,0 18-1,19 10 1,-1-9-16,20-10 16,-1-18-1,0-10-15,1-9 16,9 0-1,-1-19-15,1 0 16,0-10-16,-10 1 16,1-1-1,-10 1 1,0 0-16,-19-10 16,-28 0-1,-28 10-15,-1 18 16,39-9-1</inkml:trace>
  <inkml:trace contextRef="#ctx0" brushRef="#br2" timeOffset="-39718.1">27931 10519 0,'0'0'0,"0"0"0,0 0 15,0 0 1,9 10-16,10 8 16,9 20-1,19 18-15,0 10 16,0 18 0,10 1-16,-10-1 15,-10-18 1,-27-47-16</inkml:trace>
  <inkml:trace contextRef="#ctx0" brushRef="#br2" timeOffset="-39495.52">28203 10735 0,'0'0'0,"0"0"0,0 0 16,0 0-1,0 0-15,0 9 16,-18 1 0,-11 27-16,-18 10 15,0 9 1,-9 10-16,9-10 16,28-27-1</inkml:trace>
  <inkml:trace contextRef="#ctx0" brushRef="#br2" timeOffset="-38973.2">28683 10970 0,'0'0'0,"0"0"0,0 0 16,0 0-1,-19 0-15,-18 0 16,9 0 0,-1 9-16,1 0 15,19 1 1,-1-1-16,20 0 15,-1 20 1,19 18-16,1-1 16,-11 1-1,1 10-15,0-20 16,-19 1 0,-19-1-1,0-18-15,1 0 16,-1-10-1,0-9-15,9 0 16,1 0 0,0-19-16,-1-9 15,10-19 1,10 0-16,8 0 16,11 1-1,8 8-15,-18 19 16</inkml:trace>
  <inkml:trace contextRef="#ctx0" brushRef="#br2" timeOffset="-38681.51">28758 10669 0,'0'0'0,"0"0"16,0 0-16,0 0 16,10 10-1,18 27 1,19 20-16,19 36 15,9 29 1,0-9-16,-46-66 16</inkml:trace>
  <inkml:trace contextRef="#ctx0" brushRef="#br2" timeOffset="-38445.4">29059 10773 0,'0'0'0,"0"0"15,0 0-15,0 0 16,-9 9 0,-10 10-16,-18 28 15,-10 28 1,-10 18-1,1-8-15,27-48 16</inkml:trace>
  <inkml:trace contextRef="#ctx0" brushRef="#br2" timeOffset="-37967">29370 11035 0,'0'0'0,"0"0"0,0 0 16,0 0-16,-19 0 16,0 0-1,0 10-15,1-1 16,8 0-1,1 1-15,-1-1 16,1 1 0,9-1-16,0-9 15,0 0 1,0 0 0,0 0-16,9 0 15,1 0 1,-1 0-16,-9 0 15,0 0 1,0 0-16,10 0 16,-1 9-1,0 10-15,20 28 16,-1 19 0,-9 18-16,0 10 15,-1 0 1,-18-57-16</inkml:trace>
  <inkml:trace contextRef="#ctx0" brushRef="#br2" timeOffset="-37631.09">29436 10566 0,'0'0'0,"0"0"0,0 0 16,9 9-1,10 29-15,28 18 16,19 19 0,-10 0-1,1 0-15,-1-9 16,-18-19 0,-19-28-16</inkml:trace>
  <inkml:trace contextRef="#ctx0" brushRef="#br2" timeOffset="-37417.47">29737 10679 0,'0'0'0,"0"0"16,0 0-16,0 9 15,-19 10 1,-9 18-16,-10 20 15,1 18 1,8 19 0,1-10-16,19-46 15</inkml:trace>
  <inkml:trace contextRef="#ctx0" brushRef="#br2" timeOffset="-37175.92">30010 10923 0,'0'0'0,"0"0"16,0 0-16,0 9 15,0 10 1,-10 37-1,1 29-15,9 18 16,0 0 0,0-47-16</inkml:trace>
  <inkml:trace contextRef="#ctx0" brushRef="#br2" timeOffset="-36773.09">30141 11092 0,'0'0'0,"0"0"0,0 0 16,0 0-1,0 9 1,0 10-16,0 9 15,0 0-15,10 0 16,-1-9 0,1 0-1,-1-10-15,0-9 16,1 0 0,-1 0-16,10-19 15,-10 0 1,-9-18-16,0 9 15,-18 0 1,-11-10-16,-8 10 16,-1 19-1,-18-1-15,27 10 16</inkml:trace>
  <inkml:trace contextRef="#ctx0" brushRef="#br2" timeOffset="-36201.83">28627 10125 0,'0'0'0,"9"0"0,1-9 16,-1-1-16,19 1 16,29 0-1,27-1-15,57 20 16,29-1 0,-10 0-16,-19-9 15,-19 0 1,-28 0-16,-19 10 15,-46-10 1</inkml:trace>
  <inkml:trace contextRef="#ctx0" brushRef="#br2" timeOffset="-30701.46">27197 10041 0,'0'0'0,"0"0"16,0 0 0,9 0-16,1 9 15,18 0 1,0 20-16,19 18 16,-9 9-1,-1 0-15,1 0 16,-10-9-1,-18-28-15</inkml:trace>
  <inkml:trace contextRef="#ctx0" brushRef="#br2" timeOffset="-30475.33">27291 10041 0,'0'0'0,"0"9"0,-19 0 15,0 20 1,-9 18 0,-10 18-16,10 10 15,0 0 1,19-47-16</inkml:trace>
  <inkml:trace contextRef="#ctx0" brushRef="#br2" timeOffset="-30142.23">27441 10256 0,'0'0'0,"0"0"0,10 0 16,-1 0-16,1 10 15,-1-1 1,0 19-1,10 19-15,0 10 16,-10 8 0,1 1-16,-10-10 15,0 1 1,-10-39-16</inkml:trace>
  <inkml:trace contextRef="#ctx0" brushRef="#br2" timeOffset="-30006.48">27517 10472 0,'0'0'0,"18"0"15,48-9 1,94 0-16,198 9 16</inkml:trace>
  <inkml:trace contextRef="#ctx0" brushRef="#br2" timeOffset="-28763.81">30235 10078 0,'0'0'0,"10"0"0,-1 0 16,19 0-16,1 0 15,-11 0 1,1 0-16,0 0 15,-9 0 1,-1 0-16,-9 0 16,0 0-1,0 0 1,0 0-16,0 0 16,9 0-1,1 0-15,-1 10 16,1-1-1,-1 19-15,19 19 16,0 28 0,1 19-1,-1 28-15,0 0 16,-9 9-16,-10-9 16,1-9-1,-10-1-15,0-18 16,-19-9-1,0-20 1,0-8-16,0-1 16,1-19-16,-1 1 15,-9-10 1,9-9-16</inkml:trace>
  <inkml:trace contextRef="#ctx0" brushRef="#br2" timeOffset="-28155.37">24817 11711 0,'9'0'0,"38"0"0,38-19 15,37 0 1,19-9 0,29 9-16,46 1 15,57 18 1,56 9-16,19 0 16,10 10-1,-1 0-15,-9-10 16,10-9-1,-10 10-15,-38-10 16,-37 9 0,-28 0-16,-38 1 15,-29-1 1,-18 1-16,-19 8 16,-37-8-1,-10-1-15,-19 0 16,-18-9-1,-20 0-15,-18 0 16,0 0 0,-19 0-16,0 0 15,0 0 1</inkml:trace>
  <inkml:trace contextRef="#ctx0" brushRef="#br2" timeOffset="-26822.39">26548 11814 0,'0'0'0,"0"0"0,0 0 15,0 0 1,0 0-16,9 9 16,1 19-1,-1 10-15,0 18 16,1 10 0,-10 9-1,0 0-15,0-19 16,0 1-1,0-20-15,-10 1 16,10-1 0,-9 1-16,9-10 15,0 0 1,-9-9-16,9 0 16,0-1-1,0 1-15,0-9 16,0-1-1,0-9-15,0 0 16,0 0 0,0 0-16,0 0 15,0 0 1,0 0-16,0 0 16,0 0-1,0 0 1,0 0-16,0 0 15,0 0-15,0 0 16,0 0 0,0 0-1,0 0-15,0 0 16,0 0 0,0 0-16,0 0 15,0 0 1,0 0-16,0 9 15,0-9 1</inkml:trace>
  <inkml:trace contextRef="#ctx0" brushRef="#br2" timeOffset="-25807.52">25701 12658 0,'0'0'16,"0"0"-16,0 0 15,9-18-15,1-1 16,9-19-1,9 1-15,19-19 16,19-1 0,37-8-1,38-1-15,48 0 16,-1 19 0,0 19-16,-28 19 15,-10-1 1,-9 20-16,-9 18 15,-10 0 1,1 28-16,8 10 16,-18 18-1,-19 1-15,0 18 16,-18-9 0,-20 0-16,-18 9 15,-1-9 1,-18 9-16,-19-9 15,-19 0 1,-18 9-16,-20 0 16,-27 10-1,-20-1-15,-18-18 16,-10 0 0,-9-19-1,-19-9-15,-9-29 16,-19-9-1,9-28-15,0-28 16,10-9 0,28-20-16,9 1 15,10-10 1,28-9-16,9-9 16,10-1-1,28-8-15,0-1 16,18 0-1,1 0-15,19 10 16,-1-1 0,20 10-16,-1 9 15,10 1 1,0-1 0,9 19-16,-9 0 15,0 19-15,-1 0 16,1 0-1,0 18 1,0 1-16,-19 0 16</inkml:trace>
  <inkml:trace contextRef="#ctx0" brushRef="#br2" timeOffset="-25360.31">26313 12715 0,'0'0'0,"0"0"0,0 0 16,9 0 0,0 9-1,20 0-15,-1 1 16,0 18-1,19 19-15,0 0 16,0 9 0,0 10-1,-9-10-15,-1 0 16,-18-18-16,9 9 16,-9 0-1,-9-29-15</inkml:trace>
  <inkml:trace contextRef="#ctx0" brushRef="#br2" timeOffset="-25043.5">26726 12696 0,'0'0'0,"0"9"0,-18 1 16,-11 27-16,-18 20 16,-9 18-1,-10 18-15,10 1 16,-10-9 0,19-10-16,0-19 15,18 0 1,1-18-16,19-10 15,-1-9 1,1-10-16,0 1 16,9-10-1</inkml:trace>
  <inkml:trace contextRef="#ctx0" brushRef="#br2" timeOffset="-24532.28">26839 12940 0,'0'0'0,"0"0"16,0 9 0,-18 10-16,-1 19 15,-10 18 1,1 10-16,19-1 16,-1 10-1,1-9-15,18 0 16,1-10-1,-1-9-15,10-10 16,0-18 0,0 0-1,9 0-15,0-19 16,-9 0 0,0-19-16,0 0 15,-10 0 1,-9-18-16,-19-1 15,-18 1 1,-10 9-16,-1 18 16,-8 1-1,28 9-15</inkml:trace>
  <inkml:trace contextRef="#ctx0" brushRef="#br2" timeOffset="-23922.74">25757 13878 0,'0'0'0,"0"0"0,0 0 16,0 0 0,0-9-1,0-1-15,-9 1 16,-19 0-16,-29 18 16,-37 28-1,-37 20 1,-10 8-16,-10 20 15,-9 9 1,-9 18-16,9 1 16,0-10-16,19-9 15,18 9 1,1-9 0,28-10-16,19-27 15,28-10 1,0-10-16,19-18 15,9 0 1,9-10-16,1-9 16,9 0-1</inkml:trace>
  <inkml:trace contextRef="#ctx0" brushRef="#br2" timeOffset="-23307.17">26933 13963 0,'0'0'0,"0"0"16,0 0-16,0 0 16,10 9-1,18 10-15,10 18 16,18 29-1,19 28-15,29 18 16,-1 10 0,10 0-16,10 0 15,-11-9 1,-18-1-16,1-18 16,-20 0-1,-9-19 1,-10 0-16,1-19 15,-10 1-15,-10-1 16,1-18 0,-19-1-1,-1-18-15,1 0 16,0-1 0,0-8-16,-10-10 15,-9 0 1,0 0-16,0 0 15,0 0 1,10 0-16,-10 0 16</inkml:trace>
  <inkml:trace contextRef="#ctx0" brushRef="#br2" timeOffset="-21048.54">26388 9262 0,'0'0'0,"0"9"0,0 19 15,0 19 1,9 19-16,-9 19 16,0 18-1,0 0-15,0 19 16,0-10-1,-9 1-15,-1 0 16,10-20 0,0 1-16,0 0 15,0 9 1,0 1 0,0-1-16,10-9 15,-10-1 1,9 11-16,1-11 15,-1-8 1,-9-1-16,9 10 16,-9-38-1</inkml:trace>
  <inkml:trace contextRef="#ctx0" brushRef="#br2" timeOffset="-20368.9">26708 11345 0,'0'0'0,"0"0"0,0 0 16,0 0-1,0 0 1,0 0-16,0 0 15,0 0 1,0 0-16,0 9 16,-10-9-1,10 10-15,-9-10 16,9 9 0,0 0-16,0-9 15</inkml:trace>
  <inkml:trace contextRef="#ctx0" brushRef="#br2" timeOffset="-20088.14">26322 11345 0,'0'0'0,"0"0"0,0 0 16,0 0-1,0 0-15,0 9 16,0 19-16,0 19 16,9 28-1,20 29 1,-1 8-16,9 10 16,1 0-1,0-9-15,-1-10 16,-18-56-1</inkml:trace>
  <inkml:trace contextRef="#ctx0" brushRef="#br2" timeOffset="-19551.27">26350 9421 0,'0'0'0,"0"0"0,0 0 16,-9-9-16,9 9 15,0 0 1,0 0-16,0 0 16,0 0-1,0-19-15,0 1 16,9-20 0,1-18-16,-1-10 15,10 0 1,9 1-1,-9 8-15,0 10 16,-1 19 0,-8 10-16</inkml:trace>
  <inkml:trace contextRef="#ctx0" brushRef="#br2" timeOffset="-14876.21">28373 16102 0,'0'0'0,"0"0"15,0 0-15,0 0 16,0-10 0,0 10-16,0-9 15,0 9 1,0 0-16,0 0 15,0 0 1,0 9-16,0 19 16,0 29-1,9 37-15,-9 18 16,0 20 0,0 8-16,0 1 15,-9-10 1,-10-9-16,0-18 15,10-39 1,-1-18-16,1-9 16,-1-1-1,10-18-15,0 0 16,0-19 0,0 0-1</inkml:trace>
  <inkml:trace contextRef="#ctx0" brushRef="#br2" timeOffset="-14631.06">28062 16261 0,'0'0'0,"0"0"15,0 0-15,0 0 16,0 0-1,0 10-15,-9-1 16,-10 29 0,0 18-16,-18 38 15,-1 9 1,0-9 0,20-57-16</inkml:trace>
  <inkml:trace contextRef="#ctx0" brushRef="#br2" timeOffset="-14318.04">28166 16064 0,'0'0'0,"9"0"16,1-9-16,18-1 15,0 20 1,19-1-16,19 19 16,0 29-1,0 8 1,-10 1-16,1 18 16,-20 10-16,1 0 15,-19-19 1,-10 0-1,-9 0-15,-9-37 16</inkml:trace>
  <inkml:trace contextRef="#ctx0" brushRef="#br2" timeOffset="-13537.65">27526 18053 0,'0'0'0,"0"0"15,9-9 1,-9-10-16,10-9 15,-1-10 1,1-18-16,18 0 16,0 9-1,0 9-15,1 10 16,-1 19 0,0-1-16,0 20 15,10-1 1,-19 10-16,0 9 15,-1 19 1,-27 19-16,-19 18 16,-19 10-1,-10-19 1,10-19-16,10-18 16,8-10-1,20-9-15,0 0 16,-1-19-1,20 9-15,-1 0 16,29 1-16,27-10 16,29 0-1,38 0 1,9-10-16,0 1 16,-9 0-1,-10-10-15,-28 9 16,-28 1-1,-19 0-15,-9-1 16,-19 1 0,-19 9-16,0 0 15</inkml:trace>
  <inkml:trace contextRef="#ctx0" brushRef="#br2" timeOffset="-12951.29">27310 17312 0,'19'0'0,"46"-19"15,76-18 1,57-1 0,18 29-16,-27 18 15,-39 19-15,-9 19 16,-28 19 0,-9 18-16,-20 29 15,-27 9 1,-29 19-16,-28 9 15,-28 0 1,-38 0-16,-38-9 16,-37-10-1,-47-18 1,-28-29-16,9-37 16,19-38-1,9-9-15,28-18 16,20-20-1,8-18-15,1-29 16,0-46 0,18-28-16,38-1 15,38 10 1,28 28-16,19 9 16,37 10-1,10 9-15,19 19 16,0 19-1,-48 28-15</inkml:trace>
  <inkml:trace contextRef="#ctx0" brushRef="#br2" timeOffset="-11724.83">19088 17659 0,'0'0'0,"-10"0"16,-18-19-16,0-9 15,0 10 1,-1-11 0,1 11-16,19-1 15,-1 0-15,10 0 16,10-9-1,-1-9 1,19-10-16,19 0 16,10 0-1,9 0-15,18 19 16,1 18 0,0 1-16,-1 18 15,-8 20 1,-1-1-16,-19 9 15,1 10 1,-1 9-16,-9 20 16,-9-1-1,-10 9 1,-9 10-16,-19-10 16,-10 10-16,-8 0 15,-11-19 1,-18 0-16,-18 0 15,-11-9 1,1-10-16,-10-18 16,-9-20-1,0-18-15,10-9 16,-1-10 0,19-9-1,0 0-15,19 0 16,0 0-1,19-10-15,0 1 16,-1-10 0,20-10-16,0 1 15,9-10 1,9-9-16,0-9 16,1 9-1,9 19-15,-10 27 16</inkml:trace>
  <inkml:trace contextRef="#ctx0" brushRef="#br2" timeOffset="-10400.73">4008 4205 0,'0'0'0,"9"0"0,0-10 15,29-8 1,47-20-16,37 1 16,0 9-1,10 9-15,-76 9 16</inkml:trace>
  <inkml:trace contextRef="#ctx0" brushRef="#br2" timeOffset="-10055.59">4196 6457 0,'0'0'0,"0"0"0,9 0 16,10-19-1,28-9-15,38-29 16,-38 20 0</inkml:trace>
  <inkml:trace contextRef="#ctx0" brushRef="#br2" timeOffset="-9677.18">3405 8671 0,'10'0'15,"37"-19"-15,122-37 16,142-47-16,84-10 16</inkml:trace>
  <inkml:trace contextRef="#ctx0" brushRef="#br2" timeOffset="-9273.18">2813 11626 0,'0'0'0,"0"0"0,0 0 16,9 0-1,19 0-15,1 0 16</inkml:trace>
  <inkml:trace contextRef="#ctx0" brushRef="#br2" timeOffset="-8964.3">1976 14826 0,'0'0'0,"0"0"16,0 0-1</inkml:trace>
  <inkml:trace contextRef="#ctx0" brushRef="#br2" timeOffset="-8771.46">2596 15980 0,'0'0'0</inkml:trace>
  <inkml:trace contextRef="#ctx0" brushRef="#br2" timeOffset="-864.92">12982 1737 0,'0'0'16,"0"0"-16,0 0 16,0 0-16,0 0 15,0 0 1,0 0-16,10 0 16,18-9-1,9 0-15,20-1 16,18 10-1,19-9 1,19-1 0,28 10-16,10-9 15,9 0-15,-10-10 16,-9 9 0,-9 10-16,19-9 15,8 0 1,11 9-16,18 0 15,10-10 1,8 10-16,1 0 16,-18 0-1,-11 10-15,-18 8 16,0 1 0,0 0-1,0 9-15,19 0 16,18 0-1,1 1-15,-19 8 16,-1-9 0,-8 0-16,-1 1 15,-9-1 1,-10 0-16,-18 0 16,9 0-1,0 0-15,-9 0 16,0 1-1,-19-11-15,0 1 16,-10 0 0,-28 0-16,-9-10 15,-9-9 1,-1 0 0,-9 0-16,0 0 15,-9-9 1,-1-1-16,1 1 15,0-10 1,-10 0-16,10 1 16,-10-1-1,9-9-15,1-10 16,9-9 0,-9 0-16,9 0 15,-10 10 1,1-1-16,0 1 15,-1-1 1,-18 10-16,9-9 16,-9-10-1,0-10 1,0 1-16,0 9 16,-1 0-1,1-9-15,-9 0 16,-1-10-1,0 0-15,-9 10 16,0 9 0,0 0-16,0 10 15,0 9 1,0 9-16,-9 9 16,0 1-1,-1 0 1,-9-1-16,1 1 15,-11-1 1,-8 10-16,-20 0 16,1 10-1,-19-1-15,-10 1 16,-28 8 0,0 1-16,-9-19 15,-29 10 1,-18-1-16,-19-9 15,-19 0 1,-28 0-16,-19-19 16,-19 10-1,-19-10 1,1 0-16,-29-9 16,9 9-1,29-9-15,-19 9 16,-9 1-1,9-10-15,9-1 16,0-8 0,19-1-16,1 1 15,27-10 1,10 0 0,18 9-16,29 10 15,0 0-15,38 19 16,37-1-1,9-8 1,29 8-16,9 1 16,19-1-1,10 1-15,8 0 16,1-1 0,0 1-16,0 9 15,9-9 1,0 9-16,10 0 15,-10 0 1,9 0-16,1 0 16,0 0-1,-10 9-15,0 0 16,10 1 0,-10-1-1,9 0-15</inkml:trace>
  <inkml:trace contextRef="#ctx0" brushRef="#br2" timeOffset="1291.09">20725 1794 0,'0'0'0,"0"0"16,9 0-16,0-19 16,20 0-1,-1 0-15,9-9 16,-8 9 0,18-9-16,0 0 15,0 9 1,0-9-16,9 9 15,10-9 1,0 0 0,19-9-16,-1-1 15,-8 10 1,8 0-16,1 9 16,9 10-16,0-1 15,-9 20 1,-1-1-1,10 10-15,10 9 16,-10 0 0,9 19-16,-8 0 15,-1 0 1,0 0-16,-19 0 16,0 0-1,0 18 1,-18 1-16,-1 0 15,-18-1 1,0 1-16,-10 9 16,-9 9-1,-19 1-15,-19 9 16,-9-1 0,-19 1-16,-29 19 15,-18-19 1,-19 0-16,-9-19 15,-19-10 1,-10-8 0,-18-11-16,-10-8 15,-9-29 1,-9-9-16,18-18 16,10-20-1,-1-18-15,20-10 16,9-18-1,9-10-15,19-19 16,19-9 0,28 0-1,28-9-15,20 0 16,18-1 0,28 10-16,47 0 15,76-9 1,159-10-16,95 19 15</inkml:trace>
  <inkml:trace contextRef="#ctx0" brushRef="#br2" timeOffset="4425.57">21515 1259 0,'9'0'0,"10"-10"0,28-8 15,9-11 1,1 11-16,-1 8 15,10 1 1,0 9-16,0 9 16,9 10-1,29 9-15,-1 0 16,1 10 0,18 9-16,-9 0 15,-10-10 1,-9 10-16,-18-9 15,-20-1 1,0 10-16,-18 0 16,0 0-1,-1 9 1,-18 1-16,0 8 16,0 10-1,0 0-15,-10 0 16,-9 10-1,-19-1-15,0 10 16,-9-9 0,-9 8-16,-10 1 15,-10 0 1,-28 0-16,-9 0 16,-19 0-1,-9-19 1,-28 0-16,-1-19 15,-9 0 1,0-18-16,10-19 16,-1-1-1,1-18-15,18-9 16,-9-19 0,0-10-16,0-9 15,9-9 1,0-19-16,10-19 15,18 0 1,20-9 0,9 9-16,18 0 15,10-9 1,19 19-16,18-1 16,20 20-1,-1 8-15,1 1 16,8 9-1,11 10-15,-1-1 16,0 1 0,-9 8-16,0 1 15,0 19 1,-10 0 0,0-1-16,-9 1 15,0 9 1,0 0-16,10 9 15,-10 1 1</inkml:trace>
  <inkml:trace contextRef="#ctx0" brushRef="#br2" timeOffset="12022.32">21825 1193 0,'10'0'15,"27"0"-15,20-9 16,27-10-16,20 0 16,9 10-1,-10-1-15,1 1 16,18 18 0,0 10-16,-9 19 15,-19 18 1,0 19-16,-18 19 15,-1 18 1,-19 10-16,-9-9 16,-9 18-1,-10 1-15,-9-10 16,-19-19 0,-28 10-1,-10-10-15,-28-9 16,-9-1-1,-28-8-15,-20-1 16,1-18 0,9-10-16,0-18 15,0-1 1,10-9-16,-1 1 16,-9-11-1,1-8-15,8-10 16,10 0-1,-19-10-15,0-8 16,10-1 0,-1-19-16,10-18 15,-9-19 1,-1-19-16,10 0 16,19-9-1,18-10 1,20 10-16,9 0 15,18-10 1,1-18-16,18 9 16,19 19-1,1 9-15,18 10 16,0 9 0,0 28-1,-10 9-15,-18 29 16</inkml:trace>
  <inkml:trace contextRef="#ctx0" brushRef="#br0" timeOffset="-176603.44">12803 1850 0,'0'0'0,"0"0"0,-9-28 16,9 28-1,0 0-15,0 9 16,9 0 0,1 1-1,-1-10-15,20 0 16,8-10 0,10-18-1,10-9-15,-10 18 16,0 28-1,9-9 1,10 10-16,0-10 16,9 9-1,-9-9-15,0-28 16,-10 19 0,10 18-16,0-9 15,0 9 1,0 10-1,18-19-15,1 0 16,9-9 0,0-1-16,-9-8 15,-1-1 1,11 10 0,-1 27-16,0 1 15,0-19 1,9 19-1,1-29-15,-1-8 16,1 27 0,-1 0-1,1 10-15,9-9 16,-1-20 0,1 10-16,-9 19 15,9-10 1,-19-9-1,0 0-15,0 28 16,9-18 0,1 18-16,-1-9 15,10-10 1,0 19 0,0-9-16,9-38 15,-18 1 1,-20 46-1,11 0-15,-1-9 16,-10-1 0,1 20-16,9-10 15,-9-28 1,9 0 0,0 0-16,-9 0 15,-1 0 1,20 19-1,-10-29-15,-10-18 16,-8 10 0,18 36-16,0 20 15,0-19 1,0 9 0,0-10-16,-9-27 15,18 28 1,1-10-16,-10-9 15,9-19 1,-9 1 0,0 8-16,-9 29 15,-10 0 1,-9-10 0,0 10-16,-10 9 15,-9-28 1,-9 0-16,0-9 15,-1 18 1,-18 1 0,0-10-16,0-10 15,-10 10 1,1 0-16,-1 10 16,-9-10-1,0 0 1,0 0-16,0 0 15,-19-19 1,-9 9 0,-19-8-16,-28 36 15,-10 1 1,-9-47-16,-19 9 16,-19 10-1,1 9 1,-1 9-16,-9-18 15,0-1 1,0 20 0,-10 37-16,1-38 15,-10-56 1,19 19-16,-10 9 16,1-9-1,8 9-15,-8 1 16,-10 8-1,19 1 1,-19-10-16,-9-9 16,18 28-1,-9-28 1,19-28-16,9 37 16,1-19-1,-10 10-15,-1 9 16,1 29-1,-19 8 1,10-8-16,-1-20 16,1 1-1,-1 0-15,-9-38 16,0 9 0,1 20-1,-1 8-15,0 29 16,9-10-1,19 1 1,-18-48-16,18 1 16,29 27-1,-1 20-15,1 37 16,-1-57 0,29-18-1,19 66-15,18-10 16,10-10-1,0 1-15,18-28 16,1-1 0,-1 20-1,1-10-15,9 0 16,0 9 0,-10-9-1,10 0-15,0 0 16,0 0-1,-9-19 1,0 10-16,9 9 16,0 0-1,0 28-15,-10 0 16,10-9 0,-9-10-1,9-9-15,0 0 16,0-9-1,-10 0-15,10-10 16,-9 10 0,9 9-1,0 9-15,0-9 16,0 0 0,0 9-1,0-9-15,0 0 16,0-9-1,0 9 1,0 0-16,0 0 16,0 0-1,0-19-15,0 0 16,0 19 0,0 0-1,0 0-15,0 0 16,0 0-1,0 0-15,0 0 16,0 0 0,0 0-1,0 0-15,0 0 16,-9 0 0,9 0-1,0 0-15,0 10 16,0-10-1,0 0-15,0 0 16,0 0 0,0-10-1,0 10-15,0 0 16,9 19 0,-9-9-1,0-10-15,0-10 16,0 1-1,0 9-15,0 0 16,0 0 0,0 0-1,9 28-15,-9-9 16,0-29 0,0 10-16,0 0 15,0 0 1,0 0-1,0 0-15,0 0 16,10-9 0,-10 0-1,0 9-15,9 0 16,1-19 0,-10 9-1,9 10-15,-9-9 16,9 9-1,1 0 1,-1 0-16,1-19 16,-10 10-1,9 28 1,1 28-16,-10-10 16,0-46-1,0 9 1,0-10-16,0 10 15,0 0 1,9-9-16,-9 0 16,0 9-1,9-10 1,-9 1-16,0 9 16,0 0-1,10 0 1,-1-10-16,1 1 15,-10 0 1,9 9 0,0 0-16,1 0 15,-1 0 1,10-10 0,0-8-16,0 8 15,9-9 1,-9 10-16,9 0 15,-9-1 1,9 10 0,0-9-16,0-1 15,1 10 1,-1-9 0,0 9-16,0 0 15,10 0 1,0 9-1,-1 1-15,1-20 16,9 29 0,-10-9-16,10-1 15,-9 0 1,9 10 0,-9 0-1,9 0-15,9-38 16,1 19-1,-1 9 1,1 1-16,-1-1 16,10 10-1,9-10 1,-9 1-16,19-10 16,28 9-1,-48 0-15</inkml:trace>
  <inkml:trace contextRef="#ctx0" brushRef="#br0" timeOffset="-175440.57">13481 5969 0,'0'0'0,"0"0"16,0 0-16,0 0 16,0-19-1,0 0 1,0 10-16,0-10 15,9-47 1,-9 10 0,10 75-16,-10-10 15,0 1 1,0-10-16,0 0 16,9 18-1,-9-8 1,9-1-16,1 1 15,-1-10 1</inkml:trace>
  <inkml:trace contextRef="#ctx0" brushRef="#br0" timeOffset="-174451.12">13641 5415 0,'9'-19'0,"-9"1"15,0 18 1,10-10-16,8-18 16,1 0-1,9 19 1,1-10-16,18 0 15,9-9 1,10 9 0,0-9-16,0 19 15,-10 27 1,1 1-16,-1 28 16,-9 9-1,-9-18-15,-10 28 16,-9-20-1,-10-8 1,-9 28-16,-9 46 16,-20-18-1,1-47 1,-19 0-16,-19-10 16,-9-8-1,9-11 1,-9-18-16,0-18 15,9-20 1,0 1 0,10-10-16,-1-47 15,20-9 1,27 28-16,1-10 16,18 1-1,1 37 1,-1 37-16,-9 1 15</inkml:trace>
  <inkml:trace contextRef="#ctx0" brushRef="#br0" timeOffset="-173509.93">13641 940 0,'0'0'0,"0"0"0,0 0 15,9 0 1,1-10 0,8-18-16,11-28 15,8 18 1,1 20 0,9 8-16,0 10 15,19 0 1,0 19-16,-1 0 15,1 9 1,0 28 0,-9 19-16,-10 19 15,0-19 1,-28-19-16,-1 1 16,-18 8-1,-18-8 1,-20 27-16,-19 1 15,-8-48 1,-11-9 0,-18-9-16,0-19 15,0-19 1,0 10 0,-9-29-16,8-9 15,20-28 1,0-18-16,28 8 15,19 29 1,9-75 0,9-20-16,20 86 15,28 8 1,-20 29-16</inkml:trace>
  <inkml:trace contextRef="#ctx0" brushRef="#br0" timeOffset="-164810.39">13923 1221 0,'0'0'0,"9"0"16,1 0-16,9 0 15,-1 0 1,1 0-16,-9 0 15,-1 0 1,0 0 0,1 0-16,-1 0 15,1 0 1,-1 10-16,0-1 16,1 0-1,-1 20-15,1 27 16,-1 19-1,1 19-15,-10-38 16</inkml:trace>
  <inkml:trace contextRef="#ctx0" brushRef="#br0" timeOffset="-162244.82">13095 621 0,'0'0'0,"0"0"16,10 0-16,-1-10 15,19 1 1,10 0-16,9-10 15,19 0 1,18 0-16,10 10 16,10 0-1,-1-1-15,20 1 16,8 18 0,1-9-1,-10 10-15,19 8 16,10 1-1,-10-10-15,0 1 16,10 9 0,-1-19-16,1 9 15,18 0 1,-18-9-16,-1 0 16,10 10-1,-9-10-15,9 0 16,-1 9-1,1-9-15,0 0 16,10 0 0,-10-9-16,-1 9 15,-8 9 1,0-9-16,8 0 16,1 0-1,0 10 1,0-10-16,10 9 15,-1 0 1,-9-9-16,-19 10 16,0-10-1,-9 0-15,-10 9 16,-9 0 0,0 1-16,0-1 15,-10 1 1,-18-1-16,-10 0 15,-9-9 1,9 0-16,0 10 16,1-1-1,-20 1-15,1-1 16,-20 0 0,1 1-16,0-10 15,-1 9 1,-9 0-16,1 1 15,-1-1 1,-9 1 0,-1 8-16,1 1 15,0 9 1,0 0-16,0 29 16,0 8-1,-1 10-15,1 0 16,0 19-1,-10-9-15,1-1 16,-1-9 0,-9 0-16,10 10 15,-10-1 1,0 1-16,0-10 16,0-10-1,0-8-15,0-20 16,0 1-1,-10-1-15,10-18 16,-9 0 0,9-10-1,-10 1-15,1-1 16,0 0 0,-10 1-16,0-10 15,-19 0 1,-9 0-16,-28-10 15,-19 1 1,-19 0-16,-28-1 16,-19 1-1,-28 9-15,-29 0 16,-27 0 0,-20 0-16,-18-10 15,0 10 1,0 0-16,9 0 15,10 10 1,-1 9-16,1-1 16,18 1-1,19 0-15,1 0 16,8-19 0,1 0-1,-10 0-15,19 0 16,10-10-16,18 1 15,10-1 1,9-8 0,18-1-16,11 0 15,8 0 1,11 1-16,8-1 16,1 0-1,-1-9-15,10 0 16,9 0-1,10-10-15,9-9 16,0 10 0,1-1-16,8 1 15,10-10 1,0 9-16,9 1 16,1-1-1,-1 1 1,1-10-16,8 0 15,1 0-15,0 0 16,0 0 0,-1 0-16,11 10 15,-1-10 1,9 9 0,1 19-16</inkml:trace>
  <inkml:trace contextRef="#ctx0" brushRef="#br0" timeOffset="-132693.93">13010 2000 0,'0'0'0,"0"0"0,0 0 16,0 0-1,0 0-15,10 0 16,-1-9 0,1 18-1,-10-9-15,0 0 16,9 28-1,-9-9-15,9-10 16,1 48 0,-1 18-1,1 0-15,-1 9 16,-9-28 0,10-9-1,-10 57-15,0-11 16,0-27-1,-10 18 1,1-8-16,-10-11 16,9 1-1,1-19-15,0-10 16,9 1 0,-10 28-1,10 9-15,0-28 16,10-29-1,-1 10 1,-9 1-16,0-11 16,0 1-1,9-10-15,-9 1 16,0-10 0,0 0-1,0 0-15,0 0 16,0 0-1,0-10 1</inkml:trace>
  <inkml:trace contextRef="#ctx0" brushRef="#br0" timeOffset="-132393.23">12719 3464 0,'0'0'0,"0"0"16,0 18 0,0 20-16,0-19 15,9-10 1,1 10 0,18 0-16,0-10 15,19-9 1,10-9-16,8-29 15,11-9 1,-1 0 0,-28 10-16,-9 9 15,-29 18 1</inkml:trace>
  <inkml:trace contextRef="#ctx0" brushRef="#br0" timeOffset="-131907.46">12973 2122 0,'0'0'0,"0"0"16,0 0-16,0 0 15,0 0 1,0 0 0,0-9-16,0-1 15,0 10 1,-10 10-1,-8 8-15,-20 20 16,-18 18 0,8-9-16,20-28 15</inkml:trace>
  <inkml:trace contextRef="#ctx0" brushRef="#br0" timeOffset="-131620.67">13170 1897 0,'0'0'0,"0"0"16,0 0-16,10 9 15,-1 10 1,1 47 0,8 9-16,1-28 15,0 9 1,0-9 0,-10-19-16</inkml:trace>
  <inkml:trace contextRef="#ctx0" brushRef="#br0" timeOffset="-131112.44">12625 3220 0,'0'0'0,"0"0"16,0 0-16,0 0 15,9 18 1,1 11 0,8 8-16,1-9 15,-9-9 1,18 9-16,0 0 15,19-18 1,10-29 0,18-19-1,0 1-15,10-19 16,-10-1 0,-9 1-16,-38 28 15</inkml:trace>
  <inkml:trace contextRef="#ctx0" brushRef="#br0" timeOffset="-129793.9">13669 5997 0,'0'0'0,"0"0"15,0-9 1,0 9-16,0 0 16,0 18-1,0 48 1,0 18-16,0 29 16,0-10-1,-9 57 1,-1 37-16,10-38 15,0 29 1,-9 0-16,-1-67 16,1-27-1,0 10 1,9-29-16,0-38 16,0 1-1,0-10 1,0-9-16,0-19 15,0 0 1,0 0-16,0 0 16</inkml:trace>
  <inkml:trace contextRef="#ctx0" brushRef="#br0" timeOffset="-129537.2">13509 7714 0,'0'0'0,"0"0"16,0 9-16,0 10 15,-9 9 1,18 0 0,29 19-16,18 10 15,1-29 1,8-19-1,20-46 1,0-39-16,-29-55 16,48-188-16</inkml:trace>
  <inkml:trace contextRef="#ctx0" brushRef="#br0" timeOffset="-128524.77">11947 11420 0,'0'-9'0,"-18"-29"0,-1-9 15,0-37 1,0-1-16,10 66 16,-1 10-1,10 0 1,0 9-16,-9-10 16,9 29-1,-9 37 1,-1 48-16,1 8 15,18 19 1,1 29 0,-1 18-16,0 10 15,1-29 1,-1-27-16,1-29 16,-10 0-1,0 29 1,0-29-16,0-66 15,0 1 1,0-19 0,0-19-16,0 9 15,0-9 1</inkml:trace>
  <inkml:trace contextRef="#ctx0" brushRef="#br0" timeOffset="-128295.76">11816 12959 0,'0'0'0,"0"0"0,0 0 15,0 0-15,9 9 16,1 0 0,-1 10-1,19 9-15,0-9 16,10-19-1,9-9 1,0-19-16,-19 9 16</inkml:trace>
  <inkml:trace contextRef="#ctx0" brushRef="#br0" timeOffset="-128007.74">11778 11307 0,'0'0'0,"0"0"0,0 10 16,-19-1 0,0 10-1,-9 9-15,0 0 16,9-18 0</inkml:trace>
  <inkml:trace contextRef="#ctx0" brushRef="#br0" timeOffset="-127821.12">11816 10941 0,'0'10'0,"9"-10"15,-9 0-15,28 9 0,57 38 16,103 75-1,113 103-15</inkml:trace>
  <inkml:trace contextRef="#ctx0" brushRef="#br0" timeOffset="-124385.39">27009 7188 0,'0'0'0,"9"0"16,10 0-1,9-9-15,19 9 16,19-9 0,9-1-1,19 20 1,10 27-16,-1 1 15,1 46 1,-10 1-16,-38-57 16,10 9-1,9 29 1,-18 37-16,-10 10 16,-19-19-1,-9 9-15,-19 9 16,-9 29-1,-10 0 1,-10-57-16,-36 38 16,-48 66-1,-10-38 1,-8-56-16,-10-10 16,0-9-1,9-28 1,-28-37-16,0-29 15,-19 10 1,-28-85 0,19-56-16,56 46 15,29 11 1,18-11-16,29 11 16,18-11-1,19-8 1,10-38-1,18 28-15,1 56 16,18-47 0,0 29-16,10 18 15,28 10 1,-19 28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D7F6-AA16-42FC-E2D3-1F0FC7C37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31E7D-3A26-4F94-EFB0-E9B1E6E6F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DE261-76A5-CCA7-9CFE-743BF87E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BD4-7C43-479D-93C0-B9D49CC1FD4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728B-E4ED-A201-E588-955601B7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1AEC2-CAFB-EB0E-E914-F5D6A1BB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CB-BFD0-4118-BB43-A69CA5462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2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319E-2498-FBB7-688D-A70091ED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38FDC-A837-1614-E212-FCB9BA10B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472C-685E-9DF1-8942-061454AA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BD4-7C43-479D-93C0-B9D49CC1FD4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1F8F-BD57-17CC-FA95-87134DBF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D9EE1-438B-7385-E839-1D298C70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CB-BFD0-4118-BB43-A69CA5462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77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DD2F-1E61-E082-DD93-2221E5172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45652-37F9-2966-7F31-2781038E2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16BF7-4E37-1DE7-EA2D-A602A67D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BD4-7C43-479D-93C0-B9D49CC1FD4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1C343-1D9C-141B-437C-BF6819C9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CE2D-E7EB-4A81-D5F4-2D4FAB36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CB-BFD0-4118-BB43-A69CA5462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37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9DF3-9CAC-EC9F-0D31-EE068D6A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BDE0-ABB2-99D2-CCF8-D1D4DF143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8226-BBEB-2C7F-4FE4-C4767F6C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BD4-7C43-479D-93C0-B9D49CC1FD4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F367-6C40-11E6-698B-52C276BC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C9A1-E0DC-A83F-5AC2-A6F1C1F3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CB-BFD0-4118-BB43-A69CA5462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2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0F4E-7F19-5A86-4D08-8D5E3CF0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AF565-A37A-ABC6-BE9C-8336DC8DE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85F4-0F9F-D57A-A90F-347D4BCB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BD4-7C43-479D-93C0-B9D49CC1FD4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0A2E5-76BC-658D-82CA-6478CC73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6BE58-3BD0-FFA4-D2DE-653B7BCD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CB-BFD0-4118-BB43-A69CA5462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3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A723-A7E6-B87C-ED66-0294B67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AB1D-C2E1-BD2C-79F9-36BCF73C6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13913-98A4-8CB8-CE74-9F21DAD34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D46A0-86CA-2D62-A9D6-254D561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BD4-7C43-479D-93C0-B9D49CC1FD4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1F313-F8D1-8185-E2C1-78AE74EF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7D6E-9735-2EA9-E69F-19D2D015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CB-BFD0-4118-BB43-A69CA5462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7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B9D8-D7E9-084A-61FC-BA87452E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505BB-FFC8-F693-B476-733B3332E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7C10D-D4BE-B46A-640B-97059CB03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81EB3-07E7-880E-F10E-7F1CC00C9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B1956-57C8-CC34-928F-C102EE4CE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E760C-7F89-697F-6F36-3DDDFBD6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BD4-7C43-479D-93C0-B9D49CC1FD4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27650-7686-E01A-3620-E5ABD228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E25BB-6B86-545A-0551-256197E3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CB-BFD0-4118-BB43-A69CA5462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90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6221-8550-F70F-2CDB-671DDEBB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95B78-C757-4DB2-E1AC-FD1C26AA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BD4-7C43-479D-93C0-B9D49CC1FD4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DF544-B0E0-51EB-7DA0-C8AA2F98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46971-0661-459C-EB1C-A1545384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CB-BFD0-4118-BB43-A69CA5462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5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7D499-CC5F-6436-CFDF-AE23C83A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BD4-7C43-479D-93C0-B9D49CC1FD4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C6714-979D-C96C-C29F-C4C8824B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02227-B6DF-0D08-5DD2-C0CA042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CB-BFD0-4118-BB43-A69CA5462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9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69FE-AF6C-1C21-B00A-2D552FF8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748D-15CE-7A05-A9F9-2ED05E814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2EE33-A728-2F2A-10BD-060FF84A0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47BE0-C09E-5319-1217-D137D2CE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BD4-7C43-479D-93C0-B9D49CC1FD4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E5B91-D25B-A4B6-2633-AF331F1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FA662-4A54-F80A-5ABF-04974C40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CB-BFD0-4118-BB43-A69CA5462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DFC6-C8C8-CA41-E295-7FE8B1F9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8AF00-6FF8-6DF5-34C8-18C700BF1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736E1-2F71-D129-0E08-39F9D5ECA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3F157-99A8-03A0-247D-45D79BF0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DBD4-7C43-479D-93C0-B9D49CC1FD4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AD5C6-3FA8-3E8C-9D71-D4C86383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C8462-06AD-18C2-30C1-56732503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CB-BFD0-4118-BB43-A69CA5462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2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6221A-8EF9-2A21-07E7-E3D576C3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22DF4-FA1B-6BFA-7BD5-4CA921E3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59FA-3078-24BF-AF0D-8F3A413B0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0DBD4-7C43-479D-93C0-B9D49CC1FD4D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B975-0B02-77C8-8C83-C73D5E9FE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5C1D4-1012-EEBF-9190-3716CD897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9CFCB-BFD0-4118-BB43-A69CA5462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10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0CF572-0CCE-71B4-147A-1229831053B3}"/>
                  </a:ext>
                </a:extLst>
              </p14:cNvPr>
              <p14:cNvContentPartPr/>
              <p14:nvPr/>
            </p14:nvContentPartPr>
            <p14:xfrm>
              <a:off x="433440" y="142560"/>
              <a:ext cx="11576160" cy="670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0CF572-0CCE-71B4-147A-1229831053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080" y="133200"/>
                <a:ext cx="11594880" cy="67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145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49B7C0-B806-BF93-978E-9EF5FE8C0F61}"/>
                  </a:ext>
                </a:extLst>
              </p14:cNvPr>
              <p14:cNvContentPartPr/>
              <p14:nvPr/>
            </p14:nvContentPartPr>
            <p14:xfrm>
              <a:off x="0" y="3960"/>
              <a:ext cx="12188880" cy="671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49B7C0-B806-BF93-978E-9EF5FE8C0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5400"/>
                <a:ext cx="12207600" cy="67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07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60ED9C-8EA3-D2B2-44D7-8470F05E97FD}"/>
                  </a:ext>
                </a:extLst>
              </p14:cNvPr>
              <p14:cNvContentPartPr/>
              <p14:nvPr/>
            </p14:nvContentPartPr>
            <p14:xfrm>
              <a:off x="507960" y="382320"/>
              <a:ext cx="10472040" cy="584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60ED9C-8EA3-D2B2-44D7-8470F05E97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600" y="372960"/>
                <a:ext cx="10490760" cy="58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60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E239C8-60F8-053B-ADB8-F3A274E459D7}"/>
                  </a:ext>
                </a:extLst>
              </p14:cNvPr>
              <p14:cNvContentPartPr/>
              <p14:nvPr/>
            </p14:nvContentPartPr>
            <p14:xfrm>
              <a:off x="125280" y="368640"/>
              <a:ext cx="10986840" cy="628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E239C8-60F8-053B-ADB8-F3A274E459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20" y="359280"/>
                <a:ext cx="11005560" cy="63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58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A14C15-380B-EAFB-879D-B969700DF251}"/>
                  </a:ext>
                </a:extLst>
              </p14:cNvPr>
              <p14:cNvContentPartPr/>
              <p14:nvPr/>
            </p14:nvContentPartPr>
            <p14:xfrm>
              <a:off x="247320" y="98640"/>
              <a:ext cx="11887560" cy="626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A14C15-380B-EAFB-879D-B969700DF2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960" y="89280"/>
                <a:ext cx="11906280" cy="62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74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5ABD56-3116-8EBA-B0A9-6EDBDB9EA44D}"/>
                  </a:ext>
                </a:extLst>
              </p14:cNvPr>
              <p14:cNvContentPartPr/>
              <p14:nvPr/>
            </p14:nvContentPartPr>
            <p14:xfrm>
              <a:off x="551880" y="280800"/>
              <a:ext cx="11345760" cy="614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5ABD56-3116-8EBA-B0A9-6EDBDB9EA4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520" y="271440"/>
                <a:ext cx="11364480" cy="61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60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35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40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99A89A-1727-06F6-0DC0-29CD8906D8A0}"/>
                  </a:ext>
                </a:extLst>
              </p14:cNvPr>
              <p14:cNvContentPartPr/>
              <p14:nvPr/>
            </p14:nvContentPartPr>
            <p14:xfrm>
              <a:off x="724680" y="236880"/>
              <a:ext cx="11010600" cy="591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99A89A-1727-06F6-0DC0-29CD8906D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320" y="227520"/>
                <a:ext cx="11029320" cy="59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65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016EA2-3061-0B21-D57A-0AFD808AF4E7}"/>
                  </a:ext>
                </a:extLst>
              </p14:cNvPr>
              <p14:cNvContentPartPr/>
              <p14:nvPr/>
            </p14:nvContentPartPr>
            <p14:xfrm>
              <a:off x="890640" y="358560"/>
              <a:ext cx="9262800" cy="525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016EA2-3061-0B21-D57A-0AFD808AF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280" y="349200"/>
                <a:ext cx="9281520" cy="527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23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1DEE83-85DC-B609-753F-798205FC44DC}"/>
                  </a:ext>
                </a:extLst>
              </p14:cNvPr>
              <p14:cNvContentPartPr/>
              <p14:nvPr/>
            </p14:nvContentPartPr>
            <p14:xfrm>
              <a:off x="945000" y="196560"/>
              <a:ext cx="6597360" cy="466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1DEE83-85DC-B609-753F-798205FC44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187200"/>
                <a:ext cx="6616080" cy="46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22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7619E5-34C6-8228-6DC1-CA61B5F4FFC5}"/>
                  </a:ext>
                </a:extLst>
              </p14:cNvPr>
              <p14:cNvContentPartPr/>
              <p14:nvPr/>
            </p14:nvContentPartPr>
            <p14:xfrm>
              <a:off x="264240" y="182880"/>
              <a:ext cx="11271240" cy="543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7619E5-34C6-8228-6DC1-CA61B5F4FF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880" y="173520"/>
                <a:ext cx="11289960" cy="54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47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A9DC54-BFE0-79E8-F71E-4BFCF41D6879}"/>
                  </a:ext>
                </a:extLst>
              </p14:cNvPr>
              <p14:cNvContentPartPr/>
              <p14:nvPr/>
            </p14:nvContentPartPr>
            <p14:xfrm>
              <a:off x="1290240" y="155880"/>
              <a:ext cx="10692000" cy="579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A9DC54-BFE0-79E8-F71E-4BFCF41D68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0880" y="146520"/>
                <a:ext cx="10710720" cy="58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71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87309A-EA3F-5899-7CDC-6836F326A6F7}"/>
                  </a:ext>
                </a:extLst>
              </p14:cNvPr>
              <p14:cNvContentPartPr/>
              <p14:nvPr/>
            </p14:nvContentPartPr>
            <p14:xfrm>
              <a:off x="264240" y="68040"/>
              <a:ext cx="11870640" cy="685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87309A-EA3F-5899-7CDC-6836F326A6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880" y="58680"/>
                <a:ext cx="11889360" cy="68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55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EAFBA3-F7E7-49D3-C089-673B3308AC3C}"/>
                  </a:ext>
                </a:extLst>
              </p14:cNvPr>
              <p14:cNvContentPartPr/>
              <p14:nvPr/>
            </p14:nvContentPartPr>
            <p14:xfrm>
              <a:off x="250560" y="84960"/>
              <a:ext cx="11938320" cy="646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EAFBA3-F7E7-49D3-C089-673B3308AC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200" y="75600"/>
                <a:ext cx="1195704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80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2B7D20-9F85-0D70-F3D9-0BDC5820FEC0}"/>
                  </a:ext>
                </a:extLst>
              </p14:cNvPr>
              <p14:cNvContentPartPr/>
              <p14:nvPr/>
            </p14:nvContentPartPr>
            <p14:xfrm>
              <a:off x="379440" y="88200"/>
              <a:ext cx="11745360" cy="667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2B7D20-9F85-0D70-F3D9-0BDC5820FE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080" y="78840"/>
                <a:ext cx="11764080" cy="66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82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1</cp:revision>
  <dcterms:created xsi:type="dcterms:W3CDTF">2023-05-02T15:49:14Z</dcterms:created>
  <dcterms:modified xsi:type="dcterms:W3CDTF">2023-05-02T15:49:21Z</dcterms:modified>
</cp:coreProperties>
</file>