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4:56:07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 1109 0,'0'0'0,"0"9"15,0 10-15,-9 18 16,-19 29 0,9 28-16,0 28 15,-9 19 1,9 18-1,0-9-15,10-28 16,-1-19 0,10-18-16,-9-10 15,0-19 1,-20-18-16,20-20 16</inkml:trace>
  <inkml:trace contextRef="#ctx0" brushRef="#br0" timeOffset="599.07">1816 1268 0,'9'0'0,"10"-19"0,37-18 16,29-1-1,18 1-15,10 9 16,-28 18 0,9 1-16,-19 18 15,-9 1 1,-9-1-16,-20 19 15,-18 0 1,0 0-16,-29 29 16,-27 37-1,-48 18-15,-28 10 16,0-28 0,38-47-16,19-19 15,18-9 1,10-19-16,9 0 15,10 0 1,9 0-16,9 0 16,10-10-1,28-8-15,28 8 16,29 1 0,-10 18-16,-10 1 15,-27 8 1,-10 1-1,-28 9-15,-19 0 16,-38 29 0,-65 46-16,-170 103 15</inkml:trace>
  <inkml:trace contextRef="#ctx0" brushRef="#br0" timeOffset="3783.47">3086 1747 0,'0'0'0,"0"0"16,0 9-1,-10 19-15,-9 0 16,1 19-1,-1 0-15,9 9 16,1-18 0,0 0-16,18-20 15,0 1 1,20-10-16,8-9 16,29-28-1,19-19 1,9-18-16,-28-1 15,-19 10-15,-19 9 16,-28 9 0,-9 1-1,-39-1-15,-36-9 16,-20 19 0,-18 9-16,19 10 15,56 9 1</inkml:trace>
  <inkml:trace contextRef="#ctx0" brushRef="#br0" timeOffset="4686.08">3904 1784 0,'0'0'0,"0"0"15,0 10-15,-9 18 16,-1 19 0,20 9-16,-1-9 15,10 0 1,0-10-16,9-18 16,0-10-1,0-9-15,1-18 16,8-10-1,-9-10-15,-9-18 16,-19 9 0,-19 0-16,-18 0 15,-20 19 1,10 0-16,0 18 16,19 1-1,19 9-15,-1 0 16,20 0-1,8 0-15,39 0 16,37-9 0,38-10-16,-1-19 15,1-9 1,-10-9 0,-28 0-16,-28 9 15,-28 0 1,-19 19-16,-19 0 15,-10 9 1,-27-9-16,-48 0 16,-28 18-1,19 20-15,19 8 16,18 1 0,29 0-16,9 0 15,19 9 1,29 19-16,27 18 15,29 1 1,9 0-16,-10-10 16,-27-9-1,-19-10 1,-20 1-16,1-19 16,-19 9-16,-19 0 15,-37 10 1,-38-1-1,-57-9-15,-159 10 16</inkml:trace>
  <inkml:trace contextRef="#ctx0" brushRef="#br0" timeOffset="5116.07">5052 724 0,'0'0'0,"0"0"16,0 9-16,0 10 16,0 9-1,0 29-15,0 8 16,0 10 0,9 29-16,1 27 15,-1 10 1,0-1-16,-9 1 15,0-19 1,-9-38-16,-10-18 16,0-19-1,1-9-15,-1-29 16</inkml:trace>
  <inkml:trace contextRef="#ctx0" brushRef="#br0" timeOffset="5544.69">5014 1512 0,'0'0'0,"10"0"0,18 9 16,19 1-1,19-1-15,-10 10 16,1-10 0,-10 1-16,0-10 15,-10 0 1,1-10-16,0-8 16,-10-1-1,-9 9-15,-1 1 16,-8 18-1,-1 10-15,1 19 16,-1 18 0,0 19-1,1 0-15,-1-9 16,1-19 0,-1-10-16,-9-18 15,0 0 1,0-19-16,0 0 15</inkml:trace>
  <inkml:trace contextRef="#ctx0" brushRef="#br0" timeOffset="5754">5635 1146 0,'0'0'0,"0"0"15,0 0 1,0 0-16,0 0 16</inkml:trace>
  <inkml:trace contextRef="#ctx0" brushRef="#br0" timeOffset="6232.32">6134 1615 0,'0'0'0,"0"0"0,0 0 15,0 10-15,0 8 16,-10 39 0,-9 18-16,10 19 15,0-29 1,-1-18-16,1-19 16,9-9-1,0-19 1,0 0-16,0 0 15,0-9-15,0-10 16,9-19 0,10-8-16,9-1 15,0 0 1,10 9 0,-19 10-16,0 19 15,0-1 1,-1 20-16,11 8 15,-1 20 1,9 28-16,1 27 16,9 11-1,-28-57-15</inkml:trace>
  <inkml:trace contextRef="#ctx0" brushRef="#br0" timeOffset="6966.6">7074 1606 0,'0'0'0,"0"0"16,-18 0-1,-20 19-15,-9 28 16,0 18 0,19 20-16,18-10 15,1-19 1,18-18-16,1-20 16,18 1-1,9-19-15,11-9 16,17-19-1,11-29-15,-11 1 16,-8-10 0,-19 19-16,-20 19 15,1 0 1,-19 19-16,0-1 16,0 10-1,0 19-15,0 37 16,0 57-1,0 28 1,0 18-16,-19 10 16,1-19-1,-11-9-15,-8-19 16,-1-28 0,0-29-16,10-18 15,0-9 1,9-19-16,10-19 15,-1 0 1,1-28-16,0-66 16,27-66-1,20-37-15,9 28 16,9 47 0,20 10-16,-1 27 15,-19 20 1,-9 27-16,-28 10 15,0 19 1,-19-1-16,-19-9 16,0 10-1</inkml:trace>
  <inkml:trace contextRef="#ctx0" brushRef="#br0" timeOffset="7483.04">1364 2694 0,'0'0'0,"9"0"0,20-18 16,65-1 0,66 0-16,75-9 15,75 9 1,67 10-16,84 18 15,9 0 1,-9 20-16,-38-11 16,10-18-1,-19-9-15,9-10 16,19-9 0,-9 9-16,-66 10 15,-66 0 1,-85-1-16,-74 10 15,-48 0 1,-38 0-16,-18 0 16,-19 0-1,-19-9-15</inkml:trace>
  <inkml:trace contextRef="#ctx0" brushRef="#br0" timeOffset="8349.24">5729 3079 0,'0'0'0,"0"0"0,0 9 16,0 29-1,0 28-15,-9 27 16,-1 39 0,10 37-16,-9 18 15,-10 29 1,0 9-16,-9 0 16,9-28-1,0-28-15,10-19 16,9-18-1,0-29-15,0-19 16,0-18 0,-9-10-16,9-37 15</inkml:trace>
  <inkml:trace contextRef="#ctx0" brushRef="#br0" timeOffset="8782.99">5061 4984 0,'0'0'0,"0"0"0,10 9 15,-1 0 1,0 20-16,20 8 16,-1 10-1,0 0-15,0 9 16,10-9 0,-10-9-16,0-1 15,1-18 1,-1 0-16,0-1 15,19-18 1,19-9 0,28-38-16,9-19 15,20-37 1,-10-9-16,-10 18 16,-37 19-1,-19 37-15,-28 19 16</inkml:trace>
  <inkml:trace contextRef="#ctx0" brushRef="#br0" timeOffset="9322.06">5607 6231 0,'0'0'0,"0"19"16,9 28-16,-9 28 15,0 28 1,0 10 0,10-10-16,-10-18 15,0-10-15,0-10 16,-10-8 0,1-20-16,-1 1 15,1-20 1,0 1-16,-1-9 15,10-10 1,0 0-16</inkml:trace>
  <inkml:trace contextRef="#ctx0" brushRef="#br0" timeOffset="9598.96">4854 6185 0,'0'0'0,"0"0"16,10 0-16,27-19 16,57 0-1,38-9-15,9 18 16,0 20-1,19-1-15,0 10 16,9 0 0,1 0-16,140 9 15</inkml:trace>
  <inkml:trace contextRef="#ctx0" brushRef="#br0" timeOffset="9965.77">6265 6663 0,'0'0'0,"0"0"0,0 0 15,0 9 1,0 20-16,0-1 16,0 19-1,0 0-15,0 9 16,10 0 0,-10-9-16,0 9 15,0-9 1,0 10-16,0-1 15,0 0 1,-19 19-16,0 10 16,10-48-1</inkml:trace>
  <inkml:trace contextRef="#ctx0" brushRef="#br0" timeOffset="10666.52">4026 5950 0,'0'0'0,"0"0"0,19 0 15,28 0 1,57 9 0,56 1-16,47 9 15,37-19 1,20-10-16,18-9 15,-9-9 1,-10 0-16,-9 9 16,-19 10-1,-28 9-15,-28 9 16,-29 10 0,-18 0-16,-19-10 15,-28 1 1,-19-10-16,-19 9 15,-10 0 1,-18 1-16,0 18 16,-19 28-1,-10 57 1,-8 56-16,-20 28 16,0 18-16,1 1 15,9 0 1,9-19-1,9-9-15,1-10 16,9-9 0,-10-10-16,10-37 15,-9-18 1,0-29-16,-1-28 16,10-10-1,0-18-15,-9-19 16</inkml:trace>
  <inkml:trace contextRef="#ctx0" brushRef="#br0" timeOffset="11490.14">3961 6091 0,'0'0'0,"0"0"0,0-10 15,0 1 1,0 9-16,0 0 15,0 0 1,0 0-16,0 0 16,9 28-1,19 75-15,0 76 16,-9 36 0,-9 11-16,-10-20 15,-19-9 1,0-9-16,-9-10 15,0-37 1,-1-10-16,20-9 16,-1-28-1,1-19-15,0-28 16,9-10 0,0-9-16,0-9 15,0 0 1,0-19-1,0 0-15,9 0 16,0 0 0,20-19-16,27-9 15,38-9 1,47-20-16,38 10 16,37 19-1,38 9-15,19 19 16,9 10-1,-9 9-15,0 9 16,-9 9 0,-29 1-16,-10 9 15,-18-10 1,-47 1-16,-19-1 16,-28-18-1,-28 0-15,-29-10 16,-18 1-1,-10-10-15,-9 0 16,-19 0 0,0 0-1,0 0-15,0 0 16,0 0 0</inkml:trace>
  <inkml:trace contextRef="#ctx0" brushRef="#br0" timeOffset="13803.42">5983 8061 0,'0'0'0,"0"9"15,0 38-15,-9 38 16,9 37-16,0 9 16,0 0-1,-10 1 1,1-20-16,-1-8 15,1-29 1,0-10-16,9-8 16,0-20-1,0 1-15,0-1 16,0-18 0,0 0-16,0-1 15,0-8 1,0-10-16,0 0 15,0 0 1,0 0-16,0 0 16,0 0-1,0 0-15,0 0 16,0 0 0,0 0-16,0 0 15,0 0 1,0 0-16,0 0 15,0 0 1,0 0-16,0 0 16,0 0-1,0 0 1,0 0-16,0 0 16,0 0-1,0 0-15,0 0 16,0 0-1,0 0-15,0 0 16,0 0 0,0 0-16,0 0 15,0 0 1,0 0-16,0 0 16,0 0-1,0 0-15,0 0 16,0 0-1,0 0-15,0 0 16,0 0 0,0 0-16,0 0 15,0 0 1,0 0 0,0 0-16,0 0 15,0 0 1,0 0-16,-10 0 15,10 0 1</inkml:trace>
  <inkml:trace contextRef="#ctx0" brushRef="#br0" timeOffset="16700.06">5898 8089 0,'0'0'0,"0"0"15,0 0-15,10 10 16,-1 8-1,-9 39-15,0 55 16,0 38 0,10 10-16,-1-10 15,0-28 1,1-10-16,-10-8 16,0-10-1,0-10-15,0-9 16,0-28-1,9-10-15,-9-8 16,10-11 0,-10 1-1,0-9-15,0-10 16,0 0 0,0 0-16,9 0 15,1 0 1,-1 0-16,0 0 15,1 0 1,-1 0-16,10 0 16,9 0-1,10-10-15,18 10 16,20 10 0,36-1-16,11 0 15,18 1 1,19-1-16,18-9 15,11 0 1,27-19-16,10-18 16,-10-1-1,-37-9 1,-38 0-16,-28-9 16,-19-38-16,0-46 15,0-67 1,-9-56-1,-19-9-15,-19 28 16,-10 29 0,-8-1-16,-11 0 15,1 0 1,-19-9-16,0-19 16,0-19-1,-19 1-15,1-10 16,-11-10-1,-8 10-15,8 37 16,-8 38 0,9 19-16,-1 37 15,20 29 1,0 18-16,9 0 16,9 10-1,0-1 1,20 10-16,-1-9 15,0 9-15,10 9 16,9 10 0,0 9-16,19 19 15,18 0 1,48 9 0,37 9-16,29 10 15,28 0 1,-1 10-16,-8-10 15,-10 9 1,-19 1-16,-47 8 16,-19-8-1,-18 8-15,-29 1 16,-28 0 0,-9-10-16,-10 1 15,-9-10 1,-10 0-16,1 0 15,-10 0 1,0 0-16,0 0 16,0 0-1,9 0-15,0 0 16,1 0 0,-1 0-1,-9 0-15,0 0 16,10 0-1,-1 9-15,0 19 16,20 38 0,-11 37-16,1 19 15,0 28 1,-19 10-16,0-19 16,0-10-1,-9-9-15,-1-19 16,1-9-1,-1-19-15,-8 0 16,-1 0 0,0 0-16,0-19 15,0-18 1,10-19-16,0-1 16,-1 1-1,1-9-15,-1-10 16,-8 0-1,-1 0 1,-19 0-16,19-10 16</inkml:trace>
  <inkml:trace contextRef="#ctx0" brushRef="#br0" timeOffset="17149.12">10273 5190 0,'0'0'0,"0"0"0,0 0 15,0 0-15,0 0 16,0 0 0,9 9-16,1 1 15,-1 9 1,19 9-1,1 0-15,-1 9 16,19 10 0,19 10-16,0-11 15,-1-8 1,-8 0-16,-1-20 16,10 1-1,0-19-15,9 0 16,0-19-1,1-9-15,-1-9 16,-9-20 0,0 1-16,-10-10 15,-18 1 1,-1-1-16,-18 19 16,0 10-1,-19 18-15</inkml:trace>
  <inkml:trace contextRef="#ctx0" brushRef="#br0" timeOffset="17865.09">10000 6016 0,'0'0'0,"0"0"0,0 0 16,9 0-1,29 9-15,37 0 16,57-9-1,47 0 1,28 0-16,37-9 16,29-10-16,19 10 15,-10 9 1,-47 9-16,-18 10 16,-29 0-1,-47 0-15,-38-1 16,-18 1-1,-29-19 1,-18 0-16,-19 0 16,0 0-1,-19 0-15,0 0 16,-10-9 0</inkml:trace>
  <inkml:trace contextRef="#ctx0" brushRef="#br0" timeOffset="18365.37">10188 6025 0,'0'0'0,"0"0"15,0 0-15,0 0 16,10 9-1,-1 10-15,0 28 16,1 66 0,9 56-16,-10 37 15,-9 10 1,9 9-16,-9 0 16,0 0-1,-9 0-15,0-9 16,-10 0-1,0-28-15,10-38 16,9-47 0,9-28-16,0-28 15,10-9 1,-9-29-16</inkml:trace>
  <inkml:trace contextRef="#ctx0" brushRef="#br0" timeOffset="19096.74">13010 5941 0,'0'0'0,"0"0"0,0 9 15,0 10 1,0 18-16,0 38 15,0 66 1,0 9 0,10 10-16,-10 9 15,9-19 1,-9 0-16,0 9 16,-9-9-1,-10 1-15,0 8 16,-18-9-1,-10 0-15,-10-9 16,10-38 0,0-28-16,-9-18 15,-10-11 1,-19-8-16,-18-19 16,-20-19-1,-27-19-15,-20 0 16,-18-9-1,-28 0-15,-29 9 16,-18 10 0,0 9-16,37 9 15,47 1 1,47 8 0,57-8-16,19-10 15,27 0 1,1 0-16,19 0 15,-1 0 1,1 0-16,9 0 16,0 0-1,0 0-15</inkml:trace>
  <inkml:trace contextRef="#ctx0" brushRef="#br0" timeOffset="25909.55">11590 6738 0,'0'0'0,"0"0"0,0 0 16,0 0-1,9 9-15,1 20 16,-10 8-1,0 38-15,0 28 16,0 10 0,-10-29-16,1-8 15,0-11 1,-1-9-16,1-18 16,-1-19-1,1 0-15,9-19 16</inkml:trace>
  <inkml:trace contextRef="#ctx0" brushRef="#br0" timeOffset="26258.13">10950 6579 0,'0'0'0,"19"0"0,19 0 15,18 9 1,29 0-16,9 10 15,9 0 1,10-10-16,0 1 16,-9-10-1,-20 0-15,-18 0 16,-28 0 0,-29-10-16</inkml:trace>
  <inkml:trace contextRef="#ctx0" brushRef="#br0" timeOffset="26791.79">12032 7226 0,'0'0'0,"0"0"16,9 0-16,1-9 16,9-1-1,0 1-15,-1-1 16,1 10-1,0 10-15,0-1 16,0 1 0,-10 18-16,0 0 15,-9 0 1,0 10 0,-18-1-16,-20 1 15,0-1 1,10 1-16,0-10 15,9-9 1,10-1 0,-1 1-16,1-9 15,9-10-15,9 9 16,29-9 0,47 0-16,56-19 15,9 0 1,-75 10-16</inkml:trace>
  <inkml:trace contextRef="#ctx0" brushRef="#br0" timeOffset="28780.49">11336 8474 0,'0'0'0,"0"0"15,0 9-15,9 19 16,-9 19 0,0 19-16,0 28 15,-9 0 1,0-10 0,9-18-16,9-1 15,0 10 1,1 1-16,-1-1 15,10-10-15,9-8 16,10-1 0,9 0-16,19 0 15,0 1 1,18-1 0,20-9-16,-1 0 15,10-10 1,-9-18-16,8 0 15,11-19 1,-1-9-16,19-38 16,10-19-1,9-47-15,9-37 16,-9-37 0,-19-20-16,-9-9 15,-10 1 1,-9-20-16,-10-18 15,-9-19 1,-18-19-16,-10-9 16,-19-1-1,9-36 1,-18 27-16,-10 66 16,-9 38-1,-19 46-15,-10 10 16,1 28-1,9-9-15,-10-20 16,10-27 0,10-38-16,9 1 15,18 18 1,29 18-16,9 39 16,19 27-1,10 29-15,18 27 16,48 29-1,27 19-15,20 18 16,-11-9 0,-27 0-16,-19 0 15,-28 0 1,0 9-16,-20 10 16,1 19-1,-9 9 1,-10 18-16,0 1 15,-19-10 1,-28-9-16,-9-19 16,-19-9-1,0-9-15,-19-10 16,0 0 0,0 0-16,0 0 15,0 0 1,0 0-16,0 0 15,0 0 1,0 0-16,0 0 16,0 9-1,0 10-15,-10 46 16,-9 57 0,0 28-16,10-9 15,0-19 1,-1-19-1,1-18-15,-1-19 16,1-10 0,0-19-16,-1 1 15,1-19 1,9-1-16,0 1 16,0-19-1,0 0-15,0 0 16</inkml:trace>
  <inkml:trace contextRef="#ctx0" brushRef="#br0" timeOffset="29082.19">16294 5096 0,'0'0'0,"0"0"15,0 0-15,0 10 16,0 27 0,9 19-1,0 19-15,1 1 16,18-11 0,0-18-16,1-19 15,-1-9 1,0-19-16,28-9 15,20-38 1,18-28-16,-38 28 16</inkml:trace>
  <inkml:trace contextRef="#ctx0" brushRef="#br0" timeOffset="29519.01">15851 5847 0,'10'0'0,"56"0"15,94-10-15,94 20 16,75 9-1,-9-29-15,-38-9 16,-28 10 0,-56-10-16,-57 10 15,-47-1 1,-28 1-16,-29 9 16,-27 0-1,-10 0-15</inkml:trace>
  <inkml:trace contextRef="#ctx0" brushRef="#br0" timeOffset="29898.95">15964 6063 0,'0'0'0,"0"9"0,0 10 16,10 46 0,-1 48-16,-9 28 15,0 9 1,0 9-16,0 1 15,10-1 1,8 1-16,1-19 16,0-19-1,0-38-15,-10-28 16,1-18 0,8-19-16,-8-10 15</inkml:trace>
  <inkml:trace contextRef="#ctx0" brushRef="#br0" timeOffset="30549.9">18260 5969 0,'0'0'0,"0"9"15,0 19 1,0 85-16,9 93 16,19 48-1,10 18-15,0-10 16,-20-18-1,1-28 1,-9-38-16,-1-27 16,10-30-1,-10-27-15,1-19 16,-10-18 0,0-1-16,0-19 15,-19-8 1,-9-11-16,-19 1 15,-38-19 1,-18-19-16,-39-18 16,-18-10-1,-28 0-15,-28 10 16,-19 8 0,0 11-16,28 8 15,18 10 1,11 10-16,8 8 15,20-8 1,18-10-16,29 0 16,18 0-1,0-10 1,20 1-16,17 0 16,20-1-1,19 1-15,9-1 16,28-8-1,-9-1-15</inkml:trace>
  <inkml:trace contextRef="#ctx0" brushRef="#br0" timeOffset="30953.02">16877 6400 0,'0'0'0,"0"0"0,0 0 15,9 10 1,-9-1-16,0 19 15,0 0 1,10 29-16,-1 27 16,-9 38-1,0 9-15,0 1 16,-19-1 0,10-9-16,-1-19 15,1-9 1,9-19-16,0-18 15,0-11 1,0-27-16,0-9 16</inkml:trace>
  <inkml:trace contextRef="#ctx0" brushRef="#br0" timeOffset="31233.07">16472 6550 0,'0'0'0,"0"0"16,10 0-1,37-9-15,56 0 16,57 9-1,19-10-15,-29 1 16,-27 0 0,-29-1-16,-19 1 15,-37-1 1</inkml:trace>
  <inkml:trace contextRef="#ctx0" brushRef="#br0" timeOffset="31815.75">17564 7010 0,'0'0'0,"9"0"16,0-9-16,10-1 15,9 1 1,1 18-16,8 1 16,-8 9-1,-1 9-15,-9 9 16,-1-9 0,-18 1-16,0-11 15,-9 10 1,-10 1-16,0-1 15,-9-9 1,0-1-16,0 1 16,9-10-1,9-9-15,1 0 16,9 0 0,0 0-16,0 0 15,9 10 1,1-1-1,18 19-15,0 0 16,1 19-16,-11-9 16,1-1-1,-19-8 1,0-11-16,-28 1 16,-57 0-1,-93-28-15,-11-10 16,48-9-1,47-1-15,57 20 16</inkml:trace>
  <inkml:trace contextRef="#ctx0" brushRef="#br0" timeOffset="32515.89">17291 8596 0,'0'0'0,"0"9"0,0 10 16,-10 18-1,10 39-15,-9 8 16,9-9-1,9 9 1,1 1-16,-1 18 16,1-9-16,18 0 15,9 0 1,11-1-16,17-8 16,-36-48-1</inkml:trace>
  <inkml:trace contextRef="#ctx0" brushRef="#br0" timeOffset="33252.78">18119 9806 0,'0'0'0,"291"-178"0,-262 168 16,65-65-1,75-84-15,19-66 16,-9-57 0,-19-37-16,-19-18 15,-38 8 1,-9 20-16,-18 8 15,-20 39 1,-9 27-16,-9 0 16,-1-27-1,-27-10-15,-29-29 16,-28-18 0,-19-9-16,-28 28 15,0 37 1,28 66-16,28 56 15,29 48 1,18 27-16,39 0 16,55-18-1,66-10-15,48-9 16,8 18 0,-8 10-1,-1 19-15,1 37 16,-1 19-1,0 19-15,1 37 16,-29 0 0,-19 1-16,-37-20 15,-29-18 1,-18-19-16,-29 0 16,-18-9-1,0-1-15,-10 1 16,0 9-1,-9 9-15,0 1 16,0-1 0,-1 19-16,-8 28 15,-10 20 1,0 17 0,-10 20-16,-8 9 15,-11 19 1,11 18-16,-11-9 15,11-18 1,8-29-16,1-19 16,-1-27-1,10-20-15,0-18 16,0-10 0,-9-9-16</inkml:trace>
  <inkml:trace contextRef="#ctx0" brushRef="#br0" timeOffset="33632.01">21788 4955 0,'0'0'0,"0"0"0,0 10 16,9 18 0,0 19-16,1 19 15,-1 9 1,10-10-16,9-8 16,0-20-1,1-18-15,-1-10 16,19-9-1,9-18-15,20-20 16,8-18 0,1-19-16,0-10 15,-1-9 1,10-9-16,-56 47 16</inkml:trace>
  <inkml:trace contextRef="#ctx0" brushRef="#br0" timeOffset="35380.49">21628 6813 0,'0'0'0,"0"0"0,9 10 16,10-1-16,-10-9 16</inkml:trace>
  <inkml:trace contextRef="#ctx0" brushRef="#br0" timeOffset="35580.67">22851 6747 0,'0'0'0,"0"0"16,0 0-16,0 0 16</inkml:trace>
  <inkml:trace contextRef="#ctx0" brushRef="#br0" timeOffset="35735.33">23500 6672 0,'0'0'0,"9"0"16,19 0-16,1-9 16,8 0-1,10-1-15,-28 1 16</inkml:trace>
  <inkml:trace contextRef="#ctx0" brushRef="#br0" timeOffset="35908.97">25014 6766 0,'0'0'0,"10"0"0,-1 0 16</inkml:trace>
  <inkml:trace contextRef="#ctx0" brushRef="#br0" timeOffset="36057.61">26265 6954 0,'10'0'0,"-1"0"15,1 0-15</inkml:trace>
  <inkml:trace contextRef="#ctx0" brushRef="#br0" timeOffset="36194.04">27686 7057 0,'0'0'0</inkml:trace>
  <inkml:trace contextRef="#ctx0" brushRef="#br0" timeOffset="37885.1">25917 8943 0,'10'9'0,"-1"10"16,19 28 0,10 37-16,9 20 15,-9-1 1,-1 0-16,10 10 15,19 18 1,19 0-16,0 1 16,-1-20-1,-8-18-15,-1-19 16,19 0 0,9-18-16,10-11 15,28-17 1,19-20-1,0-47-15,10-46 16,-1-57 0,-19-18-16,1-29 15,-29 10 1,-18-10-16,-20-9 16,-8 0-1,-20-19-15,-9 1 16,-9-20-1,-1-37-15,-18-10 16,-9 1 0,-20 0-16,-9 8 15,1 20 1,-11 37-16,10 10 16,10-1-1,0 20-15,9-1 16,9-9-1,0 0 1,20 9-16,8 20 16,10 27-16,0 19 15,0 19 1,19 18 0,19 1-16,18 9 15,1 9 1,-1 0-16,20 1 15,-1 18 1,0 0-16,10 19 16,0 0-1,-1 18-15,-18 10 16,0 10 0,-9-1-16,-10 0 15,-19 1 1,-19-10-16,1 0 15,-19 0 1,-1 0-16,-18-10 16,0 10-1,0-9-15,-1 0 16,1-1 0,0 1-1,0-1-15,-10 10 16,-9 0-1,0 0-15,10 10 16,-1 18 0,0 28-16,1 29 15,-1 37 1,1 9-16,-10 0 16,-10 1-1,1-1-15,-1 0 16,1-9-1,0-28-15,-1-9 16,1-20 0,-1-8-16,10-20 15,0-18 1,0-19-16,0 0 16,0 0-1</inkml:trace>
  <inkml:trace contextRef="#ctx0" brushRef="#br0" timeOffset="38248.79">30320 5181 0,'0'0'0,"0"0"16,0 18-1,0 20-15,9 28 16,1 18 0,9 10-16,9-19 15,0-19 1,10-18-16,9-10 15,0-9 1,9-19-16,10-10 16,19-18-1,9-19 1,-9-28-16,-48 28 16</inkml:trace>
  <inkml:trace contextRef="#ctx0" brushRef="#br0" timeOffset="38714.01">29520 5706 0,'0'0'0,"10"0"15,9 0 1,56 9-16,85 1 15,75-1 1,47 1-16,19-10 16,19-10-1,9 1-15,-28-1 16,-56 10 0,-57 0-16,-47-9 15,-37 0 1,-38-1-16,-19 1 15,-19 0 1,-19-1-16,-9 10 16,0 0-1</inkml:trace>
  <inkml:trace contextRef="#ctx0" brushRef="#br0" timeOffset="39148.62">29812 5781 0,'0'0'0,"0"0"0,0 0 16,-9 0-1,-1 0-15,10 0 16,0 9 0,-9 10-16,9 47 15,9 84 1,19 75 0,10 47-16,0 19 15,-10-19-15,-9-9 16,-19-28-1,0-48-15,9-27 16,10-20 0,9-8-1,0-10-15,-9-10 16,9-8 0,1-29-16,18 0 15,-19-38 1</inkml:trace>
  <inkml:trace contextRef="#ctx0" brushRef="#br0" timeOffset="39834.46">32738 5922 0,'0'0'0,"0"0"16,0 9-16,9 1 15,1 27 1,-1 38-1,19 85-15,0 55 16,10 48 0,0 9-16,-10 10 15,-9-1 1,0-9-16,-1 0 16,1-18-1,0-48-15,-10-46 16,1-29-1,-1-28-15,-9-18 16,0-29 0,0-19-16,-9-18 15,9 0 1,-10-10-16,-8-9 16,-20 0-1,-66-28-15,-65-19 16,-57-18-1,-37-1 1,-29 0-16,-18 1 16,18 8-1,10 1-15,9 0 16,38 9 0,47 19-16,28 0 15,56 18 1,29 1-16,28-1 15,19 10 1,9 0-16,10 0 16,9 0-1</inkml:trace>
  <inkml:trace contextRef="#ctx0" brushRef="#br0" timeOffset="40231.96">30668 6776 0,'0'0'0,"0"0"0,0 0 16,0 0 0,0 0-16,0 0 15,0 0 1,0 18-16,-9 29 16,-1 57-1,1 17-15,0 11 16,-1-1-1,1-9-15,-1-19 16,1-18 0,-1-20-16,10-18 15,-9-37 1</inkml:trace>
  <inkml:trace contextRef="#ctx0" brushRef="#br0" timeOffset="40514.61">30217 6635 0,'0'0'0,"0"0"0,0 0 15,9 0 1,10-9-16,47-1 15,47 1 1,56-10-16,10 0 16,-10 0-1,-28 10-15,-47 0 16,-28 18 0,-47-9-16</inkml:trace>
  <inkml:trace contextRef="#ctx0" brushRef="#br0" timeOffset="40833.3">31101 7132 0,'0'0'0,"0"10"0,0 8 15,0 48 1,0 47-16,0 18 16,0 10-1,9-19-15,1-19 16,-1-19-1,1-37-15,-1-9 16,0-20 0,-9-18-16</inkml:trace>
  <inkml:trace contextRef="#ctx0" brushRef="#br0" timeOffset="41265.25">31007 7160 0,'0'0'0,"0"0"16,9 10 0,10 8-16,28 48 15,19 47 1,19 27-1,-10-18-15,-9-28 16,-10-9-16,1-29 16,-20-9-1,1-19-15,-10-9 16,0-10 0,1-9-16,-1-19 15,19-37 1,-10-66-16,-8-65 15,-20-11 1,-9 30-16,-9 55 16,-1 47-1,1 29 1,-1 9-16,1 18 16,0 1-1</inkml:trace>
  <inkml:trace contextRef="#ctx0" brushRef="#br0" timeOffset="42215.84">8664 2206 0,'19'0'0,"75"-18"16,66-1-16,9 9 15,-28 10 1,-9 10-16,-28-10 15,-10 0 1,-19 0-16,-9-19 16,-38 10-1</inkml:trace>
  <inkml:trace contextRef="#ctx0" brushRef="#br0" timeOffset="42766.2">10000 1991 0,'0'0'0,"0"0"16,0 9-1,0 19-15,-9 47 16,9 28-1,9 1-15,0-29 16,1-28 0,-1-10-16,-9-18 15,0-19 1,0 0-16,0 0 16,0-10-1,0-27-15,0-19 16,0-19-1,0 9-15,0 0 16,0 1 0,0 8-16,10 20 15,-1 9 1,1-1-16,18 20 16,0 0-1,19 18 1,19 19-16,-10 0 15,1 10-15,-20-1 16,-8 1 0,-11-10-1,-27 0-15,-29 19 16,-56 19 0,-47-10-16,-160 57 15</inkml:trace>
  <inkml:trace contextRef="#ctx0" brushRef="#br0" timeOffset="43315.94">11590 1456 0,'0'0'16,"0"0"-16,-28 9 16,-19 10-16,-10 18 15,-9 1 1,19 0-16,10 8 16,18-8-1,19 0-15,19 8 16,18 20-1,29 9-15,9-9 16,-18-10 0,-10 0-16,-9-18 15,-20-1 1,-18 1 0,-9-10-16,-29 0 15,-28-9 1,-9-10-16,9-18 15,10-10 1,28 1-16</inkml:trace>
  <inkml:trace contextRef="#ctx0" brushRef="#br0" timeOffset="43802.83">12248 1897 0,'0'0'0,"0"0"16,10 9-1,27 10-15,11 0 16,8-1-1,-9-18-15,9 0 16,1-18 0,-1-20-16,-18 1 15,0-1 1,-20 1-16,-18-1 16,-9-9-1,-19 10-15,-29 8 16,-27 20-1,-29 18-15,9 29 16,1 37 0,28 28-16,37-9 15,29 0 1,27-10-16,48-9 16,56-9-1,29-19-15,18-38 16,1-18-1,131-38-15</inkml:trace>
  <inkml:trace contextRef="#ctx0" brushRef="#br0" timeOffset="44550.5">13735 1643 0,'0'0'16,"-10"-9"-16,-37-19 15,-47 0-15,-19 9 16,1 19 0,36 9-16,10 10 15,19 9 1,19 0-16,19 1 15,-1-1 1,20-9 0,-1-1-16,19 1 15,19 0-15,19-19 16,0 0 0,9-10-16,-18-8 15,-1-1 1,-18 10-1,0-10-15,-20 9 16,1 1 0,0 0-16,-10-1 15,-9 10 1,10 10-16,-1 8 16,-9 29-1,0 56-15,-19 48 16,-9 17-1,0 1-15,19-9 16,-1-19 0,10-29-16,10-27 15,-1-29 1,-9 0-16,9-18 16,1-1-1,-1-18-15,1 0 16,-1-10-1,0-9 1,20-9-16,18-19 16,18-29-1,1-18-15,-9 0 16,-20 19 0,1 9-16,0 0 15,-20 19 1,1 0-16,-9 9 15</inkml:trace>
  <inkml:trace contextRef="#ctx0" brushRef="#br0" timeOffset="45882.01">14073 1531 0,'0'0'0,"0"0"0,0 9 16,0 10-1,0 37-15,10 19 16,18 19 0,0 0-16,1-19 15,8-9 1,-9-19-16,10-10 16,9-18-1,0-19-15,19-9 16,0-20-1,-10-8-15,-9-19 16,-9-1 0,-19 1-16,0 0 15,-19-1 1,0 1-16,0 9 16,-10 19-1,10 19 1,0-1-16,0 10 15,0 0 1,132 66-16,-132-66 16,9 9-1,1 1-15,8-1 16,1 1 0,0 8-16,0 1 15,0 0 1,0 9-16,9 0 15,0-9 1,0 0-16,0-1 16,-9-8-1,0-10-15,-10 0 16,10-19 0,-9 0-16,-10-9 15,0 0 1,-10 9-16,-9 10 15,1 9 1,-20 19 0,0 18-16,1 10 15,9 0 1,18-10-16,10 1 16,10-10-1,-1-9-15,29 0 16,9-19-1,18 0-15,1-19 16,10-19 0,-20 1-16,0-10 15,-18-9 1,0 9-16,-19 9 16,-1 10-1,-8 19-15,-1-1 16,1 20-1,-1-1-15,10 19 16,0 19 0,-1-9-1,-8-1-15,-1-18 16,-9 0 0,0-10-16,0-9 15,0 0 1,10 0-16,-1-9 15,19-19 1,1-19-16,-1-10 16,9 1-1,1 9-15,-19 10 16,0 8 0,-1 20-16,11 0 15,-1 18 1,0 0-16,0 20 15,1-1 1,-11 19-16,1 18 16,-19 1-1,0 0-15,-19-10 16,10-37 0</inkml:trace>
  <inkml:trace contextRef="#ctx0" brushRef="#br0" timeOffset="46304.59">16153 733 0,'0'0'0,"0"19"0,9 47 15,0 65 1,-9 66-16,0 10 16,0-10-1,0-38-15,0-37 16,0-28 0,0-28-16,0-19 15,0-10 1,-9-9-16,-10-9 15,10-10 1</inkml:trace>
  <inkml:trace contextRef="#ctx0" brushRef="#br0" timeOffset="46598.63">15315 1334 0,'0'0'0,"10"0"0,37 0 16,47 9-1,28 1-15,10 8 16,-1 1-1,-8-9-15,-20-10 16,-18 0 0,-29-10-16,-37 10 15</inkml:trace>
  <inkml:trace contextRef="#ctx0" brushRef="#br0" timeOffset="46876.14">16435 1606 0,'0'0'0,"0"0"0,0 9 15,0 10 1,-10 47-16,1 46 15,0 10 1,9-9-16,0-29 16,0-37-1,0-19-15,0-18 16,0-10 0,0-10-16</inkml:trace>
  <inkml:trace contextRef="#ctx0" brushRef="#br0" timeOffset="47042.2">16341 1409 0,'0'0'0,"0"0"0,0 0 15,0 0 1,0 0-16</inkml:trace>
  <inkml:trace contextRef="#ctx0" brushRef="#br0" timeOffset="47714.84">16971 1906 0,'0'0'0,"0"0"0,0 0 15,-19 0 1,-18-19-16,-20-9 16,1 0-1,-1 19-15,10 18 16,0 0-1,19 20-15,9 8 16,10-9 0,18 10-16,10-1 15,9 1 1,29-10-16,18-9 16,0-19-1,0 0 1,-9 0-16,-9 0 15,-1 0 1,-9-10-16,10-8 16,8-10-1,1-19-15,0-28 16,-9-10 0,-1-18-16,-9-19 15,-9 0 1,-20-9-16,-18 9 15,-18 18 1,-1 29-16,0 38 16,0 9-1,0 28-15,-18 28 16,-20 56 0,10 57-16,28 37 15,38 10 1,10-29-16,8-37 15,1-37 1,9-19 0,-28-48-16</inkml:trace>
  <inkml:trace contextRef="#ctx0" brushRef="#br0" timeOffset="48416.01">11082 2816 0,'0'0'0,"0"0"0,9 0 16,10 10 0,56-10-1,95 0-15,74-19 16,48 0-16,75-9 15,84 0 1,10 9 0,10 19-16,-29 28 15,-19 0 1,-18 0-16,9-9 16,-57-19-1,-75-28-15,76-19 16</inkml:trace>
  <inkml:trace contextRef="#ctx0" brushRef="#br0" timeOffset="56750.36">5720 8042 0,'0'0'0,"9"0"0,1 10 16,8-1 0,1 0-16,-9 1 15,-1-10 1,0 9-16,1 1 16,-10-1-1,9 0 1,1 19-16,-10 1 15,9-1 1,0 0-16,1 19 16,-1 9-1,1 29-15,8 18 16,-8 0 0,9-9-16,-10 0 15,0-1 1,1-8-16,-1-10 15,1-9 1,-10-10-16,0-19 16,0 1-1,0-19-15,0-1 16,0-18 0,0 0-16,0 0 15,0 0 1,9-28-16,10-56 15,0-47 1,0-10 0,-1-9-16,1 18 15,0 29 1,-10 9-16,1 10 16,-1-1-1,10 20-15,0-1 16,-10 19-1,1 10-15,-10 18 16,0 19 0,0 28-16,-19 85 15,-9 84 1,-1 0-16,1-19 16,19-9-1,-1-28-15,1-19 16,9-19-1,0-19-15,0-18 16,0-19 0,0-10-1,0-9-15,0-9 16,0-19 0,0 0-16,0 0 15,0-19 1,9-74-16,1-76 15,-1-28 1,-9 9-16,0 10 16,-19 37-1,1 38-15,-1 9 16,9 38 0,1 9-16,0 19 15,9 18 1,0 1-16,0 0 15,0 18 1,-10 47-16,1 85 16,-1 37-1,20-9 1,-1-9-16,1-38 16,-1-38-16,-9-18 15,0-29 1,0-9-1,0-18-15,0-10 16,0 0 0,0-10-16,9-46 15,-9-66 1,0-56-16,-18 0 16,-1 9-1,0 19-15,0 28 16,0 28-1,0 28-15,10 29 16,0 18 0,-1 9-16,1 1 15,-1 28 1,-8 28-16,-1 47 16,9 37-1,1 0 1,18 1-16,1-20 15,-1 10 1,1-9-16,-1-29 16,-9-9-1,0-18-15,0-20 16,0-9 0,0-9-16,0-10 15,0-9 1,0 0-16,0 0 15,0 0 1,0 0-16,0 0 16,0 0-1,0 0-15,0 0 16,0 0 0,0 0-16,0 0 15,0 0 1,0 0-16,0 0 15,0 0 1,0 0-16,0 0 16,0 0-1,0 0 1,0 0-16,9 10 16,1-1-1,-1 10-15,10 9 16,9-9-1,0 9-15,1 0 16,18 0 0,0 0-16,0 10 15,-10-10 1,1 0-16,0-9 16,-1 0-1,1-1-15,9-8 16,0-1-1,0 1-15,0-10 16,0 9 0,-9-9-1,-1 0-15,1 0 16,0 0 0,-1 0-16,1 0 15,9 0 1,0 0-16,0 0 15,0 0 1,0 0-16,-9-9 16,9-1-1,0-9-15,0 1 16,9-1 0,-9 0-16,10 0 15,-10 1 1,9-1-16,-9 0 15,-9 0 1,0 1-16,-1-1 16,1-9-1,9 9 1,0-9-16,0 9 16,-9 0-1,-1 0-15,1 10 16,-1-10-1,-8 1-15,8-1 16,-8 0 0,8-18-16,1-1 15,-10 0 1,10-8-16,-1-1 16,1 0-1,-10 0-15,0-9 16,1-1-1,-1 1-15,-9 0 16,-1-1 0,1-8-16,0 8 15,-10 1 1,1 0-16,-1-1 16,-9 1-1,10 0 1,-1 0-16,-9-10 15,9 10 1,-9-10-16,0-9 16,10 0-1,-10-10-15,0 1 16,0-10 0,0 0-16,0 0 15,0 1 1,0-20-16,0 10 15,0-10 1,0-9-16,0 10 16,0-20-1,9 1-15,1 9 16,-1-9 0,1-10-16,8 0 15,1 0 1,-9-9-16,8 10 15,-8 8 1,9 1-16,-1 0 16,11 9-1,-1 0 1,0 0-16,10 9 16,-1 10-1,10 0-15,-9 18 16,0 1-1,-1-1-15,10 20 16,0-1 0,0 0-16,10 10 15,9 0 1,0-1-16,9 10 16,-9 1-1,18-1-15,10 0 16,0 0-1,1 19-15,8 0 16,10 9 0,-10 9-1,-9 1-15,1 0 16,-1 18 0,0 0-16,-19 1 15,-9 9 1,-10 9-16,1 0 15,-1 0 1,10 19-16,-10 0 16,1 9-1,-20-9-15,1 9 16,0 10 0,-10 18-16,-9-8 15,0-11 1,-10 10-16,0-9 15,-9 9 1,0 0-16,0-9 16,0-1-1,0 1-15,-9 0 16,0 9 0,-1 0-16,1 0 15,-1-9 1,1-10-1,0 0-15,-1-9 16,1 0 0,-1 0-16,10 0 15,-9-10 1,0 1-16,-1-1 16,10-8-1,0-11-15,0 1 16,0-10-1,0 1-15,0-1 16,0 1 0,0-10-16,0 0 15,0 0 1,0 0-16,0 0 16,0 0-1,0 0-15,0 0 16,0 0-1,0 0-15,0 0 16,0 0 0,-9-19-1,-1 0-15,1 0 16,-1 1 0,1 8-16</inkml:trace>
  <inkml:trace contextRef="#ctx0" brushRef="#br0" timeOffset="57331.87">10376 5218 0,'0'0'15,"0"0"-15,0 10 16,0-1-16,0 19 16,0 0-1,0 10-15,10-1 16,-1 10-1,1 0-15,8-9 16,11-1 0,8-9-16,20 0 15,18-9 1,19 0-16,19-19 16,19-9-1,-10-20 1,-9-17-16,-19-11 15,0 1 1,-19-19-16,-47 37 16</inkml:trace>
  <inkml:trace contextRef="#ctx0" brushRef="#br0" timeOffset="69637.27">1552 2844 0,'0'0'0,"0"0"16,10 0-1,-1 0-15,0 0 16,20 0-1,55-9-15,20-10 16,37-9 0,19 0-16,0 0 15,9 9 1,10 10 0,-19-1-16,0 20 15,160 18 1,28 28-16,-311-56 15,104 0-15,85 0 16,28-9 0,-28 9-1,-19-10-15,9-8 16,10-1 0,122-9-16</inkml:trace>
  <inkml:trace contextRef="#ctx0" brushRef="#br0" timeOffset="70365.05">7723 2600 0,'10'0'0,"28"0"0,9-18 15,0-1 1,9 0-16,-9 0 15,-19 1 1,-9-11-16,-9-8 16,-20-19-1,-18-19 1,-10 0-16,-18-19 16,9 9-1,0 10-15,-10 0 16,-18-9-1,-19 9-15,-47-10 16,-38 1 0,-18-1-16,-20 1 15,-18 18 1,-28 1-16,-38 18 16,-29 0-1,-46 28-15,0 10 16,28 9-1,18 9-15,29 10 16,10-1 0,8 1-1,20 9-15,9 1 16,28-1-16,1 9 16,-1 10-1,19 19 1,9-1-16,38-8 15,47-1 1,10-9-16,28 0 16,9 9-1,28-9-15,10 0 16,28-9 0,-9 8-16,-1 1 15,20 19 1,-1 9-16,29 28 15,18-9 1,38 0-16,38 9 16,28-9-1,37-19-15,123 47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4:58:47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4675 1390 0,'10'19'0,"-1"37"0,10 47 16,0 29-16,0-29 15,-10-19 1,1-27-16,-10-20 16,0-9-1,0-9 1,0-9-16,0-10 15,0 0 1,0 0-16</inkml:trace>
  <inkml:trace contextRef="#ctx0" brushRef="#br0" timeOffset="671.52">4704 1127 0,'0'0'0,"9"-9"0,29-10 16,28-9-16,37-9 15,19 18 1,-9 9-16,0 20 15,-9-1 1,-20 1 0,-27 18-16,-20 0 15,-18 0 1,-19 10-16,-37 27 16,-29 20-1,-28 9-15,-19-19 16,0-10-1,38-27-15,28-19 16,18-10 0,11-9-16,8 0 15,10 0 1,10 0-16,27-19 16,29 0-1,28 1-15,28-11 16,1 20-1,-20 9 1,-18 9-16,-29 10 16,-9 0-16,-9 9 15,-19 0 1,-19 19 0,-28 10-16,-38 18 15,-38 0-15,-28 0 16,-27-19-1,8-9 1,10-28-16,19-19 16,18-10-1,19-8-15,38 8 16</inkml:trace>
  <inkml:trace contextRef="#ctx0" brushRef="#br0" timeOffset="1234.08">6209 1428 0,'0'0'0,"-10"0"15,-8-10-15,-20 1 16,0 0-1,-18 9-15,0 9 16,8 0 0,11 10-16,9-10 15,18 1 1,10-1-16,10 1 16,27-1-1,20 0-15,-1 1 16,1-10-1,-1 0-15,-18 0 16,-1 0 0,1 9-1,-10 0-15,0 1 16,10 9 0,0 9-16,9 0 15,0 0 1,0 10-16,-28-29 15</inkml:trace>
  <inkml:trace contextRef="#ctx0" brushRef="#br0" timeOffset="1883.3">7375 1493 0,'0'0'0,"-9"-9"0,-19-10 16,-19-9-1,-10 0 1,-9 19-16,1-1 16,8 10-1,10 10-15,19-1 16,9 10-16,10-10 15,18 19 1,0 0 0,20-9-16,-1 0 15,19 0 1,0-10-16,19-9 16,-10 0-1,-18-9-15,0-10 16,-20 0-1,1 0-15,-19-9 16,0 0 0,-9 0-16,-1 0 15,1 18 1,0 1-16,9 18 16,-19 10-1,9 28-15,1 37 16,18 29-1,1 18-15,-1-18 16,-9-10 0,-19 10-1,1-10-15,-20-28 16,-9-9 0,-19-10-16,-9-18 15,-19-20 1,0-8-16,9-29 15,19-9 1,19-10-16,28 10 16</inkml:trace>
  <inkml:trace contextRef="#ctx0" brushRef="#br0" timeOffset="2514.56">8250 1221 0,'0'0'0,"0"0"16,-28 0-1,-28 0-15,-29 10 16,-9 18-1,9 0-15,19 0 16,19 10 0,10-1-16,27-9 15,1 0 1,18-9-16,10 0 16,19 0-1,18-1-15,10-18 16,9 0-1,1-18-15,-20-1 16,-18-9 0,-10 9-16,-9 10 15,-1-1 1,-8 1-16,-10 0 16,0 9-1,0 0-15,9 9 16,1 0-1,-1 29 1,1 37-16,-10 37 16,0 20-1,-10 18-15,-9-19 16,0-18 0,1-10-16,-20-28 15,0-9 1,-18-29-16,-19-9 15,-19-18 1,0-29-16,37 0 16</inkml:trace>
  <inkml:trace contextRef="#ctx0" brushRef="#br0" timeOffset="2831.83">8899 1306 0,'0'0'16,"0"0"-16,0 9 15,0 38-15,-9-948 16,9 1971 0,9-929-1,1 9-15,-10-47 16,0-28-16,0-28 16,0-19-1,-10-19-15</inkml:trace>
  <inkml:trace contextRef="#ctx0" brushRef="#br0" timeOffset="3034.23">8749 1165 0,'0'0'0,"0"0"16,9 0-16,1 0 16,9 9-1,-10 1-15</inkml:trace>
  <inkml:trace contextRef="#ctx0" brushRef="#br0" timeOffset="3949.1">9549 1803 0,'0'0'0,"0"0"0,0 0 16,0 9-1,-10 1-15,1-10 16,9 0 0,0 0-16,0-10 15,9-18 1,10-28-16,9-19 16,10 9-1,9 19-15,-10 10 16,10 9-1,-9 18-15,9 20 16,10 18 0,-10 9-16,0 20 15,-10-1 1,1 0-16,9-9 16,0-9-1,0-20-15,9 1 16,10-19-1,0-9-15,0-10 16,9-19 0,-18 1-1,-1-1-15,-18 1 16,-19 9 0,-1 0-16,-18-1 15,0 20 1,-9 0-16,-10-1 15,0 20 1,1-1-16,-11 19 16,11 0-1,8 19-15,1 19 16,18 0 0,1-1-16,-1 10 15,10 10 1,0 18-16,-19 0 15,0-9 1,-19 9-16,-9-9 16,-1-28-1,1-19-15,0-29 16,9-18 0,10 0-16,-1-28 15,1-28 1,18-29-1,29-18-15,9 0 16,28 9 0,10 0-16,18 10 15,29 9 1,28 9-16,-10 19 16,-74 29-1</inkml:trace>
  <inkml:trace contextRef="#ctx0" brushRef="#br0" timeOffset="4431.22">13829 968 0,'0'0'0,"0"0"0,0 0 15,-10 9 1,-37 29-16,-28 37 16,-38 66-1,-9 28-15,-10-1 16,-18 11 0,-1-20-16,1-9 15,9-28 1,18-19-1,20-27-15,28-11 16,18-18 0,29-19-16,9-9 15,10 0 1,9-10-16,0-9 16</inkml:trace>
  <inkml:trace contextRef="#ctx0" brushRef="#br0" timeOffset="5331.96">14572 1587 0,'0'0'0,"0"10"0,-9 18 15,-10 37 1,0 39-16,10 8 16,-1-18-1,1-28-15,9-19 16,0-19 0,0-19-16,0-9 15,0 0 1,9-9-16,1-38 15,18-38 1,9-18-16,11-19 16,-1 19-1,0 9-15,-10 28 16,1 20 0,-1 8-16,1 29 15,0-1 1,9 20-1,-10 8-15,1 11 16,-19-11 0,0 10-16,-19 1 15,-19 8 1,-9 1-16,-19-1 16,0 1-1,18-10-15,1-9 16,19-10-1,-1 0-15,10 1 16,10-1 0,-1 1-16,19 18 15,1 9 1,8 10-16,1 0 16,-19 9-1,-10-9-15,-9 10 16,-28-1-1,-29-9 1,-46 0-16,-29-19 16,10-28-1,9-10-15,10-27 16,18-1 0,28-9-16,20 10 15,27 18 1</inkml:trace>
  <inkml:trace contextRef="#ctx0" brushRef="#br0" timeOffset="6597.96">15767 1719 0,'0'0'0,"0"0"16,0 0 0,-28 9-16,-19 10 15,-29 9-15,-8 19 16,18 0 0,19 9-1,28-19-15,10-8 16,18 8-1,0-9-15,20 0 16,18 1 0,18-11-16,11-8 15,-1-10 1,-19-19-16,1 0 16,-10-18-1,-9-1-15,-20 1 16,1-1-1,0 10-15,-10 0 16,1 0 0,-1 9-16,1 0 15,-1 0 1,0 10-16,1-10 16,-1 10-1,10-1-15,9 1 16,0 0-1,1 9-15,-1 9 16,0 0 0,0 20-1,1 8-15,-11 10 16,1 9 0,-9 1-16,-1-1 15,0-19 1,1 1-16,-1-19 15,1-1 1,-1 1-16,0-9 16,1-10-1,18 0-15,0-19 16,1-19 0,-1 1-16,-9-19 15,-19-1 1,0 10-16,-10 0 15,-9 19 1,1 0-16,8 19 16,1-1-1,-1 1 1,20 9-16,9-19 16,18 0-1,48-18-15,28-1 16,28 1-1,-9-10-15,-20 0 16,-27 0 0,-19 0-16,-19 0 15,-19 19 1,-9 0-16,-19 0 16,-19 0-1,-9 9-15,-38 0 16,-9 19-1,-10 19-15,19 18 16,10 10 0,28 0-16,28 0 15,19 0 1,18 19 0,38 18-16,10 10 15,9 0 1,-28-28-16,-10-10 15,-18 0 1,-19-18-16,-19-1 16,-10 1-1,-27 9-15,-29-10 16,-37 1 0,-1-20-16,19-8 15,20-29 1,27 0-16</inkml:trace>
  <inkml:trace contextRef="#ctx0" brushRef="#br0" timeOffset="7181.09">17883 940 0,'0'0'0,"0"19"16,0 27-16,-9 58 16,0 27-1,-1 0-15,10-9 16,0-9-1,0-19-15,-9-19 16,-1-10 0,-8-8-16,-1-10 15,0-10 1,0-18-16,0-10 16,10-9-1,0 0-15,9 0 16,9 0-1,0-18-15,29-1 16,18-9 0,29 0-1,0-1-15,-10 1 16,-9 19 0,-10-1-16,-18 1 15,-10 9 1,-9 9-16,0 10 15,0 9 1,-1 19-16,-8 19 16,-10-10-1,0-9-15,0-19 16,0-18 0</inkml:trace>
  <inkml:trace contextRef="#ctx0" brushRef="#br0" timeOffset="8114.56">18232 1409 0,'0'0'0,"0"0"15,9 9-15,0 1 16,1-1-1,9 19-15,9 19 16,0 9 0,0 19-16,0 1 15,1-11 1,-10-18-16,-1-9 16,-8-20-1,-10-8-15,9-10 16,1-10-1,18-18-15,19-28 16,0 9 0,-10 10-16,-18 8 15,0 20 1,0 0-16,0 18 16,18 10-1,10 28-15,10 18 16,-1-8-1,1-10 1,-1-10-16,10-18 16,0 0-1,9-19-15,0-19 16,-9-19 0,-9-18-16,-20 0 15,-8-10 1,-20 10-16,-9 9 15,-19 0 1,-18 9-16,-1 10 16,-9 28-1,9 10-15,10 18 16,0 19 0,0 18-16,18 29 15,1 47 1,-1 18-16,10 29 15,0 9 1,0-19-16,-18-18 16,-11-10-1,1-56 1,0-38-16,0-18 16,-1-20-1,1-27-15,-9-29 16,18-46-1,19-47-15,28-19 16,28 18 0,20 20-16,27 18 15,10 9 1,38 1-16,18 18 16,-19 10-1,-37 9-15,-37 19 16,-29 9-1,-38 10-15</inkml:trace>
  <inkml:trace contextRef="#ctx0" brushRef="#br0" timeOffset="8833.58">3199 2394 0,'0'0'0,"0"0"15,9 0-15,38 0 16,85 0-1,112-19 1,76 1-16,28-20 16,19 10-16,-9 9 15,37 19 1,28 19-16,19 9 16,29 19-1,27-10-15,-28-8 16,-56-11-1,-56 1 1,-48-10-16,-37-9 16,-47-9-1,-47 9-15,-38 0 16,-47 9 0,-28 1-16,-10-1 15,-28 1 1</inkml:trace>
  <inkml:trace contextRef="#ctx0" brushRef="#br0" timeOffset="9519.04">14770 2629 0,'0'0'0,"0"0"0,0 0 16,9 0 0,10 0-16,47-10 15,65 1 1,95 9-16,94 0 16,19 0-1,18-10-15,29 1 16,28 0-1,0 9-15,9 9 16,-18 19 0,-39 10-16,-17-1 15,-48-9 1,-85-9-16,-47 0 16,-37-19-1,-38 0-15,-19 0 16,-28 0-1,-9 0-15,-19 0 16,0 0 0,-10 0-1,0 0-15,-9 0 16,0 0 0,0 0-16,0 0 15,0 0 1,0 0-16,0 0 15,0 0 1,0 0-16,0 0 16,0 0-1</inkml:trace>
  <inkml:trace contextRef="#ctx0" brushRef="#br0" timeOffset="10731.27">17874 1118 0,'0'0'0,"0"0"0,0 0 16,0 0 0,0 0-16,-9 9 15,-10 10 1,-9 28-16,-19 38 15,0 18 1,0 19-16,18 9 16,10 0-1,29-9-15,-1-9 16,20-10 0,-1-37-16,0 0 15,10-10 1,-1-19-16,-18-18 15</inkml:trace>
  <inkml:trace contextRef="#ctx0" brushRef="#br0" timeOffset="11621.5">3810 3041 0,'0'0'0,"0"10"15,-9 18-15,-10 66 16,-19 37-1,10 29-15,0 9 16,9-10 0,0-18-16,10-19 15,-1-19 1,1-9-16,-1-10 16,1-9-1,0-18-15,9-20 16,0-9-1,0-18-15,0-10 16</inkml:trace>
  <inkml:trace contextRef="#ctx0" brushRef="#br0" timeOffset="11917.86">3754 3238 0,'9'0'0,"0"-18"15,20-1-15,8 10 16,29 18 0,0 10-16,0 9 15,-19 0 1,-10 0-16,-18 10 15,-19-10 1,0-9-16,-19 9 16,-28 0-1,-18 0-15,27-19 16</inkml:trace>
  <inkml:trace contextRef="#ctx0" brushRef="#br0" timeOffset="12365.24">4845 3698 0,'0'0'0,"0"0"16,0 0-1,-10 0-15,-8-9 16,-20-1 0,0 10-16,-18 10 15,-1-1 1,10 10-16,19 0 16,0 9-1,19 0-15,-1 10 16,29 8-1,9 1-15,29 0 16,8-9 0,20-19-1,0-19-15,9 0 16,-9-10-16,-10 1 16,-19-1-1,1 1 1,-20 9-16,1 0 15,-29-9 1</inkml:trace>
  <inkml:trace contextRef="#ctx0" brushRef="#br0" timeOffset="12765.99">5259 3511 0,'9'0'0,"10"0"0,19-19 16,37 9-1,10 10-15,9 19 16,9 19 0,1 9-16,-20 18 15,-18 10 1,-28-18-16,-19-20 15,-19 1 1,-10-20 0,-9 1-16,-18 0 15,-1-10 1,10-9-16,0 0 16,18-18-1,1-29-15,18-19 16,19-9-1,19-9-15,19 18 16,10 10 0,-39 37-16</inkml:trace>
  <inkml:trace contextRef="#ctx0" brushRef="#br0" timeOffset="13214.48">6867 3586 0,'0'0'0,"0"0"0,-18 0 15,-20 9 1,-18 0 0,-1 1-16,-9 18 15,19 0 1,19 10-16,28-1 15,9 1 1,29-10-16,18-9 16,20-1-1,8-18-15,10 0 16,-18-18 0,-1-1-16,0-9 15,-28-1 1,-9 11-16,-19 8 15,0 1 1,-1 18-16,20 19 16,9 29-1,19 27-15,0 10 16,-10-19 0,-18-28-16,-10-28 15,-19-19 1</inkml:trace>
  <inkml:trace contextRef="#ctx0" brushRef="#br0" timeOffset="13513.97">7742 3126 0,'0'0'0,"0"0"15,0 0-15,0 28 16,-9 56 0,-1 67-16,20 36 15,9-9 1,0-18-16,-10-29 16,-9-46-1,0-29-15,0-18 16,0-20-1,9 1-15,1-19 16,-10 0 0</inkml:trace>
  <inkml:trace contextRef="#ctx0" brushRef="#br0" timeOffset="13814.49">8391 2995 0,'0'0'0,"0"0"0,0 0 16,-9 28 0,-10 56-16,0 66 15,19 57 1,10 8-16,18-27 15,-9-38 1,0-47-16,-10-18 16,0-19-1,1-29 1,-10-18-16,0-10 16</inkml:trace>
  <inkml:trace contextRef="#ctx0" brushRef="#br0" timeOffset="14531.86">9003 3942 0,'0'0'0,"9"0"0,1-9 16,18-10-1,0 0-15,10-9 16,-10-9 0,10-1-1,-20-9-15,1 0 16,-19 19-16,0 0 16,-19 9-1,1 10-15,-20 18 16,0 10-1,-18 18 1,9 20-16,19 8 16,18 1-1,10 19-15,28 8 16,29-18 0,18 0-16,19-18 15,10-29 1,27-19-16,1-27 15,0-29 1,-19-28-16,-29-29 16,-18-36-1,-38-29-15,-28 0 16,-18-9 0,-11 37-16,11 38 15,-1 28 1,0 28-16,10 9 15,-10 19 1,0 10 0,-9 18-16,-19 48 15,-19 83 1,9 57-16,39 19 16,8-19-1,20-28-15,18-28 16,0-29-1,0 1-15,10-28 16,-10-29 0,-9-19-16,-10-27 15</inkml:trace>
  <inkml:trace contextRef="#ctx0" brushRef="#br0" timeOffset="15298.29">3340 6053 0,'0'0'0,"0"0"0,0 0 15,0 0 1,0 0-16,-19 0 16,0-19-1,-19-9-15,-9-19 16,0-37 0,0-19-1,10-29-15,18-18 16,19 0-1,19 9-15,9 38 16,0 28 0,10 28-16,9 10 15,0 27 1,-10 10-16,1 19 16,-19 28-1,-29 47-15,-55 56 16,-39 28-1,-28-18-15,10-20 16,0-27 0,18-10-16,20-37 15,27-29 1,29-18-16,19 0 16,-1-19-1,29 0-15,47 0 16,66-19-1,37-18 1,-9-1-16,0-9 16,-10 10-16,-9 9 15,-75 9 1</inkml:trace>
  <inkml:trace contextRef="#ctx0" brushRef="#br0" timeOffset="15576.09">4327 5593 0,'0'0'0,"0"0"0,0 19 15,0 28 1,0 38-16,0 8 16,0-8-1,0-19 1,0-29-16,0-9 16,0-18-1,0-10-15</inkml:trace>
  <inkml:trace contextRef="#ctx0" brushRef="#br0" timeOffset="15738.54">4365 5209 0,'0'0'0,"0"0"0,0 0 15,0 0-15</inkml:trace>
  <inkml:trace contextRef="#ctx0" brushRef="#br0" timeOffset="16214.19">4741 5640 0,'0'0'0,"0"0"0,0 10 16,-9 18 0,-10 0-16,0 10 15,10-1 1,-1-9-16,1-9 15,0 0 1,-1-10-16,1-9 16,9 0-1,0 0-15,0-19 16,9-18 0,1-10-16,8 0 15,11 19 1,-1 9-16,0 10 15,19-1 1,0 20-16,10 9 16,-10 9-1,0 19-15,-10 18 16,-8 10 0,-11 10-1,-8-10-15,-10-38 16</inkml:trace>
  <inkml:trace contextRef="#ctx0" brushRef="#br0" timeOffset="17631.25">5823 4993 0,'0'0'0,"0"0"16,0 19 0,0 37-16,-9 57 15,-1 37 1,1 0-16,0-28 15,-1-38 1,1-18-16,9-29 16,0-8-1,0-11-15,0-8 16,0-10 0,0 0-16,0 0 15,0 0 1,-10-10-16,-8-8 15,-1-1 1,-19 0-16,0 10 16,1-1-1,-1 20-15,-18 27 16,9 10 0,9 9-16,19-18 15,29 9 1,37 0-16,66-10 15,47-18 1,18-19 0,1-19-16,0-18 15,-10-19 1,-37-1-16,-29 1 16,-37 9-1,-19 0-15,-28 10 16,-19-1-1,0 10-15,-19 0 16,0 18 0,-18 1-16,-1 18 15,0 1 1,1 18-16,9 9 16,18 10-1,10 0-15,10 0 16,18 0-1,19-9-15,19-1 16,18-18 0,10-19-16,-9-9 15,-19-10 1,-10-19 0,-9 1-16,-9-10 15,-10 0 1,-9 0-16,0 0 15,-10 19 1,1 9-16,-10 10 16,0-1-1,0 10-15,0 10 16,-19 37 0,0 56-16,-9 47 15,9 38 1,10-1-16,-1-8 15,1-29 1,9-28-16,0-10 16,9-18-1,1-10-15,-1-37 16,0-9 0,-9-19-16,0-10 15,0-9 1,10-9-1,9-57-15,9-75 16,-9-46 0,0-29-16,-19-9 15,0 37 1,9 38-16,0 37 16,10 19-1,9 19-15,10 29 16,9-1-1,10 9-15,-1 10 16,-18 19 0,-1-1-16,1 20 15,-10 18 1,-9 0-16,0 28 16,-29 19-1,-18 19-15,-38 0 16,-28-10-1,9-27-15,38-29 16</inkml:trace>
  <inkml:trace contextRef="#ctx0" brushRef="#br0" timeOffset="18515.09">8081 5959 0,'0'0'0,"0"0"0,9 0 16,10 0-16,9 0 15,1-18 1,8-1-16,1-19 15,0 1 1,-10-20 0,-9 1-16,-10 0 15,-9 9 1,0 19-16,-9 0 16,-10 18-1,0 10-15,0 10 16,-9 18-1,0 19-15,9 0 16,9 18 0,20 1-16,9 0 15,9-10 1,19 0-16,0-18 16,9-10-1,-9-9-15,0-19 16,-9 0-1,0-19-15,-1-9 16,-18-10 0,0 10-16,-10 0 15,-9 19 1,0-1 0,0 1-16,0 9 15,0 0 1,0 9-16,0 1 15,10-1 1,-10 10-16,0 0 16,0-10-1,0-9-15,0 0 16,0 0 0,9-9-16,19-38 15,1-19 1,18-19-16,-10 20 15,1 27 1,-10 10-16,0 19 16,1 9-1,18 37-15,9 29 16,1 28 0,-20 0-16,-27-1 15,-10-8 1,-19-29-16,0-9 15,10-28 1,-1 0 0,1-19-16</inkml:trace>
  <inkml:trace contextRef="#ctx0" brushRef="#br0" timeOffset="19753.66">9897 4993 0,'0'9'0,"0"29"0,0 84 15,9 66 1,-9-1-16,0-9 16,0-46-1,0-29-15,0-28 16,0-28 0,0-19-16,0-9 15,0-10 1,0-9-16,0 0 15,-19-9 1,-9-19-16,-19-19 16,0-19-1,-10 0-15,10 10 16,-9 28 0,0 9-16,-1 29 15,-9 18 1,0 19-16,19 9 15,10 0 1,18-18-16,19-1 16,19 10-1,18 0 1,39-9-16,18-1 16,9-18-16,19-19 15,-9-9 1,0-29-1,-9-18-15,-38-1 16,-19 1 0,-10 9-16,-18 0 15,-19 0 1,0 19-16,-9 19 16,-1 0-1,-9 18-15,1 10 16,-11 9-1,1 9-15,19 1 16,18-1 0,1-8-16,18-11 15,28 1 1,19-10-16,10-27 16,9-1-1,-19-19-15,-9-8 16,-9-11-1,-10 1-15,-28 9 16,-1 19 0,-18 18-1,0 1-15,0 9 16,0 9 0,0 20-16,-9 18 15,-10 18 1,0 10-16,10 0 15,0-18 1,-1-20-16,10-9 16,0-9-1,0-19-15,10 0 16,-1-28 0,19-28-16,19-38 15,10-9 1,-20 28-16,1 28 15,-19 18 1,0 29 0,9 19-16,9 47 15,20 56 1,56 169-16,-76 0 16,-37-282-1,0 0-15,0 1 16,0-1-1,0-9-15,0 0 16,0 0 0</inkml:trace>
  <inkml:trace contextRef="#ctx0" brushRef="#br0" timeOffset="20115.98">11590 4777 0,'0'0'0,"9"19"16,-9 56-16,0 56 15,0 66 1,-9 10-16,-10 18 16,-9-28-1,0-28-15,9-38 16,0-37 0,0-19-16,0-19 15,1-18 1,8-19-16,1-1 15,-1-18 1</inkml:trace>
  <inkml:trace contextRef="#ctx0" brushRef="#br0" timeOffset="20446.02">10715 5237 0,'9'0'0,"20"0"16,74-19-16,95 10 16,46 9-1,1 0-15,-1 9 16,-8 1-1,-29-10-15,-29 0 16,-65 0 0,-37 0-16,-29 0 15,-19 0 1,-9 0-16,-19 0 16,0 0-1</inkml:trace>
  <inkml:trace contextRef="#ctx0" brushRef="#br0" timeOffset="21037.07">5541 7385 0,'0'0'0,"0"0"16,0 10-16,0 18 15,0 38 1,-9 46-16,-10 20 16,0-1-1,0-9-15,0-28 16,0-29-1,10-18-15,0-9 16,-1-10 0,10-9-16,0-19 15,0 0 1</inkml:trace>
  <inkml:trace contextRef="#ctx0" brushRef="#br0" timeOffset="21317.38">4995 7104 0,'10'0'0,"18"0"0,47-9 15,57 9 1,18 9 0,1 0-16,-19 10 15,-1 0-15,-18 0 16,0-1 0,-56-8-16</inkml:trace>
  <inkml:trace contextRef="#ctx0" brushRef="#br0" timeOffset="21748.36">6068 7808 0,'0'0'0,"0"0"0,0 0 16,0 0-1,9 0-15,1-10 16,27-8-1,20-1-15,9 9 16,18 1 0,10 18-16,-18 1 15,-20 18 1,-9 9-16,-9 20 16,-20-1-1,-18 0-15,-9-9 16,-10-9-1,-18-19-15,-1-19 16,0-10 0,10-37-16,0-18 15,18-10 1,20-10-16,9 1 16,9 18-1,19 0-15,19 19 16,0 0-1,-29 19 1</inkml:trace>
  <inkml:trace contextRef="#ctx0" brushRef="#br0" timeOffset="22448.02">7140 7977 0,'0'0'16,"0"0"-16,0 0 15,10 0-15,8 0 16,11-19 0,8 0-16,10-18 15,-9-1 1,0-9-16,-20 0 15,1 0 1,-19 10-16,0 9 16,-19-1-1,-18 20-15,-1 18 16,1 10 0,-11 28-1,11 0-15,18 9 16,10-9-1,18 0-15,29 0 16,28-9 0,28-10-16,18-19 15,20-18 1,0-29-16,-10-9 16,-28-9-1,-18 0-15,-29-1 16,-19 10-1,-19 1-15,-9 17 16,-9 1 0,-10 19-16,-19 9 15,-28 19 1,-18 37-16,9 10 16,18 9-1,38-10 1,19-8-16,29-1 15,27-9 1,38-10-16,28-18 16,10-19-1,0-19-15,9-18 16,-9-1 0,-76 10-16</inkml:trace>
  <inkml:trace contextRef="#ctx0" brushRef="#br0" timeOffset="22832.13">4619 8605 0,'0'0'0,"19"0"0,66-9 16,140-10 0,152 0-16,65-18 15,19-10 1,37-9-16,39 9 16,36 0-1,-121 9-15</inkml:trace>
  <inkml:trace contextRef="#ctx0" brushRef="#br0" timeOffset="24315.22">16604 3736 0,'0'0'0,"0"0"0,0 0 16,0-19-1,-9 0-15,-10 0 16,-9 1 0,-38-1-16,-19 10 15,-18 18 1,9 0-16,18 19 16,29 1-1,19-1-15,28 19 16,28 9-1,38 28-15,47 1 16,-10-1 0,-18-37-1,-10-9-15,-18-1 16,-20 10 0,-18 0-16,-9 19 15,-20 18 1,-37 1-16,-28-1 15,-19-28 1,-10-18-16,-8-19 16,-1-29-1,0-18-15,9-19 16,48 10 0</inkml:trace>
  <inkml:trace contextRef="#ctx0" brushRef="#br0" timeOffset="24747.24">17074 4533 0,'0'0'0,"0"0"0,10 0 16,-1 0 0,10 0-16,9 0 15,1-19 1,8 1-16,1-20 16,-10 1-1,-9-1-15,0 1 16,-19 8-1,-19 1 1,-9 0-16,-19 19 16,-29 9-16,-18 19 15,0 27 1,19 20-16,37 0 16,19 9-1,19 0 1,38-19-16,37 1 15,-28-39 1</inkml:trace>
  <inkml:trace contextRef="#ctx0" brushRef="#br0" timeOffset="25419.51">18297 4355 0,'0'0'0,"0"0"0,-18-19 15,-20-9 1,-37-9-16,-29-1 16,1 19-1,9 19-15,28 10 16,9 18 0,20 0-16,9 19 15,18-10 1,20 1-1,8-10-15,20 0 16,9-9 0,9 0-16,10-19 15,0-10 1,-9-8-16,-1-11 16,-9 1-1,-9 10-15,-19-1 16,-1 9-1,-8 1-15,-10 0 16,0 9 0,0 9-16,0 19 15,0 66 1,-10 75-16,1 37 16,9 10-1,0-19-15,0-19 16,0-37-1,0-28 1,-9-29-16,-1-37 16,1-9-16,9-10 15,0-10 1,0-18 0,9 0-16,10-18 15,19-39 1,9-27-16,9-29 15,0-9 1,1 0-16,-1 0 16,1 19-1,-1 19-15,-37 46 16</inkml:trace>
  <inkml:trace contextRef="#ctx0" brushRef="#br0" timeOffset="26614.88">18504 4355 0,'0'0'0,"0"9"0,0 10 16,-9 37-1,28 19-15,18 10 16,10-1 0,19-27-16,0-10 15,0-19 1,0-19-16,0-18 16,0-19-1,-10-19-15,0-10 16,-18 1-1,-10 0-15,-9 9 16,-9 19 0,-10 0-16,0 18 15,0 1 1,0 9-16,0 0 16,-10 9-1,1 1 1,-1 18-16,10 9 15,10 1 1,27 9-16,10-10 16,19 1-1,19-10-15,-10-28 16,0-9 0,1-20-16,-1-18 15,-28-9 1,-19 0-16,-18 9 15,-10 19 1,-10 18-16,-9 1 16,-18 18-1,-1 20-15,10 17 16,9 11 0,28-10-16,1-10 15,18 1 1,0-1-16,10-18 15,0 0 1,-1-19 0,1 0-16,-10-19 15,0-9-15,1-19 16,-11-9 0,1 9-1,0 0-15,-10 0 16,10 9-1,-9 10-15,-1 19 16,0 0 0,20-1-16,-1 20 15,0 27 1,10 10-16,-1 19 16,-18-10-1,0 0-15,-10-18 16,1-1-1,-10-18 1,0 0-16,0-19 16,0 0-16,9 0 15,1-28 1,-1-10 0,10 1-16,0 8 15,-1 1 1,11 10-16,-1 8 15,10 1 1,-1-1-16,1 20 16,-1 18-1,1 19-15,0 37 16,-10 29 0,-9-10-16,-19 0 15,0-28 1,0-47-16,0-18 15</inkml:trace>
  <inkml:trace contextRef="#ctx0" brushRef="#br0" timeOffset="26981">21157 3435 0,'0'0'0,"0"10"0,0 37 16,0 65-1,0 57-15,0 38 16,-19-1-1,1-9-15,-11-28 16,-8-9 0,-1-29-16,1-28 15,-1-18 1,0-10-16,10 9 16,0 0-1,9-18-15,10-19 16,-1-28-1</inkml:trace>
  <inkml:trace contextRef="#ctx0" brushRef="#br0" timeOffset="27248.15">20772 4289 0,'9'0'0,"10"0"0,37 10 16,38-1 0,10 10-16,-10 0 15,0-1 1,-28 1-16,-10 0 15,-28-10 1</inkml:trace>
  <inkml:trace contextRef="#ctx0" brushRef="#br0" timeOffset="27865.34">21731 4712 0,'10'9'0,"-1"10"0,19 28 16,0-10-1,-9 1-15,0-20 16,-19-18-16,0 0 15,0 0 1,-19-18 0,-9-1-16,-10-9 15,1 18 1,-1 1-16,0 18 16,10 1-1,0 18-15,19-9 16,-1-1-1,1 1-15,18-9 16,1-1 0,27 0-16,29 19 15,19 19 1,18 0 0,-9-9-16,-9-19 15,0-10-15,9-37 16,9-38-1,10-37-15,0-38 16,-10-18 0,-27 9-1,-20-1-15,-28 11 16,-18 27 0,-10 29-16,-19 18 15,-9 28 1,-10 10-16,-18 28 15,-10 28 1,-9 76-16,9 55 16,28 48-1,38 8-15,28-36 16,1-29 0,-1-28-16,0-19 15,19 0 1,-9-18-16,-20-48 15</inkml:trace>
  <inkml:trace contextRef="#ctx0" brushRef="#br0" timeOffset="28632.22">17027 7404 0,'0'0'0,"-9"10"16,-29-1-16,-56-9 16,-19-9-1,1-20-15,8-17 16,10-20 0,9-28-16,19-19 15,29-18 1,27-28-16,29-10 15,9 28 1,10 38-16,-10 37 16,10 19-1,-10 19-15,0 19 16,1-1 0,-11 20-16,1-1 15,-28 29 1,-29 27-1,-65 29-15,-57 19 16,-19-1-16,38-27 16,37-20-1,48-18 1,37-19-16,10-9 16,28-9-1,65-10-15,76-10 16,57-18-1,27-9-15,-18 8 16,122-27 0</inkml:trace>
  <inkml:trace contextRef="#ctx0" brushRef="#br0" timeOffset="30081.35">18486 6091 0,'0'0'0,"0"0"0,0 0 16,0 18 0,0 29-16,0 66 15,0 46 1,0 1-16,-10-38 15,1-47 1,9-28-16,-10-28 16,10-1-1,0-18-15,-9 0 16,-19-18 0,-19-20-1,-19-18-15,-9 0 16,-10 9-1,0 19-15,10 18 16,9 20 0,0 18-16,19 19 15,19 9 1,28 0-16,19 0 16,37 10-1,48-10-15,37-9 16,28-28-1,19-19-15,-9-19 16,-28-18 0,-29 9-16,-28 0 15,-28-10 1,-10 0-16,-9-18 16,-18 0-1,-20-10-15,-9 19 16,-19 0-1,0 19-15,-18 19 16,-1 18 0,0 29-1,10 18-15,9 10 16,29-10 0,18 0-16,0-18 15,10-1 1,9-18-16,19 0 15,0-19 1,9-19-16,0-18 16,-9-20-1,-19 10-15,-9-9 16,-10 9 0,-9 10-16,-1 9 15,-18-1 1,0 11-16,0 8 15,0 1 1,0 18-16,-18 10 16,-1 47-1,-9 56 1,18 37-16,1 10 16,-1 0-1,-8-10-15,8-27 16,-9-20-1,10-8-15,0-11 16,-1-18 0,1-28-16,9-9 15,0-19 1,0-19-16,0 0 16,0-19-1,-10-66-15,1-65 16,18-47-1,1-9 1,9 37-16,-1 28 16,1 47-16,9 10 15,1 18 1,-1 1 0,9 18-16,1 9 15,0 10-15,-1 9 16,-8 10-1,-1 18 1,0 10-16,-9 37 16,-19 19-1,-28 10-15,-19 9 16,-38-10 0,-9-18-16,47-47 15</inkml:trace>
  <inkml:trace contextRef="#ctx0" brushRef="#br0" timeOffset="30983.75">20452 6851 0,'0'0'0,"0"0"16,9 9-16,1 0 16,-1 1-1,0-10-15,10 0 16,0-19-1,0 0-15,0-18 16,-1-10 0,-18 0-16,-18 0 15,-1 10 1,-19 8-16,-9 20 16,-9 9-1,9 19-15,0 28 16,18 18-1,20 1-15,9 0 16,19-1 0,9 1-1,19-10-15,9-18 16,1-1-16,9-18 16,-10-19-1,1-19 1,-10-9-16,-10-9 15,-18-20 1,0 11-16,-10 17 16,1 1-1,-10 19-15,0-1 16,0 10 0,0 0-16,9 10 15,1 9 1,-1 9-16,0 0 15,-9 0 1,0-9-16,0 0 16,0-1-1,0-18-15,0 0 16,0 0 0,0 0-1,0-28-15,10-28 16,18-10-1,0 1-15,10 18 16,0 18 0,-1 11-16,1 8 15,-1 20 1,1 8-16,0 20 16,-1 18-1,1 19-15,-19 0 16,0-9-1,-19-38-15</inkml:trace>
  <inkml:trace contextRef="#ctx0" brushRef="#br0" timeOffset="32447.44">22126 5744 0,'0'0'0,"0"0"16,0 28-16,0 66 15,-9 84 1,-10 28-16,0-18 15,0-38 1,10-56-16,0-47 16,-1-10-1,1-18-15,9 0 16,0-10 0,0-9-16,0 0 15,0 0 1,0 0-16,0-9 15,-19-19 1,-9-19-16,-10-28 16,-9 9-1,9 19-15,1 10 16,-10 18 0,-10 28-16,1 29 15,9 46 1,0 19-1,28-9-15,10-9 16,18-29 0,10-19-16,18 1 15,20-19 1,28-10-16,18-9 16,-9-19-1,0 1-15,-19-20 16,1 1-1,-10-20-15,-10-18 16,-18 0 0,-10 0-16,-9 9 15,-19 10 1,0 28 0,-19 9-16,0 10 15,-19 28-15,1 18 16,9 29-1,-1 9 1,20-10-16,18-8 16,1-20-1,18-9-15,0-9 16,10 0 0,9-19-16,0 0 15,0-19 1,-9-9-16,-1-9 15,-18 8 1,0 1-16,0 0 16,-19 19-1,0 9-15,0 0 16,9 9 0,0 19-16,20 0 15,-1 1 1,0-11-16,0 1 15,1 0 1,-1-19 0,9 0-16,10-19 15,0-9 1,19-19-16,-9-19 16,-20 10-1,1 9-15,-19 10 16,0 8-1,-10 20-15,0 0 16,1 9 0,-1 9-16,1 0 15,8 20 1,1 18-16,0 9 16,0-19-1,-19 1-15,0-19 16,0-1-1,0 1-15,0-19 16,0 0 0,9-9-16,1-19 15,18-10 1,-9 10-16,0 0 16,-1 18-1,11 1 1,-1 18-16,0 1 15,10 18 1,-1 0-16,1 19 16,-10-9-1,-9-1-15,0 1 16,0-20 0,-19-8-16</inkml:trace>
  <inkml:trace contextRef="#ctx0" brushRef="#br0" timeOffset="32814.72">23951 5209 0,'0'0'0,"0"19"0,0 56 15,0 75 1,0 66-16,10 9 16,-1-10-1,-9-27-15,0-28 16,0-20-1,-19-18-15,0-28 16,1-9 0,-1-29-16,9 0 15,1-18 1,0-10-16,-1-19 16</inkml:trace>
  <inkml:trace contextRef="#ctx0" brushRef="#br0" timeOffset="33098.33">23236 6119 0,'10'0'0,"9"0"0,28-10 15,65 1 1,39 9-16,37 9 16,10 1-1,-10-1-15,-19-9 16,-28 0 0,-56 0-16,-38 0 15,-38 0 1,-9 0-16</inkml:trace>
  <inkml:trace contextRef="#ctx0" brushRef="#br0" timeOffset="34148.26">19577 7845 0,'0'0'0,"0"0"0,0 19 16,-19 19 0,-19 46-16,10 38 15,0 19 1,9 18-16,10 1 16,9-20-1,0-18 1,-10-18-16,1-20 15,-1-28 1,1-9-16,0-9 16,-1-29-1</inkml:trace>
  <inkml:trace contextRef="#ctx0" brushRef="#br0" timeOffset="34398.06">18947 8418 0,'0'0'0,"9"0"16,29-19-16,46 0 15,29-9 1,38 9-1,-10 10-15,-10-1 16,-8 10 0,-67 0-16</inkml:trace>
  <inkml:trace contextRef="#ctx0" brushRef="#br0" timeOffset="34831.05">19831 8511 0,'0'0'0,"0"0"0,9 0 15,10-18 1,9-1-16,19-9 16,0 0-1,19-1 1,0 20-16,9 9 15,1 19-15,-11 18 16,-8 10 0,-20 19-16,-18 0 15,-19-1 1,-19-8 0,1-1-16,-20-19 15,0-8 1,10-11-16,0-18 15,0-9 1,9-10-16,10-18 16,9-10-1,18-28-15,20-10 16,28-9 0,18 10-16,-36 37 15</inkml:trace>
  <inkml:trace contextRef="#ctx0" brushRef="#br0" timeOffset="35530.44">21073 8774 0,'0'0'0,"0"0"16,0 0-1,9 0-15,0-9 16,1-10 0,-1-9-16,10-19 15,0-9 1,-10-1-16,-9 1 16,0 9-1,-9 19-15,-10 0 16,0 18-1,-28 10-15,-9 19 16,-1 28 0,10 0-16,19 9 15,19 1 1,18-11-16,19 1 16,19-9-1,10-1 1,27-8-16,39-11 15,18-18-15,-9-18 16,-1-11 0,-8-8-1,-39-10-15,-27-9 16,-10-10 0,-19 0-16,-19 1 15,-9 18 1,-19 19-16,-9-1 15,-9 20 1,-20 18-16,-9 29 16,0 18-1,19 19-15,19 0 16,19-18 0,9-1-16,9-18 15,19-1 1,19 1-16,29-20 15,18-18 1,0-9-16,0-10 16,-56 0-1</inkml:trace>
  <inkml:trace contextRef="#ctx0" brushRef="#br0" timeOffset="40965.35">2653 9966 0,'0'0'0,"0"0"0,-10 0 16,-8 9-16,-1 19 16,0 47-1,10 75-15,-1 29 16,10 27 0,10-9-16,-1-28 15,-9-28 1,0-19-1,0-19-15,0-19 16,0-9 0,0 0-16,0-28 15,0-9 1,0-19-16,0-1 16,0-18-1,9-9-15,-9-10 16</inkml:trace>
  <inkml:trace contextRef="#ctx0" brushRef="#br0" timeOffset="41566.69">2437 10210 0,'0'-10'0,"9"-27"0,19-48 15,10-27 1,18-1-16,19 0 16,20 20-1,17 18-15,11 37 16,8 19 0,-8 38-16,-20 19 15,-28 18 1,-9 28-16,-37 29 15,-29 28 1,-47 37-16,-48 10 16,-8-48-1,-1-37-15,1-37 16,18-19 0,19-28-16,1-19 15,-1 0 1,9-10-16,10-8 15,19 8 1,19 1-16,-1 0 16,20 9-1,8-10 1,30 10-16,55 19 16,29 28-1,9 47-15,0 28 16,-9 18-1,-29-8-15,-18-20 16,-29-37 0,-18-18-16,-1-20 15,-18 1 1,0-20-16,0 1 16,-19-19-1</inkml:trace>
  <inkml:trace contextRef="#ctx0" brushRef="#br0" timeOffset="42514.07">4384 10932 0,'0'0'0,"0"0"16,-19-9-16,0-1 15,0 1 1,-18-1-16,-20 20 16,1 9-1,-1 9-15,10 9 16,19 1 0,9-10-16,10-9 15,18 0 1,1-1-16,18-8 15,19 8 1,9-18-16,10-18 16,10-20-1,-1 1-15,-19-1 16,-9 10 0,-9 0-1,-10 18-15,0 1 16,10 18-16,0 1 15,-1 9 1,-8-1 0,-1 1-16,0 0 15,0-10 1,0 1-16,1-10 16,-11 0-1,11-19-15,-11 0 16,1-9-1,0 9-15,-9 0 16,-1 10 0,0 0-16,-9-1 15,0 10 1,0 0-16,10 10 16,-1-1-1,1 10-15,-1 0 16,-9-1-1,0-8-15,0-1 16,0-9 0,0 0-1,0 0-15,9-9 16,1-38 0,9-19-16,9-9 15,9 19 1,1 9-16,0 19 15,-1 0 1,1 18-16,0 20 16,9 8-1,-10 20-15,1 9 16,-10 18 0,-9 1-16,-19-10 15,0-9 1,0-9-16,0-1 15,0-18 1,9 0-16,-9-19 16</inkml:trace>
  <inkml:trace contextRef="#ctx0" brushRef="#br0" timeOffset="43048.04">6322 9722 0,'0'0'16,"0"9"-16,0 29 15,0 65-15,0 56 16,9 38-1,1-9-15,-10-19 16,0-28 0,0-48-16,0-27 15,0-19 1,0-28-16,0 0 16,0-1-1,0-18 1,0 0-16,0 0 15,0-28-15,-19-19 16,-19-9 0,-9 9-1,-9 0-15,9 19 16,0 19 0,0 18-16,0 10 15,18 9 1,1 19-16,19-10 15,18 10 1,19-9-16,29-1 16,27-9-1,20-18-15,-48-10 16</inkml:trace>
  <inkml:trace contextRef="#ctx0" brushRef="#br0" timeOffset="44048.1">6999 10510 0,'0'0'0,"-9"9"16,-20 29-1,-8 18-15,9 19 16,9 19-1,19 0-15,9-19 16,19-19 0,19-18-16,-9-10 15,0-19 1,-1-9-16,1-19 16,-19-9-1,0-28-15,-1-29 16,-18-8-1,-9-1-15,0-9 16,-1 18 0,20 20-16,-1 18 15,0 18 1,1 11-16,9 8 16,9 1-1,10 18 1,-1 10-16,10 9 15,-9 19 1,-1 0-16,-18 0 16,0 0-1,-19-10-15,0 1 16,0-1 0,0-18-16,0-9 15,0-10 1,0 0-16,0 0 15,9-38 1,20-28-16,-1-27 16,10 8-1,-1 19-15,1 20 16,9 17 0,0 20-1,19 9-15,-10 19 16,1 28-16,-10 18 15,-19 10 1,-19-9 0,-9-10-16,-19 1 15,1-20 1,-1-18-16,0 0 16,0-19-1,0-19-15,-9-28 16,19-47-1,18-9-15,19 9 16,1 38 0,18 9-16,0 19 15,28 18 1,10 10-16,-10 19 16,-9 19-1,-10 18-15,-18 19 16,-19 28-1,-10 38 1,-28 9-16,-9 10 16,-28-10-1,-1-19-15,19-65 16</inkml:trace>
  <inkml:trace contextRef="#ctx0" brushRef="#br0" timeOffset="44481.92">5353 11795 0,'0'0'0,"0"10"16,0 8-1,9 48-15,10 37 16,9 38-1,0 0-15,-9-1 16,0-8 0,-9-20-16,-10-18 15,0 0 1,0-10-16,-10-8 16,10-20-1,0-19-15,0-18 16,0-19-1</inkml:trace>
  <inkml:trace contextRef="#ctx0" brushRef="#br0" timeOffset="44697.58">5428 12058 0,'9'0'0,"10"-19"15,47-18 1,28-10-16,19 0 16,-9 0-1,8 9-15,-8 10 16,-19 0 0,-10 19-16,-47-1 15</inkml:trace>
  <inkml:trace contextRef="#ctx0" brushRef="#br0" timeOffset="46100.46">5485 12227 0,'0'0'0,"0"0"0,9 9 15,10 1 1,47 18-16,56-10 15,28-8 1,20-20 0,-20-18-16,-9 0 15,-37-9 1,-29 8-16,-28 11 16,-9 8-1,-19 1-15,-19 9 16,0 0-1,0 9-15,-19 29 16,0 18 0,10 10-16,-1 0 15,20-10 1,-1 0-16,10-18 16,9-20-1,0 1-15,0-19 16,1-9-1,8-10-15,1-18 16,-19-20 0,-10 1-16,-9 0 15,-19 9 1,1 9 0,8 10-16,1 0 15,-1 9-15,29-9 16,19-10-1,18-27 1,29-10-16,0-10 16,-10 1-1,-19 18-15,-18 19 16,-19 10 0,-10 9-16,-9 9 15,-19 9 1,0 1-16,-18 18 15,9 1 1,9 9-16,9 9 16,20 0-1,-1 19-15,19 0 16,19 18 0,0 10-16,1 0 15,-11 10 1,1-10-16,-10 0 15,-9-9 1,-10-10 0,-9 0-16,0-18 15,0-1 1,0-18-16,10 0 16,-1-10-1,19-9-15,29-18 16,9-29-1,18-28-15,10-19 16,-18-10 0,-29 11-16,-19 27 15,-19 19 1,-9 19-16,0 19 16,-9-1-1,-10 20-15,0 27 16,-9 10-1,9 9-15,10-9 16,9-9 0,9-10-1,10-9-15,19-1 16,27-18 0,30-18-16,-1-20 15,0-9 1,-19-9-16,-19 0 15,-27 9 1,-11 0-16,-18 9 16,-18 10-1,-1 19-15,0 9 16,0 9 0,10 19-16,-1 0 15,10 10 1,10 9-16,9 0 15,9 18 1,0-8-16,0-1 16,-9 0-1,0-9-15,-10 10 16,-9-11 0,-19 11-16,-18-10 15,-29-10 1,19-18-1</inkml:trace>
  <inkml:trace contextRef="#ctx0" brushRef="#br0" timeOffset="46497.73">9022 11073 0,'0'0'0,"0"0"0,0 0 15,0 9 1,0 29-16,-10 37 15,1 37 1,9 10-16,0 28 16,0-9-1,0-10-15,0 1 16,0-10 0,0-19-16,0-9 15,-10-19 1,1-9-16,0-29 15,-1-27 1</inkml:trace>
  <inkml:trace contextRef="#ctx0" brushRef="#br0" timeOffset="46731.41">8551 11720 0,'0'0'0,"10"0"0,18-19 15,47 1 1,48-11-16,27 1 16,29-9-1,-19-1-15,-19 1 16,-85 18-1</inkml:trace>
  <inkml:trace contextRef="#ctx0" brushRef="#br0" timeOffset="53397.37">8739 292 0,'0'0'0,"0"0"0,0 0 16,0 0-16,10 0 16,9 0-1,9 0 1,19 0-16,-9-9 15,-1-10 1,-9 10-16,-9-1 16,-19 10-16</inkml:trace>
  <inkml:trace contextRef="#ctx0" brushRef="#br0" timeOffset="54980.69">13048 2403 0,'0'0'0,"9"10"0,1 37 16,18 75-1,19 93 1,-9 76-16,-1 66 16,1 56-16,0 56 15,-20 47 1,1 66-16,-9 46 15,-10-9 1,9 1-16,-9 8 16,-9 10-1,9 0-15,-19-9 16,0-29 0,0-46-16,-9-19 15,-10-47 1,10-38-1,-9-47-15,8-65 16,1-56-16,9-67 16,10-55-1,9-47 1,0-38-16,9-28 16,1-19-1,-1-10-15,10-18 16,-10-9-1</inkml:trace>
  <inkml:trace contextRef="#ctx0" brushRef="#br0" timeOffset="61997.86">14864 11758 0,'0'0'0,"0"0"0,0 0 15,0 0 1,0 0-16,0 0 15,0 0 1,-10-10-16,1-8 16,-1-1-1,1-19-15,9-18 16,0-29 0,0-18-16,0 0 15,9-10 1,1 10-16,-1 0 15,1 0 1,9 18-16,-10 10 16,0 10-1,10-1-15,-9 19 16,-1 19 0,0 19-1,1-1-15,9 20 16,18 27-1,20 38-15,9 57 16,9 8 0,-9 10-16,-10-9 15,-9-19 1,-9-9-16,-1-10 16,-8-28-1,-11-9-15,1-29 16,-9-9-1,-10-9-15,0-19 16</inkml:trace>
  <inkml:trace contextRef="#ctx0" brushRef="#br0" timeOffset="62297.93">14102 11439 0,'0'0'0,"28"0"16,47 0-16,66 9 15,29 0 1,8 1-16,1-10 15,-10 0 1,-9-19-16,-19 0 16,-18-9-1,-10 0-15,-66 9 16</inkml:trace>
  <inkml:trace contextRef="#ctx0" brushRef="#br0" timeOffset="62964.39">16397 10397 0,'0'0'0,"0"0"16,0 0 0,0 0-16,0 0 15,0 10 1,10 27-16,8 38 16,11 47-1,8 28-15,-9 0 16,10 1-1,-19-11-15,0-46 16,-1-19 0,1-19-16,-9-18 15,-10-10 1,0-9-16,0-19 16,0 0-1,-19-10-15,-28-27 16,-28-29-1,-1-9-15,10 10 16,10 18 0,9 18-1,0 11-15,9 8 16,-9 20 0,10 8-16,-10 20 15,0 9 1,18 9-16,20 1 15,9 8 1,19 1-16,28 18 16,19-9-1,0-18-15,9-10 16,9-10 0,11-28-16,8-18 15,-47-10 1</inkml:trace>
  <inkml:trace contextRef="#ctx0" brushRef="#br0" timeOffset="63398.2">17441 11439 0,'0'0'0,"-18"-19"15,-11 0-15,-27-9 16,-10 0 0,0 18-16,19 10 15,0 10 1,9 9-16,10 9 16,19-9-1,-1-1-15,1 1 16,9-10-1,9-9-15,1 0 16,18 0 0,10 0-16,9 0 15,0 0 1,0 10-16,0-1 16,9 19-1,1 0-15,-1 10 16,-9-10-1,0-9 1,-9 0-16,-1-19 16,-18 0-1</inkml:trace>
  <inkml:trace contextRef="#ctx0" brushRef="#br0" timeOffset="63964.88">18307 10388 0,'0'0'0,"0"0"15,0 0-15,-10 19 16,-8 46-1,8 76-15,10 28 16,10 0 0,8-19-16,1-38 15,-9-36 1,-1-30-16,-9-8 16,0-19-1,0 0-15,0-19 16,0 0-1,9 0-15,1-19 16,18-19 0,0-9-16,10 0 15,0 19 1,-1 0-16,10 19 16,0 18-1,10 19-15,-10 19 16,-10 9-1,-18 10-15,-19 0 16,-28-1 0,-19 1-16,-38-19 15,-37-19 1,-10-18 0,19-20-16,29-9 15,37 10 1</inkml:trace>
  <inkml:trace contextRef="#ctx0" brushRef="#br0" timeOffset="65198.17">19417 11063 0,'0'0'0,"0"0"0,-28 10 16,-19 27 0,-10 20-1,1 8-15,18-8 16,19 8-1,19-8-15,19-11 16,9-8 0,1-10-16,18-9 15,0-19 1,0 0-16,-10-19 16,1-9-1,-10-10-15,-9 1 16,-10-10-1,-9 9-15,0-8 16,0 8 0,0 10-16,10 0 15,-1 0 1,1-1-16,8 11 16,11 8-1,18 1-15,0 18 16,9 10-1,1 9-15,-10 10 16,-10 9 0,-9 9-1,-9-19-15,-9 1 16,-1 0 0,1-20-16,-1 1 15,0 0 1,1-10-16,9-9 15,9 0 1,19-19-16,9 1 16,1-20-1,-10-9-15,-10-9 16,-18 0 0,-9-10-16,-10 19 15,-19 0 1,-9 0-16,-10 19 15,0 0 1,-9 19-16,0-1 16,19 20-1,0-10-15,18 0 16,1 0 0,9 0-1,9 0-15,29 0 16,37 0-1,29-10-15,18-9 16,10-18 0,-29-1-16,-9 1 15,-28-1 1,-19 10-16,-19 0 16,-9 9-1,-19 10-15,0-1 16,-19 1-1,-9 9-15,-9 9 16,8 20 0,1-1-16,9 9 15,10 10 1,18 0-16,10 19 16,19 18-1,9 10 1,9 0-16,-9-10 15,-19-18 1,-18-10-16,-10-18 16,-28 9-1,-19-10-15,-19-9 16,-28-18 0,0-20-16,47 1 15</inkml:trace>
  <inkml:trace contextRef="#ctx0" brushRef="#br0" timeOffset="65614.24">21449 10088 0,'0'0'0,"0"0"16,0 0-16,0 9 16,0 38-1,-10 37-15,10 38 16,0 28-1,10 19-15,-1 0 16,1 0 0,-10-19-16,0-18 15,-10-10 1,-9-10-16,1-9 16,-1-37-1,9-19-15,1-10 16,0-18-1,-1-19-15</inkml:trace>
  <inkml:trace contextRef="#ctx0" brushRef="#br0" timeOffset="65881.39">21439 10716 0,'0'0'0,"10"0"15,28-9-15,46-1 16,38 1 0,20 18-16,-11 20 15,-8-11 1,-29 1-16,-28 0 15,-29 0 1,-27-10-16</inkml:trace>
  <inkml:trace contextRef="#ctx0" brushRef="#br0" timeOffset="66936.13">16218 12762 0,'0'0'0,"-9"0"0,-38-10 16,-28 1 0,-38 18-16,-28 29 15,-29 18 1,10 19-16,10 28 15,28 10 1,46-19-16,39 0 16,18-19-1,19 0-15,28-19 16,19 0 0,28-18-16,19-1 15,19-18 1,-9-19-16,-19-19 15,-10 1 1,-19-11-16,-18-8 16,-19-1-1,-1 10-15,-18 0 16,-9 0 0,-10 0-16,0 0 15,-9 18 1,9 1-1,10-1-15,0 10 16,-1 0 0,10 0-16,0 0 15,19 0 1,28-9-16,38-10 16,9 10-1,-10 0-15,-18-1 16,-9 10-1,-20 0-15,-8 0 16,-11 10 0,1-1-16,0 19 15,-10 19 1,-9 19-16,0 9 16,0 0-1,0 0-15,0-19 16,-9-9-1,9-9 1,0-10-16,0-10 16,0-8-1,0-10-15,0 0 16,0 0 0,0 0-16</inkml:trace>
  <inkml:trace contextRef="#ctx0" brushRef="#br0" timeOffset="67782.06">16773 12968 0,'0'0'0,"0"0"15,0 9-15,0 20 16,0 46 0,0 37-16,0 38 15,0-9 1,0-19-16,0-38 16,0-18-1,0-28-15,0-10 16,0-9-1,0-19-15,0 0 16,0-10 0,-9-46-16,9-57 15,9-37 1,20-19-16,-1 19 16,19 28-1,-9 28-15,-1 29 16,1 27-1,-10 10-15,10 19 16,-1 18 0,10 10-16,-9 9 15,-19 0 1,0 19-16,-29 19 16,-18-1-1,-29 10 1,-18-9-16,0-10 15,0-18 1,28-19-16,9-1 16,10-8-1,18-10-15,1 0 16,9 0 0,0 0-16,9 0 15,20 0 1,27 0-16,10 0 15,-10 0 1,1 0-16,-1 9 16,-18 1-1,0-1-15,-1 19 16,-18 0 0,0 10-16,-19 9 15,-10 0 1,-18 18-16,-38 1 15,-18 9 1,-29-19 0,-10-18-16,67-29 15</inkml:trace>
  <inkml:trace contextRef="#ctx0" brushRef="#br0" timeOffset="68813.19">17771 12771 0,'0'0'0,"0"0"0,0 0 16,0 0 0,0 0-16,9 9 15,0 29 1,1 37-16,-1 56 15,-9 19 1,0-9-16,0-19 16,0-37-1,-9-29-15,9-19 16,-10-8 0,1-11-16,9-18 15,0 0 1,0-9-16,-19-29 15,0-55 1,10-39-16,0-18 16,9 19-1,9 28-15,0 27 16,1 11 0,-1 27-16,1 10 15,-1 9 1,10 10-1,9 0-15,0 18 16,10 19 0,9 10-16,9 37 15,1 9 1,-20 1-16,1-20 16,0-8-1,-10-20-15,-9 1 16,0-20-1,-1 1-15,1-9 16,9-10 0,1-10-16,18-18 15,0-38 1,9-27-16,-9-11 16,-9 20-1,-10 18-15,-9 19 16,0 19-1,-10 9 1,0 10-16,-9 0 16,10 9-1,-1 9-15,1 10 16,-1 18 0,1 48-16,-1 37 15,-9 9 1,0 10-16,0 0 15,0-29 1,0-27-16,0-29 16,0-19-1,0-18-15,0-9 16,0-10 0,0 0-16</inkml:trace>
  <inkml:trace contextRef="#ctx0" brushRef="#br0" timeOffset="74883.89">14751 14854 0,'0'0'0,"0"0"15,0 0-15,9 9 16,29 10-16,28 47 15,47 46 1,47 48 0,-1 9-16,11-10 15,-1-9 1,-18-18-16,-20-29 16,-37-28-1,-18-9-15,-20-10 16,-18-19-1,-1 1-15,1-19 16,-19-10 0</inkml:trace>
  <inkml:trace contextRef="#ctx0" brushRef="#br0" timeOffset="75263.97">15983 14798 0,'0'0'0,"0"0"16,0 9-16,-28 19 15,-19 38 1,-19 65-16,-19 57 16,-18 18-1,-19 19-15,-1-9 16,1-38 0,9-18-16,19-57 15,19-9 1,18-19-16,20-28 15,9-10 1,18-27-16</inkml:trace>
  <inkml:trace contextRef="#ctx0" brushRef="#br0" timeOffset="76185.06">17244 15051 0,'0'0'0,"-10"0"0,-27 0 16,-20 9-16,-27 10 15,-29 9 1,-19 28 0,0 29-16,10 18 15,19 10-15,37 9 16,37 9-1,29-9 1,38 0-16,28-19 16,0-28-1,0-28-15,0-9 16,9-20 0,-19-18-16,1-18 15,-20-1 1,-18 0-16,-19-9 15,-9-10 1,-20 1-16,-27-10 16,-10 10-1,0 8-15,19 20 16,0 0 0,19-1-16,19 10 15,-1 0 1,10 0-1,10-19-15,27-18 16,29-19-16,38-1 16,8 10-1,-8 10 1,-10 18-16,-9 10 16,-10-1-1,-19 1-15,-9 9 16,-9 9-1,-19 1-15,0-1 16,0 19 0,-1 10-16,1 27 15,-19 29 1,0 38-16,-9-1 16,-10 0-1,0-9-15,0 10 16,10-29-1,-1-19-15,1-9 16,0-18 0,9-20-16,0-18 15,0 0 1,9-19 0,-9 0-16</inkml:trace>
  <inkml:trace contextRef="#ctx0" brushRef="#br0" timeOffset="77730.42">18006 15314 0,'0'0'0,"0"0"0,0 9 16,0 19-16,0 28 16,9 29-1,1 46 1,-1 10-16,0-10 16,10 1-1,-9-20-15,-10-37 16,0-28-1,0-9-15,0-19 16,0-10 0,0-9-16,0 0 15,0-9 1,0-38-16,0-38 16,9-18-1,0-28-15,-9-1 16,10 10-1,-1-9-15,10 9 16,0 28 0,9 19-16,0 9 15,1 19 1,8 19-16,1 19 16,9 9-1,0 19-15,9 18 16,-9 10-1,-9 19 1,-19 0-16,-19-1 16,-19 20-1,-19-1-15,-18-9 16,-10-19 0,10-18-16,9-19 15,18-1 1,1-18-16,19 0 15,-1 0 1,1-18-16,18-1 16,29-19-1,9 10-15,19 0 16,0 19 0,9 18-16,10 19 15,-10 10 1,-28-1-1,-9 1-15,-20-1 16,-18 10 0,-18 0-16,-39 19 15,-28 9 1,-46-9-16,-20-10 16,20-9-1,18-19-15,19-9 16,56-19-1</inkml:trace>
  <inkml:trace contextRef="#ctx0" brushRef="#br0" timeOffset="78747.38">19041 15173 0,'0'0'0,"0"0"16,0 0-16,0 0 16,0 9-1,0 29-15,-10 46 16,1 48 0,18 27-1,10-9-15,0-37 16,0-29-16,-10-18 15,0-19 1,-9-19-16,0-9 16,0-19-1,0 0-15,0-10 16,-18-27 0,-1-57-1,9-37-15,1-29 16,0 10-1,9 19-15,0 18 16,0 38 0,0 19-16,9 18 15,0 10 1,1 19-16,-1-1 16,10 20-1,19 8-15,18 48 16,1 28-1,-1 9-15,0 0 16,-18-18 0,0-10-16,-10-19 15,10 0 1,-10-18-16,0-19 16,-9-1-1,9-18-15,0-18 16,19-29-1,0-28-15,10-28 16,-1-10 0,-18 19-1,-10 10-15,-9 18 16,0 10 0,0 18-16,-10 10 15,-9 19 1,0-1-16,0 10 15,0 10 1,0 37-16,0 46 16,0 48-1,-9 9-15,-10 0 16,9-9 0,-9-10-16,1-18 15,8-19 1,1-19-16,9-9 15,0-38 1</inkml:trace>
  <inkml:trace contextRef="#ctx0" brushRef="#br0" timeOffset="85931.58">21778 14760 0,'0'0'0,"0"0"16,0-19-16,-9 1 15,-1-1 1,1 9-16,9 1 15,0 9 1,9 9-16,20 20 16,46 55-1,57 75 1,27 48-16,1-1 16,-28-18-16,0-10 15,-10-18 1,-18-20-1,-20-18-15,-18-28 16,-9-28 0,-20-10-16,-9-18 15,-9-20 1,0 1-16,-10-19 16</inkml:trace>
  <inkml:trace contextRef="#ctx0" brushRef="#br0" timeOffset="86314.03">23123 14676 0,'0'0'0,"-9"0"15,-19 9 1,-38 47-16,-66 76 16,-9 55-1,19 20-15,9-10 16,0 9 0,10-46-16,8-20 15,1-8 1,10-10-16,8-19 15,20-19 1,9-9-16,19-9 16,18-10-1,20-18-15,18-10 16,-9-19 0</inkml:trace>
  <inkml:trace contextRef="#ctx0" brushRef="#br0" timeOffset="86713.59">23801 14591 0,'0'0'0,"0"0"0,0 0 16,0 0 0,0 0-16,0 19 15,-19 56 1,0 66-16,-9 28 16,9 28-1,10-19-15,-1-9 16,10 0-1,10-10-15,-1-18 16,0 0 0,10-38-16,0-19 15,9-18 1,1-10-16,-1-18 16,9-19-1,-18-19 1</inkml:trace>
  <inkml:trace contextRef="#ctx0" brushRef="#br0" timeOffset="86946.84">23377 15783 0,'0'0'0,"0"0"16,0 0-16,0 0 15,0 0 1,10 0-16,9 0 16,75 0-1,84 0-15,39 0 16,-20 0 0,123 0-16</inkml:trace>
  <inkml:trace contextRef="#ctx0" brushRef="#br0" timeOffset="89465.04">24403 15736 0,'0'0'0,"0"0"0,0 0 16,9-10-1,1 1-15,-1 0 16,0-1-1,20 1-15,18 18 16,19 19 0,9 38-16,9 9 15,-27 0 1,-10 0-16,-28 0 16,-10-18-1,-9-20-15,0-9 16,-9-9-1,-1-19-15,-8-9 16,-1-19 0,9-19-16,1-38 15,18-9 1,20 1-16,-1 27 16,19 0-1,9 19 1,1 19-16,-20 19 15,1-1 1,-10 1-16,-9 18 16,9 10-1,0 19-15,1 9 16,-1-1 0,0-8-16,0 0 15,1-20 1,8 1-16,10-10 15,0-9 1,0-18-16,-9-1 16,0 0-1,-20 0-15,-8 1 16,-10-11 0,-19 20-16,0 0 15,-18 9 1,-1 18-1,10 29-15,-1 0 16,20 19 0,28 0-16,18 9 15,20-10 1,18-8-16,38-20 16,0-9-1,-19-28-15,0-18 16,-9-20-1,-10-18-15,-28-1 16,-9-18 0,-19 10-16,-19 18 15,0 9 1,0 10-16,0 19 16,0 9-1,0 9-15,-19 38 16,9 28-1,1 28 1,-1-9-16,1-28 16,0-19-1,9-10-15,0-18 16,0-19 0,0 0-16,0 0 15,9-37 1,19-39-16,1-27 15,-1 0 1,9 19-16,1 27 16,-10 29-1,0 0-15,1 19 16,-1 18 0,19 10-16,0 9 15,-9 19 1,-1 0-16,-18 9 15,-19-18 1,0-1 0,0-18-16,0 0 15,0-19 1,0 0-16,0-10 16,-9-18-1,18-28-15,10-19 16,9-10-1,10 20-15,9 8 16,-10 20 0,1 18-16,0 10 15,-1 18 1,1 10-16,0 18 16,-1 38-1,-18 10-15,-10 9 16,-9-1-1,0-8-15,0-29 16,0-9 0,10-9-16,-1-1 15,1-18 1,-1 0-16,19-19 16,0 0-1,1-19 1,8-9-16,10-19 15,-9 0 1,-10-9-16,-9-1 16,0 1-1,0 0-15,-1 0 16,1-10 0,0 0-16,0 0 15,-10-9 1,-9-9-16,0-29 15,-19-18 1,1 0-16,-1-1 16,-9 10-1,-1 10-15,1 18 16,0 38 0,19 18-16,-1 19 15,1 10 1,-1 28-16,1 65 15,9 66 1,19 57-16,9 9 16,0-10-1,19-9 1,0-38-16,-9-27 16,0-38-1,-1-29-15,1-18 16,-10-28-1,0-10-15,0-18 16,10-19 0,0-28-16,-1-10 15,-18 19 1,0 19-16,0 9 16,-10 10-1,1-1-15,8 20 16,20 18-1,9 28-15,10 0 16,-1 1 0,-18-20-16,-1-18 15,-9 0 1,1-19 0,-1 0-16,0-19 15,10 0 1,-19 0-16,-1-9 15,1 10 1,-9 8-16,-10 1 16,0 9-1,0 19-15,0 46 16,0 67 0,0 36-16,-10 20 15,1 9 1,-1 10-16,-8 8 15,-1-18 1,-9-9-16,9-47 16,-10-38-1,-8-28-15,9-28 16,-10-19 0,0-19-16,-18-37 15,-10-66 1,-9-56-16,18-47 15,39-9 1,18 28 0,18 37-16,11 28 15,-1 29 1,19 18-16,0 10 16,0 9-1,0 9-15,-28 20 16</inkml:trace>
  <inkml:trace contextRef="#ctx0" brushRef="#br0" timeOffset="89833.51">27366 16252 0,'0'0'0,"0"0"16,0 0-1,0 0-15,0 0 16,10 0 0,-10-10-16,0 1 15,0-10 1,0-9-16,-10 0 15,-9 0 1,1 18-16,-1 10 16,0 19-1,-9 28-15,18 28 16,10 10 0,47-1-16,66 1 15,169 55 1</inkml:trace>
  <inkml:trace contextRef="#ctx0" brushRef="#br0" timeOffset="91224.32">29906 14844 0,'0'0'0,"0"0"16,0 0-1,-28 0-15,-47 29 16,-38 46 0,-28 56-1,9 38-15,19 19 16,38-20-16,28-36 16,19-29-1,18-19-15,20-27 16,-1-1-1,19-9-15,19-10 16,0-18 0,0-9-16,10-10 15,-10-19 1,-10-19-16,1-27 16,-19-10-1,-19 9 1,-10 19-16,1 19 15,0 0 1,-1 9-16,1 10 16,-1-1-1,10 1-15,10 9 16,-1-10 0,19 1-16,10 0 15,9-1 1,0 1-16,0 9 15,-9 0 1,-1 0-16,-18 0 16,0 9-1,-10 1-15,1 27 16,-10 19 0,0 48-16,-19 36 15,0 11 1,0 8-16,1-18 15,-1-19 1,0-19 0,10-19-16,-1-27 15,1-10 1,-1-10-16,1-18 16,9-19-1,0 0-15,0 0 16,0 0-1</inkml:trace>
  <inkml:trace contextRef="#ctx0" brushRef="#br0" timeOffset="91881.23">30075 15548 0,'0'0'0,"0"0"0,0 0 16,0 0-16,10 10 15,18-1 1,10 28-16,18 20 16,19 27-1,-18 10 1,-1 9-16,-18-9 16,-19-10-1,-19-18-15,-19-10 16,0-9-16,-9-18 15,0-20 1,-1-9 0,1-28-16,0-38 15,9-47 1,38-27-16,19-10 16,9 18-1,9 38-15,1 19 16,-10 19-1,-10 19-15,1 18 16,-29 9 0</inkml:trace>
  <inkml:trace contextRef="#ctx0" brushRef="#br0" timeOffset="92331.01">30997 15942 0,'0'0'0,"0"-9"0,-18-10 15,-11-9 1,-8 0-16,-10 18 15,-10 20 1,1 9-16,9 9 16,19 0-1,-1-9-15,20-1 16,0-18 0,9 0-16,9 0 15,10 0 1,9-9-16,0 0 15,0 18 1,1 0 0,18 29-16,0 18 15,9 10-15,1-10 16,-10-9 0,0-19-1,-29-18-15</inkml:trace>
  <inkml:trace contextRef="#ctx0" brushRef="#br0" timeOffset="93017.51">31590 14835 0,'0'0'0,"0"0"0,0 9 15,-19 38-15,-9 75 16,-10 57 0,10 8-16,0 10 15,19-37 1,-1-48-16,10-27 16,0-38-1,0-10 1,0-18-16,0-19 15,0 0 1,0-9-16,-19-10 16,-18-19-1,-1 10-15,10 0 16,0 19 0,-1-1-16,1 20 15,0 8 1,9 11-16,10 8 15,9 10 1,19 0-16,18-10 16,38 1-1,29-10-15,9-28 16,-10-19 0,-18-9-16,-29-9 15,1-20 1,-20 11-16,-18-1 15,0 18 1,-19 1 0,0 19-16,0 9 15,0 9 1,-9 10-16,-1 9 16,1 19-1,18 0-15,1-9 16,-1-1-1,19-18-15,10 0 16,9-1 0,-19-18-16</inkml:trace>
  <inkml:trace contextRef="#ctx0" brushRef="#br0" timeOffset="93232.62">31957 15529 0,'0'0'0,"0"0"16,0 0-16,0 0 15,0 0 1,9 10-16,-9-10 15</inkml:trace>
  <inkml:trace contextRef="#ctx0" brushRef="#br0" timeOffset="93914.82">32503 16233 0,'0'0'0,"9"0"16,19-19-16,19-28 16,-9-9-1,0 0-15,-20-10 16,-18 0 0,0 20-16,-18-1 15,-1 18 1,-10 20-1,1 0-15,0 18 16,0 19 0,0 10-16,-1 9 15,20 9 1,18 0-16,20-9 16,8-9-1,10-1-15,0-18 16,19 0-1,0-19-15,-10 0 16,1-19 0,-1-19-16,-18 1 15,-10 9 1,-9 18-16,-10 1 16,1 18-1,-10 20-15,9 36 16,-9 10-1,0-9 1,0-19-16,0-28 16,0-10-1,0-9-15,0-9 16,10-57 0,-1-37-16,19-19 15,0 28 1,-9 28-16,0 29 15,0 18 1,-10 19-16,20 38 16,18 65-1,56 159-15</inkml:trace>
  <inkml:trace contextRef="#ctx0" brushRef="#br0" timeOffset="94230.17">33218 14638 0,'0'0'0,"0"0"0,0 9 16,9 67-16,10 111 15,9 66 1,10 20-16,-10 8 16,-9-18-1,-19-38-15,-19-37 16,0 65-1</inkml:trace>
  <inkml:trace contextRef="#ctx0" brushRef="#br0" timeOffset="94526.63">32719 15473 0,'9'0'0,"38"-19"16,57 10-16,46 18 15,29 10 1,0 9-16,-29 19 15,-65-9 1,-38-20-16,-19-8 16,-28-10-1</inkml:trace>
  <inkml:trace contextRef="#ctx0" brushRef="#br0" timeOffset="95518.22">28147 17791 0,'0'9'0,"0"10"16,0 56-16,0 56 15,0 10 1,-19 0-16,10-29 16,-1-27-1,1-38-15,0-10 16,-1-18-1,10-19 1,0 0-16,0-10 16,-9-55-1,18-48-15,10-28 16,28-18 0,0 18-16,0 10 15,-9 37 1,-1 19-16,1 28 15,0 10 1,-1 18-16,10 9 16,0 29-1,10 19-15,-20 18 16,-8 19 0,-39 9-16,-18 1 15,-29-10 1,-8-19-16,8-18 15,10-19 1,10-1 0,8-18-16,20 0 15,-1 0 1,20 0-16,-1-9 16,29 0-1,18 9-15,10 9 16,9 19-1,-18 0-15,-10 19 16,-19 9 0,-18 10-16,-20 19 15,-46-1 1,-38 0-16,-38-9 16,-37-28-1,9-28-15,19-19 16,28-19-1,28 1-15,29-20 16,18 1 0,29 18-1</inkml:trace>
  <inkml:trace contextRef="#ctx0" brushRef="#br0" timeOffset="96669.54">29370 18053 0,'0'0'0,"0"0"16,-28 0 0,-19 10-16,-38 8 15,0 11 1,19 17-16,10 1 15,18-9 1,20-1-16,8 1 16,20-19-1,-1-1-15,29-18 16,9-9 0,19-19-16,9-10 15,0-18 1,-19 9-16,-18 0 15,0 10 1,-10 9 0,0-1-16,-9 11 15,0 8 1,0 1-16,9 0 16,0-1-1,0 10-15,-9 0 16,9-9-1,1-1-15,-1-8 16,9-1 0,1 0-16,0-9 15,-20 9 1,1-9-16,-19 0 16,0 0-1,-9 9-15,-10 10 16,0-1-1,0 20-15,1-1 16,-1 19 0,0 19-1,10 9-15,-1 1 16,20-1 0,8-19-16,29 10 15,38-9 1,19-1-16,8-18 15,-17-19 1,-11 0-16,-18-19 16,-9 1-1,-20-20-15,1 1 16,-10-20 0,-9-18-16,0 10 15,-19-1 1,0 19-16,-19 19 15,0 0 1,0 18 0,0 1-16,1 9 15,8 0 1,1 9-16,-1 1 16,1-1-1,0 10-15,-1 0 16,10-1-1,0-8-15,0-1 16,0 1 0,0-1-16,0-9 15,0 0 1,0 0-16,0 0 16,0 0-1,0 0-15,0 0 16,-19-19-1,-9 0-15,-19 1 16,-56 8 0,-29 1-1,10 18-15,56-9 16</inkml:trace>
  <inkml:trace contextRef="#ctx0" brushRef="#br0" timeOffset="97098.46">30800 17368 0,'0'0'0,"0"0"0,0 0 16,-19 0-1,-19 10-15,-9 8 16,0 11 0,19 18-1,0-1-15,28 20 16,19 19-1,18-1-15,20 10 16,-1-19 0,-18-9-16,-1-10 15,-18-9 1,-19-10-16,-19 1 16,-18-19-1,-29-1-15,-28-18 16,37-9-1</inkml:trace>
  <inkml:trace contextRef="#ctx0" brushRef="#br0" timeOffset="97414.7">31167 16834 0,'0'0'0,"0"0"15,0 9-15,0 28 16,-19 85 0,0 85-1,10 27-15,-1-8 16,-9-29-16,1-38 15,8-37 1,-9-28-16,10-38 16,0-18-1,-1-29-15</inkml:trace>
  <inkml:trace contextRef="#ctx0" brushRef="#br0" timeOffset="97681.24">30988 17837 0,'9'0'0,"10"0"0,38-9 15,37-10-15,19 1 16,-10 8 0,-18 1-16,-10 18 15,-19 19 1,-18 0-16,0 29 15,-19 27 1,-19 19-16,-19 1 16,0-29-1,0-19 1,10-9-16,-1-38 16</inkml:trace>
  <inkml:trace contextRef="#ctx0" brushRef="#br0" timeOffset="97877.25">31524 17443 0,'0'0'0,"10"0"15,-1-18-15,0-1 16,1 9-1,-1 1 1,-9 9-16</inkml:trace>
  <inkml:trace contextRef="#ctx0" brushRef="#br0" timeOffset="98547.03">31872 18278 0,'0'0'0,"0"-9"0,10-19 15,-1-19 1,19-28-16,1-19 16,18 10-1,-10 9-15,1 28 16,-1 9 0,1 10-16,9 19 15,10-1 1,8 20-16,1-1 15,0 0 1,9 1 0,-18-1-16,-1-9 15,-9 0 1,-9-9-16,0-10 16,-1-9-16,-18-10 15,-10-9 1,-9 1-1,-18 8-15,-1 10 16,-19 18 0,10 10-16,-10 19 15,1 38 1,8 36-16,20 29 16,0 38-1,18-1-15,-9-37 16,0-9-1,0-19-15,0-19 16,-9-19 0,-10-18-16,9-20 15,1-8 1,0-10-16,-1-19 16,1-28-1,9-56-15,28-38 16,19 0-1,0 48 1,19 27-16,19 10 16,-1 18-1,10 10-15,-47 19 16</inkml:trace>
  <inkml:trace contextRef="#ctx0" brushRef="#br0" timeOffset="98847.24">33199 17181 0,'0'0'0,"9"0"16,1 9-16,18 38 16,19 84-1,0 66 1,-47 29-16,-38 27 16,-56 10-1,-75-1-15,-76 57 16</inkml:trace>
  <inkml:trace contextRef="#ctx0" brushRef="#br0" timeOffset="99314.5">21599 14554 0,'-18'37'0,"-76"141"16,-66 170 0,56 55-16,123 57 15,188 37-15,348-28 16,-160-216 0</inkml:trace>
  <inkml:trace contextRef="#ctx0" brushRef="#br0" timeOffset="112391.86">22437 10735 0,'0'0'0,"0"0"0,0 0 15,0 0-15,9 0 16,0 9 0,1 10-16,18 9 15,0 19 1,1 0-16,8 9 15,10-18 1,0-1 0,0-18-16,29-19 15,27-9-15,66-47 16,38-38 0,29-28-1,8-28-15,1 0 16,-48 18-1,-37 38-15,-47 19 16,-28 19 0,-19 9-16,-19 19 15,-10 9 1,-18 10-16,0-1 16,0 1-1,-10 0-15,-9-1 16,0 10-1,0 0-15,0 0 16,0 0 0,0 0-16</inkml:trace>
  <inkml:trace contextRef="#ctx0" brushRef="#br0" timeOffset="127142.93">14375 11439 0,'0'0'0,"0"0"0,-10 9 15,1 0 1,-10 1-16,0-1 15,0 1 1,0-1-16,-18 0 16,-10 19-1,-10 19-15,1 0 16,-1 10 0,-8 8-16,-1-8 15,0 8 1,0 1-16,19 0 15,9-10 1,10-9-16,9 0 16,10 0-1,9 0-15,9 9 16,1 0 0,-1 0-1,19 1-15,1-1 16,8 0-1,1 1-15,9 8 16,9 1 0,10 18-16,0-9 15,-10-9 1,1-10-16,-19-18 16,-1 0-1,1-1-15,-19-9 16,-1-9-1,1 0-15,0-1 16,-10 1 0,1-9-16,-1-1 15,-9 0 1,0-9-16,0 0 16,0 0-1,0 0 1,0 0-16,0 0 15,0 0 1,10 0-16,-1 0 16,-9 0-1</inkml:trace>
  <inkml:trace contextRef="#ctx0" brushRef="#br0" timeOffset="127622.76">14337 12865 0,'0'0'0,"0"0"16,0 9-16,0 1 15,0-1 1,9 19-1,1 0-15,9 19 16,9 0 0,0 0-16,0 0 15,-9 9 1,0-9-16,0-9 16,-10-1-1,-9 1-15,0-1 16,-28 10-1,-10 0-15,-18 0 16,-1 9 0,1 1-16,9-1 15,0-19 1,19-8-16,-1-11 16,20-8-1,0-10-15,-1 0 16,10 0-1,0 0-15,0 0 16</inkml:trace>
  <inkml:trace contextRef="#ctx0" brushRef="#br0" timeOffset="128185.85">14280 13531 0,'0'0'0,"0"9"16,-9 1-16,0-1 15,-1 10 1,-9 0-16,1 9 15,-20 0 1,-9 28 0,-10 10-16,-8 9 15,-1-9-15,9 18 16,-9 29 0,19-1-16,0-9 15,10 19 1,9-9-16,18-19 15,10 9 1,19 0 0,28 19-16,56 0 15,-46-66 1,404 263-16,-452-309 16,29-1-1,28 10-15,9 0 16,-9-10-1,-28-9-15,-1 0 16,-18 0 0,-10 0-16,-9 0 15,0 0 1,0 0-16,0 0 16</inkml:trace>
  <inkml:trace contextRef="#ctx0" brushRef="#br0" timeOffset="128763.94">14647 15070 0,'0'0'0,"0"9"0,0 19 15,0 0 1,0-9 0,0 0-16,10 0 15,-1-1-15,1 1 16,18 9 0,9 0-1,10 10-15,0 0 16,-9-20-1,-19 1-15,0 0 16,-19-10 0,-10 1-16,-27-1 15,-29 0 1,-9 10-16,-10 9 16,0 0-1,1 1-15,8-1 16,1-10-1,9-8-15,0-10 16,29-10 0</inkml:trace>
  <inkml:trace contextRef="#ctx0" brushRef="#br0" timeOffset="131177.16">13697 15257 0,'0'0'0,"0"0"15,0 10-15,0-10 16,0 0-16</inkml:trace>
  <inkml:trace contextRef="#ctx0" brushRef="#br0" timeOffset="131579.94">14469 14769 0,'0'0'0,"0"10"0,9-1 16,0 10 0,1 9-16,-1 0 15,1 0 1,-1 19-1,0 10-15,10 27 16,9 29 0,20 65-16,17 47 15,11-9 1,18 103-16,-85 19 16,-9-329-1,-9 0-15</inkml:trace>
  <inkml:trace contextRef="#ctx0" brushRef="#br0" timeOffset="132883.01">14516 14798 0,'0'0'0,"0"9"15,-19 10 1,-9 9-16,-1-9 15,11-1 1,8 1-16,1-9 16,-1-1-1,10-9-15,10 9 16,9 1 0,18-10-16,20 0 15,37 0 1,28-19-16,10 0 15,-1-9 1,-8 0-16,8 0 16,-8 0-1,-29 18 1,9 1-16,20-1 16,8 1-1,10 9-15,19 0 16,10-9-1,8 9-15,11 0 16,-1 0 0,19 0-16,0 9 15,-10 10 1,1-10-16,18 10 16,0 0-1,1 9-15,-29-9 16,0-10-1,-9-9-15,-10 0 16,1 0 0,-11 0-1,1-9-15,10 9 16,-10-10 0,0 1-16,-1 9 15,-8-10 1,-19 1-16,-1 9 15,-27 0 1,-19 0-16,-10 0 16,-28 0-1,-10 0-15,-8 0 16,-10 9 0,-1-9-16,-8 0 15,-1 0 1,1 10-16,-1-10 15,0 9 1,1-9-16,-10 0 16,0 0-1,9 10 1,1-1-16,-1 0 16,0 1-1,1-1-15,-1 10 16,1 9-1,-1 19-15,0 19 16,10 9 0,-9 9-16,8 29 15,11 9 1,-1 9-16,0 19 16,-9 28-1,0-18-15,-19-19 16,0-29-1,-19-27-15,0-20 16,0-36 0</inkml:trace>
  <inkml:trace contextRef="#ctx0" brushRef="#br0" timeOffset="133211.78">18100 16899 0,'0'0'0,"-612"66"16,565-57-16,-216 1 16,-302 18-1,528-28-15,-208-10 16,-282-46 0,527 56-16,-489-56 15,489 56 1</inkml:trace>
  <inkml:trace contextRef="#ctx0" brushRef="#br0" timeOffset="147191.28">22568 10716 0,'0'0'0,"0"0"16,0 0-16,0 0 16,0 0-1,0 0 1,10 0-16,-1 0 15,10 10 1,9-1-16,0 19 16,10 0-1,0 0-15,-1 1 16,-8-11 0,-1-8-16,28-20 15,38-27 1,47-29-16,38-28 15,9-28 1,10-9-16,-29-10 16,-18 1-1,-29 8-15,-19 38 16,-65 47 0</inkml:trace>
  <inkml:trace contextRef="#ctx0" brushRef="#br0" timeOffset="147679.82">19897 13306 0,'0'0'0,"0"0"16,0 0-16,9 0 15,19 9 1,1 1-16,8-1 16,1 0-1,9-9 1,19-9-16,37-47 15,57-66 1,28-57-16,0-8 16,-28 18-1,-19 28-15,1 19 16,-77 66 0</inkml:trace>
  <inkml:trace contextRef="#ctx0" brushRef="#br0" timeOffset="148843.79">13641 10491 0,'0'0'0,"0"0"0,0 0 16,0 0 0,0 0-1,0 0-15,0 9 16,0 20-16,0 83 16,-19 76-1,10 28 1,-1-1-16,10-8 15,0-10-15,10-28 16,-10-29 0,9-18-1,0-28-15,1-28 16,-1-29 0,-9-8-16,0-20 15,0-9 1,0 0-16</inkml:trace>
  <inkml:trace contextRef="#ctx0" brushRef="#br0" timeOffset="149797.41">13293 10228 0,'0'0'0,"18"-9"0,30-38 16,55-19 0,66-9-16,19 10 15,48 18 1,46 0-16,47 9 16,66 10-1,57 0-15,9 9 16,47 0-1,37-9-15,-8 19 16,18 0 0,0 18-16,-19 0 15,-47-9 1,-28 0 0,-38 0-16,-84 0 15,-47-9-15,-29 9 16,-47 0-1,-46 0-15,-29 0 16,-38 0 0,-18 9-16,-28 1 15,-10-1 1,-10 0 0,1 20-16,-1-1 15,-8 28-15,8 19 16,-18 28-1,0 38 1,0 19-16,-10 8 16,1 1-1,-1 0-15,10-19 16,0 0 0,-1-28-16,-8-18 15,-10-20 1,-19-9-16,-9 0 15,-29 0 1,-56 0-16,-84 0 16,-85-9-1,-95-28-15,-84-20 16,-84 1 0,-57 0-16,-38 0 15,-47 9 1,-9 0-1,38 9-15,84 1 16,75-19 0,38-10-16,28 19 15,20 0 1,36 1-16,67-1 16,65-10-1,66 1-15,57-19 16,56 0-1,29 0-15,18 0 16,9 0 0,29 0-16,85-19 15,225-27 1</inkml:trace>
  <inkml:trace contextRef="#ctx0" brushRef="#br0" timeOffset="150353.65">23283 9665 0,'0'0'0,"0"-9"16,-9-10-16,0 10 16,9-1-1,0 1 1,9 9-16,19 9 16,47 38-16,67 57 15,36 46 1,20 28-1,9 19-15,-28 0 16,-1 0 0,-18 0-16,-28-28 15,-10-19 1,-18-28-16,-20-28 16,-18-28-1,-19-20-15,-28-27 16,-19-19-1</inkml:trace>
  <inkml:trace contextRef="#ctx0" brushRef="#br0" timeOffset="150679.82">24911 9618 0,'0'0'0,"0"0"15,-10 10-15,-55 37 16,-86 94 0,-56 65-16,0 28 15,28-8 1,38-11-16,0-8 15,9-19 1,10-10-16,19-37 16,-1-10-1,1 0-15,27-28 16,39-56 0</inkml:trace>
  <inkml:trace contextRef="#ctx0" brushRef="#br0" timeOffset="153312.7">14657 13296 0,'0'0'0,"0"0"0,-19-18 15,0-1 1,-9-9-16,0 0 15,9-1 1,9 1 0,20 0-16,18-9 15,38-20-15,47-8 16,66-10 0,65 0-16,20 9 15,46 0 1,29 19-16,-1 0 15,10 10 1,19 9-16,0 0 16,-38-1-1,-28 11-15,-28-11 16,-38 1 0,-46 10-1,-29-1-15,-38 0 16,-19 10-1,-18-1-15,-29 1 16,-9-1 0,-18 1-16,-10 9 15,-1 0 1,-8 9-16,-1 10 16,1 28-1,-1 47-15,0 47 16,10-1-1,19 20-15,9-10 16,0-28 0,0-9-16,-9-10 15,-1-9 1,-18-19-16,0-19 16,-19-9-1,0 0 1,-28 0-16,-29 0 15,-37 9 1,-85 0-16,-84-9 16,-85-9-1,-75-10-15,-48 0 16,-27 10 0,-10-1-16,-19 1 15,19-1 1,47-18-16,56-19 15,95-10 1,65 1-16,76-10 16,65 10-1,39-10-15,27 10 16,10-1 0,18-8-16,10-1 15,29-9 1,36-29-16,39-8 15,28-10 1,9 0-16,-19 9 16,-28 0-1,-19 1 1,1-1-16,-20 0 16,-18 10-1,-10 0-15,-9-1 16,-10 1-1,-9-10-15,0 20 16,-9 17 0,9 1-16,0 19 15,0-1 1,-10 29-16,1-9 16</inkml:trace>
  <inkml:trace contextRef="#ctx0" brushRef="#br0" timeOffset="154550.1">14591 13991 0,'0'0'0,"0"0"16,0 0-16,0 0 15,-10-10 1,-8-8-16,-1-11 16,-19-8-1,-18-1-15,-29 1 16,-28-1 0,-28 10-16,-28 19 15,-10 18 1,-19 29-16,1 18 15,18 19 1,0 19-16,38 9 16,28 10-1,19 18 1,38 0-16,28 10 16,28-10-1,19-9-15,28-9 16,18-10-1,29 10-15,10-10 16,9-28 0,19-9-16,-1-19 15,-18-10 1,-9-18-16,-10-19 16,-19 0-1,-19-9-15,-18-1 16,-10 1-1,-9-1-15,0 1 16,-10 0 0,1-1-16,-10 1 15,9-10 1,-9 10-16</inkml:trace>
  <inkml:trace contextRef="#ctx0" brushRef="#br0" timeOffset="154862.79">13518 15060 0,'0'0'0,"0"0"16,0 0-16,10 10 15,-1-1 1,10 10-16,19 18 15,9 20 1,9 8-16,-9-8 16,-19-1-1,-9-9-15,-19 0 16,-9 0 0,-38 18-16,-38 29 15,-65 9 1,-48 10-16,-122 37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5:01:39.7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2888 883 0,'0'0'16,"0"0"-16,0 10 15,0 9-15,-9 28 16,-1 28-1,1 37-15,9 10 16,-10-9 0,-8-19-16,-1-10 15,0-28 1,10-9-16,-1-9 16,1-19-1,-1-10 1,10-9-16,0 0 15,0-9-15,10-29 16,18-56 0,19-47-16,-9-18 15,9-1 1,-10 29 0,1 18-16,0 20 15,-10 36 1,-9 20-16,-1 9 15,1 18 1,9 20 0,10 8-16,9 20 15,19 37-15,-10 9 16,1 10 0,-1 0-16,-18 0 15,0 0 1,-10-10-16,-9 1 15,-1-20 1,-8-8-16,-10-20 16,0 1-1,0-20-15,-10-8 16</inkml:trace>
  <inkml:trace contextRef="#ctx0" brushRef="#br0" timeOffset="251.85">2606 1353 0,'9'0'0,"38"-10"0,76 1 15,84 9 1,18 9-16,-8 10 16,-20 0-16,-46 0 15,-85-10 1</inkml:trace>
  <inkml:trace contextRef="#ctx0" brushRef="#br0" timeOffset="871.6">4365 367 0,'0'0'0,"0"0"15,0 0 1,0 19-16,0 28 16,0 56-1,0 38-15,9 9 16,1-9 0,-1-19-16,1-19 15,-1-18 1,0-20-1,1-18-15,-1-19 16,-9-9 0,0 0-16,0-19 15,0 0 1,0 0-16,0 0 16,-28-28-1,-10-19-15,-18 0 16,0 9-1,-1 20-15,1 18 16,-1 18 0,10 10-16,19 10 15,19 9 1,-1-10-16,20 1 16,-1-10-1,19-9-15,0 0 16,10-1-1,9-8-15,10-1 16,8 1 0,11-1-16,18 0 15,-57-9 1</inkml:trace>
  <inkml:trace contextRef="#ctx0" brushRef="#br0" timeOffset="1238.73">5024 1503 0,'0'0'0,"0"0"0,0-19 16,-19 0 0,0-18-1,-19-1-15,1 10 16,-1 19 0,10 9-16,0 9 15,-1 19 1,11 0-16,8 0 15,1-9 1,18 0-16,1 0 16,-1-10-1,10-9-15,9 0 16,0 0 0,0 9-16,1 1 15,8-1 1,1 1-16,0-1 15,-1 0 1,10-9-16,0 0 16,0 0-1,-18-9 1</inkml:trace>
  <inkml:trace contextRef="#ctx0" brushRef="#br0" timeOffset="1717.48">5409 461 0,'0'0'0,"0"10"16,0 37-1,10 65-15,-1 57 16,0 0-1,-9-19-15,0-28 16,0-28 0,0-47-1,0-10-15,0-18 16,0 0 0,0-19-16,0 0 15,0 0 1,10 0-16,-1 0 15,20 0 1,18 9-16,9 1 16,0-1-1,-18 0-15,-10 1 16,-9 8 0,-19-8-16,0-1 15,-28 19 1,-57 19-16,-46 0 15,-39-19 1,20-18-16,74-10 16</inkml:trace>
  <inkml:trace contextRef="#ctx0" brushRef="#br0" timeOffset="2883.32">6322 1278 0,'0'0'0,"0"0"15,0 0-15,-10 0 16,-18 9-1,-19 0-15,0 19 16,0 10 0,19 9-16,18 0 15,10-10 1,19 10 0,19-9-16,9-1 15,19-9-15,0-9 16,-10-19-1,0-19-15,-18 1 16,0-20 0,-19 1-16,-1-20 15,-8 1 1,-10 0 0,0 9-16,9 0 15,1 19 1,-1 0-16,19 18 15,0 1 1,19 9-16,10 9 16,-1 19-1,1 10-15,-1 9 16,-18 19 0,-19-1-16,0 1 15,-10-10 1,0-18-16,1-1 15,-1-18 1,1 0-16,18-19 16,0 0-1,10-19-15,9-19 16,0-18 0,-10-10-1,-18 1-15,-9-1 16,-10 19-1,-19 10-15,-9 9 16,-10-1 0,-9 20-16,0 9 15,28 0 1,10 0-16,9 0 16,9 9-1,29-9-15,37 0 16,38-18-1,0-1-15,-19-19 16,-10 1 0,-27-1-16,-20-9 15,-18 10 1,-9 9 0,-10 0-16,-19-1 15,-19 20-15,1 9 16,-1 9-1,10 20 1,18-1-16,10 19 16,10 0-1,18 18-15,19 10 16,9 10 0,10-1-16,-9 1 15,-10-29 1,-19 0-16,-28 0 15,-19-9 1,-37 10-16,-38-10 16,-29-19-1,39-19-15,37-28 16,28 10 0</inkml:trace>
  <inkml:trace contextRef="#ctx0" brushRef="#br0" timeOffset="3250.94">8448 199 0,'0'0'0,"0"0"16,0 0-1,0 18-15,9 57 16,1 47 0,-10 28-1,0 19-15,0-19 16,0-28-16,0-9 16,0-10-1,0 0-15,-19-9 16,0 0-1,0 0-15,0-19 16,-9-9 0,19-38-16,-1-9 15,1-19 1</inkml:trace>
  <inkml:trace contextRef="#ctx0" brushRef="#br0" timeOffset="3483.78">8307 996 0,'0'0'0,"19"-9"16,28-10-16,47-9 15,37 9 1,10 0-16,-9 10 15,-28 9 1,-20 9-16,-27-9 16,-38 0-1</inkml:trace>
  <inkml:trace contextRef="#ctx0" brushRef="#br0" timeOffset="4134.14">1693 2403 0,'0'0'0,"10"0"15,-1 0-15,48-9 16,74 9 0,76 0-1,66-19-15,66-18 16,46-1 0,39-9-16,37 0 15,56 19 1,48 28-16,8 28 15,30 29 1,-11 8-16,-27 1 16,-29-28-1,-85-1-15,-65-28 16,-47-18 0,-57 0-16,-56-1 15,-57 10 1,-47 10-16,-28-1 15,-46 0 1,-20-9-16,-19 0 16,-9 0-1,-28 10-15,-10-10 16</inkml:trace>
  <inkml:trace contextRef="#ctx0" brushRef="#br0" timeOffset="5116.72">2389 2328 0,'10'0'0,"28"0"0,103-9 15,150 18 1,104-9-16,48-9 16,27-10-1,28-18-15,20 9 16,37-10-1,9 10-15,10 18 16,-9 20 0,-39-10-16,-46 9 15,-38 1 1,-65-1-16,-48 0 16,-47-9-1,-84-9 1,-48 9-16,-37-9 15,-28-1-15,-38 1 16,-19-1 0,-19 1-1,-9 9-15</inkml:trace>
  <inkml:trace contextRef="#ctx0" brushRef="#br0" timeOffset="30640.19">1881 3548 0,'0'0'0,"10"0"16,9 9-16,18 1 16,29 18-1,19 19-15,0 19 16,9 18-1,18 10-15,11 28 16,-10-10 0,-19-8-16,-19-29 15,-28-19 1,-19-28 0,-28-18-16</inkml:trace>
  <inkml:trace contextRef="#ctx0" brushRef="#br0" timeOffset="30934.95">2596 3698 0,'0'0'0,"-9"10"16,-38 18-16,-38 37 16,-18 20-1,9 18 1,19-9-16,9-19 16,19-9-16,18-10 15,-8-19 1,18-27-16</inkml:trace>
  <inkml:trace contextRef="#ctx0" brushRef="#br0" timeOffset="31256.84">3208 4074 0,'0'0'0,"0"0"16,0 9-1,0 19-15,-9 28 16,-1 10-1,1 9-15,18 0 16,1-9 0,-1-10-16,10-9 15,0-9 1,-10-29-16</inkml:trace>
  <inkml:trace contextRef="#ctx0" brushRef="#br0" timeOffset="31650.39">4008 3501 0,'0'0'0,"9"10"16,10 8-16,37 48 15,38 47 1,10 9 0,9 0-16,-19-19 15,-19-38 1,-19-18-16,-18-19 16,-29-18-1</inkml:trace>
  <inkml:trace contextRef="#ctx0" brushRef="#br0" timeOffset="31960.34">4591 3670 0,'0'0'0,"0"0"0,0 0 16,-10 9 0,-18 29-16,-38 37 15,-9 9 1,-10 10 0,1-9-16,18-10 15,0-19 1,19-9-16,19-9 15,0-20 1,18-8-16</inkml:trace>
  <inkml:trace contextRef="#ctx0" brushRef="#br0" timeOffset="32493.88">4901 4411 0,'0'0'0,"0"0"16,10 0-1,-1-9-15,19-10 16,10 0-16,9-9 15,0 9 1,-9 10 0,-1 0-16,-9-1 15,-9 1 1,0 9-16,-9 9 16,-10 10-1,0 37-15,-29 29 16,-27 9-1,-1-19-15,10-10 16,0-27 0,19-19-16,9-1 15,10-8 1,-1-10 0,10 0-16,10 9 15,28 1-15,37-10 16,9 0-1,20 0-15,9 0 16,0 0 0,-10 0-16,1 0 15,-48 0 1</inkml:trace>
  <inkml:trace contextRef="#ctx0" brushRef="#br0" timeOffset="32978.83">6152 4233 0,'0'0'0,"0"0"0,0 0 16,10 0 0,-10 0-16</inkml:trace>
  <inkml:trace contextRef="#ctx0" brushRef="#br0" timeOffset="33158.93">6792 4186 0,'0'0'16,"0"0"-16,0 0 16,10 0-16,-10 0 15</inkml:trace>
  <inkml:trace contextRef="#ctx0" brushRef="#br0" timeOffset="33327.48">7564 4111 0,'0'0'0,"0"0"0,0 0 15,0 0 1</inkml:trace>
  <inkml:trace contextRef="#ctx0" brushRef="#br0" timeOffset="34617.11">6331 3595 0,'0'0'0,"0"0"0,10 0 16,-1 9-1,19 1-15,10 9 16,9 18 0,28 19-16,19 29 15,10 18 1,18 19-16,-9 0 15,0-9 1,-29-10-16,-8-9 16,-20-29-1,-37-37 1</inkml:trace>
  <inkml:trace contextRef="#ctx0" brushRef="#br0" timeOffset="34920.08">7281 3726 0,'0'10'0,"-28"8"0,-47 48 16,-29 47 0,-18-1-1,19-8-15,9-20 16,28-9-16,19-28 16,18-19-1,1-9 1,19-19-16</inkml:trace>
  <inkml:trace contextRef="#ctx0" brushRef="#br0" timeOffset="35533.19">7366 4149 0,'0'0'0,"9"0"0,1-10 16,-1 1 0,19 9-16,19 0 15,19 0 1,-9-10-1,-1 10-15,-9 10 16,-9-1 0,-19 1-16,0-1 15,-19 10 1,-10 9-16,-18 19 16,-10 0-1,1-10-15,8-9 16,11-9-1,8-9-15,1-1 16,-1-9 0,10 0-16,10 0 15,9 9 1,9 1-16,19-1 16,0 19-1,0 0 1,-9 0-16,-10-9 15,-9 0-15,-19 0 16,-10 9 0,-18 0-16,-38 0 15,-37 0 1,-10-9 0,0 0-16,56-10 15</inkml:trace>
  <inkml:trace contextRef="#ctx0" brushRef="#br0" timeOffset="36215.99">8260 3445 0,'0'0'0,"0"0"15,0 0-15,0 0 16,0 0 0,0 9-16,0 10 15,0 28 1,-10 47-16,1 28 16,9 28-1,0 19-15,0 0 16,0 9-1,0 10-15,-19 27 16,-9 39 0,9 27-16,10 29 15,-1-10 1,20-19-16,-1-27 16,0-20-1,1-27-15,-1 9 16,19 18-1,-9 19 1,10 10-16,-11-10 16,-8-9-1,-10-18-15,0-20 16,0-28 0,-19-28-16,0-9 15,0-10 1,0 1-16,10 9 15,18 9 1,1 0-16,37 150 16</inkml:trace>
  <inkml:trace contextRef="#ctx0" brushRef="#br0" timeOffset="37167.25">8909 3745 0,'0'0'0,"0"0"0,0 9 16,9 20-1,1 55-15,18 57 16,9 9 0,11-19-16,-1-27 15,-10-39 1,1-27-16,-1-20 15,10-27 1,10-19-16,9-47 16,0-38-1,-10-37-15,-9 9 16,-19 19 0,-9 47-16,-9 28 15,-1 19 1,-9 19-1,0 9-15,9 19 16,1 28 0,18 37-16,0 29 15,-9-10 1,0-9-16,0-10 16,-19-9-1,0 0-15,-10 0 16,-9 0-1,-9-18-15,-9-1 16,-10 0 0,-29 1-16,-27-11 15,-19-17 1,-10-20-16,-9-18 16,-10-20-1,76 1 1</inkml:trace>
  <inkml:trace contextRef="#ctx0" brushRef="#br0" timeOffset="38020.1">1919 5040 0,'0'0'0,"0"0"16,0 0-16,0 0 16,10 9-1,8 1-15,39-1 16,37-18-1,85-19 1,75-19-16,65 0 16,20 0-16,0 28 15,-10 28 1,0 29-16,38 9 16,28 9-1,29-9-15,-29-19 16,-28-37-1,28-19-15,9-10 16,-9 1 0,0-1-1,-46 10-15,-58 19 16,-18-10 0,-10 0-16,-18 0 15,-29 0 1,-37-9-16,-28 0 15,-38 9 1,-29 10-16,-18 0 16,-19-1-1,-19 10-15,-9 0 16,-19 0 0,0 0-16</inkml:trace>
  <inkml:trace contextRef="#ctx0" brushRef="#br0" timeOffset="39067.24">8674 5453 0,'0'0'0,"0"0"0,0 9 16,9 19 0,0 19-16,1 0 15,9-9 1,-1-10-16,-8-9 16,9-10-1,9-9-15,0-9 16,10-10-1,-1-19-15,1 1 16,-10-1 0,-9 10-16,0 0 15,-10 18 1,1 1-16,-10 0 16,0 9-1,0 9-15,0 10 16,0 28-1,0 28-15,0 28 16,0 10 0,0-29-1,-10-28-15,1-18 16,-10-1 0,0 1-16,0-19 15,-18-1 1,-1-18-1,-18-9-15,18 0 16</inkml:trace>
  <inkml:trace contextRef="#ctx0" brushRef="#br0" timeOffset="39883.01">9313 5772 0,'0'0'0,"0"0"0,0 0 15,10 9 1,-1 0-16,1-9 15,18 0 1,0-18 0,10-1-16,9-19 15,-10 1 1,1-1-16,-19 1 16,0 9-1,-10 0-15,-9 18 16,0 1-1,-9-1-15,-10 1 16,0 18 0,0 1-16,-9 9 15,9 9 1,10 0-16,18 19 16,0 0-1,29 0-15,9 9 16,10-19-1,8-18-15,1-19 16,10-19 0,-1-18-16,0-19 15,-28-1 1,-9-8 0,-19 18-16,-19 0 15,0 19 1,0-1-16,-10 20 15,1 0 1,9 9-16,0 0 16,0 0-1,0 9-15,9 19 16,1 10 0,18 9-16,-9 9 15,-1 0 1,1 1-16,-19-20 15,0 1 1,-19-10-16,-9 0 16,-38 9-1,-56-18-15,-188 0 16</inkml:trace>
  <inkml:trace contextRef="#ctx0" brushRef="#br0" timeOffset="41200.21">8890 6879 0,'0'0'0,"0"0"16,9 9-16,1 1 16,-1 8-1,10 1-15,9 0 16,0-10 0,1 1-16,-1-10 15,-9 0 1,0-10-16,-1 1 15,1-10 1,-9 10-16,-1-10 16,0 10-1,-9-1-15,0 1 16,0 9 0,0 0-16,0 0 15,0 9 1,-9 19-16,0 29 15,-10 27 1,9 19 0,-8 1-16,-1-29 15,0 0 1,-9-19-16,-10-9 16,-9 0-1,-9-10-15,9-18 16,0-19-1,-1 0-15,20-9 16</inkml:trace>
  <inkml:trace contextRef="#ctx0" brushRef="#br0" timeOffset="42018.47">9285 7198 0,'0'0'0,"0"0"15,0 0 1,0 0-16,0 0 15,0 0 1,10 0-16,-1 0 16,0 0-1,10-10-15,9-8 16,-9-1 0,0-9-16,0 0 15,0-1 1,-10 11-16,-9 8 15,0 1 1,0 0-16,0 9 16,0 9-1,-19 10-15,10 18 16,-1 10 0,10 9-16,10-18 15,-1 0 1,1-20-1,8 1-15,11-10 16,8-9 0,10-9-16,0-10 15,10-18 1,-1-20-16,-9-8 16,-9-1-1,0 0-15,-20 20 16,1-1-1,-9 18-15,-10 20 16,0 0 0,0-1-16,0 10 15,0 0 1,0 0-16,0 10 16,9 18-1,0 9-15,20 29 16,-1 9-1,-9 0 1,-1 0-16,-18 0 16,0-18-1,-18-1-15,-29 0 16,-29 0 0,20-27-16</inkml:trace>
  <inkml:trace contextRef="#ctx0" brushRef="#br0" timeOffset="42950.19">8890 8296 0,'0'0'15,"0"0"-15,0 9 16,9 10-16,1 18 16,-1 20-1,1 27-15,-1 10 16,10-10-1,-10 1 1,1-10-16,-10-19 16,0-18-16,0-1 15,0-18 1,0-10 0,0-9-16,0 0 15,9-9-15,0-38 16,1-19-1,-1-28 1,1 10-16,-10 18 16,0 1-1,0 18-15,0 19 16,0-1 0,0 1-16,0 19 15,9 0 1,1-1-16,-1 20 15,19 8 1,29 29-16,8 19 16,11 9-1,-20 0-15,-9-19 16,-9-18 0,-10-10-16,-9-9 15,0-10 1,-10-9-16,0 0 15,1-9 1,-1-19 0,1-29-16,-10-27 15,0-29 1,0 1-16,0 8 16,0 20-1,0 18-15,9 19 16,1 19-1,-10 19-15</inkml:trace>
  <inkml:trace contextRef="#ctx0" brushRef="#br0" timeOffset="43383.15">9859 8333 0,'0'0'0,"0"0"16,-9 9 0,-20 10-16,-8 19 15,-1 9 1,10 18-16,18 10 15,10-18 1,10-1-16,9-18 16,9-1-1,0-18-15,0 0 16,19-19 0,10-10-16,9-9 15,-10-18 1,-9-1-16,-9-18 15,-19-10 1,-10-9-16,-28 10 16,-18 8-1,-1 20-15,10 18 16</inkml:trace>
  <inkml:trace contextRef="#ctx0" brushRef="#br0" timeOffset="44648.67">8749 9825 0,'0'0'0,"0"0"16,0 0-16,0 9 15,9 10 1,10 19 0,9 8-16,19-8 15,0 0-15,-9-20 16,9-18-1,-9 0 1,-1-9-16,-8 0 16,-1-10-1,-9 0-15,-1-9 16,1-10 0,-9 10-16,-10 0 15,0 0 1,0 9-16,0 10 15,0-1 1,0 10-16,0 0 16,9 19-1,0 19-15,1 27 16,9 20 0,-19 9-16,-10-19 15,-9 0 1,-18 0-16,-1-10 15,1-27 1,-10 0-16,-10-20 16,-9 1-1,0-28 1,-9-10-16,9-19 16,29 10-1</inkml:trace>
  <inkml:trace contextRef="#ctx0" brushRef="#br0" timeOffset="45449.84">9605 10078 0,'0'0'0,"0"0"16,0 10-16,0-1 15,0 0 1,0-9 0,0 0-16,0 0 15,9 0 1,1 0-16,-1-9 15,1-10 1,-1 0-16,0 1 16,-9-1-1,0 10-15,0-1 16,0 10 0,0 0-16,-18 10 15,8 18 1,1 0-16,-1 9 15,20 1 1,-1-1-16,1 1 16,18-10-1,0-9-15,19 0 16,10-10 0,-1-9-1,0-19-15,1-9 16,-1-9-16,-18-10 15,-10-10 1,-9 10 0,-19 1-16,0 8 15,0 10 1,-9 0-16,-1 18 16,1 1-1,-1 0-15,1 9 16,9 9-1,-9 0-15,-1 19 16,10 19 0,10 10-16,-1 8 15,0 10 1,-9 0-16,-9-9 16,-10-10-1,-19 1-15,-9-1 16,-28 0-1,28-37 1</inkml:trace>
  <inkml:trace contextRef="#ctx0" brushRef="#br0" timeOffset="46316.24">8627 11279 0,'0'0'0,"0"0"0,0 19 15,0 18-15,9 20 16,19 8-1,0 1-15,10-10 16,0-18 0,-1-19-16,-8-19 15,-1 0 1,0-19-16,-9 0 16,0-9-1,-1-10-15,1 1 16,0-1-1,-10 1 1,-9-1-16,0 10 16,0 0-16,0 0 15,0 19 1,0-1 0,0 10-16,0 10 15,10 27 1,-1 48-16,1 18 15,-10 9 1,0-27-16,-10-10 16,-9-19-1,1 0-15,-11 1 16,-8-10 0,-1-10-16,-9 1 15,-9-20 1,9 1-16,18-19 15</inkml:trace>
  <inkml:trace contextRef="#ctx0" brushRef="#br0" timeOffset="47150.1">9163 11758 0,'0'0'0,"0"0"0,0 0 16,0 0-1,0 0-15,9 0 16,1 0-1,18-19-15,0 0 16,0-18 0,1-1-16,-1-18 15,-9-1 1,-1 11 0,-18-1-16,0 19 15,0-1 1,-9 20-16,0 0 15,-1-1 1,-9 20-16,1 8 16,-1 11-1,9 8-15,1 1 16,18-1 0,1 1-16,9-1 15,9-18 1,0 0-16,10-19 15,9-19 1,18-9-16,1-19 16,0-9-1,-9-19-15,-10 9 16,-10 10 0,-18 18-16,-9 10 15,-1 9 1,-9 10-16,0-1 15,0 10 1,0 0 0,0 0-16,0 0 15,0 10 1,9 8-16,1 39 16,9 18-1,9 9-15,-9 1 16,-1-10-1,-18-10-15,0-8 16,0-20 0,-18 1-16,-20-1 15,-18 1 1,-20-1-16,20-27 16</inkml:trace>
  <inkml:trace contextRef="#ctx0" brushRef="#br0" timeOffset="47952.85">8796 12640 0,'0'0'15,"0"0"-15,0 9 16,0 10-16,0 18 15,9 10 1,1 19-16,-1-10 16,1 0-1,-10-18 1,0-19-16,0 0 16,0-1-1,0-18-15,0 0 16,0 0-1,0 0-15,0-9 16,0-29 0,0-18-16,-10-10 15,10 1 1,0 18-16,10 0 16,-1 19-1,0 9-15,1 10 16,-1-1-1,1 1-15,-1 18 16,19 10 0,19 19-16,0 27 15,10 1 1,-1 0-16,-18-10 16,-1-19-1,-18-18-15,0 0 16,0-10-1,-10-9-15,1 0 16,-1-18 0,10-29-1,0-19-15,0-37 16,-10 0 0,-9 9-16,0 28 15,0 10 1,0 18-16,0 10 15,0 19 1,0-1-16</inkml:trace>
  <inkml:trace contextRef="#ctx0" brushRef="#br0" timeOffset="48452.29">9577 12555 0,'0'0'0,"0"0"15,0 0-15,0 10 16,-10 18-1,1 19-15,0 0 16,-1 9 0,10 0-16,10-18 15,-1-1 1,10 1-16,0-20 16,-1 1-1,11 0-15,-1-19 16,9 0-1,1-9-15,-10-10 16,1-19 0,-11-18-16,1 0 15,-19-10 1,-9 10-16,-10 9 16,0 0-1,-9 19 1,-10 9-16,1 10 15,-1 9 1,10 0-16</inkml:trace>
  <inkml:trace contextRef="#ctx0" brushRef="#br0" timeOffset="49616.22">8739 13737 0,'0'0'0,"0"0"0,0 0 16,0 0 0,0 10-16,0-1 15,0 1 1,0 8-16,10 1 15,-1 0 1,10 0-16,0-10 16,0-9-1,9 0-15,0 0 16,0-19 0,-9 0-1,0 1-15,0-10 16,0-10-1,-1 0-15,1-8 16,-9 17 0,-1 1-16,1 19 15,-10-1 1,0 1-16,0 9 16,9 9-1,0 20-15,20 18 16,-1 28-1,-9 18-15,-1 20 16,-18 0 0,-18-20-16,-1 11 15,-9-20 1,-10-9-16,-9-19 16,0-9-1,-10-9-15,10-19 16,10-19-1,9 0 1,-1-19-16,1 0 16,0-18-1,18 18-15</inkml:trace>
  <inkml:trace contextRef="#ctx0" brushRef="#br0" timeOffset="50466.79">9276 14169 0,'0'0'0,"0"0"0,0 0 16,0 0-16,0 0 15,0 0 1,9 0-16,1 0 16,-1 0-1,10-9 1,9-10-16,-9-9 16,0-10-1,-1 1-15,-8-1 16,-10 10-1,0 0-15,0 0 16,0 18 0,-10 1-16,1-1 15,0 10 1,-10 10-16,0 18 16,10 19-1,9 19-15,9-10 16,10 0-1,9 0-15,0-18 16,0-10 0,10-9-16,9-10 15,19-18 1,0-10-16,-10-18 16,10-10-1,-9-28-15,-20 0 16,1 0-1,-19 9 1,-1 10-16,-8 9 16,-10 9-1,0 10-15,0 0 16,0 18 0,-10 1-16,1 9 15,0 0 1,-1 9-16,1 10 15,-1 19 1,20 27-16,9 20 16,9 9-1,0-10-15,0-9 16,-9-9 0,-19-10-16,0 0 15,-19 1 1,-28-1-16,-19 0 15,-28-9 1,-19-9 0,48-19-16</inkml:trace>
  <inkml:trace contextRef="#ctx0" brushRef="#br0" timeOffset="51298.82">8203 10219 0,'0'0'0,"0"0"15,0 0 1,0 0-16,0 0 16,0 0-1,0 0-15,0 0 16,0 9 0,0 1-16,0 18 15,0 0 1,10 28-1,-1 19-15,10 29 16,-19 27 0,0 19-16,0 28 15,0 19 1,-10 19-16,-8 28 16,-1 9-1,9-9-15,1 19 16,0-19-1,-10-19-15,-9-18 16,9-20 0,0-18-16,0-28 15,10-29 1,-1 1-16,1-19 16,9-28-1,9-20-15,1-27 16</inkml:trace>
  <inkml:trace contextRef="#ctx0" brushRef="#br0" timeOffset="52338.32">1063 15285 0,'0'0'0,"0"0"0,0 10 15,0-1 1,9 19-16,29 1 16,37-1-1,38 9-15,85-18 16,75-19 0,56-28-16,28-10 15,29 10 1,37-9-16,38-1 15,47 1 1,94-1-16,38-9 16,9 10-1,0-1-15,-28-9 16,-19 0 0,-37 10-16,-29-1 15,-56 10 1,-57 0-16,-37 9 15,-57 10 1,-75-1 0,-28-8-16,-47-1 15,-67 0 1,-36 0-16,-20 1 16,-18-1-1,-19 0-15,-1 0 16,-18 0-1,0 1-15,-18-1 16,8 10 0</inkml:trace>
  <inkml:trace contextRef="#ctx0" brushRef="#br0" timeOffset="53371.78">10866 3595 0,'0'0'0,"0"9"0,-10 29 15,-9 46 1,10 57-16,0 19 16,18 37-1,0 28-15,1 28 16,-1 29-1,1 46-15,8 66 16,11 66 0,18 46-16,28 48 15,0 18 1,0 10 0,-9 28-16,-19-57 15,-18-46 1,-11 0-16,-18-29 15,0 1 1,0-10-16,0-19 16,0-9-1,0-56-15,-9-29 16,0-46 0,-1-38-16,1-37 15,9-38 1,0-38-16,0-37 15,0-19 1,9-28-16,1-18 16,-1-20-1,-9-18-15,0-19 16</inkml:trace>
  <inkml:trace contextRef="#ctx0" brushRef="#br0" timeOffset="54565.85">865 5678 0,'0'0'0,"0"0"0,0 9 16,0 10-16,-9 47 16,0 28-1,-10-1-15,9 1 16,1 0 0,9-19-16,0-9 15,0-1 1,0 29-16,0-37 15</inkml:trace>
  <inkml:trace contextRef="#ctx0" brushRef="#br0" timeOffset="57416.28">894 7245 0,'0'0'0,"0"0"15,0 0-15,0 0 16,0 0 0,9 0-16,19 0 15,29-10 1,18-8-16,0 8 16,1 1-1,-29-1-15,-10 20 16,-18-1-1,0 1-15,0 18 16,-19 19 0,-38 18-1,-9 10-15,0-9 16,-19-19 0,38-19-16,0-9 15,18-10 1,1-9-16,9 0 15,0 0 1,9 0-16,29 0 16,56 0-1,9-9-15,20-10 16,-1 10 0,-37-1-16,-19 1 15,-38 9 1</inkml:trace>
  <inkml:trace contextRef="#ctx0" brushRef="#br0" timeOffset="58117">1195 8474 0,'0'0'0,"0"0"0,0 0 16,9-10-16,1 1 15,-1-10 1,47 10-16,20 0 16,-10-1-1,9 20-15,-19-1 16,-18 0-1,-19 1-15,-1-1 16,-18 19 0,-18 10-1,-29 9-15,-10 9 16,10-19 0,10-8-16,8-11 15,20-8 1,9-1-16,-10-9 15,20 10 1,-1-1-16,20 10 16,18-1-1,9 1-15,-28 0 16,0 0 0,-9 0-16,-19 9 15,-9 0 1,-19 19-16,-38 9 15,-19 0 1,-18-18 0,9-10-16,-1-9 15,58-19-15</inkml:trace>
  <inkml:trace contextRef="#ctx0" brushRef="#br0" timeOffset="58716.1">1025 10266 0,'0'0'0,"0"0"16,0 0-1,0 9 1,0 10-16,0 19 16,10-1-1,-1 1-15,10-1 16,9-18 0,0 0-16,10-19 15,9 0 1,-19-19-16,10 0 15,0 0 1,-20 1-16,11-1 16,-11 0-1,-8 10-15,-10-1 16,0 1 0,0 9-16,9 19 15,1 28 1,-1 28-16,1 37 15,-1 10 1,-9-65-16</inkml:trace>
  <inkml:trace contextRef="#ctx0" brushRef="#br0" timeOffset="59183.18">1110 11551 0,'0'0'0,"0"0"0,0 0 16,0 10-1,-9-1-15,-1 0 16,10 10-1,10 9 1,-1 0-16,10 10 16,9 0-1,0-1-15,-9-9 16,0 0 0,-10 0-16,-9 1 15,-9 8 1,-47 10-16,18-19 15</inkml:trace>
  <inkml:trace contextRef="#ctx0" brushRef="#br0" timeOffset="59449.25">1138 11401 0,'0'0'0,"10"-9"0,37-19 0,0-10 0,47-9 16,9 0 0,10 19-1,-19 0-15,0 0 16,-18 18-1,-11 1-15,-46 9 16</inkml:trace>
  <inkml:trace contextRef="#ctx0" brushRef="#br0" timeOffset="59935.3">1195 12527 0,'0'0'0,"0"9"0,-10 20 15,-18 17 1,9 20-16,0 9 16,10 0-1,0 0-15,-1-18 16,1-1 0,18-19-16,1-8 15,8-11 1,11 1-16,8-9 15,1-10 1,-10 0-16,10-19 16,-19 0-1,-19-19-15,-10 1 16,-9 9 0,-18 9-16,-20 19 15,-27 38 1,18 27-16,19-27 15</inkml:trace>
  <inkml:trace contextRef="#ctx0" brushRef="#br0" timeOffset="60532.29">931 13991 0,'0'0'0,"0"0"16,0 0-16,0 0 15,0 0 1,10 0-16,9-10 15,18-8 1,29-1-16,-10 0 16,10-9-1,-19 18-15,-9 1 16,0 0 0,-20 18-16,11 10 15,-11 18 1,-8 38-16,-10 38 15,0 37 1,-19-9-16,-9-19 16,9-10-1,0-18 1,0-28-16,10-19 16,0-10-16,-1-27 15</inkml:trace>
  <inkml:trace contextRef="#ctx0" brushRef="#br0" timeOffset="60718.04">931 14544 0,'0'0'0,"29"-9"16,130-38-1,227-37 1,103-10-16,-65 9 16</inkml:trace>
  <inkml:trace contextRef="#ctx0" brushRef="#br0" timeOffset="66063.88">10649 3708 0,'0'0'0,"0"0"15,0 0 1,10 9-16,-1 19 16,0 10-1,20 9-15,-11 18 16,1 10 0,0 0-16,-10 19 15,1 19 1,-10-1-16,0 10 15,-19 28 1,0 10 0,0 18-16,-9 29 15,9 8 1,-9 11-16,19 8 16,-10 1-1,10 9-15,-1 0 16,-9 0-1,10 18-15,0 10 16,-1 0 0,10 10-16,10-1 15,-1 10 1,0 0-16,20 0 16,-1-10-1,9 1-15,1 9 16,0-10-1,-1 19 1,-8 1-16,-11-29 16,11 9-16,-11 1 15,1-20 1,0-8 0,0-1-16,-19-18 15,0-10 1,9-9-16,-9-29 15,0-8 1,0-11-16,10-27 16,-1-10-1,0-18-15,1-19 16,-1-19 0,1 0-16,8-9 15,-8-10 1,-1 0-16,1-18 15,-1-1 1,1 1-16,-1-1 16,-9-8-1,0-11 1,0 1-16,0 0 16,0 0-16,0-1 15,0 1 1,0 0-1,0 9-15,9 0 16,1 0 0,-1 0-16,-9 1 15,0 8 1,0-9-16,0 10 16,0-10-1,0 10-15,0-1 16,0 1-1,0-10-15,0 9 16,0-9 0,0 1-16,0-11 15,0 1 1,0 0-16,0 0 16,0-10-1,0-9-15,0 0 16,0 0-1,0 0 1</inkml:trace>
  <inkml:trace contextRef="#ctx0" brushRef="#br0" timeOffset="69386.06">11007 3867 0,'0'0'16,"0"0"-16,0 0 16,0 9-16,0 1 15,0 18 1,0 0-16,0 10 16,-10 9-1,10 0 1,0-1-16,-9 20 15,9 0 1,-10 9-16,1 0 16,0-9-1,-1-1-15,1-8 16,-1-1 0,1-9-16,0 9 15,-1-9 1,-9 0-16,10 9 15,0 0 1,-1 1-16,1 8 16,-1 1-1,1 0-15,9 18 16,-9-9 0,-1 10-16,1-1 15,-1 19 1,1 10-16,-1 9 15,-8 28 1,-1 10 0,0-1-16,0 19 15,0-9 1,1 9-16,-1 10 16,9-10-1,1 1-15,18-10 16,1-1-1,18 11-15,0-10 16,0-1 0,1 11-16,8 8 15,10 20 1,0-10-16,0-10 16,10 1-1,-10 9-15,0 0 16,-9-9-1,-1 9-15,-9 0 16,-9 9 0,0 10-1,0 9-15,-10 0 16,1 1 0,-10-11-16,0 1 15,0-9 1,-19 18-16,0-9 15,0-1 1,-9-8-16,0-10 16,9-10-1,0-8-15,0-1 16,10-9 0,-10-10-16,10-9 15,-1-9 1,10 0-16,-9-10 15,9-9 1,0-9-16,0-10 16,9-9-1,1-19 1,-1 0-16,1-19 16,-1 1-1,0-20-15,-9 1 16,0-10-1,0-9-15,0-1 16,0-8 0,0-10-16,0 0 15,0 0 1,10 0-16,-10-10 16</inkml:trace>
  <inkml:trace contextRef="#ctx0" brushRef="#br0" timeOffset="71218.92">11900 5115 0,'0'0'0,"0"0"0,0 0 16,0 0-1,0 9-15,10 19 16,-1 19 0,1 19-16,8 9 15,1 10 1,0-10-16,0-10 16,0 10-1,-10-18-15,-9-1 16,0-9-1,0-10-15,0-18 16,0 0 0,0-19-16</inkml:trace>
  <inkml:trace contextRef="#ctx0" brushRef="#br0" timeOffset="71648.92">12672 5331 0,'0'0'0,"0"0"15,-10 9 1,-8 19-16,-20 0 16,-9 29-1,-10 8-15,-8 1 16,-1 0 0,0 9-16,0 9 15,10-9 1,-1-9-16,10-10 15,0 1 1,0-1-16,0 0 16,9-18-1,10-1-15,0-9 16,19-9 0,-1-9-16</inkml:trace>
  <inkml:trace contextRef="#ctx0" brushRef="#br0" timeOffset="72280.57">12408 5875 0,'0'0'0,"0"0"0,0 0 16,10 0-1,18 0 1,19 0-16,0 0 16,10 0-1,-1 0-15,-18 0 16,-1-9 0,-9-1-16,-9 10 15,0 0 1,-10 0-16,1 0 15,-1 0 1,-9 0-16,0 0 16,0 0-1,0 10-15,0 18 16,0 19 0,-9 0-16,-1 9 15,-8 0 1,8 0-16,1 1 15,-1-1 1,1-18-16,0-1 16,-1-18-1,10 0 1,0-10-16,0-9 16,0 0-1,0 0-15</inkml:trace>
  <inkml:trace contextRef="#ctx0" brushRef="#br0" timeOffset="72548.87">12418 6128 0,'0'0'0,"0"0"0,9 0 16,10 10 0,19-1-16,9 0 15,28-9 1,10 0 0,9-18-16,-10-1 15,-8-9-15,-39 9 16</inkml:trace>
  <inkml:trace contextRef="#ctx0" brushRef="#br0" timeOffset="73350.32">11816 6522 0,'0'0'0,"0"0"15,0 0 1,0 0-16,0 0 16,0 10-1,9 18-15,1 19 16,-1 9 0,10 10-16,0-1 15,-1-8 1,-8-1-16,-1-9 15,-9-10 1,0 1-16,0-19 16,0-10-1</inkml:trace>
  <inkml:trace contextRef="#ctx0" brushRef="#br0" timeOffset="73682.56">12371 6644 0,'0'0'0,"0"10"0,-19 8 16,-19 39-1,-28 37-15,-18 9 16,-10 9 0,-10-18-1,20-9-15,-1-10 16,19-19-16,0-9 16,19-10-1,19-8-15,0-11 16,18-8-1</inkml:trace>
  <inkml:trace contextRef="#ctx0" brushRef="#br0" timeOffset="74332.98">12126 7104 0,'0'0'0,"0"0"0,0 0 16,10 9-1,18 1-15,0-1 16,10 1 0,-1-10-16,1 0 15,0 0 1,-1 0-16,-9 0 16,-9 0-1,0 0-15,0 9 16,-10 0-1,1 1-15,-1 27 16,-9 20 0,0 18-16,0 9 15,0 19 1,0-18 0,0-10-16,-9-10 15,9-27-15,0-1 16,0-18-1,0 0 1,0-19-16</inkml:trace>
  <inkml:trace contextRef="#ctx0" brushRef="#br0" timeOffset="74583.02">12145 7658 0,'0'0'16,"0"0"-16,0 0 15,0 0-15,0 0 16,19 0 0,18 0-16,29-10 15,47-9 1,28 1-1,19-1-15,0-19 16,-85 20-16</inkml:trace>
  <inkml:trace contextRef="#ctx0" brushRef="#br0" timeOffset="75151.75">11797 8155 0,'0'0'0,"0"9"16,0 19-16,0 38 15,9 37 1,10 10 0,9-10-16,-9-19 15,0-18-15,-10-19 16,-9-19 0,0-9-16,0-19 15</inkml:trace>
  <inkml:trace contextRef="#ctx0" brushRef="#br0" timeOffset="75498.39">12295 8493 0,'0'0'0,"0"9"16,-18 19-16,-20 19 16,-18 19-1,-1 9-15,-9 9 16,0-9-1,1-9-15,18-10 16,0-18 0,18-10-16,10-9 15,10-10 1</inkml:trace>
  <inkml:trace contextRef="#ctx0" brushRef="#br0" timeOffset="75981.13">12352 8708 0,'0'0'0,"0"0"15,0 0 1,9 0-16,20 0 16,-1 0-1,9 0-15,1 0 16,0 0 0,-1-9-1,1 0-15,0-1 16,-10 10-1,-9 0-15,-1 10 16,1-1 0,-9 19-16,-1 28 15,-9 29 1,0 9-16,-9 0 16,-1-10-1,1-9-15,-1-19 16,1-9-1,0-9-15,-1-19 16,10-1 0,0-18-16,0 0 15</inkml:trace>
  <inkml:trace contextRef="#ctx0" brushRef="#br0" timeOffset="76215.48">12437 9168 0,'0'0'0,"0"0"0,9 0 16,19 0 0,10-9-16,18-10 15,10 0 1,9 0-16,1 1 15,-20-1 1,10-9-16,-28 9 16</inkml:trace>
  <inkml:trace contextRef="#ctx0" brushRef="#br0" timeOffset="76694.89">12060 9600 0,'0'0'16,"0"0"-16,0 0 15,0 9-15,0 19 16,0 19 0,10 19-16,-10 0 15,0-10 1,0 0 0,0-18-16,0-1 15,0 1 1,0-20-16,0 1 15,0-9 1</inkml:trace>
  <inkml:trace contextRef="#ctx0" brushRef="#br0" timeOffset="77000.06">12587 9703 0,'0'0'0,"0"9"0,-28 10 16,-19 28-16,-28 19 15,-1 18 1,-18 1-16,-9-1 15,-1 0 1,10-9-16,10-18 16,27-20-1,19-9 1,20-18-16</inkml:trace>
  <inkml:trace contextRef="#ctx0" brushRef="#br0" timeOffset="77511.09">12371 10097 0,'0'0'0,"0"0"0,0 0 16,9 0-1,1 0-15,18 0 16,0 0 0,0-9-16,10-1 15,9-9 1,-9 10-16,9 0 15,-10-1 1,1 20-16,-10-1 16,-9 0-1,0 20-15,-1-1 16,-8 19 0,-10 18-16,0 1 15,0 0 1,-10-10-16,1 0 15,0-9 1,-1-9-16,1-1 16,-1-18-1,10 0-15,0-19 16,0 0 0</inkml:trace>
  <inkml:trace contextRef="#ctx0" brushRef="#br0" timeOffset="77755.95">12418 10529 0,'0'0'0,"0"0"15,9 0-15,10 0 16,28 0-1,28-19-15,38-9 16,0-10 0,-9 1-16,-10-1 15,-10 10 1,-55 9 0</inkml:trace>
  <inkml:trace contextRef="#ctx0" brushRef="#br0" timeOffset="78301.88">11929 11035 0,'0'0'0,"0"0"0,0 19 16,0 19 0,0 46-16,9 19 15,0-9 1,1-10-16,-10-18 16,0-19-1,0-9-15,0-20 16,0-18-1</inkml:trace>
  <inkml:trace contextRef="#ctx0" brushRef="#br0" timeOffset="78633.6">12465 11223 0,'0'0'16,"0"9"-16,-19 10 16,-19 19-16,-27 18 15,-11 28 1,-18 10-16,-9 0 15,-1-10 1,20-9-16,8-18 16,20-10-1,28-19-15,-1-9 16,20-10 0</inkml:trace>
  <inkml:trace contextRef="#ctx0" brushRef="#br0" timeOffset="79066.83">12493 11551 0,'0'0'16,"0"0"-16,0 0 16,0 0-16,9 0 15,1 0 1,18 0-16,0 0 16,19 10-1,0-1-15,0 0 16,0 1-1,0 9-15,-9 9 16,-10 9 0,-9 10-1,-19 19-15,0 9 16,-19 0-16,1 0 16,-1-19-1,9-18 1,1-19-16,-1-10 15</inkml:trace>
  <inkml:trace contextRef="#ctx0" brushRef="#br0" timeOffset="79315.94">12446 12002 0,'0'0'0,"0"0"16,9 0-16,10 0 16,19 0-1,18-19-15,38 0 16,10 0 0,-10-9-1,-19 0-15,-9 0 16,-10 9-1,-37 10-15</inkml:trace>
  <inkml:trace contextRef="#ctx0" brushRef="#br0" timeOffset="79715.56">11778 12199 0,'0'0'0,"0"0"0,0 0 16,9 9-1,1 10-15,-1 18 16,20 29 0,-1 28-16,0 0 15,-9-10 1,0-9-16,-10-19 15,0-9 1,1-9-16,-10-29 16</inkml:trace>
  <inkml:trace contextRef="#ctx0" brushRef="#br0" timeOffset="80015.53">12371 12452 0,'0'0'0,"0"0"16,-10 9-1,-18 29-15,-28 28 16,-20 9-16,-18 9 15,-9 1 1,18-20 0,19-9-16,10-18 15,9-19 1,19 0-16,9-19 16</inkml:trace>
  <inkml:trace contextRef="#ctx0" brushRef="#br0" timeOffset="80416.42">12493 12583 0,'0'0'0,"0"0"16,0 0-16,0 0 16,9 0-1,1 0-15,18 10 16,0-1 0,10 0-16,9 20 15,-9-1 1,-1 0-16,-9 19 15,-9 19 1,0 27-16,-19 20 16,-19 0-1,0-29-15,-9-18 16,9-29 0,10-18-16,0 0 15,-1-19 1</inkml:trace>
  <inkml:trace contextRef="#ctx0" brushRef="#br0" timeOffset="81049.32">11590 13390 0,'0'0'0,"0"0"0,0 0 16,9 0-16,20 10 16,-1-1-1,0 0 1,0 1-16,0-10 15,1 9 1,-1-9-16,0 0 16,0 0-1,10 0-15,9 10 16,0-1 0,9 0-16,1-9 15,-1 0 1,-18 0-16,-10 0 15,-9 0 1,0 0-16,-10 0 16,-9 0-1,0 0-15,0 0 16,0 0 0,0 0-16,0 0 15,0 0 1,0 0-16</inkml:trace>
  <inkml:trace contextRef="#ctx0" brushRef="#br0" timeOffset="81634.1">11797 13353 0,'0'0'0,"0"0"15,0 0-15,0 0 16,0 0 0,0 0-16,0 0 15,0 9 1,9 10-16,1 37 16,18 19-1,0 10-15,-9-10 16,0 0-1,0-10-15,-1-8 16,-8-20 0,-10-18-16,0 0 15,0-19 1,0 0 0,0-10-16,0-27 15,0-48 1,9-37-16,1 0 15,-1 29 1,0 18-16,1 18 16,-1 29-1,-9 9-15,0 10 16,0 9 0,10 9-16,-1 10 15,0 19 1,10 27-16,-9-8 15,-10-1 1,0 0-16,0-9 16,9 0-1,1 0-15,-1 9 16,0-28 0</inkml:trace>
  <inkml:trace contextRef="#ctx0" brushRef="#br0" timeOffset="81932.82">12531 13728 0,'0'0'16,"0"0"-16,0 0 15,0 0-15,-10 9 16,-18 10-1,-28 9-15,-10 29 16,-10 27 0,1 0-1,-9 10-15,-1 0 16,19-19-16,19-19 16,19-18-1,9-19-15,10 0 16,9-19-1</inkml:trace>
  <inkml:trace contextRef="#ctx0" brushRef="#br0" timeOffset="82270.28">12427 14009 0,'0'0'0,"0"0"16,0 0-16,10 0 16,-1-9-1,19 0-15,0-1 16,10 1 0,0 18-16,-1 1 15,1 18 1,0 0-16,-10 19 15,-9 37 1,-19 20-16,0 18 16,-10-1-1,-9-27 1,1-28-16,-1-19 16,9-28-1</inkml:trace>
  <inkml:trace contextRef="#ctx0" brushRef="#br0" timeOffset="82483.21">12437 14235 0,'0'0'0,"0"0"0,9 0 16,29-10-1,27-9-15,67-9 16,75-19 0,141-28-16</inkml:trace>
  <inkml:trace contextRef="#ctx0" brushRef="#br0" timeOffset="84365.57">11458 3539 0,'0'0'0,"0"0"0,0 9 16,0 10-16,10 28 15,-1 18 1,10 20-16,9-10 15,-9-9 1,0-29 0,0-9-16,-10-9 15,10-19 1,-10 0-16,10 0 16,9-9-1,-9-10-15,0 0 16,0-9-1,-1 0-15,1 0 16,-9 0 0,-1 9-16,0 9 15,-9 1 1,0 9-16,10 9 16,-1 1-1,10 18-15,9 9 16,1 10-1,8-9-15,1-10 16,-1-9 0,-8 0-16,-1-10 15,0-9 1,-9 0-16,0-19 16,0-9-1,-1-28 1,-18-29-16,-9-18 15,-10 9 1,-18 19-16,-1 19 16,-9 18-1,28 20-15</inkml:trace>
  <inkml:trace contextRef="#ctx0" brushRef="#br0" timeOffset="87364.27">12333 4120 0,'0'0'0,"0"0"0,0 0 16,0 10 0,-9-1-16,-10 1 15,9 18 1,1-10-16,0 11 16,9-11-1,9 1-15,0 0 16,1 0-1,18-10-15,0 0 16,19-9 0,0 0-1,-9 0-15,0-9 16,-10 0 0,0-10-16,-9 0 15,0-9 1,-19 0-16,0 0 15,-19 9 1,-9 10-16,-19 9 16,-29 18-1,39-8-15</inkml:trace>
  <inkml:trace contextRef="#ctx0" brushRef="#br0" timeOffset="88379.21">13453 3267 0,'0'0'0,"0"0"16,0 0-16,0 9 16,-10 19-1,1 19-15,9 9 16,9 19 0,1 10-16,-1 9 15,10 9 1,0 19-16,-10 19 15,0 27 1,1 20-16,-1 19 16,19 8-1,1 11-15,8 8 16,1 10 0,9 19-16,-9 9 15,-1 37 1,1 10-16,-10 19 15,0 47 1,-9 18-16,9 1 16,1 9-1,-1-1 1,-9 11-16,-10-1 16,0 0-1,-9 19-15,0 9 16,-18-9-1,-1 0-15,-9-9 16,9-1 0,-9-46-16,9-10 15,0-9 1,10-47-16,-1-28 16,-9-19-1,10-28-15,9-47 16,-10-37-1,1-29-15,0-37 16,-1-28 0,1-29-16,9-18 15,0-19 1,0 0-16</inkml:trace>
  <inkml:trace contextRef="#ctx0" brushRef="#br0" timeOffset="89116.31">10442 4927 0,'10'0'0,"27"0"16,76 10-1,66-10-15,28 9 16,9 0-16,29 1 16,9-10-1,0 0 1,0-10-16,0 10 15,-28-9 1,-38 9-16,-28 0 16,-29 0-1,-74 0-15</inkml:trace>
  <inkml:trace contextRef="#ctx0" brushRef="#br0" timeOffset="109913.97">19803 1775 0,'0'0'0,"0"0"16,0 0-16,0 0 16,0-10-1,0 1-15</inkml:trace>
  <inkml:trace contextRef="#ctx0" brushRef="#br0" timeOffset="110048.58">19558 1709 0,'0'0'0,"0"0"0,0 0 15,0 0 1,0 0-16</inkml:trace>
  <inkml:trace contextRef="#ctx0" brushRef="#br0" timeOffset="145012.84">13170 8690 0,'0'0'0,"0"0"0,0 0 15,0 0-15,0 0 16,0 0 0,0 0-16,10 9 15,27-9 1,39 0-1,37 0-15,18-9 16,10 9 0,0-10-16,19 1 15,-9 9 1,-19 0-16,-10-10 16,-19 1-1,-27 0-15,-29-1 16,-10 10-1,-18-9-15,0 9 16,-19 0 0,0 0-16,0 0 15,0 0 1,0 0-16,0 0 16</inkml:trace>
  <inkml:trace contextRef="#ctx0" brushRef="#br0" timeOffset="145551.81">13368 8380 0,'0'0'0,"0"0"16,0 0-16,0 0 15,0 0 1,0 9-16,0 1 16,-19-1-1,0 19-15,-9 0 16,-10 1 0,1-1-1,-1 0-15,-9-9 16,10-1-1,-1 1-15,10 0 16,18-10 0,10 1-16,10-1 15,18 10 1,28 0-16,10-1 16,0 1-1,0 0-15,9 9 16,-37-19-1</inkml:trace>
  <inkml:trace contextRef="#ctx0" brushRef="#br0" timeOffset="160384.94">13462 8746 0,'0'0'0,"9"0"15,1 0-15,18 0 16,28 9 0,10 1-1,19-1-15,9 0 16,10 1 0,8-10-16,-8 0 15,9 0 1,-19 0-16,-9 0 15,-29 0 1,-18 0 0,-1 0-16,-18 0 15,0 0-15,-19 0 16,0 0 0</inkml:trace>
  <inkml:trace contextRef="#ctx0" brushRef="#br0" timeOffset="161015.34">13660 8249 0,'0'0'0,"0"0"15,-19 9-15,-9 10 16,-20 18 0,-8 20-16,0 8 15,-1 20 1,-9 9-16,0-19 16,1 0-1,-1-19-15,19-18 16,9-1-1,10-18 1,18-10-16,1 1 16,0-10-1,9 0-15,0 0 16,0 0 0,9 9-16,0-9 15,1 9 1,-1 1-16,19-1 15,1 10 1,-1 0 0,19-1-16,0 11 15,19-1-15,19 9 16,-38-18 0</inkml:trace>
  <inkml:trace contextRef="#ctx0" brushRef="#br0" timeOffset="173365.36">14036 8605 0,'9'0'0,"38"0"0,57-9 16,27-1 0,1 1-16,-19 0 15,-28-1 1,-10 10-16,-19 0 15,-18 0 1,-19 0-16,0 0 16,-19-9-1,0 0-15</inkml:trace>
  <inkml:trace contextRef="#ctx0" brushRef="#br0" timeOffset="173849.04">13791 8267 0,'0'0'0,"0"0"15,0 19-15,-19 19 16,-18 18 0,-20 10-16,-8 9 15,-11-10 1,10-8-16,1-1 16,18-9-1,-1-10-15,20 1 16,0 0-1,0-1-15,18 1 16,1-10 0,0 0-16,-1-9 15,10-1 1,0 1-16,10 0 16,-1 0-1,0-1-15,20 1 16,-1 9-1,19 1 1,19 8-16,28 1 16,-47-20-1</inkml:trace>
  <inkml:trace contextRef="#ctx0" brushRef="#br0" timeOffset="-191456.03">30743 5293 0,'0'0'0,"0"0"16,0 0-16,0 0 15,0 0 1</inkml:trace>
  <inkml:trace contextRef="#ctx0" brushRef="#br0" timeOffset="-191275.7">31364 4909 0,'0'0'0,"0"0"0,10 0 15,-1-19 1,1-9 0,-1 9-16</inkml:trace>
  <inkml:trace contextRef="#ctx0" brushRef="#br0" timeOffset="-190931.99">33218 3970 0,'9'10'0,"38"46"15</inkml:trace>
  <inkml:trace contextRef="#ctx0" brushRef="#br1" timeOffset="-117846.61">13217 8737 0,'0'0'0,"10"9"16,-1 0-16,19 1 15,10-1 1,9 10-16,10-19 15,8 0 1,20 0 0,0 0-16,-10 0 15,10 0-15,-10 0 16,10 0 0,9 0-16,-19-10 15,10-8 1,-10 8-1,-9 1-15,-10-10 16,-9 10 0,-9-1-16,-1 1 15,-8 0 1,-11-1-16,1 10 16,-19 0-1</inkml:trace>
  <inkml:trace contextRef="#ctx0" brushRef="#br1" timeOffset="-117132.83">13857 8389 0,'0'0'0,"0"0"0,0 0 16,0 0-1,0 0-15,0 10 16,-9-1 0,-10 1-16,0 8 15,-19 10 1,1 1-16,-20-1 15,1 9 1,-19 10 0,-1 0-16,11 0 15,-1 0 1,9-10-16,10 1 16,19-19-1,0 0-15,9-1 16,10-8-1,-1-1-15,1-9 16,9 0 0,0 0-16,0 0 15,0 0 1,0 0-16,0 0 16,0 9-1,9 1-15,1-1 16,-1 1-1,10 18-15,18 0 16,20 9 0,28 10-16,-29-28 15</inkml:trace>
  <inkml:trace contextRef="#ctx0" brushRef="#br1" timeOffset="-111747.79">21976 11561 0,'0'0'0,"0"0"16,0 0-16,0 0 15,0 0 1,0 0-16,0 9 16,9 0-1,1 20-15,-1 8 16,29 85-1,-20-38 1,1 1 0,0-10-16,0 0 15,-10-19 1,1 1-16,-1-1 16,-9-19-1,9 1-15,1 0 16,-10-1-1,0-18 1,0 0-16,0-1 16,0 1-1,0-9-15,0-10 16</inkml:trace>
  <inkml:trace contextRef="#ctx0" brushRef="#br1" timeOffset="-110433.75">21835 11664 0,'0'0'0,"0"0"15,0 0 1,0 0-16,9-10 15,10 1 1,18-10-16,39 1 16,18-20-1,0 10 1,0 0-16,-9 0 16,-10 9-16,-19 9 15,-9 1 1,-9 9-16,-19 0 15</inkml:trace>
  <inkml:trace contextRef="#ctx0" brushRef="#br1" timeOffset="-109968.37">22164 12011 0,'0'0'0,"0"0"0,0 0 16,0 0-1,0 0-15,0 0 16,0 0-1,9 0-15,19-9 16,10-10 0,19 0-1,-1 0-15,-18 10 16,-1 0 0,-18-1-16,-10 10 15</inkml:trace>
  <inkml:trace contextRef="#ctx0" brushRef="#br1" timeOffset="-109683.93">22042 12424 0,'0'0'0,"9"0"0,0 0 15,20 0 1,8 0-16,10-10 16,10 1-16,-1 0 15,-9-1 1,10-8-1,-29 8-15</inkml:trace>
  <inkml:trace contextRef="#ctx0" brushRef="#br1" timeOffset="-109133.02">22615 11776 0,'0'0'0,"0"0"15,0 0 1,0 0-16,0 0 16,10 0-16,9 0 15,18 10 1,10-1 0,19 19-16,-9 19 15,-1 0 1,-18 0-16,-10 0 15,-9-9 1,-19-1-16,0-9 16,0-9-1,-10 0-15,1-19 16,9 0 0,0 0-16,-10-28 15,1-29 1,18-27-16,20-10 15,-1 0 1,10 19-16,-1 28 16,-9 19-1,-18 19-15</inkml:trace>
  <inkml:trace contextRef="#ctx0" brushRef="#br1" timeOffset="-108666.75">23095 11654 0,'0'0'0,"0"0"15,0 0-15,10 0 16,18 0-1,19 10-15,19 9 16,9 9 0,0 0-16,0 9 15,-9 1 1,-19-1-16,-9 1 16,-19 0-1,-10-1 1,-9 1-16,-9-1 15,-10-18 1,0 0-16,0-19 16,1 0-1,-1-19-15,9-9 16,1-19 0,9-19-16,9-9 15,20 9 1,-1 1-16,9 18 15,-8 19 1,-20 9-16</inkml:trace>
  <inkml:trace contextRef="#ctx0" brushRef="#br1" timeOffset="-107884.53">24064 11720 0,'0'0'0,"0"0"16,-9 10-16,-10 8 16,-9 10-1,-1 19-15,1 0 16,19 10-1,-1-20-15,10 1 16,10-20 0,-1 1-16,1-9 15,18-10 1,0 0-16,-9-19 16,9 0-1,-9-19-15,0-8 16,0-11-1,-1-8-15,-8-1 16,9-9 0,-1 0-16,1 0 15,9 0 1,-9 9 0,0 10-16,0 9 15,0 9 1,-10 10-16,-9 0 15,0 9 1,0 10-16,-19-1 16,-9 1-1,-19 9-15,-19 9 16,10 10 0,9 9-16,19 0 15,18 1 1,1-1-16,28 19 15,18 0 1,10 18-16,10 1 16,-10 0-1,-10-1-15,-8 10 16,-11 0 0,1 0-16,-19-9 15,10-10 1,-1-18-16,0 0 15,1-20 1,-1 1-16,19 0 16,-18-10-1</inkml:trace>
  <inkml:trace contextRef="#ctx0" brushRef="#br1" timeOffset="-107645.25">24958 11598 0,'0'0'0,"0"0"0,0 0 15,9 0-15,10-9 16,19-10-1,18 0-15,29-9 16,9 0 0,-47 19-1</inkml:trace>
  <inkml:trace contextRef="#ctx0" brushRef="#br1" timeOffset="-107454.39">25137 11870 0,'9'0'0,"10"-9"16,37-10-16,67 10 15,196-10 1</inkml:trace>
  <inkml:trace contextRef="#ctx0" brushRef="#br1" timeOffset="-86108.4">27187 9900 0,'0'0'0,"0"0"15,0 0-15,0-9 16,0-1 0,0 1-16,0-1 15,0 10 1,0 0-16,0 0 15,0 10 1,0 9-16,0 18 16,10 29-1,-10 9-15,0 0 16,0-9 0,0-10-1,0-19-15,0 1 16,0-19-1,0-1-15,0 1 16,0-19 0,0 0-16,0 0 15,0-9 1,0-19-16,-10-19 16,10-19-1,0-9-15,0 0 16,10 9-1,-10 10-15,0 9 16,0 19 0,0 0-16,0 18 15,0 1 1,9 18-16,-9-9 16</inkml:trace>
  <inkml:trace contextRef="#ctx0" brushRef="#br1" timeOffset="-85618.06">27893 10069 0,'0'0'0,"0"9"0,-19 10 15,-37 28 1,-38 47-16,-10 28 16,1 0-1,-1-10-15,20 1 16,-1-19-1,10-10-15,9-28 16,9 1 0,10-20-16,10-9 15,-1-9 1,19-9-16</inkml:trace>
  <inkml:trace contextRef="#ctx0" brushRef="#br1" timeOffset="-85066.81">27535 10679 0,'0'0'0,"0"0"16,0 0-1,10 0-15,9 0 16,9-10 0,19-8-16,9-1 15,1 9 1,-1 1-16,-9 0 15,-9-1 1,0 1-16,-20-1 16,1 10-1,0 10-15,0 9 16,-10 18 0,1 29-16,-10 9 15,0 0 1,0-9-16,-10-10 15,10-19 1,-9 1-16,9-10 16,0 0-1,0 0-15,0 1 16,0-1 0,0 0-1,0-9-15,0-1 16,0-18-1</inkml:trace>
  <inkml:trace contextRef="#ctx0" brushRef="#br1" timeOffset="-84750.22">27564 10960 0,'0'0'0,"0"0"0,0 0 15,9 0 1,10 0 0,19-9-16,37-10 15,19 0 1,19-9-16,9 0 15,-9 0 1,-28 9-16,-20 10 16,-17-1-1,-11 1-15,-27 9 16</inkml:trace>
  <inkml:trace contextRef="#ctx0" brushRef="#br1" timeOffset="-84114.92">26369 11673 0,'0'0'0,"0"0"16,0 0-1,0 0-15,9 0 16,1 0-1,-1-9-15,29-1 16,28-8 0,65-1-16,76-19 15,38-9 1,-19 10-16,9 9 16,19 9-1,28 10-15,38-1 16,19 10-1,-38-9-15,-38-10 16,-28 0 0,-56 10-16,-19-10 15,-38 10 1,-18-1 0,-20 1-16,-8 0 15,-20-1 1,-9 10-16,-9 0 15,-19-9 1,-1 9-16,-8 0 16,-10 0-1,0 0-15,0 0 16,0 0 0</inkml:trace>
  <inkml:trace contextRef="#ctx0" brushRef="#br1" timeOffset="-83168.07">26482 11720 0,'0'0'0,"0"0"16,0 10 0,9 27-16,1 29 15,8 37 1,1 10 0,0-10-16,0-19 15,-10-18-15,1-10 16,-1-18-1,-9-20-15,0-8 16</inkml:trace>
  <inkml:trace contextRef="#ctx0" brushRef="#br1" timeOffset="-82883.86">26858 11955 0,'0'0'0,"0"0"0,0 9 15,-28 10-15,-19 37 16,-19 19 0,-9 19-16,0 0 15,-1 0 1,10-10-16,10-28 15,18-9 1,10-9-16,0-19 16,18-10-1</inkml:trace>
  <inkml:trace contextRef="#ctx0" brushRef="#br1" timeOffset="-82534.88">26435 12630 0,'0'0'0,"0"0"16,9 0-16,1 0 16,18-9-1,0-1-15,19 1 16,0 0-1,0-1-15,-9 10 16,-1 10 0,1-1-16,-10 19 15,1 19 1,-11 0-16,1 28 16,-19 10-1,0-10-15,-19 0 16,10-19-1,0-18-15,-1-29 16</inkml:trace>
  <inkml:trace contextRef="#ctx0" brushRef="#br1" timeOffset="-82314.38">26369 12949 0,'0'0'0,"0"0"15,9 0-15,20-9 16,36-10 0,30 0-16,27-9 15,-9 0 1,-10 0-16,-56 9 15</inkml:trace>
  <inkml:trace contextRef="#ctx0" brushRef="#br1" timeOffset="-82050.87">26933 12292 0,'0'0'0,"10"0"16,9 0-16,37-9 16,38 9-1,28-9-15,10-1 16,-19-8-1,-57-1-15</inkml:trace>
  <inkml:trace contextRef="#ctx0" brushRef="#br1" timeOffset="-81767.6">27366 11758 0,'0'0'0,"0"0"15,0 9-15,0 29 16,10 27 0,-1 57-16,19 10 15,0-1 1,1-18-16,-1-20 15,-9-27 1,-1-19-16,1-19 16,-19-19-1</inkml:trace>
  <inkml:trace contextRef="#ctx0" brushRef="#br1" timeOffset="-81499.92">28015 11673 0,'0'0'0,"0"0"16,0 10-1,0 27-15,0 38 16,0 38-1,10 9-15,-1-19 16,10-19 0,-10-9-16,10-18 15,-9-29 1</inkml:trace>
  <inkml:trace contextRef="#ctx0" brushRef="#br1" timeOffset="-81234.32">28504 12161 0,'0'0'0,"0"0"0,0 9 16,-28 10-1,-19 28-15,-28 28 16,-19 19-1,9 0 1,10-10-16,9-9 16,19-18-1,9-20-15,10-18 16,9-10 0</inkml:trace>
  <inkml:trace contextRef="#ctx0" brushRef="#br1" timeOffset="-80867.87">28062 12649 0,'0'0'0,"0"0"0,10-9 16,-1-1-16,19-9 15,1 1 1,18-1-16,9 10 16,0-1-1,-8 1 1,-1 9-16,-10 9 16,1 1-1,-1 18-15,1 19 16,0 37-1,-10 29-15,-9 9 16,0-10 0,-19-27-16,0-10 15,-10-28 1,1-29-16</inkml:trace>
  <inkml:trace contextRef="#ctx0" brushRef="#br1" timeOffset="-80649.81">28363 12809 0,'0'0'0,"10"0"16,27-19-16,29 0 15,19 0 1,18 0-16,-46 10 16</inkml:trace>
  <inkml:trace contextRef="#ctx0" brushRef="#br1" timeOffset="-80399.91">28796 12302 0,'0'0'0,"0"0"0,9 0 15,29-10 1,19 10-16,27-9 15,20 0 1,-10-10 0,-47 10-16</inkml:trace>
  <inkml:trace contextRef="#ctx0" brushRef="#br1" timeOffset="-80134.32">29022 11861 0,'0'0'0,"0"0"0,0 9 16,-10 38-16,1 38 16,0 37-1,18 28-15,10 0 16,9-28-1,10-38-15,-10-27 16,10-11 0,-20-17-16,-8-20 15</inkml:trace>
  <inkml:trace contextRef="#ctx0" brushRef="#br1" timeOffset="-79862.88">29567 11645 0,'0'0'0,"0"9"16,10 10-16,9 47 15,9 37 1,10 10-16,-10-19 16,-9-19-1,-10-29-15,-9-8 16,0-29 0</inkml:trace>
  <inkml:trace contextRef="#ctx0" brushRef="#br1" timeOffset="-79595.08">30028 12049 0,'0'0'0,"0"0"16,-9 9-1,-29 28-15,-27 29 16,-30 37 0,11 10-16,9-10 15,18-18 1,10-29-16,19-19 16,18-27-1</inkml:trace>
  <inkml:trace contextRef="#ctx0" brushRef="#br1" timeOffset="-79248.42">29831 12461 0,'0'0'0,"9"0"15,1-9 1,-1 0-16,19 9 16,1 9-1,18 19-15,0 0 16,0 0 0,-10 10-16,1 9 15,0 0 1,-20 28-16,1 9 15,-19 10 1,-19 9-16,1 1 16,-1-11-1,0-55-15</inkml:trace>
  <inkml:trace contextRef="#ctx0" brushRef="#br1" timeOffset="-79046.44">29774 12902 0,'0'0'0,"10"0"0,27-18 16,29-1-1,10 0-15,8-9 16,20 0-1,-57 9-15</inkml:trace>
  <inkml:trace contextRef="#ctx0" brushRef="#br1" timeOffset="-78750.37">30217 12161 0,'0'0'0,"9"0"0,0 0 15,29 0 1,47 0-16,28-9 15,18-10 1,-18 0-16,9 0 16,1-9-1,-20 0-15,-56 9 16</inkml:trace>
  <inkml:trace contextRef="#ctx0" brushRef="#br1" timeOffset="-78499.84">30659 11711 0,'0'0'0,"0"0"16,0 19-16,-10 18 15,-8 47 1,-1 48-16,9-1 15,1 10 1,18-10 0,1-46-16,9-29 15,-10-37 1</inkml:trace>
  <inkml:trace contextRef="#ctx0" brushRef="#br1" timeOffset="-78309.54">31223 12199 0,'0'0'0,"0"0"15,0 0 1,0 0-16,0 0 15</inkml:trace>
  <inkml:trace contextRef="#ctx0" brushRef="#br1" timeOffset="-78153.75">31750 11973 0,'0'0'0,"0"0"16,0 0-16,0 0 16</inkml:trace>
  <inkml:trace contextRef="#ctx0" brushRef="#br1" timeOffset="-77826.52">32164 11936 0,'0'0'0,"0"0"15,0 0-15,0 0 16,0 0-1,0 0-15,0 0 16,0 0 0,9 0-16,1 0 15,18 0 1,19 0-16,19 0 16,0 0-1,9 0-15,-37-9 16</inkml:trace>
  <inkml:trace contextRef="#ctx0" brushRef="#br1" timeOffset="-77583.97">32286 11570 0,'0'0'16,"0"0"-16,0 9 15,10 29 1,-1 37-16,0 19 16,10 28-1,0-10-15,9 10 16,-9-9 0,0-19-16,-10-29 15,-9-46 1</inkml:trace>
  <inkml:trace contextRef="#ctx0" brushRef="#br1" timeOffset="-77214.89">32851 11457 0,'0'0'0,"0"0"0,0 0 16,0 10 0,0 27-16,0 48 15,0 37 1,0 0 0,0 0-16,9-38 15,-9-56-15</inkml:trace>
  <inkml:trace contextRef="#ctx0" brushRef="#br1" timeOffset="-76980.84">33142 12011 0,'0'0'0,"0"0"0,-9 9 15,-19 10 1,-48 19-16,-27 18 16,-29 38-1,10 9-15,18-9 16,29-19 0,38-38-16</inkml:trace>
  <inkml:trace contextRef="#ctx0" brushRef="#br1" timeOffset="-76648.53">32832 12461 0,'0'0'0,"9"0"16,1 0 0,18 0-16,0 10 15,0-1 1,1 1-16,8 8 16,-9 10-1,10 10-15,-19 9 16,0 19-1,-19-1-15,-10 20 16,-18 18 0,9-56-16</inkml:trace>
  <inkml:trace contextRef="#ctx0" brushRef="#br1" timeOffset="-76433.72">32710 12677 0,'0'0'0,"18"0"16,20-9 0,28-1-16,28 1 15,19 0 1,-10-1-16,151-9 15</inkml:trace>
  <inkml:trace contextRef="#ctx0" brushRef="#br1" timeOffset="-75966.91">29633 11307 0,'0'0'0,"10"0"0,27-9 16,48-10-1,103-9 1,76-10-16,27 1 15,29 9-15,9 0 16,10 18 0,-19 10-16,-19 10 15,-19-10 1,-28 0-16,-28 0 16,113-10-1</inkml:trace>
  <inkml:trace contextRef="#ctx0" brushRef="#br1" timeOffset="-24160.77">13330 8905 0,'0'0'0,"0"0"15,10 0-15,9 0 16,9-18 0,19-1-16,19-9 15,18 0 1,1 9-16,9 9 15,-9 1 1,18 18-16,10 1 16,-9-1-1,-10-9-15,-10 0 16,-8 0 0,-1 0-16,-9 0 15,-10 0 1,-18 0-16,-1 0 15,-18 0 1,-19 0-16</inkml:trace>
  <inkml:trace contextRef="#ctx0" brushRef="#br1" timeOffset="-23500.65">13763 8446 0,'0'0'16,"0"0"-16,0 0 15,0 0 1,-19 9-16,0 0 16,-9 10-1,-9 9-15,-1 1 16,-19-1 0,-8 9-16,-1 1 15,9-1 1,10-9-16,10-9 15,8 0 1,1 0-16,9-10 16,10 0-1,0 1-15,-1-10 16,10 0 0,0 0-16,0 0 15,10 9 1,-1 19-16,29 1 15,18 17 1,29 11-16,18-1 16,57 19-1,141 56 1</inkml:trace>
  <inkml:trace contextRef="#ctx0" brushRef="#br1" timeOffset="-14734.57">13406 8812 0,'0'0'0,"0"0"16,9 0-1,0 0-15,20-10 16,-1 1 0,28-10-16,29 0 15,18 10 1,1 0-16,18-1 15,-9 10 1,-9 0-16,-39 0 16,-18 0-1,-9 0-15,-19 0 16,-19 0 0</inkml:trace>
  <inkml:trace contextRef="#ctx0" brushRef="#br1" timeOffset="-14250.78">13556 8342 0,'0'0'0,"0"0"16,0 0-16,0 0 15,0 0 1,0 10-16,0 9 16,-19 18-1,0 10-15,-18 19 16,-10-1 0,0-8-16,19-10 15,-1-10 1,20-9-16,-1 0 15,20 1 1,-1-1-16,20 19 16,-1 0-1,-9-29-15</inkml:trace>
  <inkml:trace contextRef="#ctx0" brushRef="#br1" timeOffset="-6681.65">24817 14535 0,'0'0'0,"0"0"16,0 0-16,0 0 16,0 0-1,0 0-15,0 0 16,9 0 0,10 0-16,19-10 15,9 1 1,9 0-16,-37-1 15</inkml:trace>
  <inkml:trace contextRef="#ctx0" brushRef="#br1" timeOffset="-6466.46">24610 15032 0,'0'0'0,"0"0"16,9 0-16,29 0 15,46 0 1,58 0-16,27-19 16,151-37-1</inkml:trace>
  <inkml:trace contextRef="#ctx0" brushRef="#br1" timeOffset="-5934.96">26388 14019 0,'0'0'0,"0"0"15,0-10-15,0 1 16,0 9 0,0 0-16,0 0 15,0 9 1,9 20-16,1 27 15,-1 38 1,10 18-16,0-8 16,-1-11-1,1-18-15,-9-9 16,-1-10 0,-9-18-16,0-1 15,0-18 1,0-9-1</inkml:trace>
  <inkml:trace contextRef="#ctx0" brushRef="#br1" timeOffset="-5596.82">27084 14328 0,'0'0'0,"0"10"0,-19 9 15,-9 18 1,-29 38-16,-18 19 16,-9 0-1,-1 9 1,-9 10-16,9-20 15,10 1 1,9-19-16,19-18 16,19-1-16,0-9 15,18-10 1,1-18 0,-1-9-16,10-10 15</inkml:trace>
  <inkml:trace contextRef="#ctx0" brushRef="#br1" timeOffset="-5033.38">26830 15163 0,'0'0'0,"0"0"16,0 0-16,9 0 16,10 0-1,9 0 1,19 0-16,0 0 16,19-9-1,-9 0-15,-1-1 16,-18 1-1,-1 9-15,-18 0 16,0 0 0,-10 0-16,1 0 15,-1 9 1,1 1-16,-10 18 16,0 28-1,0 19-15,-10 19 16,-9 0-1,10 9-15,0 0 16,-1-9 0,10 0-16,-9-19 15,9 0 1,0-19-16,0-18 16,0-10-1,0-9 1,0-19-16,0 0 15,0 0 1,0 0-16,0 0 16</inkml:trace>
  <inkml:trace contextRef="#ctx0" brushRef="#br1" timeOffset="-4783.28">26886 15820 0,'0'0'0,"0"0"16,0 0-16,0 0 16,10-9-1,18-10-15,28-9 16,48-10 0,37-8-16,0-1 15,19 0 1,-9 0-1,-20 9-15,-18 10 16,-66 9 0</inkml:trace>
  <inkml:trace contextRef="#ctx0" brushRef="#br1" timeOffset="36957.32">13217 1831 0,'0'0'0,"0"0"0,10 0 15,-1 0 1,29 0-16,28-19 16,28 10-1,19 0 1,9-1-16,0 1 15,1-1-15,-11 10 16,11 0 0,-1 0-16,10 0 15,-19 0 1,0 10-16,-1-10 16,1 0-1,-19 0-15,0 0 16,-18 9-1,-1 1-15,0-10 16,-9 0 0,0 0-16,-10 0 15,-9 0 1,-9 0 0,0-10-16,-20 10 15,1 0 1,0 0-16,-9 0 15,-1 0 1,-9 0-16</inkml:trace>
  <inkml:trace contextRef="#ctx0" brushRef="#br1" timeOffset="37582.03">15645 1521 0,'0'0'0,"0"10"16,0 9-1,0 28-15,9 18 16,0 10 0,10 0-16,0-9 15,-10-19 1,1-10-16,-10-18 16,0 0-1,0-19-15,0 0 16,0 0-1,0-9-15,0-20 16,0-17 0,9-20-16,-9 10 15,10 9 1,-1 9-16,-9 10 16,9 0-1,1 18-15,-1 1 16,1 0-1,-1-1 1,0 1-16,10 9 16,0 0-1,0 9-15,0 1 16,0-1 0,-19 10-16,0 9 15,-10 0 1,-28 19-16,-27 9 15,-20 1 1,29-29-16</inkml:trace>
  <inkml:trace contextRef="#ctx0" brushRef="#br1" timeOffset="38301.9">11891 780 0,'0'0'0,"0"0"16,9 0-16,1 0 15,9-9 1,9-10 0,0 0-16,10 1 15,-10 8 1,10 1-16,-1-1 15,1 10 1,-1 0-16,-8 10 16,-11-1-1,1 1-15,0 8 16,0 11 0,0 8-16,-10 19 15,-9 29 1,0 9-16,-9 9 15,-1 0 1,-9-9-16,10-10 16,0-18-1,-1-29-15,1 1 16,-1-19 0,10 0-16,0-1 15,0-18 1,0 0-1</inkml:trace>
  <inkml:trace contextRef="#ctx0" brushRef="#br1" timeOffset="38631.63">11882 1249 0,'0'0'0,"9"0"0,10 0 16,37 10-1,19-10-15,29 0 16,-1-10-1,-18 1-15,-10-10 16,1 0 0,-20 10-16,-18 0 15,-19-1 1</inkml:trace>
  <inkml:trace contextRef="#ctx0" brushRef="#br1" timeOffset="39749.98">12945 1034 0,'0'0'0,"0"0"0,9 0 15,0 0 1,1 0-16,9 0 15,9 0 1,0 9-16,0 0 16,19 1-1,0 18 1,-9 0-16,0 10 16,-20-1-1,1 1-15,-19-1 16,0 1-1,-9-20-15,-1 1 16,1-9 0,0-10-16,-1 0 15,1 0 1,-1-10-16,1-9 16,0-18-1,-1-19-15,10 9 16,10 0-1,-1 0-15,0 9 16,1 10 0,-1 0-16,1 19 15,-10-1 1</inkml:trace>
  <inkml:trace contextRef="#ctx0" brushRef="#br1" timeOffset="40897.66">13349 1343 0,'0'0'0,"0"10"16,0 8-16,0 11 15,10-1 1,-1 0-1,0-9-15,10-1 16,9 1 0,1-19-16,-1 0 15,0-19 1,0-9-16,-9-19 16,0-9-1,0-10-15,-10 19 16,1 0-1,-1 19-15,0 19 16,1 0 0,-1 9-16,19 9 15,1 10 1,-1 9-16,0 0 16,-9 10-1,0-10-15,-1-10 16,-8 1-1,-1 0-15,1-10 16,-1-9 0,1 0-16,-1 0 15,0 0 1,10-18-16,0-11 16,0 1-1,0 0 1,-1 19-16,-8-1 15,-1 1 1,1 18-16,-1 1 16,10-1-1,9 19-15,0 0 16,-9-9 0,0 0-16,9 0 15,0-10 1,1-9-16,18-9 15,0-19 1,0-10-16,0-28 16,9-9-1,-18-9-15,-10-1 16,-9 10 0,0 10-16,-19 18 15,0 19 1,0 9-16,0 10 15,0 9 1,0 9 0,-10 10-16,1 18 15,9 10 1,9 0-16,19 9 16,1 1-1,18 8-15,0 1 16,0-10-1,-10 1-15,-18-20 16,0 1 0,-19-10-16,-38 0 15,-74 28 1,-95-9-16,-151 19 16</inkml:trace>
  <inkml:trace contextRef="#ctx0" brushRef="#br1" timeOffset="42465.17">17855 1221 0,'0'0'0,"0"0"0,10 0 15,-1 0 1,19 10-16,19 8 16,19 11-1,9 17-15,10 20 16,0 0 0,-10-1-16,0-8 15,-18-10 1,-10-10-16,-10-18 15,1 0 1,-29-19 0</inkml:trace>
  <inkml:trace contextRef="#ctx0" brushRef="#br1" timeOffset="42750.31">18570 1268 0,'0'0'0,"0"10"0,-28 8 16,-19 29-1,-9 19-15,8 9 16,1 0-1,0 0 1,19 0-16,0-19 16,19-18-1,-1-1-15,1-27 16</inkml:trace>
  <inkml:trace contextRef="#ctx0" brushRef="#br1" timeOffset="43333.54">17780 2478 0,'0'0'0,"-9"10"0,-48 9 15,-28 37-15,-27 10 16,8 9 0,10 0-16,9-19 15,20-9 1,8-10 0,10 1-16,0-10 15,19-9 1,0 0-16,18-19 15,1 0 1</inkml:trace>
  <inkml:trace contextRef="#ctx0" brushRef="#br1" timeOffset="43769.11">18523 2357 0,'0'0'0,"0"0"16,10 9-1,18 19-15,28 28 16,29 29-16,28 27 16,37 10-1,1-9 1,-10 0-16,-9-1 16,-10-18-1,-28-19-15,-9 0 16,-10-9-1,-19-10-15,1-18 16,-20-1 0,-8-18-16,-10 0 15,-1-1 1,-18-18-16,0 0 16</inkml:trace>
  <inkml:trace contextRef="#ctx0" brushRef="#br1" timeOffset="44165.21">19191 1521 0,'0'0'0,"0"0"16,0 0-16,0 0 15,0 10 1,-9-1-16,-1 29 16,1 27-1,18 29-15,1 0 16,-1-19 0,-9 0-16,0-47 15</inkml:trace>
  <inkml:trace contextRef="#ctx0" brushRef="#br1" timeOffset="45093.54">22390 902 0,'0'0'0,"18"10"0,20 18 16,47 28-16,18 29 15,1-1 1,-1 0 0,-9 10-16,-9-19 15,-10 0-15,-18-18 16,-20-20-1,1-9-15,-19-9 16,-19-19 0</inkml:trace>
  <inkml:trace contextRef="#ctx0" brushRef="#br1" timeOffset="45398.52">23321 1137 0,'0'0'0,"0"0"0,-9 9 16,-38 29-16,-29 37 15,1 28 1,9-9-1,0 0-15,19-10 16,0-18-16,19-19 16,0-19-1,9-9-15,0-1 16,10-18 0</inkml:trace>
  <inkml:trace contextRef="#ctx0" brushRef="#br1" timeOffset="45880.69">23406 1681 0,'0'0'0,"9"0"0,0-9 16,20-1-1,-1 10-15,10 0 16,9 10 0,-10-1-16,1 0 15,-1 10 1,-18 0-16,0 0 16,-19-1-1,0 11-15,-19-1 16,-9 19-1,-10 0 1,10-10-16,0 1 16,9-10-1,10-9-15,-1-1 16,20-8 0,9-1-16,18-9 15,20 0 1,27 0-16,1-9 15,0-1 1,-20 1-16,-17 0 16,-11 9-1,-18 0-15,-10 0 16</inkml:trace>
  <inkml:trace contextRef="#ctx0" brushRef="#br1" timeOffset="46237.96">22728 2084 0,'0'0'0,"-9"19"16,-38 28 0,-28 56-16,-19 19 15,-10 0 1,10 0-16,9-9 16,1-19-1,18-1-15,0 1 16,0-9-1,19-20-15,19-8 16,9-20 0,10-18-16,9-19 15</inkml:trace>
  <inkml:trace contextRef="#ctx0" brushRef="#br1" timeOffset="46598.09">23697 2544 0,'0'0'15,"10"10"-15,8 46 16,48 56-16,28 39 16,29-1-1,18 0-15,9-9 16,1-20 0,-10-17-1,-28-29-15,-10-10 16,-18-18-1,-19-9-15,-10-1 16,-18-18 0,-19-9-16</inkml:trace>
  <inkml:trace contextRef="#ctx0" brushRef="#br1" timeOffset="47081.48">26962 940 0,'0'0'0,"0"0"16,9 0-16,0 0 15,20 9 1,18 10-16,28 28 16,19 37-1,10 29 1,-10-1-16,-10 10 16,-18-9-16,-9-38 15,-20-28 1,-18-19-16,0-9 15,-10-19 1</inkml:trace>
  <inkml:trace contextRef="#ctx0" brushRef="#br1" timeOffset="47364.48">27630 1015 0,'0'0'0,"0"0"15,-10 9 1,-37 38-16,-28 38 16,-10 37-1,1 28-15,8-19 16,29-47-1,10-27-15,8-20 16,11-18 0,-1 0-16,0-10 15</inkml:trace>
  <inkml:trace contextRef="#ctx0" brushRef="#br1" timeOffset="47898.45">28025 1521 0,'0'0'0,"9"0"0,19 10 15,19-1 1,10 38-16,-1 19 15,-18 9 1,-1-9-16,-18-20 16,-19-8-1,0-19-15,-9 0 16,-10-1 0,-19-8-16,1-10 15,-10 0 1,19 0-16,18 0 15,1 0 1,-1 0-16,10 0 16,10 0-1,-1 9-15,19 0 16,1 20 0,8-1-1,1 9-15,-19 1 16,-1-10-1,1 0-15,-19-9 16,-9 0 0,-29 9-16,-46 0 15,-48-9 1,-37 9-16,-142 9 16</inkml:trace>
  <inkml:trace contextRef="#ctx0" brushRef="#br1" timeOffset="48257.57">27178 2441 0,'0'0'0,"0"9"15,-9 29-15,-10 37 16,-19 19 0,1 28-16,-11 18 15,1 1 1,0 9-16,-9 19 15,9-9 1,9-29-16,10-28 16,19-28-1,-1-28-15,10-28 16</inkml:trace>
  <inkml:trace contextRef="#ctx0" brushRef="#br1" timeOffset="48587.66">28091 2535 0,'0'0'0,"0"0"15,18 19-15,29 37 16,47 56 0,38 39-1,37 17-15,20-8 16,-11-38-16,1-19 16,-19-18-1,-38-20-15,-46-27 16,-29-19-1,-29-10-15,-18-9 16,0 0 0</inkml:trace>
  <inkml:trace contextRef="#ctx0" brushRef="#br1" timeOffset="53298.85">17893 2441 0,'0'0'0,"0"0"16,0 0-16,-19 0 16,0 0-1,-18 0-15,8 9 16,1 1 0,-9 18-1,-1 9-15,-19 20 16,1 18-1,-10 9-15,0-9 16,0-9 0,19-10-16,0-18 15,19-1 1,0-18-16,9 0 16,10-10-1,-1-9-15,10 0 16,0 0-1,0 0-15,0 0 16,0 0 0,10-19-16,18-18 15,28-29 1,29-9-16,0-9 16,-10 18-1,-37 29 1</inkml:trace>
  <inkml:trace contextRef="#ctx0" brushRef="#br1" timeOffset="57097.24">1543 959 0,'0'0'0,"0"0"16,0 0-16,-19-10 15,-9 1 1,9-10-16,0 0 16,10 10-1,-1-1-15,1 1 16,9 9 0,0 0-16,9 9 15,10 29 1,19 28-16,9 28 15,-19 37 1,0 0-16,-9 10 16,-10-10-1,10 1-15,-9-10 16,-1-10 0,29 1-16,-29-19 15,10-1 1,-10-17-16,1-11 15,-1-18 1,-9-9-16,0-20 16,0-18-1,0 0 1,0 0-16,0-9 16,0-19-1,0-38-15,-9-18 16,-1-19-1,1-1-15,0-8 16,-1 9 0,1 18-16,-1 10 15,-8 0 1,8-9-16,1-1 16,-1 1-1,1 9-15,-1 9 16,1 0-1,0 1-15,-1-1 16,1 10 0,-1 9-16,10 0 15,0 9 1,0 1-16,10-1 16,-1 1-1,1-1 1,18 1-16,0-1 15,10 1 1,-1 8-16,10 1 16,10 0-1,18 9-15,10 1 16,-10 8 0,10 1-16,18-1 15,19 1 1,10 0-16,19-10 15,27 10 1,-8-1-16,37 1 16,0 18-1,0 1-15,0-1 16,-10 10 0,20-1-16,8 1 15,1 0 1,9-10-1,10 1-15,-10-1 16,0 10 0,-18-10-16,-10 1 15,-10-1 1,1 0-16,-1 1 16,1-1-1,-1-9-15,1 0 16,-19 0-1,-19 10-15,0-10 16,-19 0 0,-28 0-16,-1 0 15,-8 0 1,-19 0-16,-10 0 16,-9 0-1,0-10-15,-1 1 16,11-1-1,-11 1 1,11 0-16,-10-1 16,-1 1-1,1 9-15,0 9 16,0 1 0,-10-1-16,1 0 15,-10 1 1,-9-1-16,-1 1 15,1-1 1,-1 10-16,10 9 16,1 0-1,-1 10-15,9 8 16,0 20 0,-9 0-16,-9 9 15,0 0 1,-1 9-16,1 1 15,-10-1 1,0 1-16,-9-10 16,0 0-1,0 0 1,-10-19-16,1 0 16,-1-18-1,1-1-15,-10-18 16,0 0-1,0 0-15,0 0 16,0-10 0,-10 0-16,1 1 15,-10-10 1,-9 0-16,-19 0 16,-47 0-1,-29 0-15,-37 0 16,-37 0-1,-38 0-15,-19 0 16,-29 0 0,-36 0-16,-11 9 15,-37 10 1,-9 0-16,9-10 16,10 10-1,-10 0 1,-9-1-16,9 1 15,19 0 1,37 0-16,38-19 16,29-10-1,9 10-15,18 0 16,20 10 0,37-10-16,19 0 15,-1 0 1,30 0-16,8-19 15,19 0 1,1 0-16,8 1 16,11-1-1,-1 0-15,19 10 16,0-1 0,9 1-16,10-1 15,0 1 1,9 9-16,0 0 15,0 0 1,0 9 0,10-9-16</inkml:trace>
  <inkml:trace contextRef="#ctx0" brushRef="#br1" timeOffset="84086.41">16999 5049 0,'0'0'0,"10"19"0,-1 28 16,19 56-16,0 38 15,1 18 1,-1 20-1,-9 8-15,0 1 16,-1 18 0,1-27-16,-9-10 15,-1-29 1,0-18-16,-9-37 16,0-10-1,0-19-15,0-18 16,0-20-1,0-18-15,0 0 16,0 0 0</inkml:trace>
  <inkml:trace contextRef="#ctx0" brushRef="#br1" timeOffset="85097.37">16886 5237 0,'0'0'15,"0"0"-15,0 0 16,0 0-16,10 0 16,18-19-1,19 0-15,38-18 16,56-1 0,85-9-16,84 1 15,85 8 1,57 10-16,9 18 15,9 1 1,10 9-16,-29 9 16,-65 1-1,-57-1-15,-65-9 16,-76 0 0,-56-9-1,-38-1-15,-29 1 16,-27 0-1,-10-1-15,-9 10 16,0 0 0,-19 0-16,0 0 15,0 10 1,0 8-16,0 20 16,-9 46-1,-1 48-15,1 27 16,-1 20-1,20 18-15,-1-10 16,1 20 0,-10-20-16,0-8 15,0-1 1,0-37-16,-10-19 16,-9-19-1,0-9 1,-9-29-16,-9-8 15,-10-1 1,-19-19-16,-38 1 16,-74-29-1,-67-18-15,-75-19 16,-56-10 0,-48 10-16,-18 19 15,-9 9 1,9 18-16,37 11 15,48 17 1,74 1-16,58-9 16,55-10-1,57-9-15,38 0 16,28-10 0,19 0-1,18-9-15,1 0 16,9 0-16,0 0 15,9 0 1,38-18 0,-9 8-16</inkml:trace>
  <inkml:trace contextRef="#ctx0" brushRef="#br1" timeOffset="85586.04">18711 5246 0,'0'0'0,"0"0"16,0-9-16,0 0 15,10-1 1,-1 1-16,1-1 15,18 20 1,19-1-16,9 19 16,10 29-1,19 8-15,-10 10 16,0 0 0,-9 0-16,-9-9 15,-1 0 1,-18-1-16,-1-18 15,-18-9 1,-9-29-16</inkml:trace>
  <inkml:trace contextRef="#ctx0" brushRef="#br1" timeOffset="85880.87">19276 5321 0,'0'0'0,"0"19"16,-19 28-1,-19 37-15,1 20 16,-10-20-1,18-9-15,1-19 16,0-18 0,19-19-16,-1 0 15,1-1 1,-1-18-16</inkml:trace>
  <inkml:trace contextRef="#ctx0" brushRef="#br1" timeOffset="86433.25">19699 5443 0,'0'0'0,"0"0"16,10 10-16,18-1 16,0 10-1,10 0-15,-1-1 16,1 1 0,-19-9-16,-1 8 15,-8 1 1,-10 0-1,0 9-15,-19 0 16,0 10-16,-9-1 16,9-18-1,10 0-15,-1-10 16,1-9 0,9 0-1,0 0-15,9 0 16,10 9-1,9 1-15,1-1 16,8 10 0,-8 0-16,-11 0 15,1 9 1,-19 0-16,-9 0 16,-19 0-1,-38 10-15,-66 9 16,-178 37-1</inkml:trace>
  <inkml:trace contextRef="#ctx0" brushRef="#br1" timeOffset="86848.56">18871 6372 0,'0'0'0,"0"0"16,0 0-16,0 0 15,0 10 1,-19-1-16,-9 28 16,-28 20-1,-10 37-15,-19 18 16,10 1 0,9-19-16,0-10 15,10-18 1,9-10-16,19-18 15,18-20 1,1 1-16,-1-19 16</inkml:trace>
  <inkml:trace contextRef="#ctx0" brushRef="#br1" timeOffset="87267.76">20104 6100 0,'0'0'0,"0"0"0,0 9 16,9 10 0,0 19-16,20 37 15,18 19 1,28 9 0,10 0-16,18-9 15,-9-10 1,-19-9-16,-9 0 15,-9-18 1,-20-10-16,-8-10 16,-11-18-1,1 0-15,-9-1 16,-10-18 0,0 0-16</inkml:trace>
  <inkml:trace contextRef="#ctx0" brushRef="#br1" timeOffset="88938.47">17695 6128 0,'0'0'0,"0"0"0,0 0 15,0 10 1,10-1-16,-1 10 16,1 0-1,18-1-15,0 1 16,0-10 0,10-9-1,-1 0-15,1 0 16,0-9-1,-19 0-15,-1-1 16,1 1 0,-9 0-16,-1-1 15,-9 1 1,0 9-16,0 0 16,0 0-1,0 0-15,9 9 16,1 19-1,-1 10-15,1 28 16,-10 9 0,0-10-16,-19-8 15,0-1 1,-19-19-16,1-8 16,-10-11-1,9-18 1,-18-9-16,18 0 15</inkml:trace>
  <inkml:trace contextRef="#ctx0" brushRef="#br1" timeOffset="89803.36">20621 6063 0,'0'0'0,"0"0"16,0 9-16,9 10 15,1 18 1,-1 10-16,1 0 16,-10-9-1,0-1-15,0-18 16,0 0-1,0-19 1,0 0-16,0 0 16,0 0-16,0-19 15,9-19 1,0-18 0,1 0-16,9 9 15,0 19 1,-1 0-16,1-1 15,-9 20 1,18 0-16,0 18 16,10 19-1,-1 0-15,10 0 16,-9 10 0,0 0-16,-10-1 15,-9-18 1,-1 0-16,1-1 15,0-18 1,-10 0-16,10-18 16,-9-11-1,-1-27-15,-9-19 16,0-9 0,-9 27-1,9 10-15,-19 19 16,9 19-1</inkml:trace>
  <inkml:trace contextRef="#ctx0" brushRef="#br1" timeOffset="90919.54">18344 4271 0,'0'0'0,"0"0"0,0 0 16,10 9 0,-1 19-16,1 10 15,-1 18 1,0 10-16,1-1 15,-1 1 1,-9-10-16,0-9 16,0-9-1,0-1-15,0-9 16,0-9 0,0 0-16,0 0 15,-9-19 1</inkml:trace>
  <inkml:trace contextRef="#ctx0" brushRef="#br1" timeOffset="91233.28">17836 4130 0,'0'0'0,"10"0"16,9 9-16,28 10 15,56 9 1,19-9-16,29 0 16,0-10-1,-10-9-15,-19-9 16,-37-1-1,-20 1-15,-18 9 16,-28 0 0,-19 0-16</inkml:trace>
  <inkml:trace contextRef="#ctx0" brushRef="#br1" timeOffset="91534.32">19257 4383 0,'0'0'0,"0"0"15,0 10 1,0 8-16,-19 39 16,10 18-1,-10 9-15,10-9 16,-1 10 0,1-1-16,-1-56 15</inkml:trace>
  <inkml:trace contextRef="#ctx0" brushRef="#br1" timeOffset="101996.76">13528 8765 0,'0'0'0,"0"0"0,0 0 16,0 0-16,9 9 15,1 0 1,18 1-16,0-1 16,0 1-1,19-1 1,0 0-16,19 1 15,0-1 1,19-9-16,-1 0 16,11-9-1,-1-10-15,0 0 16,-19 0 0,0 10-16,-18-10 15,-1 10 1,-18 0-16,-1-1 15,-8 1 1,-11 9-16,1 0 16,-9 0-1,-10-10-15</inkml:trace>
  <inkml:trace contextRef="#ctx0" brushRef="#br1" timeOffset="102732.55">13857 8305 0,'0'0'0,"0"0"15,0 0 1,0 0-16,0 0 15,0 0-15,0 0 16,-9 9 0,-10 1-16,-9 18 15,-10 9 1,-18 10-16,-1-9 16,1-1-1,-1 1 1,1 9-16,9-10 15,0 10 1,9 0-16,10 0 16,0-9-1,18-1-15,1-18 16,-1 0 0,10-10-16,0 0 15,0-9 1,0 0-16,0 0 15,0 0 1,0 0-16,0 0 16,0 0-1,0 0-15,0 0 16,0 0 0,0 0-16,10 10 15,18-1 1,10 10-16,18 9 15,38 28 1,38 10 0,47 28-16,131 65 15</inkml:trace>
  <inkml:trace contextRef="#ctx0" brushRef="#br1" timeOffset="122404.13">18928 16805 0,'0'0'0,"0"0"15,0 0-15,0 10 16,0 9 0,0 18-16,9 38 15,1 28 1,-1 19 0,0 0-16,1 10 15,-1-20 1,-9 1-16,0-10 15,0-19 1,0-8-16,0-20 16,0-19-1,0-9-15,0-9 16,0 0 0,0-19-16,0 0 15</inkml:trace>
  <inkml:trace contextRef="#ctx0" brushRef="#br1" timeOffset="122966.61">18260 17068 0,'0'0'0,"0"0"0,0 0 16,0 0-1,0 0-15,9 0 16,38-19-1,57-9 1,74-28-16,39-10 16,-20 19-1,-37 19-15,-37 0 16,-29 19 0,-19-1-16,-19 10 15,-18 0 1,-19 0-16,0 0 15,-1 0 1,-8 0-16,-10 0 16</inkml:trace>
  <inkml:trace contextRef="#ctx0" brushRef="#br1" timeOffset="123352.06">19558 17031 0,'0'0'0,"0"0"0,0 9 16,0 10-1,0 18-15,0 20 16,-9 27-1,-1 19-15,1 10 16,-1-19 0,1-10-16,9-18 15,9-10 1,1-18-16,-1-1 16,19-9-1,10 0-15,9-9 16,10 0-1,18-19-15,9-9 16,11-10 0,-58 9-16</inkml:trace>
  <inkml:trace contextRef="#ctx0" brushRef="#br1" timeOffset="123616.41">19295 17096 0,'0'0'0,"0"0"16,9 0-16,19-9 15,38-10 1,28 0-16,19 10 15,0 0 1,-10-1-16,-18 1 16,-19-1-1,-38 10-15</inkml:trace>
  <inkml:trace contextRef="#ctx0" brushRef="#br1" timeOffset="123849.34">19360 17725 0,'0'0'0,"0"0"15,0 0-15,19 0 16,28-19-1,38 0-15,84-9 16,170-28 0</inkml:trace>
  <inkml:trace contextRef="#ctx0" brushRef="#br1" timeOffset="124100.74">20574 17321 0,'0'0'0,"9"0"0,1-18 15,18-1 1,28 0-16,20-9 15,8 0 1,10 18-16,19 1 16,-47 9-1</inkml:trace>
  <inkml:trace contextRef="#ctx0" brushRef="#br1" timeOffset="124315.38">20518 17603 0,'0'0'0,"9"0"0,10 9 16,28-9-1,56 0-15,48-18 16,75-11-1,159-27-15</inkml:trace>
  <inkml:trace contextRef="#ctx0" brushRef="#br1" timeOffset="125295.19">14327 5669 0,'0'0'0,"0"0"16</inkml:trace>
  <inkml:trace contextRef="#ctx0" brushRef="#br1" timeOffset="125856.46">14309 5340 0,'0'0'0,"0"0"0,-10 10 16,-9 8 0,-18 10-16,-1 19 15,10 0 1,0 0-16,9 9 16,10 1-1,-1-1-15,20-9 16,8 0-1,11-10-15,18-8 16,0-11 0,18-18-16,1-18 15,10-11 1,-1-8 0,-19-19-16,-18-1 15,-19 1 1,-19-10-16,-19 19 15,-9 0 1,-38 1-16,-47 17 16,47 20-1</inkml:trace>
  <inkml:trace contextRef="#ctx0" brushRef="#br1" timeOffset="126663.94">14619 6907 0,'0'0'0,"0"0"16,0 0-16,-19 9 15,-9 20 1,-19 27-16,0 19 16,0 9-1,9 1 1,10-10-16,19-10 15,9 11 1,9-20-16,10 0 16,9-18-1,10-1-15,28 1 16,9-20 0,10-27-16,-10-10 15,-9-18 1,-10-1-16,-18-18 15,-10-19 1,-19-10-16,-18 1 16,-10 0-1,-18 9-15,-20 9 16,-18 19 0,-19 0-16,28 28 15</inkml:trace>
  <inkml:trace contextRef="#ctx0" brushRef="#br1" timeOffset="127366.84">14657 8221 0,'0'0'0,"0"0"16,0 0-16,0 0 15,0 0 1,0 0 0,0 0-16,9 9 15,1 19 1,8 19-16,11 37 16,-11 20-1,1-1-15,0-9 16,-10-19-1,1 0-15,-10-19 16,0-9 0,0-10-16,0-18 15,0-19 1</inkml:trace>
  <inkml:trace contextRef="#ctx0" brushRef="#br1" timeOffset="127680.9">15249 8305 0,'0'0'0,"0"0"0,0 9 15,-28 38 1,-38 47-16,-9 28 15,-10 0 1,1-9-16,-1-1 16,10-18-1,18-28-15,10-10 16,10-18 0,8-1-16,11 1 15,8-10 1,1-10-16</inkml:trace>
  <inkml:trace contextRef="#ctx0" brushRef="#br1" timeOffset="128097.8">15278 9102 0,'0'0'0,"0"0"0,9 0 15,0 0 1,1-9-16,18-10 16,19 1-1,0 8-15,0 1 16,0 9-1,-9 9-15,-1 1 16,1 18 0,-10 19-16,-9 18 15,-9 20 1,-20 9-16,-9-1 16,-9-18-1,0-9-15,0-28 16,9-1-1,9-18 1,-8 0-16,8-19 16</inkml:trace>
  <inkml:trace contextRef="#ctx0" brushRef="#br1" timeOffset="128832.45">14638 10200 0,'0'0'0,"0"0"0,0 10 16,-9 27 0,-1 19-16,20 1 15,-1-1 1,0-18-16,10-1 16,9-18-1,1 0-15,-1-1 16,9-18-1,-8 0-15,-1-18 16,-9-1 0,0-9-1,-10-10-15,-9-9 16,-19-9 0,-19 9-16,-18 9 15,0 20 1,-29 18-16,-28 47 15,47-10 1</inkml:trace>
  <inkml:trace contextRef="#ctx0" brushRef="#br1" timeOffset="129415.8">14713 11880 0,'0'0'0,"0"0"0,0 9 16,-19 0-1,10 10-15,0 0 16,-1 0 0,10-1-16,10 1 15,-1-9 1,19-10-16,0 0 16,19 0-1,0-19-15,-9 0 16,0-18-1,-19-1 1,-1 0-16,-18 1 16,-9 9-1,-10-10-15,-18 10 16,-11 0 0,-27 28-16,-47 28 15,-179 66 1</inkml:trace>
  <inkml:trace contextRef="#ctx0" brushRef="#br1" timeOffset="129982.01">14657 12968 0,'0'0'0,"0"0"0,-10 9 15,-18 10 1,-10 28-16,10 0 16,0 9-1,19-9-15,-1-9 16,20-1-1,-1-18 1,19 0-16,0-10 16,1-9-16,8 0 15,1-19 1,0 1-16,-10-20 16,-9 1-1,-10-10 1,-18 0-16,-10 0 15,-19 19 1,-9 0-16,-28 18 16,28 1-1</inkml:trace>
  <inkml:trace contextRef="#ctx0" brushRef="#br1" timeOffset="130464.77">14469 14291 0,'0'0'0,"0"0"15,0 9 1,-10 1-16,-9 18 16,10 19-1,0 0-15,18 9 16,19 0-1,19 1-15,0-11 16,19-17 0,9-20-16,19-18 15,-18-29 1,-1 1-16,-19-20 16,-27 1-1,-20 0-15,-28-1 16,-37 10-1,-48 10-15,-46 37 16,-179 37 0</inkml:trace>
  <inkml:trace contextRef="#ctx0" brushRef="#br1" timeOffset="133331.51">22615 16327 0,'0'0'0,"0"0"0,0 0 16,10 9 0,-1 29-16,19 18 15,1 19 1,8 10-16,-8-10 16,-11-19-1,1 0-15,-9-18 16,-1-1-1,-9 1-15,0-19 16</inkml:trace>
  <inkml:trace contextRef="#ctx0" brushRef="#br1" timeOffset="133631.03">23199 16805 0,'0'0'0,"0"0"15,-10 10-15,-18 18 16,-38 38 0,-37 37-16,-20 19 15,-8-10 1,8 1-16,20-19 15,18-19 1,29-28-16,18-10 16,10-18-1,19 0-15,-1-19 16</inkml:trace>
  <inkml:trace contextRef="#ctx0" brushRef="#br1" timeOffset="134083.2">22841 17425 0,'0'0'0,"0"0"15,0 0-15,10 0 16,8 0-1,20-10-15,18 1 16,10-1 0,0 1-16,-9 0 15,-10 9 1,-10 0-16,-8 0 16,-11 9-1,1 0-15,-9 1 16,-1 27-1,0 20-15,-9 27 16,0 19 0,0 10-16,-9-19 15,0-10 1,-1-18 0,1-10-16,-1-9 15,10-9 1,-9-10-16,9-9 15,-9-1 1,-1-8-16</inkml:trace>
  <inkml:trace contextRef="#ctx0" brushRef="#br1" timeOffset="134299.2">22794 17913 0,'0'0'0,"0"0"0,10 0 16,18-10-16,9 1 16,39-10-1,37 0-15,37-9 16,29 0 0,18-10-16,20 10 15,131 0 1</inkml:trace>
  <inkml:trace contextRef="#ctx0" brushRef="#br1" timeOffset="158913.11">15739 3679 0,'0'0'0,"0"0"0,0-9 16,-10 0-1,1-1-15,-10 10 16,0 10 0,-9-1-16,0 19 15,-1 10 1,1 18-16,19 38 16,9 65-1,19 67-15,-1 55 16,1 38-1,0 66-15,-9 37 16,-10 28 0,0 10-1,0 9-15,-19 38 16,9 9 0,-9 28-16,-9 19 15,-9-19 1,-10 0-16,-10 10 15,1-10 1,9-37-16,9-29 16,10-37-1,9-47-15,19-65 16,0-39 0,0-27-16,9-47 15,1-38 1,-1-28-16,1-28 15,-1-19 1,0-37 0,1-19-16,-10-19 15,0-9 1,0-19-16,0 0 16,9-9-16,-9-1 15</inkml:trace>
  <inkml:trace contextRef="#ctx0" brushRef="#br1" timeOffset="160017.96">13961 3192 0,'0'0'0,"0"0"16,0 0-16,0 0 15,9 0 1,0 0-16,-9-10 16,10 10-16,-10 0 15,0 0 1,0 0 0,0 10-16,0-1 15,0 19 1,-10 0-16,-8 10 15,-1 9 1,-9 0-16,-1 18 16,1 1-1,0 9-15,18-19 16,1 1 0,18-1-16,10 0 15,10 0 1,18-9-16,9-9 15,0-19 1,10-1-16,-9-8 16,-10-10-1,-10 0-15,1-19 16,-29 10 0</inkml:trace>
  <inkml:trace contextRef="#ctx0" brushRef="#br1" timeOffset="160306.31">13857 3098 0,'0'0'0,"0"0"15,19 0-15,28 9 16,47 0 0,10 1-16,8 9 15,-8-10 1,-19-9-16,-29 0 16,-18 0-1,-10 0-15,-19 0 16</inkml:trace>
  <inkml:trace contextRef="#ctx0" brushRef="#br1" timeOffset="160506.08">13885 3586 0,'0'0'0,"0"0"0,0 0 15,19 0 1,28 0-16,38-10 16,56-9-1,19 1 1,141-48-16</inkml:trace>
  <inkml:trace contextRef="#ctx0" brushRef="#br1" timeOffset="161105.29">14610 3379 0,'0'0'0,"0"0"0,0 0 15,0 0-15,9 0 16,1 10 0,18-1-16,0 0 15,0 10 1,10 0 0,-19 0-16,-1-1 15,-8 11-15,-10-1 16,0 0-1,0-9 1,-10-1-16,1 1 16,0-9-1,-1-10-15,1 0 16,-1-19 0,1-9-16,9-10 15,9-18 1,1-1-16,9 11 15,-1 8 1,1 10-16,-9 9 16</inkml:trace>
  <inkml:trace contextRef="#ctx0" brushRef="#br1" timeOffset="161871.32">15052 3342 0,'0'0'0,"0"0"15,0 0 1,0 0-16,0 0 16,9 0-1,10 9-15,19 10 16,9 9-1,0 0-15,-10 10 16,1-1 0,-19 1-16,0-10 15,-19 0 1,0-9 0,-10 0-16,1-10 15,-1-9-15,1 0 16,0-19-1,-1-9 1,20-19-16,8-9 16,11-10-16,8 19 15,-8 0 1,-1 19 0,0 9-16,-9 10 15,0 0 1,-1-1-16,1 10 15,0 0 1,-10 0-16,1 0 16,-1-9-1,1-1-15,-1-8 16,0-1 0,-9-19-16,-18-9 15,-1-9 1,-19 9-16,-9 0 15,0 19 1,19 0-16,0 19 16,18 9-1,1 9-15,-1 10 16,29 47 0,19 37-16,28 19 15,-10 9 1,1-9-1,-29-19-15,-9-28 16,-19-9 0,-19-10-16,-28-18 15,9-19 1</inkml:trace>
  <inkml:trace contextRef="#ctx0" brushRef="#br1" timeOffset="162172.98">13528 4233 0,'0'0'0,"19"0"0,47-9 15,93-1 1,67 1-16,38-1 16,37 1-16,-10 0 15,-18-10 1,-38 10 0,-47-1-16,-65 1 15,-86 9 1</inkml:trace>
  <inkml:trace contextRef="#ctx0" brushRef="#br1" timeOffset="164191.33">19172 7489 0,'0'0'15,"0"0"-15,0 0 16,0 0-16,0 0 15,0 0 1,0 9-16,0 10 16,0 37-1,10 19-15,-1 10 16,1-10 0,-1 0-16,-9-19 15,0 0 1,0-18-16,0-1 15,0-18 1,0 0-16,0-10 16,0-9-1,0 0 1,0 0-16,0 0 16,9 0-1,-9-9-15,10 0 16,-10-1-1,0 1-15</inkml:trace>
  <inkml:trace contextRef="#ctx0" brushRef="#br0" timeOffset="167185.04">19342 7395 0,'0'0'0,"0"0"0,0 9 15,0 10 1,0 28-16,0 28 15,0 19 1,0 18-16,0 10 16,9 0-1,0-18-15,-9-20 16,0-18 0,0-19-16,0-10 15,0-18 1,0 0-16,0-1 15,0-18 1,0 0-16,0 0 16,0-9-1,0-38-15,0-28 16,0-9 0,0-1-16,0-9 15,0 1 1,0 8-1,-9 19-15,0 1 16,-1 18 0,1 19-16,9 9 15,0 10 1,0-1-16,0 10 16,0 0-1,0 19-15,-10 65 16,1-27-1</inkml:trace>
  <inkml:trace contextRef="#ctx0" brushRef="#br0" timeOffset="167913.42">18843 8286 0,'0'0'0,"0"0"0,0 0 16,0 0-16,0 0 15,0 0 1,0 0-16,9 10 15,1-1 1,-1 10-16,10 9 16,0 19-1,0 0-15,0 0 16,-1 9 0,1-9-1,0-10-15,0-9 16,-10 1-16,10-11 15,-10 1 1,1-9 0,-1-1-16,1-9 15,-1 0 1,0 0-16,20-19 16,-1 0-1,0-18-15,10-1 16,-1-9-1,1 1-15,9-11 16,0 1 0,0-10-16,10 1 15,-1 8 1,-9 10-16,-9 10 16,-20 9-1</inkml:trace>
  <inkml:trace contextRef="#ctx0" brushRef="#br0" timeOffset="190046.7">17291 9375 0,'0'0'0,"0"0"16,0 0-16,0 9 15,-10 0 1,1 1-16,0-10 15,9 9 1,-10-9-16,10 0 16,0 0-1,0 0-15,0 0 16,0 0 0,0 0-16,0 0 15,0 0 1,0 9-1,0 1-15,0-1 16,0 1 0,0-1-16,0 19 15,10 0 1,-1 10-16,0 9 16,1 18-1,-1 1-15,1 19 16,-1 8-1,-9 1-15,0 0 16,0-10 0,0-9-16,0-18 15,0-10 1,9-10-16,1 1 16,-10-10-1,0-19-15</inkml:trace>
  <inkml:trace contextRef="#ctx0" brushRef="#br0" timeOffset="190419.59">17206 9506 0,'0'0'0,"0"0"16,0 0-1,10-9-15,-1-10 16,0 0 0,20 0-16,8 10 15,1-1 1,-1 1-16,1 9 15,-10 9 1,-9 1-16,0-1 16,-19 19-1,-9 19-15,-20 19 16,-27 9 0,-19 0-16,-19-19 15,47-37 1</inkml:trace>
  <inkml:trace contextRef="#ctx0" brushRef="#br0" timeOffset="190879.66">17545 9909 0,'0'0'0,"0"0"0,9 0 16,19 0-16,1 0 16,-1 0-1,10-18-15,-1-1 16,1-9-1,-1 0-15,-18-1 16,0 1 0,-19 19-1,0-1-15,-19 1 16,-9 9 0,-10 9-16,10 20 15,0-1 1,19 0-16,-1 9 15,20 1 1,8-1-16,11 1 16,18-10-1,9-9-15,-28-10 16</inkml:trace>
  <inkml:trace contextRef="#ctx0" brushRef="#br0" timeOffset="191346.57">17949 9525 0,'0'0'0,"0"0"0,0 0 15,10 0 1,-1 0-1,19 9-15,1 0 16,18 10 0,0 9-16,9 19 15,1 0 1,-10 9-16,-10 1 16,-18-10-1,0-10-15,-19 1 16,0-10-1,0-9-15,0-10 16,-10-9 0,10 0-16,0-9 15,0-38 1,10-28-16,-1-10 16,10 10-1,0 19 1,0 18-16,0 20 15,-10 8 1,19 1-16,-9 9 16</inkml:trace>
  <inkml:trace contextRef="#ctx0" brushRef="#br0" timeOffset="191914.02">18787 9525 0,'0'0'16,"0"0"-16,9 0 15,10 0-15,18 0 16,29 0 0,0-10-16,9 1 15,-18 9 1,-20 0 0,1 0-16,-28 0 15</inkml:trace>
  <inkml:trace contextRef="#ctx0" brushRef="#br0" timeOffset="192100.71">18834 9769 0,'0'0'0,"18"0"0,67 9 16,122 0-16,169 20 16</inkml:trace>
  <inkml:trace contextRef="#ctx0" brushRef="#br0" timeOffset="194130.67">20480 8877 0,'0'0'0,"0"0"0,9-28 16,1 9-1,-10-9 1,9 9 0,-9 10-16,0 9 15,0 9 1,10 10-16,-1 47 16,10 28-1,0 9-15,-1-9 16,-8-10-1,-10-28-15,0-18 16,0 0 0,0-20-16,0 1 15,0-10 1</inkml:trace>
  <inkml:trace contextRef="#ctx0" brushRef="#br0" timeOffset="194398.92">19831 9628 0,'0'0'0,"0"0"15,19 9 1,56 10-16,151 28 15,46 9 1,-36-28-16,-48-9 16,-38-9-1,-18-10-15,-19 0 16,-47-10 0,-38 1-16</inkml:trace>
  <inkml:trace contextRef="#ctx0" brushRef="#br0" timeOffset="194914.02">20292 10078 0,'0'0'0,"9"0"0,1-9 16,8-1 0,20 1-16,18 18 15,10 10 1,-9 9-16,-1 1 16,-18-11-1,-19 10-15,-1 1 16,-18-1-1,0 9-15,-28 10 16,-19 19 0,-9 0-16,-10-10 15,19 0 1,19-18-16,-1-1 16,20-18-1,0 0-15,9-10 16,9 0-1,10 1-15,37 9 16,29-1 0,18 1-16,1 0 15,-10-10 1,-9-9-16,-29 0 16,10 0-1,-38-9 1</inkml:trace>
  <inkml:trace contextRef="#ctx0" brushRef="#br0" timeOffset="195863.03">21863 9937 0,'0'0'0,"0"0"0,0 0 15,0 0 1,0 0-16,9-9 15,10-28 1,19-48-16,9-46 16,-10-38-1,-27-28-15,-20-19 16,-18 10 0,-19 37-16,0 56 15,0 29 1,19 37-16,0 28 15,18 10 1,-9 27 0,1 29-16,-11 66 15,20 56-15,18 18 16,20-8 0,8-10-1,10-38-15,-9-28 16,-1-28-1,1-18-15,-10-20 16,-9 1 0,9-20-16,-18-18 15</inkml:trace>
  <inkml:trace contextRef="#ctx0" brushRef="#br0" timeOffset="196362.24">22399 8943 0,'0'0'0,"0"9"0,0 19 16,-9 48-1,-1 8 1,10 19-16,10-9 15,-10-28 1,9-19-16,-9-10 16,0-18-1,0-19-15,0 0 16,0-9 0,9-29-16,1-28 15,-1-37 1,10 9-16,9 19 15,-9 19 1,0 18-16,0 10 16,-10 19-1,1 18-15,18 10 16,0 19 0,10 27-16,-1 1 15,-18 0 1,0-1-16,-10-8 15,-9-1 1,0-19-16,10-8 16,-10-20-1</inkml:trace>
  <inkml:trace contextRef="#ctx0" brushRef="#br0" timeOffset="196831.89">23048 9647 0,'0'0'0,"0"0"15,0 0 1,0 0-16,0 9 16,10 0-1,-1 1-15,0-1 16,20 1-1,-1-10-15,9 0 16,1-10 0,-10-9-16,-9 1 15,0-1 1,-19 9-16,0 1 16,0 0-1,-19-1 1,-19 10-16,-18 19 15,0 9 1,9 19-16,0 9 16,18 1-1,20 8-15,9-8 16,9-10 0,20-10-16,8 1 15,20-1 1,18-18-16,28 0 15,20-19 1,-67-10-16</inkml:trace>
  <inkml:trace contextRef="#ctx0" brushRef="#br0" timeOffset="197267.07">23763 8052 0,'0'0'0,"0"0"15,0 0 1,0 18-16,0 20 16,0 37-1,0 19-15,0 0 16,0-1-1,0-17-15,0-20 16,0-19 0,0 1-1,0-19-15,0-1 16,0-8 0,-9-1-16</inkml:trace>
  <inkml:trace contextRef="#ctx0" brushRef="#br0" timeOffset="197513.41">23979 8408 0,'0'0'0,"10"0"0,-1 0 15,20-9 1,18-1-16,18 10 15,1 0 1,0 0 0,9 10-16,1-1 15,-20-9-15,-28 0 16</inkml:trace>
  <inkml:trace contextRef="#ctx0" brushRef="#br0" timeOffset="197829.94">25212 7967 0,'0'0'0,"0"0"0,0 0 16,0 0-1,0 10-15,0 27 16,0 38 0,9 19-16,1 0 15,-1-10 1,0-9-16,-9-18 16,0-10-1,0-10-15,0-9 16,0-9-1,0 0 1,0-19-16</inkml:trace>
  <inkml:trace contextRef="#ctx0" brushRef="#br0" timeOffset="198053.33">24873 8042 0,'0'0'0,"0"0"16,10 0-16,18 0 16,9 0-1,29 0-15,0-9 16,9-1 0,1 1-1,-1 0-15,-19-1 16,-37 1-16</inkml:trace>
  <inkml:trace contextRef="#ctx0" brushRef="#br0" timeOffset="198385.11">25852 8127 0,'0'0'0,"0"0"0,0 0 16,0 9 0,-10 19-16,-9 10 15,1 18 1,-1 10-16,9-1 16,1-8-1,-1-1-15,10 0 16,10-18-1,-1-1-15,10-9 16,9-9 0,1 0-16,-1-10 15,0 1 1,-9-10-16</inkml:trace>
  <inkml:trace contextRef="#ctx0" brushRef="#br0" timeOffset="198629.75">25720 8155 0,'0'0'0,"0"0"0,0 0 15,0 0 1,9 0-16,10-10 15,19 1 1,18 0-16,10-1 16,9 1-1,-9 0-15,-38 9 16</inkml:trace>
  <inkml:trace contextRef="#ctx0" brushRef="#br0" timeOffset="198848.43">25729 8446 0,'0'0'0,"0"0"0,10 0 16,8-10-1,30 1-15,27 0 16,19-1-1,19 10-15,9 10 16,-56-1 0</inkml:trace>
  <inkml:trace contextRef="#ctx0" brushRef="#br0" timeOffset="199228.96">23810 9102 0,'0'0'0,"0"0"15,10 0 1,8 10-16,39-1 16,46-9-1,85-9-15,76-19 16,46-19 0,1 0-16,-38 9 15,-29 10 1,-65 19-16,-57-1 15,-47 10 1,-28 10-16,-37-10 16</inkml:trace>
  <inkml:trace contextRef="#ctx0" brushRef="#br0" timeOffset="199629">24600 9440 0,'0'0'0,"0"0"0,0 10 16,0 8 0,0 20-16,0 28 15,-9 9 1,0 9-16,9-9 16,-10 0-1,1-19-15,9-18 16,0 0-1,-10-1-15,1-9 16,0-9 0,9 0-16,-10 0 15,10-19 1</inkml:trace>
  <inkml:trace contextRef="#ctx0" brushRef="#br0" timeOffset="199867.12">24224 9572 0,'0'0'0,"0"0"16,9 0 0,20-10-16,8-9 15,29 1 1,19-1-16,18-9 15,1 9 1,9 10-16,-10-1 16,-9 1-1,-56 9-15</inkml:trace>
  <inkml:trace contextRef="#ctx0" brushRef="#br0" timeOffset="200247.32">25344 9562 0,'0'0'0,"0"0"16,0 10-1,-10 18-15,-9 9 16,1 29-1,8 0-15,1 9 16,-1 0 0,1-19-16,9 0 15,9-18 1,1-1-16,-1-8 16,1-11-1,18 1 1,0 0-16,19 0 15,9-19-15,1 0 16,9-19 0,-10 0-1,1 0-15,-39 1 16</inkml:trace>
  <inkml:trace contextRef="#ctx0" brushRef="#br0" timeOffset="200482.17">25174 9525 0,'0'0'0,"0"0"16,10 0-16,-1-10 15,19 1 1,10 0-16,18-1 15,29 1 1,0 9-16,9 0 16,-57 0-1</inkml:trace>
  <inkml:trace contextRef="#ctx0" brushRef="#br0" timeOffset="200696.83">25353 10088 0,'0'0'0,"0"0"15,9-10 1,1-9-16,9 1 16,18-10-1,29-1-15,38 1 16,46 0-1,170-19-15</inkml:trace>
  <inkml:trace contextRef="#ctx0" brushRef="#br0" timeOffset="201433.2">16689 8342 0,'0'0'0,"0"0"0,0 0 16,0 0 0,0 10-16,0 27 15,0 29 1,0 56-16,0 38 16,-10 46-1,10 29-15,-9-1 16,9-9-1,9-9-15,1-28 16,-1-19 0,1-19-16,-1-28 15,0-19 1,1-19-16,-1-18 16,1-28-1,-10-20-15,0-18 16,0 0-1</inkml:trace>
  <inkml:trace contextRef="#ctx0" brushRef="#br0" timeOffset="202624.84">16369 8455 0,'0'0'0,"9"0"0,10 9 15,38 1 1,65 9-1,47-1-15,57-27 16,56-10 0,57 0-16,37-18 15,47 9 1,20-10-16,8-9 16,10 0-1,0-9-15,28 0 16,-9-10-1,9-9-15,0 0 16,10 0 0,-47-9-1,-38 18-15,9 0 16,-9 19-16,-29 10 16,-36 18-1,-39-9-15,-47 9 16,-46 10-1,-29 9-15,-38 0 16,-37 9 0,-28 0-1,-19 1-15,-19-1 16,-9 1 0,-10-10-16,-9 9 15,-1-9 1,-8 0-1,-1 9-15,1 1 16,-1-1-16,0 1 16,1 18-1,18 28-15,0 38 16,10 37 0,9 38-16,0 28 15,19 19 1,0 9-1,0 19-15,-10-9 16,-18-20 0,-10-18-16,-9-18 15,-19-29 1,-10-28-16,-9-19 16,1-9-1,-11-19-15,-8-19 16,-1 0-1,0-18-15,-18-10 16,0-9 0,-20 0-16,-27-19 15,-38 0 1,-66-19-16,-66 0 16,-66 10-1,-65 9-15,-85 9 16,-76 0-1,-28 20-15,-46-1 16,-39 0 0,11 0-16,-30 10 15,29 27 1,19 10-16,28 19 16,76-9-1,37-10-15,56-10 16,85-8-1,76-20 1,56 1-16,56-20 16,57 1-1,46 0-15,48-19 16</inkml:trace>
  <inkml:trace contextRef="#ctx0" brushRef="#br0" timeOffset="-158897.34">16839 8511 0,'0'0'0,"0"0"16,0 0-16,0 0 16,0 0-1,0 0-15,0 0 16,0 0-1,0 0-15,0 0 16,0 0 0,0 0-16,0 0 15,0 0 1,0 0-16,0 0 16,0 0-1,0 0-15,0 0 16,10 0-1,-1 0-15,0 0 16,1 0 0,-1 10-16,20-10 15,-1 9 1,0-9-16,10 0 16,-1 0-1,10 0 1,-9 0-16,9 0 15,0 0 1,0 0-16,9 0 16,-9 0-1,1 0-15,8 0 16,0 0 0,10 0-16,0-9 15,0-1 1,0 1-16,0 0 15,0-1 1,9 1 0,0-10-16,10 0 15,-10 10 1,0 0-16,10-1 16,0 1-16,9-10 15,0 10 1,-19-1-1,10-9-15,-1 1 16,10 8 0,0-8-16,-9 8 15,0-9 1,9 10-16,9 0 16,-9-10-1,0 10-15,10-10 16,-1 0-1,10 0-15,-9 10 16,-10-1 0,9-8-16,20 8 15,-10 1 1,-1 0-16,-8-10 16,18 0-1,-9 0-15,-9 0 16,18-9-1,0 0-15,-9 9 16,0 1 0,9-1-1,10-9-15,-10 0 16,1-1 0,18 1-16,-10 0 15,1-9 1,0 8-16,-1 1 15,-8 0 1,-1 19-16,10-1 16,-1 10-1,-18 10-15,0-1 16,0 1 0,-9-1-16,-10 0 15,0 1 1,0-1-16,0-9 15,-9 0 1,-1 0-16,1 0 16,0 0-1,9-9 1,0-1-16,-10 1 16,1 0-1,0-1-15,9 1 16,-19-1-1,0 1-15,1 0 16,-11-1 0,1 10-16,19-9 15,-10 0 1,10-10-16,0 0 16,9 0-1,0 10-15,-19-1 16,-9 1-1,-10 0-15,-9 9 16,-9-10 0,0 10-16,-1 0 15,-9 0 1,1 0-16,-1 0 16,0 0-1,0 0 1,1 0-16,-11 10 15,11-1 1,-1 10-16,0 9 16,0 19-1,0 9-15,10 10 16,0 28 0,-1 18-16,-8 10 15,-1 0 1,0 0-16,0 0 15,0-9 1,-9-10-16,9 0 16,1 10-1,-1-10-15,10-9 16,-10-19 0,0-9-16,-9-10 15,0 0 1,-1-18-1,-8-1-15,-1 1 16,1-10 0,-1 9-16,0-8 15,-9-1 1,0 0-16,0-9 16,10 9-1,-10 0-15,9 9 16,-9 10-1,10 0-15,-1 10 16,-9-1 0,10 0-1,-10-18-15,9-1 16,-9 1-16,0-20 16,0 1-1,0 0-15,0-10 16,0 1-1,0-1-15,0 1 16,0-1 0,0 0-16,0 1 15,0-10 1,0 0 0,0 9-16,0-9 15,0 9 1,0 1-16,0-10 15,0 9 1,0-9-16,0 10 16,-9-1-1,-1 0-15,-9 1 16,0-1 0,1 0-16,-11 10 15,-8 0 1,-20 0-16,1 0 15,-1-10 1,-18 10-16,0-1 16,-10 11-1,-9-1-15,0-9 16,9-1 0,-9 1-1,10 0-15,-1-10 16,19 1-1,0 8-15,1-8 16,8-1 0,-9 10-16,0-10 15,10 1 1,-1-10-16,1 0 16,0 0-1,-1 0-15,-9 0 16,0 0-1,1 0-15,-1 0 16,9 0 0,-9 0-16,1 0 15,-1 0 1,-10 0-16,1 0 16,9 0-1,1 0-15,-1 0 16,0 0-1,0 0 1,0 0-16,0 0 16,0 0-1,1 0-15,-1 0 16,0 0 0,-9 0-16,-1 0 15,1 0 1,0 0-16,0 0 15,-1 0 1,-8 0 0,-10 0-16,9 0 15,10 0-15,-10 0 16,-9 0 0,0 0-16,9 0 15,0 9 1,1 0-1,-1 1-15,0-1 16,1 1-16,9-1 16,-1 0-1,1 1 1,-19-1-16,9 0 16,1-9-1,8 10-15,-8-1 16,-1-9-1,0 10-15,10-10 16,9 9 0,0-9-16,10 9 15,-19-9 1,-1 0-16,1 0 16,9 0-1,0 0-15,-9 0 16,0 0-1,-10 0-15,1 0 16,-1 0 0,10 0-1,-10 0-15,-9 0 16,9 0 0,1 10-16,-1-1 15,-9 1 1,0-1-16,9 0 15,10 1 1,0-1-16,-1 10 16,1-10-1,-10 10-15,10 0 16,0-1 0,9 1-16,0 0 15,0 0 1,-9 9-16,0-9 15,9-1 1,0 1-16,0 0 16,0 0-1,-9 0-15,-9-1 16,-1 1 0,0 0-16,-9 0 15,0-1 1,-9 1-1,-1 0-15,1-10 16,-1 1 0,-9-1-16,10 0 15,9 1 1,9-10-16,0 9 16,19-9-1,1 0-15,8 0 16,10 0-1,0 0-15,19 0 16,0 0 0,-1 0-16,11 0 15,-1 0 1,0 0-16,10 0 16,-1 0-1,1 0 1,-1-9-16,1-1 15,0 1 1,-1 0-16,1-1 16,-1-9-1,1 1-15,0-1 16,-1 0 0,1-9-16,-1 0 15,1-10 1,-10 1-16,10-10 15,-1-9 1,1-10-16,-1 0 16,10-9-1,0 0-15,0 0 16,0-9 0,10 9-16,-1-10 15,-9 10 1,10 0-16,-1 0 15,-9-9 1,9-1-16,-9 10 16,0-9-1,0 9-15,0-1 16,0-8 0,10 9-1,-10 0-15,9 9 16,-9 1-1,10 8-15,-10-8 16,0 8 0,0 1-16,9 0 15,-9-1 1,0 11-16,0-1 16,0 0-1,0 9-15,0 1 16,0-1-1,0 1-15,0 8 16,0 1 0,-9 10-16</inkml:trace>
  <inkml:trace contextRef="#ctx0" brushRef="#br0" timeOffset="-152023.25">18250 16665 0,'0'0'0,"0"0"16,0 0-1,0 0-15,0 0 16,0 0 0,0 0-16,0 18 15,0 39 1,10 65-16,-1 65 15,1 29 1,-1-9-16,-9 8 16,0 11-1,-9-1 1,-10-28-16,-9-38 16,9-37-16,9-28 15,1-38 1,9-18-1,0-10-15,0-19 16,0-9 0,0 0-16</inkml:trace>
  <inkml:trace contextRef="#ctx0" brushRef="#br0" timeOffset="-150900.73">17987 16524 0,'0'0'0,"0"0"15,9 0-15,10-19 16,19 0-1,18 1 1,29-11-16,47 11 16,46-1-1,39 0-15,56 0 16,28 10 0,18 0-16,20-1 15,37 1 1,20 9-16,-30 0 15,-8-9 1,-10-1-16,-19-9 16,-28 1-1,-47-11-15,-37 20 16,-39 0 0,-46 9-16,-28 0 15,-20 0 1,-27 0-16,-1 0 15,-18 0 1,-10 0 0,-9 0-16,0 0 15,-10 0 1,0 0-16,1 9 16,-1 0-1,1 10-15,18 28 16,0 28-1,10 38-15,9 18 16,0 19 0,0 10-16,9 9 15,10 9 1,-9 0-16,-10-18 16,-10-20-1,-18-18-15,0-9 16,-19-10-1,0-28-15,-19 0 16,-19 0 0,-18-9-1,-66 0-15,-76-10 16,-112-28-16,-85-28 16,-66-9-1,-29-1 1,-27-8-16,-19-1 15,9 9 1,28-8-16,38-1 16,38 0-1,66-18-15,56 8 16,65 11 0,48-1-16,57 10 15,46-1 1,28 1-16,20 9 15,9 0 1,18 0-16,1 0 16,-1 0-1,10 0-15,0 0 16,0 0 0,0 0-1,0 0-15,0 0 16,0 0-1,0 0-15,0 0 16,0 0 0,0 0-16</inkml:trace>
  <inkml:trace contextRef="#ctx0" brushRef="#br0" timeOffset="-149601">12954 15661 0,'9'0'0,"10"0"16,66-19-16,84 0 15,85-18 1,66-1 0,19 19-16,18-18 15,-9-1 1,-47 10-16,-56 0 16,-48 19-1,-37-1-15,-28 1 16,-38 0-1,-37 9-15,-20 0 16,-18 0 0,-19 0-16,-9 0 15,-95 18 1,-159 29-16,-95 0 16,1-9-1,-10-1-15,-19 1 16,29-1-1,18-9-15,29 1 16,46-11 0,38 1-16,57-10 15,47 10 1,47-19-16,28 0 16,18 0-1,20 0-15,9 0 16,38 10-1,131-1 1,170 10-16,84-19 16,-19 0-1,10 0-15,0-10 16,-19 1 0,-37 9-16,-67 9 15,-37 1 1,-47-10-16,-37 9 15,-20-9 1,-37 0-16,-38 0 16,-28 0-1,-18 0-15,-11 0 16,-18 0 0,0 0-16,-18 0 15,-86-19 1,-150-18-16,-75 9 15,0 9 1,-29 0-16,-37 10 16,-9 9-1,46 0 1,57-10-16,19 20 16,18 9-1,48-1-15,56 1 16,57-10-1,37 1-15,28-10 16,19 0 0,19 0-16,10 0 15,37 0 1,169-10-16,179-18 16</inkml:trace>
  <inkml:trace contextRef="#ctx0" brushRef="#br0" timeOffset="-149018.38">13801 16120 0,'0'0'0,"0"0"16,0 0 0,0 0-16,9 10 15,0 9 1,1 18-16,18 19 16,0 10-1,1 9-15,-1 0 16,0 0-1,-9-9-15,-10-28 16,1-1 0,-10-28-16</inkml:trace>
  <inkml:trace contextRef="#ctx0" brushRef="#br0" timeOffset="-148716.74">14619 16355 0,'0'0'0,"0"9"16,-28 10 0,-19 28-16,-38 28 15,-28 28 1,10 10-16,-1 0 15,1-1 1,18-18-16,10-10 16,9-18-1,19-10-15,19-18 16,0-10 0,18-19-16</inkml:trace>
  <inkml:trace contextRef="#ctx0" brushRef="#br0" timeOffset="-148351.24">14337 17049 0,'0'0'0,"0"0"0,9-9 16,1-10-1,18 0-15,0 1 16,10-1 0,-1 10-16,10-1 15,0 1 1,1 18-16,-11 1 16,1 18-1,-1 0-15,-8 19 16,-11 18-1,-8 20-15,-10 18 16,-19 0 0,-9-18-16,-10-20 15,1-8 1,-1-20-16,19-27 16</inkml:trace>
  <inkml:trace contextRef="#ctx0" brushRef="#br0" timeOffset="-148092.45">14205 17453 0,'0'0'0,"0"0"0,10 0 16,18-10 0,9-8-16,29-20 15,38-9 1,18-9-16,19 0 15,-9-1 1,0 1-16,-29 9 16,-28 19-1,-18 0-15,-20 18 16,-18 1 0,-19 0-16</inkml:trace>
  <inkml:trace contextRef="#ctx0" brushRef="#br0" timeOffset="-147635.36">11110 17190 0,'0'0'0,"0"0"0,0 0 16,0 0 0,10 9-16,-1 20 15,0 18 1,1 18-16,-1 29 16,-9 9-1,0 0-15,0-9 16,0-9-1,0-10 1,0-19-16,0-18 16,0-29-1</inkml:trace>
  <inkml:trace contextRef="#ctx0" brushRef="#br0" timeOffset="-147366.2">10555 17237 0,'0'0'0,"0"0"16,10 0-16,8-9 15,20-10 1,28 0-1,37 0-15,20-9 16,18-9 0,-19 8-16,-9-8 15,0 9 1,-57 18-16</inkml:trace>
  <inkml:trace contextRef="#ctx0" brushRef="#br0" timeOffset="-147018.28">11769 17115 0,'0'0'0,"0"0"15,0 9-15,-10 1 16,-9 27-1,1 10-15,8 19 16,1 18 0,-1 1-1,20-10-15,-1-19 16,1-9-16,18-9 16,0-1-1,10-9-15,9-9 16,19 0-1,9-29 1,19-18-16,28-19 16,-65 19-1</inkml:trace>
  <inkml:trace contextRef="#ctx0" brushRef="#br0" timeOffset="-146782.48">11712 17190 0,'0'0'0,"0"0"16,10 0 0,-1-9-16,19-10 15,19 0 1,19 0-1,0 1-15,0-1 16,-29 9 0</inkml:trace>
  <inkml:trace contextRef="#ctx0" brushRef="#br0" timeOffset="-146558.86">11712 17443 0,'0'0'0,"10"0"0,8 0 16,29-9-1,29-10-15,27 0 16,-46 1-1</inkml:trace>
  <inkml:trace contextRef="#ctx0" brushRef="#br0" timeOffset="-146275.12">12540 17209 0,'0'0'0,"0"0"16,9 0-16,1 0 15,18 0 1,0-10-16,10 1 15,9 0 1,0-1-16,-19 1 16</inkml:trace>
  <inkml:trace contextRef="#ctx0" brushRef="#br0" timeOffset="-146083.65">12521 17584 0,'0'0'0,"0"0"15,19 0 1,38-19-16,84-18 16,141-48-1,104-37-15</inkml:trace>
  <inkml:trace contextRef="#ctx0" brushRef="#br0" timeOffset="65829.8">15607 8033 0,'0'0'0,"0"0"0,0 0 15,0 0 1,0 0-16,-19 0 16,-28 0-1,-19-19-15,-37 10 16,-20-10 0,-8 0-16,-20 0 15,1 10 1,-20 0-16,10-1 15,-9 10 1,9-9-16,-9 9 16,-1-9-1,-8-1-15,-1 1 16,10-1 0,-1-8-1,-8 8-15,-1 1 16,-9-1-1,9 1-15,0 0 16,-9-1 0,-9-8-16,-1 8 15,19-9 1,-9 10-16,0-10 16,-10 10-1,-9-1-15,-18 1 16,-1 0-1,9 9-15,1-10 16,-19 1 0,0 0-16,9-1 15,0 10 1,19-9-16,-9-1 16,-10 10-1,-9 10-15,-19-1 16,0 1-1,0-1 1,9-9-16,-18 9 16,9 1-1,9-1-15,1-9 16,-1 9 0,1 1-16,-10-1 15,18 1 1,1-10-16,9 9 15,-18 0 1,-1 1-16,19-1 16,1-9-1,-1 10-15,9-10 16,1 9 0,9-9-16,10 0 15,8 0 1,20 0-16,0 0 15,9 0 1,19 0 0,-10 0-16,1 9 15,18 1-15,10-1 16,18 0 0,1 1-1,27 9-15,1-10 16,19 10-1,-19 0-15,9-1 16,0 20 0,-19-1-16,48-18 15,18 9 1,-10 0-16,-8 1 16,18-1-1,0 0-15,10 9 16,-1 1-1,1-1-15,0 10 16,9 0 0,0 0-16,0 19 15,0-10 1,0 10 0,0 9-16,0-9 15,0 9-15,0-10 16,0 10-1,0 0-15,0 0 16,-10-9 0,10 0-1,0 9-15,0-19 16,0-9 0,0-9-16,0-1 15,0-9 1,0-9-16,0 0 15,0 0 1,0-19-16,0 0 16,0 0-1,0 0-15,10 0 16,-10 0 0,9 0-16,10 0 15,9 0 1,19 0-16,0 0 15,10 0 1,37 0-16,-10 0 16,1 0-1,-19 0-15,56 0 16,38 0 0,9 0-1,10 0-15,9 0 16,10-10-1,-10 10-15,0 0 16,10 10 0,-1-10-16,10 9 15,10-9 1,8 0-16,-8 0 16,18 0-1,9 0-15,1 0 16,0 0-1,-1 0-15,10 0 16,10 9 0,-1 1-1,10-1-15,0 0 16,0-9 0,9 10-16,0-10 15,10-10 1,-20 20-16,1-10 15,-19 9 1,-9 1-16,28-1 16,28-9-1,19 0-15,-10 0 16,-37 0 0,0 0-16,-1 0 15,-27 0 1,-10 0-16,10 0 15,-1 0 1,1 0-16,9 9 16,-9-9-1,-10-9-15,-19 9 16,-28 0 0,0-9-16,-9-1 15,9 10 1,-18-9-16,-1 9 15,-9 0 1,-19 0 0,0 0-16,0 0 15,-9 9 1,0-9-16,-10 10 16,-19-10-1,-18 9-15,-10 0 16,1 1-1,-1-1-15,0 1 16,0-1 0,-9 0-16,-9-9 15,-1 0 1,1 0-16,-20 0 16,1 0-1,-10 0-15,0 0 16,0 0-1,-9 0-15,10 0 16,-1 0 0,0-9-16,0 0 15,0-10 1,10 0 0,-10 0-16,10 0 15,-10 1 1,0-1-16,1-9 15,-1 0 1,0 9-16,0-19 16,0 1-1,1-1-15,-1-9 16,0-9 0,0 0-16,1-19 15,-1-19 1,-9 0-16,-1-9 15,-18-10 1,0 1-16,-9-1 16,-10 10-1,0 0 1,1 18-16,-1 1 16,-9 9-1,-1 9-15,1 0 16,-10 10-1,10 19-15,9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5:12:1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4252 1099 0,'0'0'0,"0"0"16,0 0-1,0 0-15,0 0 16,0 19 0,0 19-16,10 27 15,-1 20 1,0-10-16,1-19 15,-1 0 1,-9-18-16,0-1 16,0-18-1,0-9-15</inkml:trace>
  <inkml:trace contextRef="#ctx0" brushRef="#br0" timeOffset="298.23">3584 2084 0,'0'0'0,"10"0"16,37 0-1,37 0-15,48-9 16,28-10 0,28 1-16,10-1 15,-29 0 1,-37 10-16,-38-1 16,-28 1-1,-29 18-15,-27-9 16</inkml:trace>
  <inkml:trace contextRef="#ctx0" brushRef="#br0" timeOffset="850.63">4092 2488 0,'0'0'0,"0"0"16,10 0-1,-1-19-15,19 0 16,19-9 0,0 0-16,10 0 15,-1 19 1,-9 18-16,-9 0 15,-10 1 1,-9 18-16,-19 0 16,-9 19-1,-20 19-15,-37-1 16,1 10 0,-11-18-16,20-20 15,9 1 1,19-20-16,18 1 15,1-9 1,9-1-16,9 0 16,10 1-1,37 8-15,20-8 16,18-10 0,9 0-1,-9-10-15,-9 1 16,-10 0-1,-18 9-15,-1 0 16,-18 9 0,-19-9-16</inkml:trace>
  <inkml:trace contextRef="#ctx0" brushRef="#br0" timeOffset="1615.51">5974 1015 0,'0'0'0,"0"0"0,0 0 16,0 9-1,0 10-15,-10 28 16,1 56 0,-10 28-16,10 10 15,-1 9 1,1-9-16,18-19 16,1-19-1,18-9-15,0-19 16,0-19-1,1-18-15,-1-1 16,0-18 0,-9-9-16</inkml:trace>
  <inkml:trace contextRef="#ctx0" brushRef="#br0" timeOffset="2164.55">6736 1550 0,'0'0'0,"0"0"0,-10 0 16,-9 0 0,-9 9-16,-9 29 15,8 18 1,1 28-16,9 10 15,10 0 1,0-10-16,9-9 16,0-28-1,0-9-15,0-19 16,0-1 0,0-18-16,0 0 15,9-28 1,10-37-16,9-39 15,0 1 1,0 19 0,1 27-16,-11 20 15,11 9 1,-1 18-16,19 1 16,0 18-1,9 20-15,-9 8 16,-9 10-1,0 9-15,-19 10 16,-19 0 0,-19-1-16,0 10 15,-9 0 1,-1-18-16,1-1 16,19-18-1,-1-20-15</inkml:trace>
  <inkml:trace contextRef="#ctx0" brushRef="#br0" timeOffset="3253.91">8231 874 0,'0'0'0,"0"0"0,0 0 16,-18 9-16,-20 1 15,0 18 1,-27 10-16,-11 37 16,-18 18-1,0 39-15,9 9 16,10 37 0,28 0-1,28-18-15,19 8 16,29 1-1,18-19-15,0 1 16,19-20 0,9-19-16,9-18 15,-37-47 1</inkml:trace>
  <inkml:trace contextRef="#ctx0" brushRef="#br0" timeOffset="3733.32">8937 1024 0,'0'0'0,"0"0"16,0 0-16,0 0 15,0 0 1,9 10-16,1 27 16,-1 29-1,10 37-15,0 10 16,-19-20 0,0-8-16,0-10 15,-10-19 1,1-18-16,0-1 15,-1-9 1,1-9 0,9-19-16</inkml:trace>
  <inkml:trace contextRef="#ctx0" brushRef="#br0" timeOffset="3981.75">9398 1221 0,'0'0'0,"0"0"15,9 0 1,1-9-16,18-1 16,28 1-1,29 0-15,9 9 16,0 9-1,0 0 1,0 1-16,1-1 16,-48 1-1</inkml:trace>
  <inkml:trace contextRef="#ctx0" brushRef="#br0" timeOffset="4337.16">11110 883 0,'0'0'0,"0"0"0,0 0 15,0 10 1,0 27-16,10 20 16,-1 37-1,-9 9-15,9 0 16,-9-19 0,0-9-1,0-18-15,0-20 16,0 1-1,0-19-15,0-10 16,0-9 0</inkml:trace>
  <inkml:trace contextRef="#ctx0" brushRef="#br0" timeOffset="4555.75">10762 827 0,'0'0'0,"0"0"0,0 0 16,9 0-16,29 0 15,28 0 1,47-9-16,28 9 16,0 0-1,10 9-15,-76 1 16</inkml:trace>
  <inkml:trace contextRef="#ctx0" brushRef="#br0" timeOffset="4915.71">11835 874 0,'0'0'0,"0"0"15,0 0 1,0 0-16,0 0 16,0 9-1,-19 20-15,0 27 16,0 10 0,0 9-16,0 9 15,10-9 1,0 0-16,18-18 15,0-1 1,20-19-16,8 1 16,10-10-1,0-9-15,0-10 16,-9-9 0,0 0-16,-20-9 15</inkml:trace>
  <inkml:trace contextRef="#ctx0" brushRef="#br0" timeOffset="5150.91">11693 846 0,'0'0'0,"0"0"15,0 0-15,0 0 16,0 0-1,0 0-15,10 0 16,9 0 0,37-9-16,29 9 15,-1 9 1,-8 0-16,-39 1 16</inkml:trace>
  <inkml:trace contextRef="#ctx0" brushRef="#br0" timeOffset="5347.35">11656 1231 0,'0'0'0,"0"0"16,0 0-16,9 0 15,10 0 1,37 0-16,48-10 15,18 10 1,10 10 0,-66-1-16</inkml:trace>
  <inkml:trace contextRef="#ctx0" brushRef="#br0" timeOffset="5846.96">8617 2075 0,'0'0'0,"0"0"16,10 0-16,37 0 16,56-19-1,104 1 1,66-1-16,47 0 15,9 0 1,-9 0-16,-19 1 16,9 8-16,-9-8 15,-37-1 1,-38 9 0,-48 10-16,-37-9 15,-65 9-15,-29 0 16,-19 0-1,-28 0 1,0 9-16,-9-9 16</inkml:trace>
  <inkml:trace contextRef="#ctx0" brushRef="#br0" timeOffset="6205.54">9925 2375 0,'0'0'0,"0"0"0,0 0 16,9 10-16,1-1 15,-1 19 1,10 19 0,0 19-16,-1 9 15,-8 0 1,-10-19-16,0 0 16,0-18-1,0-19-15,0 0 16,0-1-1,0-18-15,0 0 16</inkml:trace>
  <inkml:trace contextRef="#ctx0" brushRef="#br0" timeOffset="6449.88">9483 2488 0,'0'0'0,"0"0"15,0 0-15,9 0 16,0-19 0,39 0-16,46-9 15,56 0 1,19 9-16,-18 10 16,-29 0-1,-37 9 1,-10 9-16,-18 0 15,-39-9-15</inkml:trace>
  <inkml:trace contextRef="#ctx0" brushRef="#br0" timeOffset="6800.44">10640 2413 0,'0'0'16,"0"0"-16,0 0 15,0 0-15,0 9 16,-19 19 0,0 19-16,0 19 15,10 0 1,0-1-16,18 10 15,0-18 1,1-20 0,9 1-16,9-1 15,0-18 1,0 0-16,0-10 16,10-9-1,-10 0-15,-18-9 16</inkml:trace>
  <inkml:trace contextRef="#ctx0" brushRef="#br0" timeOffset="7015.8">10376 2310 0,'0'0'0,"0"0"16,10 0-1,27-10-15,20-9 16,28 10 0,18 0-1,10 18-15,0 10 16,-57-10 0</inkml:trace>
  <inkml:trace contextRef="#ctx0" brushRef="#br0" timeOffset="7194.87">10461 2647 0,'0'0'0,"0"0"16,0 0 0,19 0-16,28-9 15,75-10 1,66 0-1,160-9-15</inkml:trace>
  <inkml:trace contextRef="#ctx0" brushRef="#br0" timeOffset="7572.54">12079 292 0,'0'0'0,"0"0"0,0 0 16,10 19-1,18 28-15,28 47 16,29 56 0,9 38-16,-28 18 15,-19 10 1,-28-10-16,-29 10 16,-27 9-1,-57 19 1,-38 0-16,-38-19 15,-74 66-15</inkml:trace>
  <inkml:trace contextRef="#ctx0" brushRef="#br0" timeOffset="8368.2">4478 4364 0,'0'0'0,"0"0"16,0 0-1,9 19-15,1 19 16,-1 18 0,1 28-16,-1 20 15,0-11 1,-9-18-16,0 1 15,0-20 1,0-19-16,0 1 16,0-29-1</inkml:trace>
  <inkml:trace contextRef="#ctx0" brushRef="#br0" timeOffset="8612.26">3998 5490 0,'0'0'0,"19"0"16,37 0-16,76-19 16,47 1-1,18-1-15,10 10 16,-28-1-1,-19 10-15,-38 0 16,-37 10 0,-29-1-16,-37 0 15</inkml:trace>
  <inkml:trace contextRef="#ctx0" brushRef="#br0" timeOffset="9175.89">4572 6091 0,'0'0'0,"0"0"0,0 0 16,9 0-16,1-19 16,18 0-1,10-18 1,18-1-16,10 10 15,-10 0 1,1 18-16,-10 20 16,-9-1-1,-20 19-15,1 10 16,-28 28 0,-29 27-16,-37 20 15,-29-19 1,1-29-16,18-27 15,19-19 1,19 0 0,19-19-16,19 0 15,-1 0-15,1-10 16,18 10 0,1-9-16,27-1 15,20 1 1,27 9-1,29 9-15,10 20 16,-1-1 0,-9 9-16,-19-18 15,-28 0 1,-10 0-16,1-1 16,-10-18-1,-29 0-15</inkml:trace>
  <inkml:trace contextRef="#ctx0" brushRef="#br0" timeOffset="9524.77">6378 4477 0,'0'0'0,"0"9"0,-19 10 15,-18 47 1,-29 65 0,-9 57-16,9 37 15,19 19 1,9-10-16,29-18 15,18-28 1,29-29-16,9-18 16,28-28-1,29-1-15,46-18 16,85-28 0,132 9-16</inkml:trace>
  <inkml:trace contextRef="#ctx0" brushRef="#br0" timeOffset="11053.14">6162 5077 0,'0'0'0,"0"0"0,9 0 16,1-18-16,8-10 15,11-19 1,-1-10-16,19-18 15,0-19 1,-9 1 0,-1 8-16,-18 1 15,0 9 1,-19 18-16,0 20 16,-10 18-1,1 10-15,-10 18 16,-28 47-1,-37 66 1,-11 57-16,-17 18 16,18 9-16,28-9 15,37-28 1,39 0-16,65 18 16,66 11-1,29-1-15,74 65 16</inkml:trace>
  <inkml:trace contextRef="#ctx0" brushRef="#br0" timeOffset="11785.62">7027 5002 0,'0'0'0,"0"10"0,0 9 16,-18 37-1,-1 38-15,0 37 16,0 0 0,0-9-16,10-28 15,-1-28 1,1-19-16,0-10 16,9-18-1,0-19-15,0 0 16,0-9-1,0-29-15,9-56 16,0-18 0,20-10-16,-1 37 15,0 20 1,0 18-16,1 19 16,-1-1-1,0 20-15,19 18 16,9 10-1,10 19-15,-9 37 16,-10 9 0,-28 1-1,-10 8-15,-18 11 16,-20-1 0,1-9-16,9-57 15</inkml:trace>
  <inkml:trace contextRef="#ctx0" brushRef="#br0" timeOffset="12148.93">8203 4646 0,'0'0'0,"0"0"0,0 9 15,-19 10 1,-18 56-16,-20 56 16,-8 57-1,8 18-15,19-9 16,29-28-1,18-9-15,20-19 16,18-29 0,9-18-16,19-10 15,29-27 1,28-29-16,169-9 16</inkml:trace>
  <inkml:trace contextRef="#ctx0" brushRef="#br0" timeOffset="12440.74">9003 4486 0,'0'0'0,"0"0"0,0 0 15,-10 10 1,-8 18-16,-11 38 16,1 46-1,19 29 1,9 0-16,0-10 16,0-18-16,-10-29 15,10-18 1,0-29-16,0-27 15</inkml:trace>
  <inkml:trace contextRef="#ctx0" brushRef="#br0" timeOffset="12673.55">9313 4777 0,'0'0'0,"0"0"0,10 0 15,-1-9 1,19-1-16,10-8 16,28-1-1,19 10 1,18-1-16,10 1 16,9-1-1,-65 10-15</inkml:trace>
  <inkml:trace contextRef="#ctx0" brushRef="#br0" timeOffset="12928.89">10442 3970 0,'0'0'16,"0"0"-16,0 0 15,0 19-15,0 28 16,0 28 0,0 28-16,10 19 15,-10 10 1,0-10-16,0-19 16,-10-9-1,1-10 1,9-56-16</inkml:trace>
  <inkml:trace contextRef="#ctx0" brushRef="#br0" timeOffset="13207.65">10960 4393 0,'0'0'0,"0"0"0,0 0 15,0 0 1,-10 9-16,-18 38 16,-47 47-1,-29 37 1,-9 10-16,10-10 16,9-18-16,19-20 15,9 1 1,28-19-16,10-18 15,18-29 1</inkml:trace>
  <inkml:trace contextRef="#ctx0" brushRef="#br0" timeOffset="13523.12">10800 4852 0,'0'0'0,"9"0"16,1-19 0,18 1-1,0-1-15,19 0 16,0 10-16,0 18 16,-9 1-1,-1-1-15,1 19 16,0 19-1,-1 19-15,-18 9 16,-19 9 0,-19 19-1,0 10-15,-9-29 16,0-18 0,9-38-16</inkml:trace>
  <inkml:trace contextRef="#ctx0" brushRef="#br0" timeOffset="13733.26">10903 5162 0,'0'0'0,"10"0"16,8-19 0,20 0-16,9 1 15,28-11 1,10 11-16,18-1 15,1 10 1,-10-1 0,-47 1-16</inkml:trace>
  <inkml:trace contextRef="#ctx0" brushRef="#br0" timeOffset="14149.38">8598 5744 0,'10'0'16,"18"0"-16,47-19 16,48-9-16,74 0 15,57-1 1,66 20 0,28 0-16,-9-10 15,-29 0-15,-46-9 16,-48-10-1,-56 10 1,-38 0-16,-47 0 16,-28 19-1,-28-1-15,-19 1 16</inkml:trace>
  <inkml:trace contextRef="#ctx0" brushRef="#br0" timeOffset="14534.72">10019 5809 0,'0'0'0,"0"0"0,0 0 16,0 0-16,0 0 15,0 0 1,9 10-1,1 18-15,-1 28 16,-9 10 0,0 18-16,0-9 15,-9-18 1,9-11-16,0-8 16,-10-19-1</inkml:trace>
  <inkml:trace contextRef="#ctx0" brushRef="#br0" timeOffset="14815.92">10470 5941 0,'0'0'0,"0"0"15,0 9 1,-9 0-16,-19 29 16,-19 18-1,-38 38-15,-28 28 16,-9-9 0,9-1-16,19-18 15,19-28 1,28-19-16,28-29 15</inkml:trace>
  <inkml:trace contextRef="#ctx0" brushRef="#br0" timeOffset="15179.07">10358 6325 0,'0'0'0,"0"0"16,9-9-16,0 0 15,1-10 1,9 9-16,9 1 16,0 0-1,10 9-15,-1 9 16,1 0-1,0 20-15,-20-1 16,1 19 0,0 28-16,-19 18 15,-9 1 1,-10 0-16,0-19 16,0-9-1,0 0-15,10-48 16</inkml:trace>
  <inkml:trace contextRef="#ctx0" brushRef="#br0" timeOffset="15389.98">10132 6644 0,'0'0'0,"9"0"0,10-9 16,19-10-1,18 0 1,29 1-16,37-11 16,38-8-1,28-1-15,132-37 16</inkml:trace>
  <inkml:trace contextRef="#ctx0" brushRef="#br0" timeOffset="15750.48">11552 3792 0,'0'0'0,"10"9"0,9 10 15,18 28 1,20 66-16,8 56 16,11 65-1,-20 10-15,-18 0 16,-29 9-1,-37 1-15,-28 8 16,-48-8 0,-46-10-16,-76 65 15</inkml:trace>
  <inkml:trace contextRef="#ctx0" brushRef="#br0" timeOffset="16366.48">4798 8389 0,'0'0'0,"0"0"0,0 0 15,0 10 1,0 9-16,0 27 16,0 30-1,0 27-15,0 19 16,0 0-1,-10-29-15,10-8 16,0-19 0,10-1-16,-1-37 15</inkml:trace>
  <inkml:trace contextRef="#ctx0" brushRef="#br0" timeOffset="16616.66">5456 8952 0,'0'0'0,"0"0"15,0 0-15,-9 10 16,-19 8 0,-57 48-16,-47 37 15,-46 47 1,8-9-16,20-28 15,37-29 1,28-9-16,10-18 16,47-39-1</inkml:trace>
  <inkml:trace contextRef="#ctx0" brushRef="#br0" timeOffset="17083.75">4751 9872 0,'0'0'0,"9"0"0,1-19 16,-1 0 0,0 1-1,20 8-15,-11 1 16,11-1-16,-1 10 15,-9 10 1,-1-1 0,1 19-16,-9 0 15,-10 10 1,-19 9-16,-19 9 16,1 0-1,-1 1-15,10-20 16,18-18-1,1 0 1,0 0-16,18-10 16,10 0-16,18 1 15,48-1 1,28-9-16,19 0 16,-19-9-1,-10-10-15,-9 0 16,-19 10-1,10-10-15,-38 10 16</inkml:trace>
  <inkml:trace contextRef="#ctx0" brushRef="#br0" timeOffset="17584.22">6284 9647 0,'0'0'16,"0"0"-16,0 0 15,0-19-15,10-19 16,-1-9 0,0-28-16,1-28 15,9-19 1,-10-9-16,-9-10 15,0 0 1,-19 1 0,0 8-16,1 20 15,-20 8 1,10 29-16,-1 19 16,1 19-1,9 27-15,1 10 16,-20 38-1,10 46-15,0 48 16,18 36 0,29 11-16,9-10 15,10-10 1,18 1-16,20-10 16,8-19-1,10-9-15,0-28 16,-18-28-1,-11-20-15,-36-27 16</inkml:trace>
  <inkml:trace contextRef="#ctx0" brushRef="#br0" timeOffset="18091.18">7150 8868 0,'0'0'0,"0"0"0,0 0 16,-19 9-1,0 1-15,0 18 16,0 28 0,1 29-16,8 18 15,1 0 1,-1-28-16,1-19 15,9-18 1,0-10-16,0-9 16,0-19-1,0 0-15,0-10 16,0-46 0,9-47-16,1-28 15,18 18 1,0 28-16,0 29 15,-9 19 1,9 9-16,1 18 16,8 1-1,10 18 1,10 29-16,-1 18 16,-18 19-1,-10 28-15,-9 0 16,-19-18-1,0-10-15,0-19 16,0-28 0</inkml:trace>
  <inkml:trace contextRef="#ctx0" brushRef="#br0" timeOffset="18453.87">8147 8033 0,'0'0'0,"0"19"16,-28 56-16,-19 65 15,-19 57 1,-10 29-16,11 8 16,18-9-1,0-18-15,28-38 16,19-10 0,19-18-16,37-38 15,19-9 1,48-10-16,36-27 15,152 8 1</inkml:trace>
  <inkml:trace contextRef="#ctx0" brushRef="#br0" timeOffset="20332.58">8824 8286 0,'0'0'0,"0"10"15,-19-1 1,-18 28-16,-20 20 16,10 27-1,0 1-15,10-1 16,8 10 0,29-19-16,10-19 15,18-9 1,0-9-16,19-20 15,0-18 1,0 0-16,-9-18 16,0-1-1,-20-19-15,1 1 16,-19 9 0,-9-10-16,-10 10 15,-19 19 1,-18 9-16,-19 18 15,37 1 1</inkml:trace>
  <inkml:trace contextRef="#ctx0" brushRef="#br0" timeOffset="26332.96">9078 7761 0,'0'0'0,"0"0"16,10 0 0,27 9-16,29 29 15,9 27 1,10 29-16,-10 28 16,-18 0-1,-29 0-15,-28 28 16,-66 38-1,-94 65-15,-84 57 16</inkml:trace>
  <inkml:trace contextRef="#ctx0" brushRef="#br0" timeOffset="92397.56">9088 7751 0,'0'0'0,"0"0"16,9 10-1,29 18-15,37 47 16,10 38-1,-10 27-15,-19 10 16,-28 10 0,-37 28-16,-57 18 15,-56 10 1,-47-29-16,-114 39 16</inkml:trace>
  <inkml:trace contextRef="#ctx0" brushRef="#br0" timeOffset="92638.67">7912 9253 0,'0'0'0,"0"0"16,0-29-1,-10-17-15,1-48 16,-1 37 0</inkml:trace>
  <inkml:trace contextRef="#ctx0" brushRef="#br0" timeOffset="92916.02">8090 8183 0,'0'0'0,"0"9"16,-18 1-16,-20 27 15,-47 85 1,-28 141 0,19 103-16,47 0 15,75-57 1,48-37-16,93-28 16,123-9-1,56 0-15</inkml:trace>
  <inkml:trace contextRef="#ctx0" brushRef="#br0" timeOffset="121414.94">4186 12471 0,'0'0'0,"0"19"0,10 18 16,9 19-1,18 19-15,20 0 16,27-9 0,1-19-16,-47-38 15</inkml:trace>
  <inkml:trace contextRef="#ctx0" brushRef="#br0" timeOffset="121613.89">4967 12508 0,'0'-18'0,"0"-39"16,-19-27-16,-18-10 15,-1 19 1,0 19-16,-27 37 16,-30 19-1,39 9-15,-377 198 16,433-198-1,-19 0-15,1 20 16,-11-1 0,20 0-16,0-19 15</inkml:trace>
  <inkml:trace contextRef="#ctx0" brushRef="#br0" timeOffset="121869.58">5334 12865 0,'0'0'0,"0"0"0,0 0 16,0 0-1,0 0 1,-9 0-16,9 0 16,0 0-1,0 0-15</inkml:trace>
  <inkml:trace contextRef="#ctx0" brushRef="#br0" timeOffset="122565.94">6077 12002 0,'0'0'0,"0"0"0,0 0 16,-19 0-1,-9 9-15,-9 0 16,-11 20 0,20-1-16,0 0 15,19 0 1,18 0-16,10 10 16,37 9-1,20 18-15,27 29 16,1 9-1,-20 10-15,-37-1 16,-37-18 0,-29-9-1,-19-20-15,-18-18 16,-20-28 0,-8-28-16,-10-38 15,18-28 1,39 0-16,9 0 15,28 0 1,18-1-16,11 11 16,18-1-1,19-9-15,9 9 16,-19 19 0,1 1-16,-20 8 15,1 10 1,-29 9-16</inkml:trace>
  <inkml:trace contextRef="#ctx0" brushRef="#br0" timeOffset="123213.5">7366 12133 0,'0'0'0,"0"0"16,0-9-16,-9-1 15,-10-9 1,0 1-16,-19-1 16,-18 10-1,-10-1-15,0 20 16,0 18-1,10 0-15,9 19 16,19 0 0,18 18-16,20 10 15,18 0 1,19 1-16,19-30 16,18-8-1,1-29-15,-10-9 16,-18-18-1,-1-20-15,-18 1 16,-19-1 0,-1-9-1,-18 0-15,0 19 16,0 0 0,-9 18-16,0 1 15,-10 0 1,0 18-16,-19 29 15,1 46 1,-10 38-16,19 38 16,-1-1-1,20 10-15,9-19 16,0-9 0,-10-29-16,1-8 15,0-20 1,-1-9-16,1-19 15,-10 1 1,10-39-16</inkml:trace>
  <inkml:trace contextRef="#ctx0" brushRef="#br0" timeOffset="123930.34">4525 11983 0,'0'0'0,"0"0"15,0 0 1,0 9-16,-19 1 16,-9 18-1,-10 28-15,10 28 16,0 1 0,18-1-16,1 1 15,18-1 1,1-9-16,9 10 15,9-10 1,19 0-16,9-19 16,10-28-1,28-18-15,19-38 16,0-38 0,-28-19-16,-19 1 15,-19 0 1,-19-1-16,-19 10 15,-18 9 1,-19 1-16,-38 8 16,-47 1-1,-47 19 1,-9 18-16,28 28 16,46 10-1,11 9-15,46-9 16</inkml:trace>
  <inkml:trace contextRef="#ctx0" brushRef="#br0" timeOffset="124468.54">5202 12733 0,'0'0'16,"0"0"-16,0 0 15,0 0-15,0 0 16,0 0 0,0 0-16,10 0 15,-1 0 1,1-9-16,-1 0 15,0-10 1,-9 10-16,0-1 16,0 10-1,0 10-15,-18 8 16,8 10 0,1 10-16,-1-10 15,1-9 1,9 0-16,0-19 15,0 0 1,0 0-16</inkml:trace>
  <inkml:trace contextRef="#ctx0" brushRef="#br0" timeOffset="127316.66">894 12518 0,'0'9'0,"0"10"16,0 56-16,0 75 15,-10 47 1,-9 28-16,-18 10 15,9-1 1,-1-37-16,20-18 16,0-48-1,-1-28-15,10-28 16,0-18 0,0-11-16,0-8 15,-9-19 1,9-10-16,0-9 15</inkml:trace>
  <inkml:trace contextRef="#ctx0" brushRef="#br0" timeOffset="127681.9">1082 12677 0,'0'0'0,"0"0"0,9-9 16,1-1-1,-1-8-15,19 8 16,1 1-1,8-1-15,-9 20 16,10-1 0,0 1-16,-20 18 15,11 0 1,-48 38-16,-9 27 16,-29 1-1,-9-9-15,19-48 16</inkml:trace>
  <inkml:trace contextRef="#ctx0" brushRef="#br0" timeOffset="128164.75">1580 12959 0,'0'0'0,"0"0"0,0 0 16,10 0 0,-1-10-16,1-9 15,18-18 1,-9-1-16,0 1 15,9-1 1,-28 10-16,0 0 16,-28 0-1,9 19 1,-28 9-16,-10 18 16,-37 39-1,19 27-15,18 10 16,29-19-1,19-9-15,18 9 16,19-19 0,29 0-16,-1-9 15,38-9 1,0-29-16,10-9 16,-19-9-1,-57-1-15</inkml:trace>
  <inkml:trace contextRef="#ctx0" brushRef="#br0" timeOffset="128930.82">1929 12630 0,'0'0'0,"0"0"0,9 0 15,0 0 1,20 0-16,-1 10 16,9-1-1,-18 19-15,9 0 16,1 10 0,-11 28-16,-8 18 15,-10-9 1,-19-9-16,0-19 15,10-19 1,-1-19-16,10-9 16,0 0-1,-9-19-15,18-9 16,1-9 0,9 9-16,9-1 15,10 1 1,18 0-16,10 0 15,18-10 1,-8 1-16,8-1 16,-8-18-1,-10 0 1,-10-1-16,-18 1 16,-10-9-1,-9 18-15,-19 0 16,0 9-1,0 10-15,-19 0 16,0 9 0,-9 10-16,0 18 15,-10 19 1,-9 47-16,0 47 16,19 38-1,9 18-15,9 0 16,10 19-1,-18 19-15,-20-19 16,0-37 0,1-20-16,-1-27 15,10-29 1,0-18 0,-1-19-16,20-28 15,0 0 1,-1-19-16</inkml:trace>
  <inkml:trace contextRef="#ctx0" brushRef="#br0" timeOffset="129431.18">2371 13390 0,'0'0'0,"0"0"0,0 0 16,0 0-16,28-9 16,0-10-1,19 0 1,-9 1-16,-1-1 16,1 0-16,-10 0 15,-9 10 1,0-1-1,-10 1-15,-9 0 16,0 9 0,0 0-16,0 0 15,0 0 1,0 0-16,10 9 16,-1 0-1,10 1-15,9-10 16,0 0-1,10-10-15,0-8 16,-10-1 0,-9-9-16,-19 0 15,0 0 1,-19-1-16,-19 1 16,-9 19-1,0-1-15,28 1 16</inkml:trace>
  <inkml:trace contextRef="#ctx0" brushRef="#br0" timeOffset="129930.95">2982 12762 0,'0'0'0,"0"0"16,0 0-16,10 0 15,-1 0 1,0 9-16,10 0 15,9 10 1,-9 9-16,0 0 16,0 1-1,0-1 1,-19 9-16,-10 1 16,-9-19-1,1-1-15,8-18 16,1 0-1,9-9-15,-10-19 16,29-19 0,9-28-16,10 0 15,9 9 1,-9 10-16,-1 9 16,-8 19-1,-11 18-15,-8 1 16</inkml:trace>
  <inkml:trace contextRef="#ctx0" brushRef="#br0" timeOffset="130479.33">3594 13052 0,'0'0'0,"0"0"0,0 0 16,-19-9 0,0-10-16,-19 1 15,-9-1 1,0-966-16,10 1951 15,8-966 1,1 0-16,19 9 16,-1-9-1,10 0-15,0 0 16,0 0 0,10 0-16,-1 0 15,1 0 1,18 0-16,-9-9 15,9 0 1,0 9-16,0 0 16,1 9-1,-11 0-15,1 1 16,0-1 0,0 1-1,-10-1-15,1-9 16,-1 0-1,0 0-15,1 0 16,-1-9 0,-9 9-16</inkml:trace>
  <inkml:trace contextRef="#ctx0" brushRef="#br0" timeOffset="130778.62">3801 12499 0,'0'0'0,"0"0"16,9 0-1,0 0-15,20 0 16,18 9 0,-29-9-16</inkml:trace>
  <inkml:trace contextRef="#ctx0" brushRef="#br0" timeOffset="130914.65">3801 12640 0,'0'0'0,"18"0"16,114-19-16,216-19 15</inkml:trace>
  <inkml:trace contextRef="#ctx0" brushRef="#br0" timeOffset="133297.95">13067 724 0,'0'0'0,"0"0"16,9 0-16,20 9 15,-1 1 1,19-10-16,0 9 15,-10 1 1,1-1-16,0-9 16,-19 0-1,-1 9-15,-8 1 16,-1-1 0,1 10-1,-10 18-15,-10 29 16,-9 37-16,-18 29 15,-1 27 1,0 10-16,-9 19 16,19 9-1,-9 28 1,-1 38-16,0 27 16,-9 29-1,0 57-15,0 18 16,0 28-1,0 28-15,9 29 16,1 37 0,-1 28-16,-9 0 15,-9 19 1,-20 9-16,-8 10 16,9 37-1,9-18-15,0-10 16,9 19-1,1-38-15,0-9 16,-10 9 0,0-27-16,0-39 15,10-27 1,8-29 0,1-9-16,19-47 15,9-56 1,10-38-16,18-28 15,1-47 1,-1-37-16,1-19 16,-1-47-1,0-28-15,1-29 16,-1-18 0,1-19-16,-10-9 15,0-9 1,0-10-16,0 0 15,0 0 1,0 0-16,0 0 16,0-19-1,0-19-15,-10-27 16,-18-10 0,-38-19-16,-37 0 15,46 47 1</inkml:trace>
  <inkml:trace contextRef="#ctx0" brushRef="#br0" timeOffset="134414.26">1063 16402 0,'0'0'0,"19"0"16,28 9 0,75 1-16,76-10 15,28 9 1,28-9 0,47-19-16,75 1 15,47-11 1,19 1-16,10 10 15,37 8 1,38 1-16,47 18 16,0 1-1,-1-1-15,1 10 16,-19 9 0,19 0-16,-66 0 15,-56 0 1,-29 0-16,-65-9 15,-48 0 1,-47 0-16,-46-1 16,-57-8-1,-29-1-15,-37 1 16,-28-1 0,-19 0-16,-28-9 15</inkml:trace>
  <inkml:trace contextRef="#ctx0" brushRef="#br0" timeOffset="138254.2">15861 1812 0,'0'0'0,"0"10"0,0 27 16,-10 48 0,10 37-16,0 9 15,10-18 1,-1-29-16,1-18 15,-1-29 1,1 1-16,8-19 16,1-10-1,9-9-15,19-19 16,10-9 0,9-19-16,0-19 15,-10-9 1,-18 10-16,-10 18 15,-9 19 1,-10-1-16,-9 20 16,0 0-1,0 9 1,9 9-16,10 10 16,10 28-1,18 18-15,0 1 16,0-10-1,9 1-15,1-20 16,-10-9 0,-10-9-16,1-19 15,-1 0 1,1-19-16,-10 1 16,-9-29-1,-9-19-15,-20-18 16,-18-10-1,-10 9-15,10 20 16,0 18 0,0 19-1,9 9-15,0 9 16</inkml:trace>
  <inkml:trace contextRef="#ctx0" brushRef="#br0" timeOffset="139564.26">16275 2347 0,'9'0'0,"10"0"15,37 10-15,39-10 16,17 0 0,-8 0-1,-29-19-15,-18 0 16,-20 10-16,-18-10 16,-10 9-1,-9-8-15,-28-1 16,-19-9-1,-28 9-15,-10 10 16,1 18 0,-1 19-16,19 19 15,28-9 1,20-1 0,27 10-16,29 0 15,46 0-15,29-19 16,19-19-1,-19-18 1,-38-10-16,-28-9 16,-19-9-1,-28-20-15,-56-27 16,-66-19 0,-57 18-16,-9 38 15,0 47 1,-151 38-16</inkml:trace>
  <inkml:trace contextRef="#ctx0" brushRef="#br0" timeOffset="143508.91">14318 3980 0,'0'0'0,"0"0"0,0 0 16,0 9 0,0 10-16,-9 9 15,-1 28 1,10 29-16,10 27 16,-1 1-1,10-19-15,0-10 16,0-28-1,-10-18-15,-9 0 16,9-20 0,-9 1-16,0-19 15,0 0 1,0 0 0,0-9-16,0-10 15,0-19-15,0 1 16,0-1-1,0-9 1,0 0-16,0 1 16,10-1-1,-1 0-15,1 0 16,8 0 0,1 0-16,0 19 15,0 0 1,9 18-16,0 1 15,0 0 1,1 9-16,-1 9 16,-9 0-1,0 19-15,-1 1 16,1 18 0,0-10-16,-10 1 15,-9-1 1,0-18-16,0 0 15,0-10 1,0-9-16,0 0 16,0 0-1,10 0-15,-1-19 16,1-18 0,-1-1-1,10-18-15,9 9 16,0 0-1,1 19-15,-1 19 16,0-1 0,0 20-16,10-1 15,-1 19 1,1 0-16,0 19 16,-1 28-1,-8 10-15,-11 8 16,-8-8-1,-1-10-15,-9-19 16,0-9 0,0-9-1,0-20-15,10 1 16,-10-19-16</inkml:trace>
  <inkml:trace contextRef="#ctx0" brushRef="#br0" timeOffset="143781.64">15692 4355 0,'0'0'0,"0"0"0,0 0 15,0 9 1,0 1-16,0 18 15,9 19 1,0 0-16,1 0 16,-1 0-1,1-10-15,-10-9 16,0-9 0,0-19-16</inkml:trace>
  <inkml:trace contextRef="#ctx0" brushRef="#br0" timeOffset="143972.82">15541 3989 0,'0'0'0,"0"0"15,0 0-15,9 0 16,1 0-1,-1-9-15,10 9 16,-10 0 0</inkml:trace>
  <inkml:trace contextRef="#ctx0" brushRef="#br0" timeOffset="144514.15">15842 4852 0,'0'0'16,"0"0"-16,0 0 16,0 0-16,9 0 15,10-19 1,28-27 0,29-29-16,8-38 15,-18 0 1,-19 29-16,-9 9 15,-19 28 1,-1 19-16,-18 0 16,0 9-1,0 9-15,0 1 16,0 0 0,0 9-16,0 0 15,-9 9 1,0 0-16,-1 1 15,1 18 1,18 0-16,1 19 16,18 9-1,9 1-15,1-1 16,0 0 0,-19-9-1,-1-9-15,-18-1 16,0 1-16,-9-10 15,-10 0 1,-19 10 0,1-20-16,9 1 15,-10 0 1,19-19-16</inkml:trace>
  <inkml:trace contextRef="#ctx0" brushRef="#br0" timeOffset="144870.4">17244 4289 0,'0'0'0,"0"0"0,0 0 16,0 0-1,-19 0 1,-19 10-16,-9 8 16,-28 11-1,9 18-15,19 18 16,10-9 0,18 1-16,19-1 15,19 0 1,9-9-16,19-9 15,19-1 1,28-9-16,9-18 16,19-20-1,-56-8-15</inkml:trace>
  <inkml:trace contextRef="#ctx0" brushRef="#br0" timeOffset="145180.84">17771 3379 0,'0'0'0,"0"0"16,0 0-16,0 10 16,0 27-1,-10 29-15,1 56 16,-1 47-1,10 9-15,0 0 16,0-18 0,0-20-16,0-36 15,0-20 1,0-18-16,10-19 16,-1-10-1,10-9-15,-10-18 16</inkml:trace>
  <inkml:trace contextRef="#ctx0" brushRef="#br0" timeOffset="146196.62">18448 4439 0,'0'0'0,"0"0"0,-19-9 15,0 0 1,-18-1-16,-1 1 16,-9 18-1,9 1-15,10 8 16,0 11 0,0-1-16,18 0 15,10-9 1,10-1-16,-1-8 15,19-1 1,10-9-16,9-19 16,19-9-1,9-28-15,-18 0 16,-1-1 0,-18-8-16,-1 18 15,-18 9 1,0 10-1,-10 0-15,1 19 16,-1-1-16,1 10 16,-1 10-1,19 18 1,0 19-16,10 18 16,0 20-1,-1 9-15,-18-1 16,-10-18-1,-9-18-15,0-1 16,-18-18 0,8-10-16,-9-10 15,1-8 1,8-10-16,1 0 16,-1-19-1,1 0-15,18-18 16,29-19-1,37-20-15,19 1 16,19-9 0,-9 18-16,-20 10 15,-8 9 1,-29 0-16,-10 10 16,-18 8-1,0 1 1,-19 10-16,0 8 15,-9 1 1,-1-1-16,-9 1 16,10 9-1,0 0-15,-1 9 16,1 1 0,18 18-16,10 9 15,19 20 1,27 8-16,1 1 15,-9 0 1,-20-10-16,1-9 16,-19-9-1,-19-1-15,0-9 16,-19 0 0,-28 10-1,-10-19-15,10-1 16,0-18-1,29 0-15</inkml:trace>
  <inkml:trace contextRef="#ctx0" brushRef="#br0" timeOffset="146464.69">20311 4336 0,'0'0'0,"0"0"0,0 0 16,0 0 0,0 10-16,0-1 15,0 29 1,0 8 0,0 20-16,0-10 15,0 1-15,0-10 16,0-10-1,0-18-15,0-19 16</inkml:trace>
  <inkml:trace contextRef="#ctx0" brushRef="#br0" timeOffset="146623.16">20329 3933 0,'0'0'0,"0"0"15,0 0 1,0 0-16,10-10 16,-1 1-1,-9 9-15</inkml:trace>
  <inkml:trace contextRef="#ctx0" brushRef="#br0" timeOffset="147134.32">21148 4158 0,'0'0'0,"9"0"16,10 0-16,9-9 16,19-10-1,10 0-15,-1-9 16,1 0-1,-20 0-15,1-10 16,-10-9 0,-9-9-16,-19-19 15,-19 9 1,-9 0-16,-19 20 16,-10 8-1,10 19-15,-9 29 16,-10 18-1,0 37-15,0 57 16,10 38 0,18 28-16,10 9 15,19 28 1,-1-9-16,10 9 16,-9-9-1,-1-57-15,1-37 16,-10-19-1,0-18 1,10-38-16,0-10 16,-1-18-1,10-19-15,0 0 16,-9-10 0</inkml:trace>
  <inkml:trace contextRef="#ctx0" brushRef="#br0" timeOffset="147348.4">20790 4665 0,'0'0'0,"10"0"0,-1-19 16,10 0 0,9 0-16,19 1 15,10-11 1,9 20-16,9 0 15,0 9 1,0 0-16,-46 0 16</inkml:trace>
  <inkml:trace contextRef="#ctx0" brushRef="#br0" timeOffset="147614.49">21665 4308 0,'0'0'0,"0"0"16,0 0-16,0 0 15,0 0 1,0 9-16,0 20 16,0 8-1,0 10-15,0 9 16,0 1-1,0-20-15,-9 1 16,9-10 0,0-19-16</inkml:trace>
  <inkml:trace contextRef="#ctx0" brushRef="#br0" timeOffset="147766.04">21703 4074 0,'0'0'0,"0"0"15,0 0 1,0 0-16,0 0 16,0 0-1,9 0-15,1 0 16,-1 0 0</inkml:trace>
  <inkml:trace contextRef="#ctx0" brushRef="#br0" timeOffset="148114.1">21900 4402 0,'0'0'0,"0"0"0,10 0 15,-1 0 1,1 0-16,18-9 16,0-10-16,0 0 15,-9 0 1,0 0-16,0 1 15,0-1 1,-19 0-16,0 10 16,-10-1-1,-18 1-15,-19 18 16,-10 20 0,-8 27-1,18 10-15,18-1 16,20 1-1,18-10-15,20 0 16,27-9 0,38-9-16,-37-19 15</inkml:trace>
  <inkml:trace contextRef="#ctx0" brushRef="#br0" timeOffset="148613.92">22841 3576 0,'0'0'0,"0"0"0,0 0 16,0 0 0,0 10-16,-19 27 15,1 38 1,-20 47-16,10 10 15,-1-10 1,20-10-16,0-18 16,18-19-1,-9-19-15,0-18 16,0-10 0,0-9-16,0-19 15,0 0 1,-9 0-16,-20-19 15,-8-19 1,-20 1-16,1 9 16,-1 18-1,10 1-15,0 18 16,19 1 0,19-1-16,-1 1 15,10-1 1,10 10-1,9-1-15,18 1 16,29 0 0,38-10-16,-48-9 15</inkml:trace>
  <inkml:trace contextRef="#ctx0" brushRef="#br0" timeOffset="148867.07">23133 4158 0,'0'0'0,"0"0"16,0 0-16,0 0 16,9-9-1,1-1-15,18 1 16,0-1-1,19 1-15,19 0 16,9-1 0,-9 20-1,-38-10-15</inkml:trace>
  <inkml:trace contextRef="#ctx0" brushRef="#br0" timeOffset="149037.56">23236 4271 0,'0'0'15,"0"0"-15,0 0 0,10 0 16,9 0 0,28 9-16,-10-9 15</inkml:trace>
  <inkml:trace contextRef="#ctx0" brushRef="#br0" timeOffset="151164.22">14958 6898 0,'0'0'0,"0"0"0,0 0 16,-19 0-1,0 9-15,-18 0 16,-1 1 0,0 18-16,-18 9 15,-1 20 1,1 8-16,9 1 16,0 19-1,19-10-15,9 0 16,9 0-1,20-19-15,9 0 16,18-9 0,10 9-16,19-18 15,0-10 1,9-9-16,1-10 16,-29-9-1</inkml:trace>
  <inkml:trace contextRef="#ctx0" brushRef="#br0" timeOffset="151847.51">15739 6382 0,'0'0'0,"0"9"15,0 28-15,-19 29 16,0 47-1,0 37 1,-9 38-16,0-10 16,18-19-16,1-37 15,-1-19 1,10-27 0,0-20-16,0-19 15,0 1 1,0-19-16,0-1 15,0-8 1,10-1-16,-10-9 16</inkml:trace>
  <inkml:trace contextRef="#ctx0" brushRef="#br0" timeOffset="153015.48">16181 7151 0,'0'0'0,"0"0"0,-19-9 16,0-1 0,-19 1-16,-9-1 15,-18 10 1,-11 19-1,10 9-15,19 10 16,10-1 0,18-18-16,10 0 15,-1 0 1,20-1-16,-1-8 16,0-1-1,20 1-15,-1-10 16,9 0-1,1 0-15,0 0 16,-10 0 0,0 9-16,0 0 15,1 19 1,8 1-16,10-1 16,0 0-1,0-9-15,10-1 16,-10-18-1,0 0-15,0-9 16,0-10 0,0-28-1,0-18-15,9-29 16,-18 0 0,0 19-16,-19 19 15,-1 18 1,-8 10-16,-1 9 15,1 10 1,-1 0-16,0 18 16,20 10-1,-1 37-15,9 38 16,1 9 0,-19-9-16,-19 0 15,-9-1 1,-20-17-16,-8-20 15,8-19 1,1-18-16,9 0 16,10-19-1,9 0-15,0 0 16,19-10 0,28-27-1,28-19-15,19-19 16,10 0-1,-1-10-15,-9 10 16,-19 9 0,-27 1-16,-11 18 15,-18 0 1,-19 19-16,0 0 16,-9 9-1,-10 9-15,0 1 16,-19 18-1,10 1-15,0 18 16,9 0 0,10 0-16,9 19 15,18 0 1,20 19-16,9-10 16,19 10-1,-10-10 1,1 0-16,-20-18 15,-18-1-15,-9 1 16,-20-10 0,-18 10-1,-19-1-15,-9-9 16,27-18 0</inkml:trace>
  <inkml:trace contextRef="#ctx0" brushRef="#br0" timeOffset="153234.19">18034 7292 0,'0'0'0,"0"0"0,0 0 15,0 9 1,0 10-16,0 18 15,-19 20 1,0 18-16,1 0 16,8-38-1</inkml:trace>
  <inkml:trace contextRef="#ctx0" brushRef="#br0" timeOffset="153418.46">17752 6907 0,'0'0'0,"0"0"16,0 0-16,0 0 16,19 9-1,-10-9-15</inkml:trace>
  <inkml:trace contextRef="#ctx0" brushRef="#br0" timeOffset="153884.09">18636 7320 0,'0'0'0,"9"0"15,20-10 1,18-8-16,0-20 15,9-18 1,1-10-16,-20-9 16,-8 0-1,-11-19-15,-18 0 16,-18 19 0,-1 10-16,-10 27 15,-8 10 1,-1 19-16,-18 27 15,-1 29 1,1 38-16,9 46 16,19 38-1,9 19-15,9-1 16,10 1 0,0 0-16,-9-29 15,0-18 1,-1-19-16,1-38 15,-1-9 1,1-28-16,0-9 16,-1-20-1,1-18 1,9 0-16</inkml:trace>
  <inkml:trace contextRef="#ctx0" brushRef="#br0" timeOffset="154229.54">18448 7648 0,'0'0'0,"9"0"16,1-9-16,9-10 15,28 0 1,18-9-16,20 0 16,19 0-1,8 0-15,1 9 16,-19 10-1,-18-1-15,-20 1 16,-18 9 0,-1 0-16,-18 9 15,0 1 1,0 18-16,-19 19 16,0 18-1,0 1 1,-10-10-16,1-9 15,0-9 1,-1-20-16,10-8 16</inkml:trace>
  <inkml:trace contextRef="#ctx0" brushRef="#br0" timeOffset="154390.69">19257 6954 0,'0'0'16,"0"0"-16,0 0 15,9 9-15,20 10 16,-11-10 0</inkml:trace>
  <inkml:trace contextRef="#ctx0" brushRef="#br0" timeOffset="154739.57">19897 7554 0,'0'0'0,"9"0"16,0 0-16,20-18 16,-1-1-1,0-9-15,-9 0 16,-19-10-1,0 10-15,-9 0 16,-10 9 0,-28 10-16,-10 18 15,1 10 1,-1 18-16,10 10 16,19 0-1,19-9 1,18 9-16,29-10 15,28 1 1,46-1-16,20-18 16,-66-19-1</inkml:trace>
  <inkml:trace contextRef="#ctx0" brushRef="#br0" timeOffset="155198.81">20800 6569 0,'0'0'0,"0"0"0,0 0 16,0 0-1,0 10-15,-19 18 16,0 66 0,0 65-16,1 29 15,8-19 1,1-29-16,-1-18 15,10-28 1,0-38-16,0-18 16,0-19-1,0-1 1,-9-18-16,-1 0 16,-18-28-1,-28-9-15,-10-10 16,10 0-1,-1 19-15,10 9 16,9 10 0,10 18-16,0 0 15,9 10 1,10 0-16,-1 0 16,20 0-1,18 9-15,38 0 16,37 9-1,-46-18-15</inkml:trace>
  <inkml:trace contextRef="#ctx0" brushRef="#br0" timeOffset="156430.84">14883 8277 0,'0'0'0,"0"0"0,0 0 16,0 0-1,-10 9-15,-18 1 16,-19 18 0,-19 28-16,0 10 15,19-1 1,9 10-16,20-18 15,8-10 1,20-10-16,-1 1 16,19-20-1,1 1-15,-1 0 16,9-19 0,10 0-16,0 0 15,0-9 1,-9-1-1,9 1-15,0-1 16,0 10 0,0 10-16,0-1 15,10 10 1,-1 0-16,1 0 16,-20-1-1,1-18-15,0 0 16,-20 0-1,1-9-15,-9-10 16,-10 0 0,0 1-16,-19-1 15,0 9 1,-19 1-16,-18 0 16,-10 18-1,0 0-15,38 1 16</inkml:trace>
  <inkml:trace contextRef="#ctx0" brushRef="#br0" timeOffset="156924.1">15372 8586 0,'0'0'0,"9"0"0,10 0 16,9 0 0,29 0-16,8 10 15,11-1 1,-1 10-16,0 9 15,-18 0 1,-10 10 0,-10-1-16,-18 10 15,-19 0-15,-9 9 16,-29 1 0,0-20-16,10-18 15,0-19 1,0 0-1,0-19-15,18-28 16,20-18 0,8-29-16,29 9 15,0 1 1,19 18-16,-9 19 16,-1 19-1,1 19-15,-29 9 16</inkml:trace>
  <inkml:trace contextRef="#ctx0" brushRef="#br0" timeOffset="157320.64">16153 8661 0,'0'0'0,"9"0"0,10-18 16,18-1-1,10-9-15,19 0 16,19 9 0,0 10-1,-1 18-15,10 10 16,-28 9 0,-19 9-16,-9 10 15,-29 10 1,-18-1-16,-29 0 15,-9-9 1,0-19-16,10-28 16,-1 0-1,10-19-15,-1 1 16,20-10 0,9-10-16,19-9 15,28-9 1,38 9-16,-38 19 15</inkml:trace>
  <inkml:trace contextRef="#ctx0" brushRef="#br0" timeOffset="158132.06">17554 8812 0,'0'0'0,"0"0"0,0 0 16,0 0-1,0 0-15,-9 0 16,-29 0 0,-28 9-16,-9 0 15,0 20 1,9-1 0,19 9-16,19-9 15,9 10-15,9-1 16,20 1-1,9-10-15,28 0 16,28-9 0,19-19-16,19-19 15,-10-9 1,-18-9 0,-19-1-16,-19-9 15,-19 19-15,-9 0 16,-19 9-1,0 10 1,0 9-16,0 0 16,0 9-1,-9 10-15,-1 9 16,20 19 0,-1 0-16,10-10 15,9 1 1,0-19-16,29-1 15,18-18 1,10-18-16,-1-29 16,-8-38-1,-1-46-15,-28-29 16,-19-8 0,-28 17-16,0 29 15,-19 38 1,0 28-1,1 28-15,-1 18 16,0 20-16,-19 18 16,1 37-1,-1 57 1,10 28-16,19 10 16,9-10-1,18-9-15,20-19 16,18-10-1,10 1-15,10-29 16,-20-27 0,0-20-16,-27-18 15,-20-19 1</inkml:trace>
  <inkml:trace contextRef="#ctx0" brushRef="#br0" timeOffset="158336.2">17827 8464 0,'0'0'0,"19"0"0,18-9 15,39-10 1,46-9-16,29 0 15,37 9 1,160-28-16</inkml:trace>
  <inkml:trace contextRef="#ctx0" brushRef="#br0" timeOffset="-207166.4">24883 3595 0,'0'0'0,"0"0"16,0 9-1,0 29-15,0 37 16,0 38 0,0 18-1,-10-9-15,10-19 16,10-18-16,-1-39 16,0-8-1,20-10 1,-1-9-16,19-19 15,19-9-15,0-29 16,-1-28 0,1-9-1,-19 10 1,-9-1-16,-19 19 16,0 19-16,-10 9 15,0 10 1,-9-1-16,0 10 15,10 10 1,-1 8-16,1 39 16,8 27-1,11 10-15,-1-19 16,0-9 0,10-29-16,9 1 15,0-19 1,0-19-16,19-19 15,0-28 1,9-47 0,-19-28-16,-9-28 15,-37 0 1,-20 18-16,-9 39 16,-18 18-1,-1 37-15,1 19 16,-29 19-1,28 10-15</inkml:trace>
  <inkml:trace contextRef="#ctx0" brushRef="#br0" timeOffset="-206416.91">26519 4374 0,'0'0'16,"0"0"-16,0 0 15,0 19-15,-9 18 16,-10 29 0,0 18-16,10 10 15,18 0 1,20-10-16,-1-9 16,19-18-1,19-10-15,0-19 16,-10-10-1,-28-18-15</inkml:trace>
  <inkml:trace contextRef="#ctx0" brushRef="#br0" timeOffset="-206127.05">26454 4017 0,'0'0'0,"0"0"0,0 0 15,9 0-15,10 0 16,9 0 0,10-9-16,-1-1 15,-8 1 1,-11 0-16,1-1 15,-19 1 1,0 9-16,-9 0 16,-38 19-1,9-10 1</inkml:trace>
  <inkml:trace contextRef="#ctx0" brushRef="#br0" timeOffset="-205484.09">27667 4008 0,'0'0'0,"0"0"16,0 0-16,0 0 15,10 0 1,18 9-16,9-9 15,20 0 1,9-9-16,9-1 16,-19-8-1,-9-1-15,-9-9 16,-19-10 0,0 1-16,-19-1 15,-19 10 1,-9 0-16,-19 0 15,-10 18 1,-18 29-16,-19 19 16,9 27-1,1 10-15,18 19 16,28 0 0,19 0-16,19 0 15,19 0 1,28-10-16,19-18 15,19-19 1,28-19 0,37-19-16,19-28 15,-9-18 1,-84 9-16</inkml:trace>
  <inkml:trace contextRef="#ctx0" brushRef="#br0" timeOffset="-200932">27959 2497 0,'0'0'0,"0"0"16,9 0-16,29 0 15,37 0 1,47-19-16,38 1 16,28-20-1,1-9-15,-11 0 16,-18 19 0,-28 19-16,-29-1 15,-37 1 1,-37 0-16</inkml:trace>
  <inkml:trace contextRef="#ctx0" brushRef="#br0" timeOffset="-200464.76">30320 1812 0,'0'0'0,"0"10"16,-9 8-16,-10 29 16,-19 19-1,-9 19-15,-9-1 16,-10-9-1,-9-19-15,9-9 16,9-19 0,1-18-16,9-10 15,0-28 1,0-19-16,19-19 16,9-9-1,19-9-15,9 27 16,10 20-1,9 18-15,38 28 16,47 48 0,28 46-1,19 38-15,-10-1 16,1-8 0,18 8-16,104 67 15</inkml:trace>
  <inkml:trace contextRef="#ctx0" brushRef="#br0" timeOffset="-197812.16">29821 1897 0,'0'0'0,"0"0"0,0 0 16,0 19 0,-9 37-16,0 75 15,-10 47 1,-9 38-1,-10 9-15,0-9 16,1-28 0,9-29-16,-1-18 15,1-28 1,19-29-16,-1-18 16,10-29-1,-9-9-15,9-28 16,0 0-1</inkml:trace>
  <inkml:trace contextRef="#ctx0" brushRef="#br0" timeOffset="-197500.94">29859 2038 0,'0'0'0,"10"-10"0,-1-9 16,0 1 0,10 8-16,9 1 15,19 18 1,19 29 0,19 18-16,-10 19 15,-9 0 1,-38 0-16,-18 0 15,-20-9 1,-56 9-16,-46 19 16,-39-28-1,76-38-15</inkml:trace>
  <inkml:trace contextRef="#ctx0" brushRef="#br0" timeOffset="-197033.82">30734 2600 0,'0'0'0,"0"0"16,0 0-1,0 0-15,9 10 16,1-10 0,18 0-16,0 0 15,0-10 1,1-8-16,-10-10 16,-1-10-1,-8-9-15,-10 10 16,0 8-1,-10 11-15,-8 8 16,-1 20 0,-19 8-16,-9 39 15,0 27 1,19 10-16,9 0 16,19-19-1,19-19-15,9-9 16,28-9-1,10-20-15,-28-8 16</inkml:trace>
  <inkml:trace contextRef="#ctx0" brushRef="#br0" timeOffset="-196733.17">31186 2159 0,'0'0'0,"9"0"16,0 0-16,20-9 16,-1 0-1,19 18-15,19 10 16,28 18 0,9 29-1,-18 9-15,-19 0 16,-19 0-16,-28-9 15,-10-10 1,-18-9-16,-20-9 16,-8-1-1,-10-18 1,19-19-16</inkml:trace>
  <inkml:trace contextRef="#ctx0" brushRef="#br0" timeOffset="-196253.72">31929 2300 0,'0'0'0,"9"0"0,19 0 15,19 0 1,0 0-16,0-9 16,19-1-1,0-8-15,-9-1 16,-1 0-1,1 0-15,-10-18 16,-10-1 0,1-9-16,-19 1 15,-1-1 1,-18 0-16,-9 0 16,-10 19-1,0 9-15,1 9 16,-1 20-1,-19 37 1,-18 56-16,9 56 16,18 39-1,20 8-15,0 0 16,-10-18 0,0-19-16,-19 28 15,1-9 1,9-57-16,-1-37 15,10-19 1,10-19-16,0-28 16,9-18-1,0-10-15</inkml:trace>
  <inkml:trace contextRef="#ctx0" brushRef="#br0" timeOffset="-196034.03">32183 2657 0,'0'0'0,"9"0"15,1-10 1,18 1-16,19 0 16,19-1-1,28 1-15,19 18 16,0 1-1,-19-1-15,-47 0 16</inkml:trace>
  <inkml:trace contextRef="#ctx0" brushRef="#br0" timeOffset="-195466.35">31543 2826 0,'0'0'0,"0"0"0,0 0 16,0 0-16,0 0 15,0 0 1,9 0-16,1 0 16,-1-10-1,1 1-15,-1-10 16,0 10 0,1-10-16,-1 0 15,1 0 1,9-18-16,-1-19 15,11-10 1,-1-19 0,19-8-16,0-1 15,0 0 1,0 19-16,0 19 16,-19 28-1</inkml:trace>
  <inkml:trace contextRef="#ctx0" brushRef="#br0" timeOffset="-194862.68">32775 2544 0,'0'0'0,"0"0"16,0 0-16,-18 10 15,-1-1 1,0 19-16,0 0 16,10 19-1,-1-9-15,20-1 16,-1 1 0,1-20-1,8 1-15,11-19 16,-11 0-1,1-9-15,0-10 16,0-18 0,-19-1-16,-19 1 15,-9-1 1,0 10-16</inkml:trace>
  <inkml:trace contextRef="#ctx0" brushRef="#br0" timeOffset="-194282.77">32898 2281 0,'0'0'0,"9"0"0,1-9 15,-1 0 1,10 9-16,9 9 16,0 19-1,10 29-15,-1 27 16,-18 19 0,-9 10-16,-20-19 15,-9-19 1,-9-19-16,0-19 15,0-18 1,9-19-16,0-19 16,10-27-1,9-48-15,19-19 16,18-9 0,38-9-1,20 9-15,-1 9 16,18 19-1,-8 29-15,-29 37 16,66 9 0</inkml:trace>
  <inkml:trace contextRef="#ctx0" brushRef="#br0" timeOffset="-193382.85">22145 7292 0,'0'0'0,"9"0"0,29-19 15,28-9 1,28-10-16,28 1 15,-9 9 1,0 18-16,-19 1 16,-47 9-1</inkml:trace>
  <inkml:trace contextRef="#ctx0" brushRef="#br0" timeOffset="-193198.18">22145 7507 0,'0'0'0,"9"0"0,38 10 16,66-10-16,123-10 15,140-8 1</inkml:trace>
  <inkml:trace contextRef="#ctx0" brushRef="#br0" timeOffset="-192350.99">24205 6832 0,'0'0'0,"0"0"0,0 0 15,0 19 1,-9 37-16,-1 38 15,1 9 1,18 10 0,1-20-16,9-27 15,-1-19-15,1-19 16,0-9 0,0-10-16,9-9 15,0-18 1,19-11-16,-9-8 15,0-1 1,-1-9-16,-18 19 16,0 0-1,-10 19-15,1-1 16,-10 1 0,9 9-16,1 9 15,18 10 1,0 9-1,10 10-15,-1-1 16,10 1 0,-9-1-16,0-18 15,-10 0 1,9-19-16,10 0 16,0-19-1,1-9-15,-11-19 16,1-19-1,-19-9-15,-19-9 16,-19-10 0,0 19-16,0 19 15,0 9 1,1 19-16,8 18 16</inkml:trace>
  <inkml:trace contextRef="#ctx0" brushRef="#br0" timeOffset="-191716.72">25607 7639 0,'0'0'0,"0"0"15,0 9 1,0 10-16,-9 18 16,-1 20-1,1 27-15,-1 19 16,1-9-1,18-19-15,1-18 16,-1-1 0,10-19-16,0-18 15,9 0 1,0-10 0,-9-9-16</inkml:trace>
  <inkml:trace contextRef="#ctx0" brushRef="#br0" timeOffset="-191438.71">25513 7461 0,'0'0'0,"0"0"15,0 0 1,0 0-16,0 0 15,9 0 1,1-10-16,-1-9 16,10 1-1,0-1-15,0-9 16,-10 0 0,-9 18-16,0 1 15,0 9 1,0 0-16</inkml:trace>
  <inkml:trace contextRef="#ctx0" brushRef="#br0" timeOffset="-190799.97">26670 7461 0,'0'0'0,"0"0"15,0 0-15,0 0 16,9 0-1,1 0 1,18 0-16,0-10 16,19 1-1,0-10-15,0 0 16,-9-9-16,0-9 16,-1-1-1,-18 1 1,0 8-16,-10 1 15,-9 0 1,0 0-16,-19 19 16,1-1-1,-20 1-15,-28 28 16,-9 27 0,-10 20-16,29 9 15,18 0 1,10-9-16,19-10 15,18 1 1,10-1-16,9-19 16,19 1-1,9-1-15,10-18 16,0-9 0,9-10-16,1-10 15,-10-9 1,9-9-1,-38 9-15</inkml:trace>
  <inkml:trace contextRef="#ctx0" brushRef="#br0" timeOffset="-189764.36">27611 6091 0,'0'0'0,"0"0"16,0 0 0,0 0-16,0 0 15,0 0 1,0 0-16,0 0 15,0 0 1,0 0-16,0 0 16,0 0-1,9-10-15,-9 1 16,0-10 0,0 10-1,0-1-15,0 1 16,0 9-1,0 19-15,10 18 16,-1 38 0,10 38-16,-10 18 15,1-18 1,-10 0-16,0-29 16,0-9-1,0-9-15,-10-29 16,10-9-1,0-9-15,0-19 16,0 0 0,0-9-16,-19-19 15,1-47 1,-11-47 0,20-29-16,18 11 15,1 27-15,18 10 16,0 9-1,10 19 1,9 9-16,-10 19 16,11 19-1,-11 10-15,1 8 16,-1 20 0,1 8-16,-19 10 15,0 19 1,-19 0-16,-38 28 15,-47 29 1,-28-1-16,-18-9 16,65-57-1</inkml:trace>
  <inkml:trace contextRef="#ctx0" brushRef="#br0" timeOffset="-189300.9">28147 6316 0,'0'0'0,"0"0"0,0 0 16,0 0-1,9 0-15,1 0 16,-1 0 0,10 0-16,0-9 15,0-1 1,-1-9-16,-8 1 16,-1-1-1,-9 9-15,0 1 16,0 0-1,0 9-15,0 0 16,-19 9 0,10 10-16,0 18 15,-1 20 1,20-1 0,-1 0-16,19 1 15,0-20 1,20 1-16,-20-29 15</inkml:trace>
  <inkml:trace contextRef="#ctx0" brushRef="#br0" timeOffset="-188512">28711 6025 0,'0'0'0,"0"0"0,10 0 16,-1-9-16,10-1 16,9 1-1,10 9-15,18 9 16,20 19 0,-1 19-16,0 0 15,-18 10 1,-20-11-16,-18-8 15,-19 0 1,-9-1 0,-10-18-16,0-10 15,0-9 1,0 0-16,1-19 16,8-18-1,10-1-15,10-18 16,18 9-1,0 0-15,10 10 16,9 9 0,0-1-16,0 1 15,19 10 1,-1-1-16,11 0 16,-10 0-1,9-9-15,-19 9 16,1-9-1,-1-9-15,1-1 16,-20 1 0,1-1-1,-19-9-15,-1 10 16,-18-1 0,0 1-16,-18 8 15,-11 1 1,-8 19-16,-1 18 15,-18 29 1,-1 27-16,10 39 16,10 46-1,18 37-15,28 20 16,1-10 0,-10-19-16,0-18 15,-10-29 1,-9-28-16,1-18 15,-1-20 1,0-18-16,10-19 16,-1-18-1</inkml:trace>
  <inkml:trace contextRef="#ctx0" brushRef="#br0" timeOffset="-188015.96">29304 6382 0,'0'0'0,"9"-10"16,1-9-16,-1 1 15,20-1 1,8-9-16,10 0 16,10 9-1,8 9-15,1 1 16,10 0-1,-11 9-15,-18 0 16,-9 0 0,-19 0-16,0 9 15,0 0 1,-10 1-16,0-1 16,1 19-1,9 19-15,-1 0 16,11-9-1,-1-1 1,0-18-16,0 0 16,1-19-1,18 0-15,0-19 16,-10 0 0,1-18-16,-19-1 15,-19 1 1,-10-20-16,-18 10 15,-10 19 1,1 0-16,-10 19 16,19 9-1</inkml:trace>
  <inkml:trace contextRef="#ctx0" brushRef="#br0" timeOffset="-187567.09">30245 6025 0,'0'0'0,"9"0"0,1-19 15,-1 1 1,0-1-16,10 0 16,0 10-1,9-1-15,10 20 16,9-1-1,19 19-15,0 19 16,0 19 0,-10-1-16,-18 1 15,-10 0 1,-9-19-16,-19-10 16,0-18-1,-10 0-15,1-10 16,-1-9-1,10 0 1,-9-19-16,0-28 16,18-37-16,19-10 15,0 10 1,10-1-16,0 20 16,-1 18-1,1 9-15,-29 29 16</inkml:trace>
  <inkml:trace contextRef="#ctx0" brushRef="#br0" timeOffset="-186444.88">31280 6006 0,'0'0'0,"0"0"16,0 0-16,0 0 15,-19 0 1,0 0-16,-9 10 16,-10-1-1,10 10-15,0 0 16,-1-1 0,20 1-16,0 0 15,9 0 1,9-10-1,0 0-15,1 1 16,9-10 0,0 0-16,-1 0 15,11-10 1,-11 1-16,1 0 16,0-1-1,0 1-15,0-1 16,-10 10-1,10 0-15,0 0 16,9 0 0,-9 0-16,0 0 15,-1 0 1,1 0-16,0 0 16,0 0-1,0-18-15,-1-1 16,1-19-1,9-8 1,1-11-16,-1-8 16,-9 18-1,0 18-15,-1 1 16,1 19 0,9 0-16,1 18 15,-1 19 1,0 19-16,-9 0 15,0 0 1,-19-10-16,0 1 16,0-19-1,0-1-15,-10-18 16,10 0 0,-9-9-16,-10-19 15,10-28 1,9-10-16,9 0 15,0 19 1,10 19-16,0 0 16,0 19-1,9 18-15,0 0 16,19 20 0,-9-1-1,0 9-15,-20-9 16,1-9-1,-9 0-15,-1-10 16,0-9 0,1 0-16,-1-9 15,20-19 1,-1-10-16,9-9 16,1 19-1,0 0-15,-20 19 16,1 18-1,9 10-15,1 28 16,-10 28 0,-1 9-16,-18 19 15,0-9 1,-9-28-16,0-19 16,-1-28-1,10-10-15,0-9 16</inkml:trace>
  <inkml:trace contextRef="#ctx0" brushRef="#br0" timeOffset="-185974.69">32615 5781 0,'0'0'0,"10"-28"0,9-10 16,0 1 0,-1-10-16,-8 19 15,-10 0 1,0 18-16,-10 1 15,-8 28 1,-20 28-16,0 28 16,10 18-1,9-8-15,29-10 16,-1-19 0,10-9-16,9-9 15,0-20 1,10-8-16,-10-10 15,0-19 1,10-18 0,-19-1-16,0 1 15,-10 8 1,-9 1-16,0 19 16,0-1-1,-19 20-15,0-1 16,1 19-1,8 1-15,1-1 16,18-10 0,1 11-1,27-1-15,29 0 16,28-9-16,-37-10 16</inkml:trace>
  <inkml:trace contextRef="#ctx0" brushRef="#br0" timeOffset="-181097.06">19473 5237 0,'0'0'0,"0"0"16,0 9-16,-18 10 15,-1 19 1,-10 37-16,1 18 15,9 11 1,10 8-16,18-27 16,1-20-1,-1-27-15,10-1 16,9-18 0,10 0-1,18-19-15,10 0 16,0-19-1,-9-9-15,-10 0 16,-10-10 0,-18 10-16,0 0 15,-10 19 1,1-1-16,-10 1 16,0 9-1,9 9-15,10 1 16,9 18-1,19 0-15,0 10 16,10-1 0,-1-18-16,10 0 15,0-19 1,0-19 0,-1 0-16,-8-18 15,-19-20-15,-10-8 16,-9-20-1,-29-18 1,-9 9-16,-18 10 16,-1 27-1,0 10-15,-27 19 16,-29 10 0,37 18-16</inkml:trace>
  <inkml:trace contextRef="#ctx0" brushRef="#br0" timeOffset="-180653.21">20969 5988 0,'0'0'0,"0"0"15,0 0-15,0 0 16,-9 9 0,-10 0-16,0 19 15,0 1 1,0 17-16,1 20 16,8-10-1,1 1-15,9-20 16,9 1-1,1-19 1,-1-1-16,-9-18 16</inkml:trace>
  <inkml:trace contextRef="#ctx0" brushRef="#br0" timeOffset="-180364.26">20875 5875 0,'0'0'0,"0"0"0,0 0 16,0 0-1,9 0-15,1 0 16,18-9 0,0-10-16,10 0 15,0 0 1,-20 0-16,1 1 15,-19 8 1,0 1-16,-9 0 16,-29-1-1,-47 20-15,29-1 16</inkml:trace>
  <inkml:trace contextRef="#ctx0" brushRef="#br0" timeOffset="-180001.13">21195 6100 0,'0'0'0,"0"0"0,9 0 16,10 0-16,28 0 16,10-19-1,8 1-15,11-1 16,8 0-1,-8-9-15,-11 9 16,-27 10 0,-19-1-16,-10 1 15</inkml:trace>
  <inkml:trace contextRef="#ctx0" brushRef="#br0" timeOffset="-179751.11">21515 5650 0,'0'0'0,"0"0"15,0 9-15,0 19 16,0 19 0,9 28-16,1 19 15,-10 9 1,0 10-16,0-19 15,-10-10 1,1-18-16,-1-19 16,10-19-1,0-19-15</inkml:trace>
  <inkml:trace contextRef="#ctx0" brushRef="#br0" timeOffset="-179450.27">22201 5462 0,'0'0'0,"0"0"16,0 0-16,0 0 16,0 9-1,-18 10-15,-11 38 16,-8 36-1,-10 29-15,0 19 16,9-10 0,10-18-16,9-19 15,0-19 1,-9-9-16,9-20 16,0-17-1,10-20-15</inkml:trace>
  <inkml:trace contextRef="#ctx0" brushRef="#br0" timeOffset="-178299.45">19718 8737 0,'0'0'0,"0"9"16,-9 10-16,-10 18 16,0 29-1,9 18-15,1 1 16,18-10-1,1-9-15,-1-10 16,10-19 0,-9-18-1,8 0-15,1-10 16,9-9 0,1 0-16,-1-19 15,19-9 1,0-9-16,-9-10 15,-1 0 1,-9 0-16,-9 19 16,0 0-1,0 18-15,-10 1 16,1 0 0,-1-1-16,0 20 15,1-1 1,-1 19-16,10 0 15,9 19 1,1 0-16,-1 0 16,9-9-1,-8-10 1,-1-10-16,9 1 16,-8-19-1,-1-9-15,0-10 16,10-18-1,-1-29-15,-8-9 16,-11-10 0,-18 10-16,-9-9 15,-10 18 1,-9 1-16,0 18 16,0 9-1,9 10-15,0 19 16,0-1-1</inkml:trace>
  <inkml:trace contextRef="#ctx0" brushRef="#br0" timeOffset="-177896.29">20884 9421 0,'0'0'0,"0"0"15,0 0 1,0 0-16,0 0 16,0 0-1,0 10-15,-9 18 16,0 19 0,-1 19-16,1-10 15,-1 0 1,10 0-1,0-18-15,0 0 16,0-20 0,0-18-16</inkml:trace>
  <inkml:trace contextRef="#ctx0" brushRef="#br0" timeOffset="-177600.85">20687 9215 0,'0'0'16,"0"0"-16,0 0 16,0 0-1,9 0-15,20 0 16,8-19-16,10 1 16,10-11-1,-10 1-15,-10 0 16,-8 0-1,-11 9-15,-18 10 16,0-1 0,0 1-1,-18 0-15,-20 9 16,10 0 0</inkml:trace>
  <inkml:trace contextRef="#ctx0" brushRef="#br0" timeOffset="-177312.75">21120 9637 0,'0'0'0,"0"0"15,9 0 1,10 0-16,18 0 16,39-19-1,18 1-15,0-10 16,-9 9 0,-20-9-16,-18 9 15,-9 10 1,-29-1-16</inkml:trace>
  <inkml:trace contextRef="#ctx0" brushRef="#br0" timeOffset="-177017.77">21487 9149 0,'0'0'0,"0"0"15,0 0-15,0 10 16,-10 18 0,1 19-16,9 18 15,0 20 1,0 18-16,0-9 16,-19 0-1,9-10-15,1-9 16,0-18-1,-1-20-15,1-9 16,9-9 0,0-19-16</inkml:trace>
  <inkml:trace contextRef="#ctx0" brushRef="#br0" timeOffset="-176689.15">21966 8934 0,'0'0'0,"0"0"15,0 0-15,0 9 16,0 10 0,-19 37-16,1 28 15,-1 48 1,0 9-16,0-1 15,10-8 1,-1-10-16,1-19 16,0-28-1,-1-19-15,1-9 16,-1-9 0,1-10-16,9-9 15,0-19 1,0 0-1</inkml:trace>
  <inkml:trace contextRef="#ctx0" brushRef="#br0" timeOffset="-152929.27">18175 12490 0,'0'0'0,"19"0"0,56 0 16,76-10-1,65 1 1,19-1-16,-47 20 16,-28 9-16,-47-1 15,-47-8 1,-38-10-16,-28 0 15</inkml:trace>
  <inkml:trace contextRef="#ctx0" brushRef="#br0" timeOffset="-152729.77">18401 13062 0,'0'0'0,"0"0"15,9 0 1,20 9-16,65 1 16,94 8-1,56-8 1,10-10-16,104 0 16</inkml:trace>
  <inkml:trace contextRef="#ctx0" brushRef="#br0" timeOffset="-134830.28">20941 11364 0,'0'0'0,"0"0"0,0 0 16,0 9-16,0 10 16,0 18-1,0 29-15,9 37 16,1 10-1,-1 9-15,1 0 16,8-19 0,-8-28-1,-1 0-15,1-9 16,-1-1 0,10-8-16,-10-10 15,1-19 1</inkml:trace>
  <inkml:trace contextRef="#ctx0" brushRef="#br0" timeOffset="-134466.15">21703 12414 0,'0'0'0,"0"0"0,0 0 15,0 10 1,-19-1-16,-19 19 16,-9 19-1,-18 19-15,-20 0 16,-9-1-1,0 10-15,0 0 16,9-18 0,19-1-16,0 0 15,19-18 1,19-1-16,0-8 16,18-20-1</inkml:trace>
  <inkml:trace contextRef="#ctx0" brushRef="#br0" timeOffset="-133960.06">21176 13193 0,'0'0'0,"0"0"16,0 0-1,9 0-15,1 0 16,18 0 0,0-9-16,19-1 15,0 10 1,10-9-16,9 0 15,9 18 1,0 0-16,-18 1 16,-10-1-1,-10 19-15,1 10 16,0 18 0,-1 29-16,-9 18 15,-9 9 1,-9 1-16,-10 0 15,0-29 1,-10-9 0,1 0-16,-1-9 15,1-10 1,0-18-16,-1-1 16,1-18-1,9-19-15</inkml:trace>
  <inkml:trace contextRef="#ctx0" brushRef="#br0" timeOffset="-133635.08">21261 13831 0,'0'0'0,"0"0"15,0 0-15,9 0 16,10 0 0,19-9-16,18-10 15,38 0 1,28 1 0,20-1-16,17 0 15,1-9 1,-37 9-16,-20 0 15,-18 10 1,-10 0-16,-28-1 16,-28 1-1</inkml:trace>
  <inkml:trace contextRef="#ctx0" brushRef="#br0" timeOffset="-132866.93">22907 12105 0,'0'0'0,"0"0"15,0 0 1,9 9-16,1 1 16,18 8-1,0 1-15,10 0 16,0-10-1,-1-9-15,-9 0 16,10 0 0,-10-9-16,-9-10 15,0 0 1,0 1 0,-10-1-16,1-9 15,-10 0 1,0-1-16,-10 1 15,-9 9-15,0 10 16,-18 0 0,-10 18-1,-19 10-15,0 9 16,0 19 0,19 9-16,10 10 15,8 0 1,20 9-16,0-10 15,18 1 1,19-10-16,0 1 16,1-11-1,18-8-15,0 0 16,0-10 0,9-10-16,-18 1 15,-1-19 1,1 0-16,0 0 15,-10 0 1,0-9-16,-9-1 16,0 1-1,-10 0 1</inkml:trace>
  <inkml:trace contextRef="#ctx0" brushRef="#br0" timeOffset="-132481.91">23321 11917 0,'0'0'0,"0"0"0,9 10 16,1-1-16,18 19 15,0 19 1,19 9-16,10 10 15,-1 0 1,1-10-16,-20 0 16,1-9-1,-19-9-15,-1-1 16,-8-27 0</inkml:trace>
  <inkml:trace contextRef="#ctx0" brushRef="#br0" timeOffset="-132195.93">23735 11964 0,'0'0'0,"0"0"15,0 0 1,0 9-16,-19 20 15,0 18 1,-9 18-16,-10 10 16,10 10-1,-9-1-15,8 1 16,1-29 0,19-9-1,-1-10-15,10-27 16</inkml:trace>
  <inkml:trace contextRef="#ctx0" brushRef="#br0" timeOffset="-131829.71">24055 12161 0,'0'0'0,"0"0"0,0 9 16,0 20 0,0 27-16,0 19 15,0 28-15,0-9 16,0 9-1,0 0 1,0 1-16,0-20 16,0-9-1,0-19-15,0 1 16,0-20 0,0-18-16,0 0 15,0-19 1</inkml:trace>
  <inkml:trace contextRef="#ctx0" brushRef="#br0" timeOffset="-131451.08">24149 12086 0,'0'0'0,"9"0"16,1 0 0,8 0-16,11-9 15,8 9 1,10 0-16,-9 9 16,9 0-1,-9 10-15,-1 9 16,-18 0-1,0 1-15,-10-1 16,-9 0 0,-19 0-16,-9 10 15,-28-1 1,-10 1-16,10-20 16,8-18-1,20 0-15</inkml:trace>
  <inkml:trace contextRef="#ctx0" brushRef="#br0" timeOffset="-131030.83">23848 10848 0,'0'0'0,"0"0"0,0 0 15,9 9 1,19 0-16,10 1 16,28-1-1,19 0-15,18 10 16,19-9 0,-18-10-1,-10 0-15,-19 0 16,-18 0-1,-1 9-15,-18 0 16,-29-9 0</inkml:trace>
  <inkml:trace contextRef="#ctx0" brushRef="#br0" timeOffset="-130485.14">25249 10679 0,'0'0'0,"0"0"15,0 0-15,0 9 16,-18 0-1,-1 20-15,-9-1 16,-1 19 0,1 0-16,19-1 15,-1 1 1,10 0 0,10-9-16,-1-1 15,19 1 1,1-19-16,-1-1 15,0 1 1,0-19-16,1 0 16,-1-9-1,9-10-15,-8-18 16,-11-20 0,-18 10-16,0 0 15,-18 10 1,-11-1-16,-8 1 15,-10 9 1,0 0-16,9 18 16,10 1-1,0 18-15,9-9 16</inkml:trace>
  <inkml:trace contextRef="#ctx0" brushRef="#br0" timeOffset="-130266.22">25616 11204 0,'0'0'0,"0"0"15,0 0-15,0 0 16,0 0-1,0 0-15,0 0 16,0 0 0,0 0-16</inkml:trace>
  <inkml:trace contextRef="#ctx0" brushRef="#br0" timeOffset="-129719.04">26378 10575 0,'0'0'0,"0"0"16,-18 0-16,-20 0 15,-9 10 1,0-1-16,0 10 15,19 0 1,-1 9-16,20 0 16,0 0-1,9 10-15,9-1 16,0 10 0,20 0-16,8 9 15,1 1 1,-1-1-16,-18 0 15,0-18 1,-19-1-16,0-18 16,-9 0-1,-10 0-15,9-19 16,1 0 0,0 0-1,-1-19-15,20-9 16,8-19-1,11-19-15,18-9 16,0 9 0,-10 19-16,1 10 15,0 9 1,-20 9-16,1 10 16,-9 9-1</inkml:trace>
  <inkml:trace contextRef="#ctx0" brushRef="#br0" timeOffset="-129302.58">26726 10707 0,'0'0'0,"0"0"0,10 0 15,-1-10 1,19 1-16,1 9 16,-1-9-1,10 9-15,-1 0 16,1 9 0,-10 0-16,0 1 15,0 9 1,1 18-16,-10 19 15,-1 38 1,-8 38-16,-10 8 16,-19-8-1,0-10-15,0-19 16,10-28 0,-1-19-16,1-18 15,0-1 1,9-18-16,0-19 15</inkml:trace>
  <inkml:trace contextRef="#ctx0" brushRef="#br0" timeOffset="-129077.92">26661 11204 0,'0'0'0,"9"0"16,10 0 0,18-9-16,39-1 15,18 1 1,9 0 0,20-1-16,65 1 15,179-1-15</inkml:trace>
  <inkml:trace contextRef="#ctx0" brushRef="#br0" timeOffset="-127502.64">27056 10641 0,'0'0'0,"0"0"16,0 0-16,0 0 15,0 0 1,0 0-16,0 0 15,0 0 1,0 0-16,0 0 16,0 0-1,0 0-15,-19-9 16,0-1 0,-9 10-1,0 0-15,-1 10 16,1-1-1,-9 19-15,8 0 16,1 1 0,0 8-16,9-9 15,0 10 1,10-1-16,-1-9 16,1 1-1,18 8-15,1 1 16,9-1-1,9-9-15,0-9 16,0 0 0,1 0-16,-1-10 15,9-9 1,1 0-16,0-9 16,-10-10-1,0 0 1,0 0-16,-9 1 15,0-11-15,0 1 16,0 0 0,-10 0-1,0 0-15,-9 18 16,0 1 0,0 9-16,0 0 15,0 0 1,0 19-16,-9 18 15,-10 38 1,0 10-16,1 9 16,-1-10-1,0 19-15,0 10 16,10-19 0,-1-10-16,1 1 15,-1-10 1,1-10-16,0-8 15,-1-20 1,10 1-16,0-19 16,0-1-1,0-18 1</inkml:trace>
  <inkml:trace contextRef="#ctx0" brushRef="#br0" timeOffset="-110566.33">18382 15745 0,'0'0'0,"9"0"0,10 10 16,28-1-1,19 0-15,0 10 16,0 0 0,-10 0-1,1-10-15,-1 0 16,-28-9-1</inkml:trace>
  <inkml:trace contextRef="#ctx0" brushRef="#br0" timeOffset="-110352.25">18288 16271 0,'0'0'0,"0"0"15,9 0-15,1 9 16,18 0 0,28 1-16,39-1 15,46-9 1,28 0-16,160-19 16</inkml:trace>
  <inkml:trace contextRef="#ctx0" brushRef="#br0" timeOffset="-109834.6">20217 15839 0,'0'0'0,"0"0"0,0 0 16,-19 9-1,0 1-15,-19-1 16,1 19 0,-10 10-16,9 9 15,10 0 1,18 0-16,20-1 15,18 1 1,38 10-16,28-1 16,19-9-1,-29-38-15,-8-18 16,-10-10 0,-10-28-16,-28-9 15,-18-10 1,-20 1-1,-18 8-15,-19 10 16,-28 0 0,-1 19-16,-8 19 15,9 18 1,9 1-16,9 18 16,29-19-1</inkml:trace>
  <inkml:trace contextRef="#ctx0" brushRef="#br0" timeOffset="-109584.86">20894 16383 0,'0'0'0,"0"0"0,0 0 15,0 0 1,0 0 0,0 0-16,0 0 15</inkml:trace>
  <inkml:trace contextRef="#ctx0" brushRef="#br0" timeOffset="-109099.85">21646 15914 0,'0'0'0,"0"0"15,-9 9-15,-19 10 16,-19 19 0,-10 18-16,10 0 15,19 1 1,9-20-1,10 1-15,18-1 16,19-18 0,20 0-16,36 0 15,10-19 1,-9 0-16,-29-19 16,-9 0-1,-9-19-15,-19-8 16,-10-11-1,-18 1-15,-19-10 16,-10 19 0,-9 19-16,0 9 15,0 10 1,0 18 0,19 1-16</inkml:trace>
  <inkml:trace contextRef="#ctx0" brushRef="#br0" timeOffset="-108551.05">22314 15830 0,'0'0'0,"0"0"16,0 9-1,-9 0-15,0 20 16,-1-1 0,1 9-16,9 1 15,0-1 1,0-18-16,0 0 15,9-10 1,1 1-16,-1-1 16,10-9-1,9 9 1,0-9-16,10 10 16,-1-1-1,1 0-15,0 1 16,-1 9-1,-8-1-15,-11 1 16,1 9 0,-9 0-16,-20 29 15,-18 18 1,-38 9-16,-19-9 16,1-28-1,9-9-15,9-19 16,9-19-1,29 0-15</inkml:trace>
  <inkml:trace contextRef="#ctx0" brushRef="#br0" timeOffset="-108315">22644 15755 0,'0'0'0,"9"0"16,10 0 0,18-10-16,48 1 15,179-1 1,140-8-16</inkml:trace>
  <inkml:trace contextRef="#ctx0" brushRef="#br0" timeOffset="-104466.12">28570 2525 0,'0'0'0,"0"0"0,0 0 16,0 0-1,0 0 1,0 0-16,0 0 16,10-9-1,-1 0-15,-9-1 16,0 1-1,0 9-15,0 0 16,0 0 0,10 19-16,-1 56 15,-9 65 1,0 57 0,-9 19-16,-10 131 15</inkml:trace>
  <inkml:trace contextRef="#ctx0" brushRef="#br0" timeOffset="-103766.98">28909 1897 0,'0'0'0,"0"9"16,0 1-16,-19 27 16,-18 57-1,-1 28-15,0 19 16,10 18-1,9-9 1,10-9-16,9-75 16</inkml:trace>
  <inkml:trace contextRef="#ctx0" brushRef="#br0" timeOffset="-102090.85">26595 6138 0,'0'0'0,"0"0"15,0 0-15,9 0 16,1 9 0,18 0-16,0 1 15,10-1 1,9 1-16,9-10 15,1 9 1,-1-9 0,0 9-16,-18-9 15,0 10 1,-1-10-16,-18 0 16,0 0-1,-10 0-15,-9 0 16,0 0-1,0 0-15,0 0 16,0 0 0,-18 9-16,-29 0 15,-19 1 1,-10-1-16,11 1 16,8-10-1,19 0-15,10 0 16,19 0-1,-1 0-15,10 0 16,0 0 0,0 0-1,10 0-15,9 9 16,28 0 0,9 1-16,10-10 15,-10 0 1,1 0-16,-19 0 15,-10 0-15,-9 0 16,-1 0 0,-18 0-1,0 0-15,0 0 16,0 0 0,-9 0-16,-29 0 15,-37 0 1,-28 9-16,-10-9 15,9 0 1,20 0-16,18 10 16,9-10-1,29 9-15,9-9 16,10 0 0,9 0-16,0 0 15,0 0 1,9 0-1,10 0-15,9 9 16,19-9 0,0 0-16,0 0 15,10 0 1,-1 0-16,-18 0 16,0 0-1,-10 0-15,-9 0 16,-1 0-1,1 0-15,-9 0 16,-1 0 0,0 0-16,1 0 15,-10 0 1,0 0-16,0 0 16,0 0-1</inkml:trace>
  <inkml:trace contextRef="#ctx0" brushRef="#br0" timeOffset="-100915.16">26416 6729 0,'0'0'0,"0"0"15,0 0 1,0-10-16,0-8 16,0 8-1,0-9-15,0 10 16,0 0 0,0-1-16,0 1 15,0 0 1,0-1-16,0 1 15,0-1 1,0 1-16,0 0 16,9-10-1,1 0-15,-1 0 16,1 1 0,8-1-1,11 0-15,-1 0 16,0 10-1,-9-1-15,9 1 16,0 0 0,1-1-16,-1 1 15,0 0 1,0 9-16,-9 0 16,0 0-1,0 0-15,0 0 16,-1 0-1,-18 0-15,0 0 16</inkml:trace>
  <inkml:trace contextRef="#ctx0" brushRef="#br0" timeOffset="-99155.45">26284 6297 0,'0'0'15,"10"0"-15,9 10 16,18-1-16,38 0 15,29 10 1,-10 0 0,-9-10-16,-10 1 15,0-10-15,-9 9 16,-10-9 0,1 0-16,-19 0 15,-1 0 1,1 0-1,-19 0-15,-1 0 16,-8 0 0,-10 0-16,0 0 15,0 0 1,0 0-16,-19 0 16,-37 9-1,-57-9-15,-19 0 16,0 0-1,29 0-15,28 0 16,18-9 0,29 9-16,0 0 15,18 0 1,1 0-16,9 0 16,0 0-1,0 0-15,9 0 16,10 0-1,9 0 1,19 0-16,0 0 16,10 0-1,-1 0-15,-9 9 16,-9-9 0,0 10-16,-20-10 15,1 0 1,-9 0-16,-10 0 15,0 0 1,0 0-16,0 0 16,-29 0-1,-18 0-15,-37-10 16,-10 1 0,-1 0-16,20-1 15,28 10 1,19 0-16,9 0 15,10 0 1,9 0-16,0 0 16,19 0-1,18 0-15,20 0 16,8 0 0,20 0-1,0 0-15,-19 0 16,-10 0-1,-18 0-15,-1 0 16,-18 0 0,0 0-16,-19 0 15,0 0 1,0 0-16,0 0 16,0 0-1,-9 0-15,-38 0 16,-19 0-1,-28-9-15,-10 9 16,19 0 0,29 0-16,9 9 15,19-9 1,18 0-16,1 0 16,9 0-1,9 0-15,10 0 16,19 0-1,9 0 1,19 0-16,9 0 16,0 0-1,0 0-15,-18 0 16,-1 0 0,-18 0-16,0 0 15,-20 0 1,1 0-16,0 0 15,-19 0 1,0 0-16,0 0 16,0 0-1,-9 0-15,-20-19 16,-27 1 0,-29-1-16,-9 0 15,10 10 1,18-1-16,9 10 15,10 0 1,19 0-16,9 0 16,10 0-1,-1 0 1,10 0-16,0 0 16,0 0-1,10 0-15,9 0 16,18-9-1,29 0-15,9-1 16,10 1 0,-10-1-16,1 1 15,-1 9 1,-9 0-16,-10 0 16,-18 0-1,-1 0-15,1 0 16,-19 0-1,0 0-15,-19 0 16,0 0 0</inkml:trace>
  <inkml:trace contextRef="#ctx0" brushRef="#br0" timeOffset="-98663.95">26313 6353 0,'0'0'0,"0"0"15,9 0-15,0 0 16,20 0 0,8-9-16,10 9 15,19 0 1,19-9-1,-1-1-15,1 10 16,-10 0 0,1-9-16,-20 9 15,-9 0 1,-9 0-16,-1 0 16,-18 0-1,0 0-15,-10 0 16,-9 0-1,0 0-15,0 0 16</inkml:trace>
  <inkml:trace contextRef="#ctx0" brushRef="#br0" timeOffset="-98452.39">26444 6297 0,'0'0'16,"0"0"-16,0 0 15,10 10-15,18-1 16,28 0 0,20 10-16,74-10 15,189 20 1</inkml:trace>
  <inkml:trace contextRef="#ctx0" brushRef="#br0" timeOffset="-92901.19">13481 11833 0,'0'0'0,"0"0"16,-19 9-16,-9 0 16,-19 20-1,-19-1-15,-9 19 16,9 9 0,0 0-16,19-9 15,0 0 1,19 9-16,9-9 15,9 0 1,20 10-16,9-1 16,18 0-1,20-9-15,9-9 16,9-20 0,9 1-1,-8-19-15,-1 0 16,-9-19-1,-10 1-15,10-29 16,-38 19 0</inkml:trace>
  <inkml:trace contextRef="#ctx0" brushRef="#br0" timeOffset="-92565.56">14196 11364 0,'0'0'0,"0"0"0,0 0 15,0 9 1,0 10-16,-10 18 16,-8 29-1,-1 47-15,0 18 16,0 0-1,10 1-15,-1-20 16,1 1 0,-1-19-1,1-19-15,0-10 16,9-8 0,0-20-16,0-18 15,9 0 1,-9-10-16</inkml:trace>
  <inkml:trace contextRef="#ctx0" brushRef="#br0" timeOffset="-92098.23">14384 12255 0,'0'0'0,"0"0"0,0 0 16,-19 9-1,0 1-15,-18 8 16,-1 11 0,10-1-1,0 0-15,18 0 16,1 0-1,9-9-15,9 0 16,1-10 0,-1 1-16,10-1 15,9-9 1,0 0-16,0 0 16,1 0-1,-1-9-15,-9-1 16,0 1-1,-1 9-15,1 0 16,0 0 0,9 9-16,-9 1 15,9-1 1,10 19 0,-19-19-16</inkml:trace>
  <inkml:trace contextRef="#ctx0" brushRef="#br0" timeOffset="-91301.23">14967 12039 0,'0'0'0,"0"0"0,0 0 15,-19 10 1,1-1-16,8 19 16,1 0-1,-1 19-15,20 0 16,18 9 0,0 1-16,0-1 15,1-9 1,-11-10-16,1 1 15,-19-1 1,0-18 0,0 0-16,-9 0 15,-1-10 1,1-9-16,0 0 16,9 0-1,0 0-15,9-19 16,19-18-1,19-19-15,10-1 16,-1 1 0,1 9-16,-20 0 15,-18 19 1,0-10-16,0 10 16,-19 9-1,0 10-15,0 0 16,0-1-1,0 10-15,0 0 16,0 0 0,0 0-16,0 0 15,0 0 1,9 10-16,1 8 16,18 11-1,9 8 1,1 1-16,0-1 15,-1 1 1,-18-1-16,0 1 16,0-10-1,-19 0-15,0 10 16,-19-1 0,-9 1-16,-10-10 15,0-9 1,10-1-16,9-8 15</inkml:trace>
  <inkml:trace contextRef="#ctx0" brushRef="#br0" timeOffset="-91012.67">16040 12339 0,'0'0'0,"0"0"15,0 0 1,0 10-16,0 9 16,0 9-1,0 0-15,0 9 16,0 1-1,0-10-15,0-9 16,0-10 0,0-9-16</inkml:trace>
  <inkml:trace contextRef="#ctx0" brushRef="#br0" timeOffset="-90849.93">15861 12011 0,'0'0'0,"0"0"15,0 0-15,9 0 16,20 19-16,-1-10 16</inkml:trace>
  <inkml:trace contextRef="#ctx0" brushRef="#br0" timeOffset="-90437.82">16604 12508 0,'0'0'0,"0"0"16,9 0-16,1 0 15,9-18 1,9-1-16,0-9 15,-9-10 1,0 1-16,0-10 16,-19 18-1,0 1-15,-19 10 16,0 8 0,-19 1-16,-9 18 15,-19 19 1,1 0-16,8 19 15,10 10 1,19-10 0,9 9-16,10 0 15,18-9 1,19 0-16,1-9 16,18-1-1,18-18-15,39-10 16,-38-9-1</inkml:trace>
  <inkml:trace contextRef="#ctx0" brushRef="#br0" timeOffset="-89768.22">17507 11880 0,'0'0'0,"0"0"15,0 0-15,0 0 16,0 0-16,0 0 16,0 0-1,0 0 1,0 0-16,0 0 15,0 0 1,0 9-16,-9 29 16,-1 27-1,1 20-15,9 18 16,0 0 0,0-9-16,0-10 15,0-27 1,9-20-16,-9-18 15,0 0 1,0-1 0,0-18-16,0 0 15,0 0-15,0-9 16,-18-10 0,-11-18-16,-18-1 15,-9 10 1,-1 0-1,10 19-15,10 9 16,9 9 0,-1 0-16,20 10 15,-1 0 1,1 0-16,18-1 16,1 1-1,18 0-15,0 0 16,1-1-1,8-8-15,1-10 16,-10 0 0,-19 0-16</inkml:trace>
  <inkml:trace contextRef="#ctx0" brushRef="#br0" timeOffset="-88815.38">15560 12236 0,'0'0'0,"0"0"15,9 0-15,19 0 16,1 0 0,-1 0-16,0 0 15,0-9 1,-9-1-16,0 1 16,0 0-1,0-1 1,-10 1-16,-9-1 15,0 1 1,0 9-16,0 0 16,-19 0-1,-18 9-15,-10 20 16,9 8 0,10 19-16,-1 20 15,11 17 1,8 1-16,1 0 15,9-10 1,0 1-16,-10-1 16,1-9-1,0-18-15,9-20 16,0 1 0,0-19-16,0-10 15,0-9 1,0 0-16</inkml:trace>
  <inkml:trace contextRef="#ctx0" brushRef="#br0" timeOffset="-88631.26">15513 12780 0,'0'0'0,"0"0"0,9 0 16,1 0-1,18 0-15,0 0 16,19 0-1,0 0-15,10 0 16,-1 0 0,10 10-16,-38-10 15</inkml:trace>
  <inkml:trace contextRef="#ctx0" brushRef="#br0" timeOffset="-87868.68">14243 13259 0,'0'0'0,"0"0"0,0 0 16,0 0 0,0 0-16,-10 0 15,-8 0 1,-20 0-16,0 9 15,-18 19 1,9 10-16,0 9 16,19-10-1,9 1-15,9-10 16,1 0 0,18-9-16,1 0 15,9-1 1,9 1-1,0-9-15,0-10 16,10 0 0,-10 0-16,0 0 15,1-10 1,-11 10-16,1 0 16,0 0-1,9 0-15,0 10 16,10-1-1,0 0-15,-1 1 16,1-10 0,0 0-16,-1 0 15,-9-10 1,-9 1-16,0 0 16,0-1-1,-19-9-15,0 1 16,-19-1-1,-9 0-15,-29 10 16,-18 9 0,9 9-1,-9 1-15,28-1 16</inkml:trace>
  <inkml:trace contextRef="#ctx0" brushRef="#br0" timeOffset="-87302.81">14676 13456 0,'0'0'0,"0"0"0,0 0 16,9 0-1,10 0 1,9 0-16,0-9 16,19 9-1,0 0-15,0 0 16,0 9-1,-9 0-15,0 1 16,-20-1 0,1 10-16,0 0 15,-10-1 1,-9 10-16,0 1 16,-18-1-1,-1-9-15,0-1 16,10-18-1,-1 0-15,1-9 16,9-10 0,9-18-16,10-1 15,9-18 1,10 9 0,-10 9-16,0 10 15,-9 0 1,9 9-16,-18 10 15</inkml:trace>
  <inkml:trace contextRef="#ctx0" brushRef="#br0" timeOffset="-86927.47">15579 13315 0,'0'0'0,"9"0"0,0 0 15,20 0 1,-1 0-16,10 0 15,-1 0 1,1 10-16,-10-1 16,-9 0-1,0 1-15,-1-1 16,-8 0 0,-10 10-16,0 0 15,0 0 1,-19 0-16,0-1 15,0 1 1,1-10 0,8-9-16,1 0 15,9 0 1,9-9-16,1-10 16,-1-9-1,19 0-15,0 0 16,1 0-1,-20 18-15</inkml:trace>
  <inkml:trace contextRef="#ctx0" brushRef="#br0" timeOffset="-86038.47">16566 13447 0,'0'0'0,"0"0"0,0 0 16,0 0-1,0 0-15,0 0 16,0 0 0,-18-10-16,-1 1 15,-19-1 1,-18 1-16,-10 18 15,0 20 1,19 8-16,9 1 16,20-10-1,8 0-15,20 0 16,-1 0 0,19-9-16,10 0 15,18-10 1,10-18-16,28-19 15,19-10 1,-28-9-16,-19 0 16,-29 19-1,-9 0-15,-9 9 16,-9 10 0,-10-1-1,0 10-15,0 0 16,9 10-16,0-1 15,1 1 1,-1-1 0,1 10-16,-1-1 15,10-8 1,0-1-16,9 1 16,0-10-1,19-10-15,0-18 16,29-47-1,-1-47-15,-28-9 16,-19 18 0,-19 29-16,-9 27 15,0 29 1,-9 9-16,0 10 16,-1 0-1,10 18-15,-9 10 16,-1 18-1,1 38-15,0 10 16,18 9 0,0 9-16,20-9 15,-1 0 1,0-19 0,0-10-16,-9-18 15,0-9 1,-19-20-16,0-18 15,0 0 1,0 0-16</inkml:trace>
  <inkml:trace contextRef="#ctx0" brushRef="#br0" timeOffset="-85866.09">17150 13231 0,'0'0'15,"0"0"-15,0 0 16,9 0-16,1 0 15,18 0 1,28-10-16,95 1 16,216-10-1,75 10-15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5:18:13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1336 2751 0,'0'0'0</inkml:trace>
  <inkml:trace contextRef="#ctx0" brushRef="#br0" timeOffset="260.88">1392 2826 0,'0'0'0,"0"0"16,0 0-16,0 0 15,0 0 1,0 0-16,0 0 16,0 0-1,0 0-15,0 0 16,0 0-1,0 0 1,0 0-16,0 0 16,0 0-1,0 0-15</inkml:trace>
  <inkml:trace contextRef="#ctx0" brushRef="#br0" timeOffset="739.89">1392 2638 0,'0'0'0,"0"0"16,0 0-1,0 0-15,0 9 16,10 10 0,-1 19-16,1 27 15,-1 20 1,10 18 0,-10-19-16,1-9 15,-1-18-15,-9-1 16,0-18-1,0-1-15,0-9 16,0-18 0</inkml:trace>
  <inkml:trace contextRef="#ctx0" brushRef="#br0" timeOffset="1289.25">1261 3942 0,'0'0'0,"0"0"15,0 0 1,9 0-16,10-9 16,9-1-1,10 1-15,-10 0 16,10 9 0,-10 9-16,-9 0 15,-1 1 1,1-1-16,0 19 15,-19 0 1,-28 10-16,0 9 16,-1-10-1,1-8-15,0-11 16,28 1 0,-10-10-1,10-9-15,10 10 16,-1-1-1,29 1-15,18-10 16,10 0 0,19 0-16,-10-10 15,-9 20 1,-19-1-16,-28-9 16</inkml:trace>
  <inkml:trace contextRef="#ctx0" brushRef="#br0" timeOffset="1823.6">1223 4909 0,'0'0'0,"0"0"16,19 0-1,9-10-15,19 1 16,9 9 0,-27 0-16,8 0 15,-8 9 1,-11 1-16,1-1 15,0 0 1,-19 10-16,-28 9 16,9 10-1,-9-10-15,0 0 16,18-9 0,1 0-1,18 9-15,1 0 16,8 0-16,11 0 15,-1 10 1,9-1 0,-18 1-16,-9-10 15,-10 9 1,-10 10-16,-46 19 16,-38 9-1,-19 0-15,56-47 16</inkml:trace>
  <inkml:trace contextRef="#ctx0" brushRef="#br0" timeOffset="2541.07">2201 2169 0,'0'0'0,"0"0"15,0 0-15,0 0 16,0 19 0,0 46-16,0 95 15,0 84 1,10 56-16,-1 38 15,10 46 1,9 20-16,0-1 16,1 48-1,-1 27-15,9 29 16,-8-19 0,-1-19-16,0 28 15,-9-9 1,0-10-16,-10 104 15,1-28 1,-20-170-16,1-74 16,-1-47-1,10-38-15,0-28 16,10-28 0,-1-28-1,1-29-15,-1-18 16,0-10-1,-9-18-15,0-10 16,10-18 0,-10-19-16,0-1 15,0-8 1,0-10-16,0 0 16</inkml:trace>
  <inkml:trace contextRef="#ctx0" brushRef="#br0" timeOffset="3161.39">1552 6747 0,'0'0'0,"0"0"16,0 0-16,0 0 15,0 0 1,0 0-16</inkml:trace>
  <inkml:trace contextRef="#ctx0" brushRef="#br0" timeOffset="3317.55">1609 7461 0,'0'0'0,"0"0"16,0 0 0,0 0-16,0 9 15,0-9 1</inkml:trace>
  <inkml:trace contextRef="#ctx0" brushRef="#br0" timeOffset="3478.11">1468 8389 0,'0'0'0,"0"0"0,0 10 15,0-10 1</inkml:trace>
  <inkml:trace contextRef="#ctx0" brushRef="#br0" timeOffset="3926.05">1072 10454 0,'0'0'0,"0"0"16,0 0-1,0 0-15,0 0 16,10 0 0,-1-10-16,1 1 15,8-1 1,11 1-16,8 0 16,-8 9-1,-20 0 1,10 9-16,0 0 15,-1 20 1,1-1-16,-9 19 16,-1 18-1,-9 10-15,0 10 16,-19-1 0,10 10-16,-1-56 15</inkml:trace>
  <inkml:trace contextRef="#ctx0" brushRef="#br0" timeOffset="4196.72">790 10951 0,'0'0'0,"0"0"16,0 0-16,0 0 15,10 0 1,18-10-16,19 1 16,9-10-1,38 0 1,0 10-16,10-10 16,-10 10-1,-19 0-15,-46-1 16</inkml:trace>
  <inkml:trace contextRef="#ctx0" brushRef="#br0" timeOffset="5359.25">3500 1362 0,'0'0'0,"0"0"16,0 0-1,0 0-15,0 0 16,0 9-1,-10 1-15,1 18 16,-1 0 0,1 19-16,0 0 15,9 9 1,0-18-16,9-1 16,0-18-1,1 0-15,-1-10 16,1-9-1,-1 0-15,0 0 16,10-9 0,0-10-16,0 0 15,0 0 1,-1 1 0,1-1-16,0 10 15,-10-1 1,1 1-16,-1-1 15,1 10 1,9 0-16,-1 10 16,11-1-1,-1 1-15,0 8 16,0 1 0,-9 0-16,9 0 15,-9-1 1,0-8-16,0-10 15,0 0 1,-1 0-16,1-10 16,0-8-1,-10-20-15,-9 1 16,0-10 0,-18-10-1,-1 10-15,0 1 16,-9 8-1,9 10-15,0 0 16,10 18 0</inkml:trace>
  <inkml:trace contextRef="#ctx0" brushRef="#br0" timeOffset="5931.61">4309 1840 0,'0'0'0,"0"0"0,0 0 16,0 0 0,0 0-16,0 10 15,0-1 1,-10 19-16,1 1 15,9 17 1,0-8-16,9 0 16,1-1-1,-1-18-15,0 0 16,1-10 0,-10 0-1,0-9-15</inkml:trace>
  <inkml:trace contextRef="#ctx0" brushRef="#br0" timeOffset="6223.39">4215 1747 0,'0'0'0,"0"0"15,0 0-15,0 0 16,0 0-1,9 0-15,0 0 16,1 0 0,9 0-16,-1-10 15,-8 10 1,9-9-16,-10 0 16,0-1-1,-9 1 1,0-1-16,0 10 15,0 0 1</inkml:trace>
  <inkml:trace contextRef="#ctx0" brushRef="#br0" timeOffset="7607.82">5691 752 0,'0'0'0,"0"0"0,0 0 16,0 0-16,0 10 15,-9-1 1,-10 10 0,0 37-16,1 28 15,8 48 1,1 37-16,18 18 16,10 38-1,9 29-15,-9 37 16,0 18-1,-19 29-15,-19 28 16,0 9 0,-9 1-16,9 36 15,-9 20 1,9 9-16,0 9 16,10-9-1,0-19-15,9 1 16,0-1-1,9 9-15,-9-8 16,0 18 0,-9 47-1,-10-48-15,0-74 16,0-18 0,0 8-16,-18 1 15,8-1 1,1 1-16,0-29 15,9-46 1,10-48-16,-1-37 16,1-37-1,9-38-15,-9-19 16,9-19 0,0-37-16,0-9 15,0-20 1,0-8-16,0-10 15,0 0 1,0 0-16</inkml:trace>
  <inkml:trace contextRef="#ctx0" brushRef="#br0" timeOffset="8562.65">4290 1822 0,'0'0'0,"0"0"0,0 0 16,0 0-16,0 9 15,-10 10 1,1 9-16,0 0 16,-1 10-1,10 9 1,10 0-16,-1-10 16,0 1-1,10-1-15,9-9 16,1-9-1,-1 0-15,-9-19 16,9 0 0,-9 0-16,9-19 15,-9 0 1,9-18-16,-9-10 16,0-9-1,-19-1-15,0 1 16,0 0-1,-19 9-15,0 0 16,-19 9 0,1 10-16,-1 9 15,0 10 1,1 0 0,-1 18-16,1 10 15,8 0 1</inkml:trace>
  <inkml:trace contextRef="#ctx0" brushRef="#br0" timeOffset="9566.85">1562 2253 0,'0'0'0,"0"0"0,0 0 15,0 0 1,0 0-16,9 0 16,19 0-1,85 0-15,122 0 16,104-18 0,-19-1-16,-57 0 15,-37 10 1,9-1-16,0 10 15,1 0 1,-11 0-16,11 10 16,-11-1-1,-27 0-15,-10 10 16,-28-9 0,-28-1-1,-19 0-15,-29-9 16,-9 0-1,-18 0-15,-19 0 16,-1 0 0,-18 0-16,0 0 15,-10 0 1,-9 0-16,0 0 16,0 0-1,0 0-15,0 0 16</inkml:trace>
  <inkml:trace contextRef="#ctx0" brushRef="#br0" timeOffset="10192.94">3565 2460 0,'0'0'0,"0"0"0,0 0 16,0 0 0,0 9-1,10 0-15,-1 20 16,1 18-1,-1 9-15,-9 10 16,0-10 0,0 0-16,9-9 15,-9-9 1,0-1-16,0-18 16,0 0-1,0-10-15,0-9 16</inkml:trace>
  <inkml:trace contextRef="#ctx0" brushRef="#br0" timeOffset="10506.43">4092 2732 0,'0'0'0,"0"0"16,0 0-16,-9 9 16,-10 10-1,-28 18-15,-9 20 16,-29 8 0,-19 20-1,1 9-15,18-19 16,19-19-16,19-18 15,19-20 1,0 1-16,18-9 16,1-1-1</inkml:trace>
  <inkml:trace contextRef="#ctx0" brushRef="#br0" timeOffset="10926.47">3979 3248 0,'0'0'0,"0"0"0,0 0 15,0 0 1,0 0-16,10 0 16,-1-10-1,1 1-15,-1 0 16,10-1-1,9 10-15,0-9 16,0 9 0,1 9-16,-1 1 15,0-1 1,-9 0-16,0 10 16,0 9-1,-1 1-15,-8 8 16,-10 10-1,0 0-15,0-10 16,-10 1 0,1-1-16,0-18 15,9 0 1,0-10 0,-10 10-16,1-19 15</inkml:trace>
  <inkml:trace contextRef="#ctx0" brushRef="#br0" timeOffset="11172.8">3829 3614 0,'0'0'0,"0"0"16,0 0 0,9 0-16,1 0 15,18-10 1,28 1-16,20 0 15,8-1 1,10 1-16,-18-1 16,-11 1-1,-18 0-15,-9 9 16,-19 0 0,-19 0-16</inkml:trace>
  <inkml:trace contextRef="#ctx0" brushRef="#br0" timeOffset="11590.84">3518 3754 0,'0'0'0,"0"0"15,0 0 1,0 0-16,0 0 15,0 10-15,0-1 16,0 19 0,10 10-1,-1 9-15,-9 0 16,10 9 0,-10-18-16,0-1 15,0 1 1,0-10-16,0-9 15,0-10 1</inkml:trace>
  <inkml:trace contextRef="#ctx0" brushRef="#br0" timeOffset="11894.92">3979 3961 0,'0'0'0,"0"0"0,0 0 16,0 0-1,-18 9-15,-11 10 16,-46 28 0,-38 37-1,-28 29-15,28-10 16,19-18-16,19-20 15,18-18 1,20-9 0,9-19-16,9-1 15,9-8 1</inkml:trace>
  <inkml:trace contextRef="#ctx0" brushRef="#br0" timeOffset="12325.93">3932 4233 0,'0'0'0,"0"0"0,10 0 15,-1-9 1,10-1-16,9 1 16,0-1-1,1 1-15,8 0 16,1 18 0,-1 0-16,1 1 15,-19-1 1,0 10-16,0 9 15,-1 10 1,-8 9-16,-10 9 16,0-9-1,0 0-15,0-10 16,0 1 0,0-19-16,0-1 15,0 1 1,0-19-16</inkml:trace>
  <inkml:trace contextRef="#ctx0" brushRef="#br0" timeOffset="12597.9">3923 4402 0,'0'0'0,"0"0"0,0 0 16,0 0-1,9 0-15,1 0 16,27 0 0,39 0-16,46-19 15,47 0 1,10 1-16,-47 8 16,-48 1-1,-8-1-15,-29 10 16,-10 10-1,-27-10-15</inkml:trace>
  <inkml:trace contextRef="#ctx0" brushRef="#br0" timeOffset="13042.38">3716 5049 0,'0'0'0,"0"0"0,0 0 16,0 0-1,0 0-15,0 0 16,0 0 0,0 0-16,0 0 15,0 10 1,9 18-1,1 19-15,-1 18 16,1 10 0,-10-18-16,0-20 15,0 1 1,0-19-16,0-10 16</inkml:trace>
  <inkml:trace contextRef="#ctx0" brushRef="#br0" timeOffset="13344.39">4290 5171 0,'0'0'0,"0"0"0,-10 10 16,-18 8-1,-28 39-15,-29 37 16,-28 27 0,0-8-16,19-10 15,28-28 1,10-9-16,18-19 16,10-10-1,0 1 1,9-19-16,10 9 15,-1-19 1</inkml:trace>
  <inkml:trace contextRef="#ctx0" brushRef="#br0" timeOffset="13725.36">4139 5715 0,'0'0'0,"0"0"16,0 0-16,10 0 16,-1-9-1,10 0-15,9-1 16,0 1 0,1 0-16,-1-1 15,9 1 1,1 9-1,0 9-15,-1 1 16,1 8 0,-19 10-16,0 1 15,-1-1 1,-8 9-16,-10 10 16,0 0-1,0-9-15,0-1 16,0 1-1,0-10-15,0-19 16</inkml:trace>
  <inkml:trace contextRef="#ctx0" brushRef="#br0" timeOffset="13996.85">4196 5978 0,'0'0'0,"0"0"0,9 0 16,10 0-1,9 0-15,19 0 16,0-9 0,19-1-16,9 1 15,1 0 1,-11 9-16,-8 0 15,-19 0 1,-10 0-16,-19 0 16</inkml:trace>
  <inkml:trace contextRef="#ctx0" brushRef="#br0" timeOffset="14201.93">3979 6851 0,'0'0'0,"0"0"0,0 0 16,0 0-1,0 0-15,0 0 16</inkml:trace>
  <inkml:trace contextRef="#ctx0" brushRef="#br0" timeOffset="14366.74">4120 7357 0,'0'0'0,"0"0"0,0 0 0,0 10 16,0-10 0</inkml:trace>
  <inkml:trace contextRef="#ctx0" brushRef="#br0" timeOffset="14531.09">3998 8164 0,'0'0'0,"0"0"0,0 0 16</inkml:trace>
  <inkml:trace contextRef="#ctx0" brushRef="#br0" timeOffset="14702.72">4130 8774 0,'0'0'0,"0"0"0,0 0 16</inkml:trace>
  <inkml:trace contextRef="#ctx0" brushRef="#br0" timeOffset="15580.03">3547 9947 0,'0'0'0,"0"0"0,0 0 16,0 0-1,9 9-15,-9-9 16</inkml:trace>
  <inkml:trace contextRef="#ctx0" brushRef="#br0" timeOffset="15971.13">4139 8896 0,'0'0'0,"0"0"16,0 0-1,0 0-15,0 0 16,0 19-1,0-10-15</inkml:trace>
  <inkml:trace contextRef="#ctx0" brushRef="#br0" timeOffset="16117.14">4008 9834 0,'0'0'0,"0"0"16,0 0-1,0 0-15,0 0 16,0 0 0</inkml:trace>
  <inkml:trace contextRef="#ctx0" brushRef="#br0" timeOffset="16575.53">3810 9994 0,'0'0'0,"0"0"0,0 0 16,0 0 0,0 0-16,0 9 15,0 10 1,0 18-16,0 10 15,0 19 1,9 9-16,-9 0 16,10-9-1,-10-10-15,0-18 16,0-1 0,0-18-16,0 0 15,0-10 1</inkml:trace>
  <inkml:trace contextRef="#ctx0" brushRef="#br0" timeOffset="16881.25">4337 10369 0,'0'0'0,"0"0"0,0 9 16,-28 10 0,-19 19-16,-29 27 15,-27 29 1,-10 9-16,28-27 16,10-20-1,9 0-15,19-18 16,19-1-1,0-9 1,-1-9-16,20 0 16,0-10-1</inkml:trace>
  <inkml:trace contextRef="#ctx0" brushRef="#br0" timeOffset="17297.77">4224 10913 0,'0'0'0,"0"0"0,0 0 16,0 0 0,0 0-16,9 0 15,1-9 1,-1-1-16,1 1 15,8 9 1,1 0-16,0 0 16,0 9-1,0 1-15,-1 18 16,1 0 0,0 28-1,0 10-15,-10 0 16,-9-10-1,0 0-15,0 1 16,0-20 0,0 1-16,0-1 15,0-18 1,0 0-16,0-10 16,0-9-1</inkml:trace>
  <inkml:trace contextRef="#ctx0" brushRef="#br0" timeOffset="17611">4017 11345 0,'0'0'0,"0"0"0,9 0 15,10 0 1,19-19-16,18 0 15,29-9 1,9-9-16,9-1 16,-8 10-1,-11 0-15,-18 0 16,-9 18 0,-20 1-16,1 0 15,-19-1 1,-1 10-16,-18 0 15,0 0 1,0 0-16</inkml:trace>
  <inkml:trace contextRef="#ctx0" brushRef="#br0" timeOffset="21563.35">7658 5884 0,'0'0'0,"0"0"16,0 0-16,0 0 15</inkml:trace>
  <inkml:trace contextRef="#ctx0" brushRef="#br0" timeOffset="24539.69">16058 396 0,'0'0'0,"10"0"0,-1 9 16,19 0-16,10 20 16,19 27-1,8 19 1,20 37-16,9 10 15,-9 0 1,-1-9-16,-8-19 16,-20-19-1,-9-19-15,-19-28 16,-18-18 0</inkml:trace>
  <inkml:trace contextRef="#ctx0" brushRef="#br0" timeOffset="24789.41">16783 564 0,'0'0'0,"0"10"0,-19 9 16,-28 46-16,-38 29 15,-18 47 1,-19 9 0,-1-9-16,10-19 15,29-38 1,18-9-16,38-47 16</inkml:trace>
  <inkml:trace contextRef="#ctx0" brushRef="#br0" timeOffset="25638.97">17940 649 0,'0'0'0,"0"0"15,0 0 1,0 9-16,9 19 15,1 1 1,-1 8-16,10 1 16,9-1-1,0 1-15,-9-10 16,0-9 0,0-1-1,0-18-15,-1 0 16,11 0-1,-1-18-15,0-11 16,-9-8 0,0-1-16,0-8 15,-1 17 1,-8 1-16,-1 19 16,-9-1-1,0 10-15,0 0 16,10 10-1,-1 9-15,0 37 16,1 19 0,-10 19-16,0 9 15,-19 0 1,-9 10-16,-10-19 16,-9-19-1,0-19-15,0-19 16,0-18-1,0 0-15,9-19 16,-9-9 0,0-10-16,28 0 15</inkml:trace>
  <inkml:trace contextRef="#ctx0" brushRef="#br0" timeOffset="26792.46">16087 339 0,'0'0'0,"9"0"15,19-9 1,10 0-16,47-1 16,75 1-1,94-1-15,65 1 16,1 9-1,-47 9-15,-28-9 16,-48 0 0,-27 0-16,-48 0 15,-19 0 1,-18 0-16,-19-9 16,-19 9-1,-10 0-15,-18 0 16,0 0-1,-9 0 1,-10 0-16,9 9 16,0 1-1,1 9-15,-1 18 16,1 38 0,8 28-16,1 19 15,0 10 1,0-1-16,0-9 15,-1-9 1,1-10-16,-19-19 16,0-18-1,0-10-15,-19-9 16,-18 0 0,-48 0-16,-75-10 15,-47-8 1,-9-29-16,0 0 15,-1-10 1,-9 10 0,1 0-16,8 0 15,10 10 1,29-1-16,-1 0 16,28 1-1,29-10-15,28 0 16,28-10-1,19 1-15,19-10 16,0 0 0,9-18-16,9-1 15,1-27 1,18-10-16,1-19 16,9-9-1,9-1-15,-9-8 16,-1 9-1,1-1-15,-9 20 16,-10 0 0,0 18-16,0 19 15,0 19 1,0 18-16,0 10 16</inkml:trace>
  <inkml:trace contextRef="#ctx0" brushRef="#br0" timeOffset="27724.08">17263 2929 0,'0'0'0,"0"0"15,0 9-15,0 10 16,0 19 0,0 37-16,0 37 15,-10 38 1,10 10-16,-19 9 15,1 0 1,-1-10-16,0-18 16,10-19-1,-1-19-15,1-28 16,-1-19 0,10-18-1,0-1-15,0-18 16,0 0-1,0-19-15,0 0 16</inkml:trace>
  <inkml:trace contextRef="#ctx0" brushRef="#br0" timeOffset="28833.33">17338 2985 0,'0'0'0,"0"0"16,0 0-16,0 0 15,9 0 1,1-9-16,8-1 16,30 1-1,130 9-15,123 9 16,-28 1-1,-47-10 1,-10 0-16,29-19 16,-1 10-1,-37-1-15,-56 1 16,-38-1 0,-29 1-16,-18 0 15,-28-1 1,0 1-16,-20 0 15,1 9 1,-9 0-16,-1 0 16,-9 0-1,0 0-15,0 0 16,0 0 0,0 9-16,9 0 15,1 19 1,-1 29-16,-9 55 15,10 67 1,-1 36-16,0 11 16,10 8-1,-9-9-15,-10-9 16,0-19 0,0-9-1,0-19-15,0-19 16,0-9-1,-10-29-15,1-27 16,-1-10 0,1-19-16,0-19 15,-1-8 1,1-11-16,-1 1 16,-8-9-1,-1-10-15,-28 0 16,-47-19-1,-57-19-15,-56-9 16,-37 0 0,-1 19-16,-28 0 15,-9 28 1,9 9-16,19 1 16,38-1-1,37 10 1,29 0-16,27 0 15,29-1 1,28-8-16,19-10 16,19 0-1,0 0-15,18 0 16,1-10 0,0-8-16,9-20 15,9-18 1,10-38-16,9-19 15,0-18 1,10-19-16,-10 9 16,-9 0-1,0 19-15,-19 10 16,0 27 0,0 20-16,0 18 15,0 19 1,0 18-16</inkml:trace>
  <inkml:trace contextRef="#ctx0" brushRef="#br0" timeOffset="29273.63">17808 3285 0,'0'0'0,"0"0"16,0 0-16,0 0 15,10 10 1,-1-1-16,19 19 16,19 29-1,10 18 1,-1 18-16,1 1 15,-10-19 1,-10-9-16,-18-28 16,0-1-1,0-18-15,-19-10 16</inkml:trace>
  <inkml:trace contextRef="#ctx0" brushRef="#br0" timeOffset="29522.79">18269 3276 0,'0'0'0,"0"0"15,0 0-15,0 0 16,0 9 0,-19 1-1,-28 27-15,-19 48 16,-9 37-1,0-10-15,19-18 16,8-28 0,20-10-16,9-18 15,10-20 1</inkml:trace>
  <inkml:trace contextRef="#ctx0" brushRef="#br0" timeOffset="30144.03">18598 3633 0,'0'0'0,"0"0"15,0 0-15,0 0 16,0 0-1,10 0 1,-1 0-16,1 0 16,8 9-1,11 0-15,-1 1 16,0 8 0,-9 1-16,0 9 15,0-9 1,-19 0-16,0 0 15,0-1 1,-10 1-16,-9 0 16,10 0-1,0-10-15,-1-9 16,10 0 0,0 0-16,0 0 15,10 0 1,-1 0-16,0 9 15,10 1 1,0-1 0,0 1-16,0 18 15,-1 0 1,-18 19-16,0 0 16,-18 0-1,-20 9-15,-28 0 16,-19-9-1,1-19-15,-1-9 16,0-19 0,20-9-16,18-1 15,18 1 1</inkml:trace>
  <inkml:trace contextRef="#ctx0" brushRef="#br0" timeOffset="30597.16">17940 4289 0,'0'0'0,"0"0"16,0 0-16,0 0 15,0 10 1,-9-1-16,-10 29 15,-19 18 1,-18 38-16,-1 9 16,1 10-1,9-10-15,9-28 16,10-10 0,0-8-16,18-20 15,1 1 1,-1-19-16,10-1 15,0-18 1</inkml:trace>
  <inkml:trace contextRef="#ctx0" brushRef="#br0" timeOffset="30978.75">18486 4421 0,'0'0'0,"0"0"16,0 0-16,0 0 15,0 0 1,9 9-16,10 10 16,18 18-1,29 38-15,19 19 16,0 19-1,-1-10-15,-8-9 16,-20-19 0,-18-19-16,-1 0 15,-18-18 1,0-10-16,-10-9 16,1-10-1,-10 1-15,0-10 16,0 0-1,0 0 1,0 0-16</inkml:trace>
  <inkml:trace contextRef="#ctx0" brushRef="#br0" timeOffset="32089.78">18307 5490 0,'0'0'0,"0"0"16,0 0-1,0 0-15,0 0 16,0 10 0,0 8-16,9 29 15,1 28 1,-1 38-16,0 0 16,-9 9-1,0 9-15,0-28 16,0-18-1,0-10-15,0-19 16,0-19 0,0 1-16,0-19 15,0-10 1,0-9-16,0 0 16,0 0-1,0 0-15,10-9 16,-10-1-1</inkml:trace>
  <inkml:trace contextRef="#ctx0" brushRef="#br0" timeOffset="34738.16">16877 3041 0,'0'0'0,"0"0"16,0 0-16,0 0 16,0 0-1,9 0-15,1 10 16,18-1 0,0 1-16,10 18 15,-1 0 1,1 9-16,-10 1 15,-9 9 1,-10 0-16,-9 9 16,-28 19-1,-56 28-15,-48 10 16,-9-29 0,18-27-16,11-29 15,27-9 1,19-19-1,10 0-15,27 0 16,11-10-16</inkml:trace>
  <inkml:trace contextRef="#ctx0" brushRef="#br1" timeOffset="48001.11">1533 12733 0,'10'0'0,"-1"0"0,38-9 16,19 0-1,28-10-15,19 10 16,0-1 0,56 10-16,66-9 15,76-10 1,37 0-16,-9-9 16,9 0-1,19-10-15,18 1 16,1-1-1,-28 10-15,-39 9 16,-18 10 0,-47 0-16,-56 9 15,-38 0 1,-47 9-16,-38-9 16,-28 0-1,-9 0 1,-19 0-16,-1 0 15,-8 0 1,-10 0-16,0 0 16,0 0-1</inkml:trace>
  <inkml:trace contextRef="#ctx0" brushRef="#br1" timeOffset="49378.12">574 5002 0,'0'0'0,"0"0"0,0 0 0,0 10 0,-10 18 0,10 19 0,0-47 0,-18 84 0,-1 38 0,19-122 0,-10 141 15,1 0-15,9-10 0,0 0 0,9-18 16,-9-10 0,0-37-16,0-10 15,-9-9 1,-10-9-16,19-20 15,0 1 1,-9-9-16,9-10 16,0 0-1</inkml:trace>
  <inkml:trace contextRef="#ctx0" brushRef="#br1" timeOffset="52472.52">5532 5171 0,'0'0'0,"0"0"16,0 0-1,-19-9-15,0-1 16,-19-8-1,1-1-15,-20 0 16,1 0 0,-1 1-16,-18-1 15,-10-9 1,-18 0 0,-19-1-16,-29 1 15,-18 0 1,-10 0-16,-19 9 15,-18 0 1,0 10-16,-1-10 16,-27-9-1,-10 19-15,19-1 16,18 1 0,20 0-16,9 9 15,-1 0 1,20 0-16,19 0 15,27 0 1,10 0-16,10 0 16,18 0-1,29 0-15,-1 0 16,10 0 0,19 0-16,19 0 15,-1 0 1,1 0-1,-1 0-15,1 0 16,9 0 0,0 0-16,0 0 15,0 0 1,0 0-16,-19 0 16,10 0-1,-1 9-15,1 0 16,-10 1-1,10-1-15</inkml:trace>
  <inkml:trace contextRef="#ctx0" brushRef="#br1" timeOffset="53537.11">5353 5171 0,'0'0'0,"0"0"16,0 0-16,0 0 15,0 0 1,0 0-1,0 0-15,0 0 16,0 10 0,0 18-16,0 28 15,9 29 1,1-1-16,8-9 16,1 9-1,0-8-15,0-20 16,-10 0-1,1 0-15,-10-9 16,0-9 0,0-1-16,-10-18 15,-9 0 1,1 0-16,-11-1 16,-18-8-1,-18-10 1,-39 0-16,-9 0 15,-28-10 1,-19 10-16,-28 0 16,-38 10-1,-56-1-15,-19-9 16,-19 10 0,-9-1-16,18-9 15,20 9 1,-1 1-16,1 18 15,18-9 1,19-1-16,19 1 16,37-19-1,29 0-15,18 0 16,19-9 0,20-1-16,46 10 15,28-9 1,10 9-16,18 0 15,10 0 1,0 0-16,0 0 16,0 0-1,0 0-15,0 0 16,0 0 0</inkml:trace>
  <inkml:trace contextRef="#ctx0" brushRef="#br1" timeOffset="55822.7">1402 13362 0,'0'0'0,"0"0"0,0 0 15,0 0 1,0 0-16,0 0 16,0 0-1,0 0-15,0 0 16,-10 0-16,1 0 15,9 0 1,0 0 0,0 9-16,0 1 15,-10-1 1,10 10-16,0 9 16,0 0-1,0 19-15,0 0 16,0 9-1,0 1-15,0-1 16,0-9 0,0-10-16,0 1 15,0-19 1,10-1 0,-10 1-16,0-9 15,0-1 1,0-9-16,9 9 15,-9-9 1,10 10-16,-10-10 16,9 0-1,1 0-15,-1 9 16,0-9 0,1 10-16,18-1 15,0 0 1,10-9-16,-19 0 15,28 0 1,9 0-16,1 0 16,-10 0-1,-10-9-15,1 0 16,-10-1 0,-19 1-16,1 9 15,-10 0 1</inkml:trace>
  <inkml:trace contextRef="#ctx0" brushRef="#br1" timeOffset="56289.33">734 13390 0,'0'0'0,"0"0"16,0 0 0,9 0-16,19-9 15,19-1 1,29 10 0,27 0-16,38-9 15,29 9 1,-10 0-16,-19 0 15,-38 0 1,-18 0-16,-19 0 16,-38 9-1,0 1-15,0-1 16,-18-9 0</inkml:trace>
  <inkml:trace contextRef="#ctx0" brushRef="#br1" timeOffset="56725.58">1580 13268 0,'0'0'0,"0"0"0,0 0 15,0 0 1,0 0-16,0 10 16,-9 27-1,0 19-15,-1 38 16,10 9-1,0 29-15,0-1 16,0-9 0,0-9-16,0-19 15,0-1 1,0-18-16,0-18 16,0-10-1,10-10 1,-10-9-16,0-9 15,0-10-15,0-9 16</inkml:trace>
  <inkml:trace contextRef="#ctx0" brushRef="#br1" timeOffset="57172.09">2427 13456 0,'0'0'0,"0"0"0,0 9 15,-19 1 1,0 18-16,1 19 16,-11 18-1,1 20-15,9-1 16,10-9 0,9 0-1,9-18-15,1-10 16,18-10-1,10 1-15,9-10 16,0-9 0,9-10-16,1-9 15,-1 0 1,-9-19-16,10 0 16,-39 1-1</inkml:trace>
  <inkml:trace contextRef="#ctx0" brushRef="#br1" timeOffset="57405.73">2427 13465 0,'0'0'0,"0"0"0,0 0 16,10 0-1,8-9 1,11-10-16,18 0 16,9 1-1,10-1-15,28 0 16,-47 10 0</inkml:trace>
  <inkml:trace contextRef="#ctx0" brushRef="#br1" timeOffset="57641.91">2145 13850 0,'0'0'0,"0"0"0,0 0 16,9 0-1,10 0-15,28 0 16,19-19 0,28 0-16,66-18 15,160-48 1</inkml:trace>
  <inkml:trace contextRef="#ctx0" brushRef="#br1" timeOffset="57858.73">3340 13568 0,'0'0'0,"0"0"0,0 0 16,9 0-1,10-9-15,9 0 16,19-1-1,10 1-15,-20 0 16</inkml:trace>
  <inkml:trace contextRef="#ctx0" brushRef="#br1" timeOffset="58047.48">3227 13775 0,'0'0'0,"0"0"0,0 0 16,9 0-16,1 0 16,18 0-1,19 0-15,19-9 16,47-1 0,197-9-16</inkml:trace>
  <inkml:trace contextRef="#ctx0" brushRef="#br1" timeOffset="60490.48">6265 1559 0,'0'0'0,"0"0"0,10 9 15,18 1 1,0-1 0,19 1-16,10-10 15,-1 0-15,-9 0 16,-9-10-1,-1-9 1,-8 1-16,-11-1 16,-8-9-16,-10 0 15,-19 9 1,0 9 0,-28 1-16,-19 18 15,-18 20 1,-1 17-16,0 1 15,29 10 1,18-10-16,19-10 16,19 10-1,29 0-15,18 0 16,19-10 0,9 1-16,-9-19 15,0-1 1,-10-18-16,0 0 15,1 0 1,-29 0-16</inkml:trace>
  <inkml:trace contextRef="#ctx0" brushRef="#br1" timeOffset="60867.01">7131 1765 0,'0'0'0,"0"0"0,0 0 16,0 0 0,0 0-16,0 0 15,-19 0 1,-9 10-16,0-1 16,-1 1-1,20 8-15,0 1 16,18 0-1,0 9-15,20-9 16,-1 0 0,19-1-16,0-18 15,-10 0 1,1-18-16,-19-1 16,-10 0-1,-18-9-15,-19 0 16,-29 0-1,-18 28 1,0 18-16,37-8 16</inkml:trace>
  <inkml:trace contextRef="#ctx0" brushRef="#br1" timeOffset="61573.35">7912 1052 0,'0'0'0,"0"0"16,0 0-16,9 10 15,0 9-15,1 37 16,9 47 0,-1 57-1,1 37-15,0 28 16,-9 28-1,-1 19-15,0 19 16,-9 37 0,0 29-16,10 18 15,-1 19 1,1 38-16,-1 9 16,0 28-1,-9 19-15,0 0 16,0-10-1,0 10-15,-9 0 16,0 0 0,-10 19-16,0-10 15,-19-9 1,10-38-16,0-28 16,9 0-1,0-18-15,10-29 16,-1-18-1,10-48 1,10-46-16,-1-38 16,1-37-1,-1-38-15,10-28 16,-19-28 0,0-29-16,0-27 15,0-29 1,0-9-16</inkml:trace>
  <inkml:trace contextRef="#ctx0" brushRef="#br1" timeOffset="62307.91">6557 2713 0,'0'0'0,"0"0"15,0 0 1,0 9-16,0 1 15,0 18 1,0 0-16,9 19 16,1 0-1,18-10-15,0 1 16,0-19 0,1 0-16,-1-19 15,0-19 1,0-9-16,-9-19 15,0-10 1,-28-8-16,-10-10 16,-19 9-1,-9 19-15,0 10 16,-9 18 0,-20 19-1,29 9-15</inkml:trace>
  <inkml:trace contextRef="#ctx0" brushRef="#br1" timeOffset="62823.46">6632 3642 0,'0'0'0,"0"0"0,0 0 16,0 0-1,-19 0-15,1 0 16,-11 9-1,11 1 1,-1-1-16,9 0 16,1 10-1,9 0-15,9-10 16,1 1 0,9-1-16,9-9 15,0 0 1,0 0-16,-9-19 15,0 1 1,0-1-16,-19-9 16,-19 0-1,-28-1-15,-19 1 16,-9 9 0,-10 38-16,-9 28 15,38-19 1</inkml:trace>
  <inkml:trace contextRef="#ctx0" brushRef="#br1" timeOffset="63809.83">6406 4824 0,'0'0'0,"0"0"0,0 0 16,0 0-1,0 0-15,0 0 16,0 0-1,10 9-15,-1 29 16,19 18 0,-9 29-16,0 9 15,0-10 1,-19-18-16,0-19 16,0-29-1</inkml:trace>
  <inkml:trace contextRef="#ctx0" brushRef="#br1" timeOffset="64094.16">6999 5059 0,'0'0'0,"0"0"0,-9 9 16,-48 29-16,-46 27 16,-29 20-1,-9 9-15,9-10 16,19-9 0,29-19-16,18 1 15,9-20 1,29 1-16,9-29 15</inkml:trace>
  <inkml:trace contextRef="#ctx0" brushRef="#br1" timeOffset="64506.42">6783 5537 0,'0'0'0,"0"0"16,9 0-16,1-9 16,-1-1-1,10 1-15,9 0 16,0-1-1,0 1-15,1-1 16,-1 20 0,0-1-16,0 1 15,-9 8 1,0 11-16,0 8 16,-19 10-1,0 19 1,-10-10-16,-8 0 15,-1-18 1,0-1-16,10-9 16,-1-18-1</inkml:trace>
  <inkml:trace contextRef="#ctx0" brushRef="#br1" timeOffset="64746.65">6830 5734 0,'0'0'0,"0"0"16,9 0-1,29-9-15,18-10 16,20 0 0,36 1-1,11-11-15,-1 1 16,-9 0-1,-28 9-15,-20 10 16,-18 0 0,-37 9-16</inkml:trace>
  <inkml:trace contextRef="#ctx0" brushRef="#br1" timeOffset="65683.34">6689 6372 0,'0'0'0,"0"0"16,0 0-1,0 0-15,0 0 16,0 0 0,9 10-16,-9-1 15</inkml:trace>
  <inkml:trace contextRef="#ctx0" brushRef="#br1" timeOffset="65841.83">6679 6898 0,'0'0'0,"0"0"0,0 0 0,0 0 16,0 9-16,0 0 15</inkml:trace>
  <inkml:trace contextRef="#ctx0" brushRef="#br1" timeOffset="66334.97">6613 6654 0,'0'0'0,"0"0"0,0 0 15,0 9 1,0-9-16</inkml:trace>
  <inkml:trace contextRef="#ctx0" brushRef="#br1" timeOffset="66540.73">6548 6898 0,'0'0'0,"0"0"0,0 0 0,0 9 16,0 0 0</inkml:trace>
  <inkml:trace contextRef="#ctx0" brushRef="#br1" timeOffset="66712.99">6566 7658 0,'0'0'0,"0"0"0,0 9 15,0 10-15,-9 28 16,9-29-1</inkml:trace>
  <inkml:trace contextRef="#ctx0" brushRef="#br1" timeOffset="66881.8">6416 8680 0,'0'0'0,"0"10"16,0 8-16,9 20 16,-9-19-1</inkml:trace>
  <inkml:trace contextRef="#ctx0" brushRef="#br1" timeOffset="67017.6">6510 9384 0,'0'0'0,"0"0"0,0 9 16,0 19-1,0-18-15</inkml:trace>
  <inkml:trace contextRef="#ctx0" brushRef="#br1" timeOffset="67194.41">6595 10228 0,'0'0'0,"0"0"0,0 10 16,0-1-1,0 0-15</inkml:trace>
  <inkml:trace contextRef="#ctx0" brushRef="#br1" timeOffset="68049.19">6538 10181 0,'0'0'0,"0"10"0,-19-1 16,1 19-1,-1 10-15,-19 18 16,10 19-1,0 10 1,18-10-16,1 0 16,18 0-16,1-19 15,18-18 1,0-10-16,0-9 16,10-19-1,0 0 1,9-19-16,-10-19 15,1-9 1,-19-9-16,-19-10 16,-10-9-1,-18 0-15,-10 10 16,-18 18 0,28 19-16</inkml:trace>
  <inkml:trace contextRef="#ctx0" brushRef="#br1" timeOffset="70289.86">6359 12771 0,'0'0'0,"0"0"0,0 0 15,0 0 1,0 0-16,0 0 16,0 0-1,0 9-15,0 20 16,-9 27-1,9 19-15,0 9 16,0 1 0,-9-10-16,-1-19 15,1-9 1,-1-28-16</inkml:trace>
  <inkml:trace contextRef="#ctx0" brushRef="#br1" timeOffset="70589.78">6933 13109 0,'0'0'0,"0"0"15,-9 9 1,-19 10-16,-38 18 15,-19 20 1,-18 8-16,9 20 16,-10-1-1,10-9-15,9-18 16,19-1 0,19-19-16,19-18 15,0 0 1,19 0-1,-1-10-15</inkml:trace>
  <inkml:trace contextRef="#ctx0" brushRef="#br1" timeOffset="70991.64">6595 13700 0,'0'0'0,"0"0"16,0 0 0,0 0-16,9 0 15,0-10 1,20 1-16,-1-10 16,19 1-1,-9 8-15,-1 1 16,1 9-1,-1 9-15,-8 1 16,-1 8 0,-9 10-16,-1 29 15,1 27 1,-19 19-16,-9 1 16,-1-29-1,1 0-15,0-19 16,-1-18-1,1-1 1,-1-9-16,10-18 16</inkml:trace>
  <inkml:trace contextRef="#ctx0" brushRef="#br1" timeOffset="71223.25">6679 13991 0,'0'0'0,"0"0"0,10 0 16,8-10 0,20-8-16,47-11 15,65-8 1,67-19-1,18 9-15,113-10 16</inkml:trace>
  <inkml:trace contextRef="#ctx0" brushRef="#br1" timeOffset="81903.12">18448 5434 0,'0'0'0,"0"0"16,9 9-16,1 1 16,-1 18-1,1 19-15,-10 9 16,0 29-1,-10 18 1,1 9-16,-1 1 16,1-10-1,0 0-15,-1-9 16,1 0 0,-1 0-16,1-10 15,-1 1 1,1-10-16,9-19 15,0 0 1,0-18-16,0-1 16,0-8-1,0-11-15,0-18 16,0 0 0,0 0-16,0 0 15,0-28 1,0-28-16,0-29 15,0-27 1,-9-10-16,-1-10 16,1 11-1,-1 8-15,1 10 16,0 18 0,-1 10-1,1 10-15,-1 18 16,10 0-1,0 0-15,0 19 16,0 0 0,0 18-16,0 1 15,0 9 1,0 0-16</inkml:trace>
  <inkml:trace contextRef="#ctx0" brushRef="#br1" timeOffset="83673.82">16952 7676 0,'0'0'0,"0"0"0,0 0 15,0 0 1,0 0-16,0 19 15,-9 9-15,-10 29 16,-19 27 0,1 19-1,-10-9-15,-10-10 16,-9-8 0,0-11-16,-9 1 15,0-10 1,9-18-16,19-20 15,0-18 1,19 0-16,0-18 16,-1-10-1,1-29-15,19-18 16,18 10 0,1 8-16,-1 10 15,10 0 1,9 19-16,0 0 15,0 0 1,10 19-16,9-1 16,-9 1-1,9 18 1,0 19-16,0 19 16,9 19-1,-9-10-15,0 10 16,-9 0-1,0-10-15,-1 0 16,-9-18 0,-9-1-16,0-18 15,0 0 1,-10-10-16,-9-9 16,0 0-1</inkml:trace>
  <inkml:trace contextRef="#ctx0" brushRef="#br1" timeOffset="84210.14">17216 7930 0,'0'0'0,"0"0"16,0 0-1,0 0-15,9 0 16,0 0 0,20 0-16,-1-10 15,9 1 1,1 0-16,0-1 16,-1 10-1,1 0-15,-19 0 16,-10 0-1</inkml:trace>
  <inkml:trace contextRef="#ctx0" brushRef="#br1" timeOffset="84438.56">17310 8380 0,'0'0'0,"0"0"0,0 0 16,9 0-16,19-9 15,19-1 1,0-9 0,29 1-16,36-10 15,-46 18 1</inkml:trace>
  <inkml:trace contextRef="#ctx0" brushRef="#br1" timeOffset="88593.98">18307 7592 0,'0'0'0,"0"0"15,0 0-15,0 0 16,0 0 0,0 0-16,9 0 15,1-19 1,-1 10-16,0-10 16,1 0-1,-1 10 1,1-1-16,-10 1 15,0 9-15,9 9 16,0 10 0,1 38-1,-1 8-15,1 20 16,-1-1 0,-9-9-16,0 0 15,0-19 1,0-18-16,0 0 15,0-20 1</inkml:trace>
  <inkml:trace contextRef="#ctx0" brushRef="#br1" timeOffset="88856.09">18758 7967 0,'0'0'0,"0"0"16,0 10-16,-18-1 16,-1 10-1,-19 9 1,-9 28-16,-19 10 16,0 9-1,1 0-15,-1 0 16,19-19-1,18-18-15,11-19 16</inkml:trace>
  <inkml:trace contextRef="#ctx0" brushRef="#br1" timeOffset="89409.21">18495 8699 0,'0'0'0,"9"0"16,1 0-16,18-9 16,0-1-1,19 1 1,0-1-16,-9 10 15,0 10 1,-1-1-16,-9 1 16,1-1-1,-11 19-15,1 0 16,-19 0 0,0 10-16,-19 0 15,-18-1 1,-10 1-16,19-10 15,-1-10 1,1 1-16,19-9 16,-1-10-1,10 0-15,0 0 16,10 9 0,27-9-16,20 0 15,37 0 1,19 0-16,-19-9 15,-10-1 1,-27 1 0,-1-1-16,-18 10 15,-10 0-15,-9 0 16,-19 0 0</inkml:trace>
  <inkml:trace contextRef="#ctx0" brushRef="#br1" timeOffset="89789.47">19276 7348 0,'0'0'0,"0"0"0,0 0 16,0 0 0,0 0-16,0 9 15,0 10 1,0 47-16,0 37 16,0 28-1,-10 1-15,10-1 16,0-18-1,10-20 1,-1-8-16,1-19 16,8-10-1,1-9-15,9-19 16,-18-19 0</inkml:trace>
  <inkml:trace contextRef="#ctx0" brushRef="#br1" timeOffset="90322.32">19614 7770 0,'0'0'0,"0"0"0,0 0 16,0 0 0,0 0-16,0 0 15,0 10 1,10 8-1,-1 20-15,1 28 16,8-1 0,1 10-16,0-18 15,-9-11 1,-10-8-16,0-19 16,0 0-1,0-19-15,0 0 16,0 0-1,9-29-15,0-8 16,1-19 0,-1-1-16,10 10 15,0 0 1,0 19-16,-1 10 16,11 8-1,-1 1-15,0 18 16,10 1-1,-10 18-15,10 0 16,-20 19 0,1 9-1,-9 10-15,-10-1 16,-10 10 0,1-18-16,-1-20 15,1-27 1</inkml:trace>
  <inkml:trace contextRef="#ctx0" brushRef="#br1" timeOffset="90673.78">20358 7301 0,'0'0'0,"0"0"16,0 9-16,-19 29 15,0 28 1,-9 46-16,-10 38 16,1 29-1,8-1-15,1 0 16,19 0-1,18-27-15,10-20 16,9-9 0,19-19-16,0-19 15,0-27 1,0-20-16,0-9 16,-18-18-1</inkml:trace>
  <inkml:trace contextRef="#ctx0" brushRef="#br1" timeOffset="91076.18">20800 7385 0,'0'0'0,"0"0"16,0 0 0,0 0-16,0 0 15,0 10 1,0 18-16,-10 19 15,10 19 1,0 18-16,0-9 16,0 0-1,0-9-15,0-10 16,0-9 0,0-9-16,0-10 15,0-10 1,0-18-16</inkml:trace>
  <inkml:trace contextRef="#ctx0" brushRef="#br1" timeOffset="91354.82">21167 7611 0,'0'0'0,"0"0"0,0 0 16,0 0-1,0 0-15,9 0 16,10 0 0,19-10-16,46 1 15,29 0 1,19-1-16,-19 1 16,-29 9-1,-18-10-15,-19 10 16,-9-9-1,-19 9-15,-19 0 16</inkml:trace>
  <inkml:trace contextRef="#ctx0" brushRef="#br1" timeOffset="91722.14">22484 7010 0,'0'0'0,"0"0"0,0 0 16,0 0 0,0 0-16,0 10 15,0 18 1,0 28-16,0 10 15,-10 18 1,1 1-16,9 8 16,-10-18-1,1-9-15,0-10 16,-1-18 0,10-10-16,0-9 15,-9 0 1,9-10-16,-10-9 15</inkml:trace>
  <inkml:trace contextRef="#ctx0" brushRef="#br1" timeOffset="91972.5">21910 7048 0,'0'0'0,"0"0"0,9 0 16,1 0-1,18 0-15,28-10 16,48-8 0,37-1-16,28 9 15,1 10 1,-39 0-16,-27 0 16,-29 10-1,-19-1-15,-18 1 16,-10-1-1,-18-9-15</inkml:trace>
  <inkml:trace contextRef="#ctx0" brushRef="#br1" timeOffset="92264.04">23086 7020 0,'0'0'0,"0"0"15,0 0 1,0 0-16,0 9 15,-19 10 1,0 18-16,0 10 16,1 19-1,8 0-15,1-1 16,18 10 0,1-18-16,18-1 15,0 0 1,0-18-16,10-1 15,-1-9 1,1-9-16,-10 0 16,1-19-1,-20 0-15</inkml:trace>
  <inkml:trace contextRef="#ctx0" brushRef="#br1" timeOffset="92508.78">22954 7076 0,'0'0'0,"0"0"0,0 0 15,0-10 1,0 1-16,9-10 16,20 1-1,8-1-15,29-9 16,19 18-1,-10 1-15,0 0 16,-28 18 0,-28-9-16</inkml:trace>
  <inkml:trace contextRef="#ctx0" brushRef="#br1" timeOffset="92690.36">23217 7245 0,'0'0'0,"0"0"16,0 0-1,10 0-15,18-10 16,0 1-16,38 0 16,56 18-1,198 29 1</inkml:trace>
  <inkml:trace contextRef="#ctx0" brushRef="#br1" timeOffset="93139.29">20602 8324 0,'0'0'0,"0"0"15,0 0-15,0 0 16,19 0-1,19-10-15,65-8 16,95-11 0,75 1-16,-10 0 15,-37 0 1,-38 9-16,-9 0 16,-19-9-1,-19 10-15,-19 8 16,-19 1-1,-18-1-15,-19 1 16,-19 9 0,-19 0-16,-18 0 15</inkml:trace>
  <inkml:trace contextRef="#ctx0" brushRef="#br1" timeOffset="93490.68">21515 8530 0,'0'0'0,"0"0"0,0 0 16,0 10-16,0 18 16,0 9-1,0 10-15,9 19 16,-9 9 0,0 0-1,-9 0-15,-1-19 16,1-9-16,0-9 15,-1-1 1,1-18-16,9-19 16</inkml:trace>
  <inkml:trace contextRef="#ctx0" brushRef="#br1" timeOffset="93722.85">21026 8586 0,'0'0'0,"0"0"16,9 0 0,0-9-16,20 0 15,18-1 1,9 1-16,38 0 16,19-1-1,0 20-15,0-1 16,0 10-1,-57-10-15</inkml:trace>
  <inkml:trace contextRef="#ctx0" brushRef="#br1" timeOffset="94037.62">22164 8605 0,'0'0'0,"0"0"0,0 0 15,0 10 1,-19-1-16,0 10 16,0 9-1,1 19-15,8 18 16,1 11 0,9-1-16,9-10 15,1-8 1,18-1-16,0-9 15,0-10 1,10-9-16,0-9 16,-1 0-1,-9-19-15,1 0 16,-20 0 0</inkml:trace>
  <inkml:trace contextRef="#ctx0" brushRef="#br1" timeOffset="94255.74">21938 8690 0,'0'0'0,"0"0"0,0 0 16,9 0-1,1-10-15,18-9 16,19 1-1,19 8-15,9 1 16,19 0 0,-47 9-16</inkml:trace>
  <inkml:trace contextRef="#ctx0" brushRef="#br1" timeOffset="94445.14">22107 8793 0,'0'0'0,"0"0"16,0 0-16,0 0 15,0 0 1,10 0-16,18 0 16,28 0-1,76-19-15,207-9 16</inkml:trace>
  <inkml:trace contextRef="#ctx0" brushRef="#br1" timeOffset="94854.8">23519 6438 0,'0'0'0,"0"0"16,0 0-16,9 9 15,0 10 1,10 28-1,19 56-15,28 75 16,-10 48-16,-9 8 16,-19-9-1,-18-9-15,-20-19 16,-27-19 0,-10-18-1,-29 9-15,1-28 16,0-10-1,-10-19-15,38-55 16</inkml:trace>
  <inkml:trace contextRef="#ctx0" brushRef="#br1" timeOffset="95657.09">17479 10228 0,'0'0'0,"0"0"16,9 0-16,1 0 15,18 0-15,10 0 16,9 0 0,9-9-1,1 9-15,-1 0 16,-28 0 0</inkml:trace>
  <inkml:trace contextRef="#ctx0" brushRef="#br1" timeOffset="95905.24">17441 10566 0,'0'0'0,"10"0"16,-1 0-16,19 9 15,19-9 1,0 0-16,10 0 16,9 10-1,47-1 1,-48 1-16</inkml:trace>
  <inkml:trace contextRef="#ctx0" brushRef="#br1" timeOffset="96422.28">18363 10294 0,'0'0'0,"0"9"0,-9 1 15,-1 18 1,1 0-16,0 19 16,-1 0-1,20 0-15,-1 0 16,19-10-1,10 1 1,18-19-16,10-10 16,9-18-1,1-29-15,-10-9 16,-10-9 0,-18-10-16,-20 10 15,-8-10 1,-20 10-16,-18 9 15,-19 0 1,-9 19-16,-1 19 16,-9 18-1,10 19-15,9 19 16,0 19 0,28-29-16</inkml:trace>
  <inkml:trace contextRef="#ctx0" brushRef="#br1" timeOffset="96657.32">19285 10613 0,'0'0'0,"0"0"0,0 0 16,0 0 0,0 0-16,0 0 15,0 0 1,0 0-16</inkml:trace>
  <inkml:trace contextRef="#ctx0" brushRef="#br1" timeOffset="97170.87">19840 9994 0,'0'0'0,"0"0"15,-9 0-15,-19-10 16,-10 1-1,-18 18-15,-1 10 16,1 9 0,9 0-1,18 10-15,20 0 16,9-1 0,19 10-16,18 19 15,29-1 1,0 1-16,9 0 15,-18-10 1,-20-19-16,-18 1 16,0-19-1,-19 0-15,0-19 16,-9 0 0,-10-10-16,0-18 15,10-19 1,-1-28-16,20 0 15,18-9 1,0-1-16,19 19 16,0 10-1,-9 19-15,-10 8 16,-9 20 0</inkml:trace>
  <inkml:trace contextRef="#ctx0" brushRef="#br1" timeOffset="97743.61">20809 10041 0,'0'0'0,"0"0"15,-9 0-15,-29-19 16,-18 0-1,-20 10-15,11 9 16,-1 9 0,19 1-1,9 18-15,10 0 16,18 9-16,1 1 16,18-1-1,20 1 1,-1-10-16,0-9 15,10 0 1,9-10-16,0-9 16,-10 0-1,1-19-15,0-9 16,-10-9 0,-9 8-16,-10 1 15,-9 0 1,0 9-16,0 10 15,0 0 1,0 9-16,-9 9 16,-10 29-1,-9 37-15,9 18 16,0 11 0,0 8-16,10-9 15,-1-18 1,1-29-1,0 0-15,-1-18 16,1-1 0,9-27-16</inkml:trace>
  <inkml:trace contextRef="#ctx0" brushRef="#br1" timeOffset="101327.19">8815 1334 0,'0'0'16,"0"0"-16,0 0 15,-10 0-15,1 0 16,0 0-1,-1 0-15,1 9 16,-1 1 0,1-1-16,-1 0 15,1 20 1,0-1-16,-1 0 16,10 9-1,0-9-15,10-9 16,-1 0-1,0 0-15,1-10 16,-1 1 0,1-10-1,-1 0-15,1 0 16,-1 0 0,0 0-16,1 0 15,9-10 1,-1-9-16,-8 10 15,-1 0 1,-9-1-16,10 10 16,-10-9-1,0 9-15,0 0 16,9 9 0,0 1-16,1-1 15,-1 10 1,10 9-16,0 0 15,9 0 1,0 0-16,1-9 16,-1 0-1,0 0-15,0-19 16,-9 0 0,0 0-16,0-19 15,-1-9 1,1-10-16,0-18 15,0 0 1,-10-1-16,-9 1 16,0 9-1,0 0 1,-9 19-16,-1 19 16,10-1-1,-9 1-15,9 9 16,0 0-1</inkml:trace>
  <inkml:trace contextRef="#ctx0" brushRef="#br1" timeOffset="101692.66">9436 1709 0,'0'0'0,"0"0"16,0 0-16,0 0 16,0 0-1,0 10-15,0-1 16,0 19 0,0 0-16,0 0 15,0-18 1</inkml:trace>
  <inkml:trace contextRef="#ctx0" brushRef="#br1" timeOffset="120976.06">19868 10454 0,'0'0'0,"0"0"15,10 9-15,-1 19 16,1 28 0,8 10-1,1 0-15,0-10 16,0-18 0,-10-1-16,-9-9 15,0-9 1,-18 0-16,-1-10 15,0-9 1,0 0-16,0 0 16,0-19-1,1-18-15,8-1 16,1-18 0,9 0-16,9 9 15,1 9 1,-10 10-16,0 9 15</inkml:trace>
  <inkml:trace contextRef="#ctx0" brushRef="#br1" timeOffset="130158.09">7949 2094 0,'0'0'0,"0"0"16,0 0-16,10 0 15,-1 0 1,0 0-16,10-10 16,10 1-1,27 9-15,19-9 16,29-1-1,18 1 1,10 0-16,-1 9 16,-8 9-16,-10 0 15,-19 1 1,0 8-16,-10-8 16,1-1-1,-10-9 1,10 0-16,0 0 15,-10-9 1,-9-1-16,-10 1 16,1 0-1,-10-1-15,0 1 16,-28 0 0</inkml:trace>
  <inkml:trace contextRef="#ctx0" brushRef="#br1" timeOffset="133728.89">10358 808 0,'0'0'0,"0"0"15,0 0 1,0 0-16,0 0 15,0 0 1,0 0-16,0 0 16,0 0-1,0 0-15,9 10 16,0-1 0,1 1-16,-1 8 15,1 10 1,-1 1-16,0 8 15,1 10 1,-1 0-16,-9 0 16,0 0-1,0 0-15,0 9 16,0-9 0,0-10-16,0 10 15,0 0 1,0-9-16,0-1 15,0 1 1,0-1-16,0 10 16,0-9-1,0 9-15,0 0 16,0 0 0,0-1-1,0 1-15,0 0 16,0 10-1,10 8-15,-1 1 16,0 0 0,-9 9-16,0 0 15,0 0 1,0 9-16,0-9 16,0 0-1,0 0-15,-9-18 16,9-1-1,-9-18-15,9-1 16,-10 1 0,1-10-16,9-9 15,0-1 1,-10 1 0,10-10-16,0 1 15,0-1 1,0 1-16,0-1 15,-9-9 1,9 9-16,0 1 16,0-1-1,0 0-15,0-9 16,0 10 0,-9-1-16,9 1 15,0-1 1,0 0-16,0 1 15,-10 9 1,10-1-16,0-8 16,0 8-1,0 1 1,0 0-16,0 0 16,0 0-16,0-1 15,0 10 1,0 1-1,0-1-15,-9 0 16,-1 0 0,10 0-16,0 10 15,-9-1 1,9 1-16,0-1 16,0 1-1,0-1-15,0 1 16,0 9-1,0 0-15,0 0 16,0 0 0,0 9-16,0 10 15,0-1 1,0 1-16,0 9 16,0 9-1,0 10-15,0-9 16,0 8-1,0 11-15,-9-1 16,-1 9 0,10 1-16,-9 0 15,-1 9 1,1 9 0,9 0-16,-9 10 15,-1 0 1,10 0-16,0 9 15,-9 9 1,9 10-16,0-9 16,0-1-1,9 1-15,1 8 16,-1 1 0,-9 10-16,9-1 15,-9 0 1,10 10-16,-10-1 15,0 1 1,9 0-16,-9-10 16,0-9-1,0 0 1,0 0-16,0-1 16,0 1-1,0 0-15,0 0 16,0 0-1,-9 0-15,9-10 16,0-9 0,0 1-16,0-11 15,0 10 1,0-9-16,0-9 16,0 8-1,9 10-15,1-18 16,-10-1-1,0 0-15,0-9 16,0-9 0,0-10-16,0 0 15,0 1 1,0-11-16,0 1 16,0 0-1,0 0-15,0-19 16,0 0-1,0 0-15,9 0 16,-9-19 0,0 1-1,0-1-15,0-18 16,0-1 0,0-9-16,0-9 15,0 0 1,0-19-16,0 0 15,0 0 1,0 0-16</inkml:trace>
  <inkml:trace contextRef="#ctx0" brushRef="#br1" timeOffset="134428.35">8062 12311 0,'0'0'0,"0"0"16,0 0-16,0 0 15,0 0 1,10 0-16,-1-9 15,10-10 1,47 0-16,75-18 16,75 9-1,48-1-15,-20 1 16,-28 19 0,-46 9-16,-1 0 15,-28 9 1,-28 1-16,0-10 15,-19 0 1,-19 0-16,-18 0 16,-20 0-1,-18 0-15,0 0 16,0 0 0,-19 0-16,0 0 15</inkml:trace>
  <inkml:trace contextRef="#ctx0" brushRef="#br1" timeOffset="136746">16209 12696 0,'0'0'0,"0"0"0</inkml:trace>
  <inkml:trace contextRef="#ctx0" brushRef="#br1" timeOffset="136872.99">16096 12762 0,'0'0'0,"0"0"0,0 0 16,0 0-16</inkml:trace>
  <inkml:trace contextRef="#ctx0" brushRef="#br1" timeOffset="138589.5">15964 12818 0,'0'0'0,"0"9"16,10 19-16,-10 19 16,0-9-1,0-1-15,0 1 16,0-1 0,0 1-1,-10-19-15,10 0 16,0-1-1,0-18-15,0 0 16,0 0 0,0 0-16,0-9 15,10-19 1,-1-19-16,1-9 16,8 9-1,1 0-15,0 19 16,0-1-1,0 20-15,9 0 16,0 18 0,0 10-16,10 9 15,0 19 1,-10 9-16,-9-9 16,-1-9-1,-18-1 1,0-18-16,0 0 15,0-19 1,0 0-16,0 0 16,10-28-1,9-29-15,18-27 16,10-10 0,-9 19-16,0 28 15,-20 19 1,11 18-16,-1 20 15,0-1 1,0 19-16,-9 19 16,0 10-1,-19 8-15,0 1 16,-9 9 0,-1-19-16,10-18 15,0-1 1,0-18-16</inkml:trace>
  <inkml:trace contextRef="#ctx0" brushRef="#br1" timeOffset="138811.7">16867 13081 0,'0'0'0,"0"0"16,0 9 0,0 10-16,0 9 15,0 19 1,0 9-16,0 0 16,0-9-1,0-28-15</inkml:trace>
  <inkml:trace contextRef="#ctx0" brushRef="#br1" timeOffset="138993.6">16877 12733 0,'0'0'0,"0"0"15,0 0 1,0 0-16,0 0 16</inkml:trace>
  <inkml:trace contextRef="#ctx0" brushRef="#br1" timeOffset="139504.74">17112 13409 0,'0'0'0,"0"0"0,0 0 15,9-9-15,10-20 16,10-8 0,8-19-1,10-1-15,-9-8 16,-1 8-1,-18 10-15,-9 19 16,-10 0 0,0 19-16,0-1 15,-10 1 1,10 9-16,0 0 16,0 0-1,0 0-15,0 9 16,10 1-1,8 18-15,11 0 16,18 19 0,-10 0-16,1-10 15,-19 1 1,0-1-16,-19 1 16,0 9-1,-19 0-15,-19 0 16,-18-10-1,-1-9 1,20-9-16,18-19 16,9 0-16</inkml:trace>
  <inkml:trace contextRef="#ctx0" brushRef="#br1" timeOffset="139839.51">18119 13137 0,'0'0'0,"0"0"15,0 0-15,-19-9 16,-19 9 0,1 9-16,-10 0 15,0 10 1,9 9-16,0 10 15,10-10 1,9 9 0,10 1-16,18-1 15,1 1 1,18 0-16,0-10 16,19-10-1,10 1-15,37-28 16,-38-10-1</inkml:trace>
  <inkml:trace contextRef="#ctx0" brushRef="#br1" timeOffset="140107.42">18523 12396 0,'0'0'0,"0"0"0,0 0 15,0 0-15,0 18 16,-9 29 0,-1 57-16,10 36 15,10 1 1,-1 0-16,1-19 16,-10-28-1,0-10 1,0-28-16,0-18 15,0-1 1,0-27-16</inkml:trace>
  <inkml:trace contextRef="#ctx0" brushRef="#br1" timeOffset="140425.51">18975 13062 0,'0'0'0,"0"0"0,-19 0 16,-19 0-1,-9 9-15,-9 1 16,9 18 0,0 0-16,19 9 15,18 1 1,1-1-16,9 1 15,9-19 1,1 0-16,-1-10 16,19 0-1,0-9 1,1 0-16,18-18 16,-19 8-1</inkml:trace>
  <inkml:trace contextRef="#ctx0" brushRef="#br1" timeOffset="141190.85">19520 12912 0,'0'0'0,"0"0"0,0 0 16,-18 0-1,-11 0-15,-8 9 16,-10 0-1,9 20-15,10-1 16,0 0 0,18 0-1,1 0-15,18 0 16,10 1-16,9 8 16,10 1-1,-1-1 1,1 1-16,0-10 15,-19-9 1,-10-1-16,-9-8 16,0-1-1,-9-9-15,-1 0 16,1 0 0,-1 0-16,1-19 15,18-18 1,1-1-16,18-18 15,10 0 1,9 9-16,0 0 16,0 0-1,-10 0-15,-18 19 16,0 0 0,0 9-1,-10 10-15,-9-1 16,0 1-1,0 9-15,0 0 16,0 0 0,0 0-16,10 9 15,-1 1 1,19-1-16,10 19 16,18 19-1,10 0-15,-9 9 16,-10 1-1,-10-11-15,-18 1 16,-10 0 0,-18 0-16,-38 19 15,-28-10 1,9-18-16,9-20 16,10 1-1,29-19-15</inkml:trace>
  <inkml:trace contextRef="#ctx0" brushRef="#br1" timeOffset="141439.79">20433 12959 0,'0'0'0,"0"0"16,0 0-16,0 0 15,0 0 1,0 0-16,0 9 16,0 29-1,-19 18-15,0 28 16,0 1 0,1-10-1,8-47-15</inkml:trace>
  <inkml:trace contextRef="#ctx0" brushRef="#br1" timeOffset="141593.81">20245 12743 0,'0'0'0,"0"0"16,0 0-16,0-10 15,0 10 1,9 0-1,-9 0-15</inkml:trace>
  <inkml:trace contextRef="#ctx0" brushRef="#br1" timeOffset="142023.82">20753 12977 0,'0'0'0,"0"0"15,9 0-15,1 0 16,8-18 0,11-1-16,-1-19 15,9-9 1,1-9-16,0-10 16,-10-9-1,-9 10-15,-19 8 16,0 11-1,-10 17 1,-8 20-16,-1 0 16,0 18-1,-19 29-15,1 46 16,8 29 0,1 27-16,9 10 15,1-18 1,8-1-16,1-9 15,-10-19 1,10-18-16,-1-10 16,1-28-1,-1-19-15,10-19 16</inkml:trace>
  <inkml:trace contextRef="#ctx0" brushRef="#br1" timeOffset="142354.44">20772 13024 0,'0'0'0,"9"0"15,0 0 1,20-9-16,8 0 16,10-1-1,0 1-15,-9 9 16,0 0-1,-10 9-15,0 1 16,-9-1 0,0 0-16,-1 1 15,1 8 1,0 11-16,-10-1 16,10 9-1,-9 1-15,9-1 16,-10 1-1,10-10-15,-19-19 16</inkml:trace>
  <inkml:trace contextRef="#ctx0" brushRef="#br1" timeOffset="142505.87">21270 12771 0,'0'0'0,"0"0"0,0 0 15,0 0 1,0 0-16,0 0 16,0 0-1</inkml:trace>
  <inkml:trace contextRef="#ctx0" brushRef="#br1" timeOffset="142839.72">21581 13109 0,'0'0'0,"0"0"16,9 0-16,0-10 16,10-8-1,0-1-15,9-19 16,-9 1 0,0 9-16,-19-1 15,0 1 1,0 0-1,-19 19-15,0-1 16,-18 20 0,-1-1-16,10 19 15,0 0 1,18 10-16,20 9 16,-1-10-1,19 1-15,10 0 16,28-20-1,-29-8-15</inkml:trace>
  <inkml:trace contextRef="#ctx0" brushRef="#br1" timeOffset="143354.76">22361 12161 0,'0'0'0,"0"0"0,0 0 15,0 0-15,0 0 16,0 9 0,-9 38-16,0 38 15,-1 46 1,10 10 0,-9 9-16,9-28 15,0-28 1,0-28-16,0-20 15,0-8 1,0-19-16,0-10 16,0-9-1,0-9-15,-19-19 16,-19-29 0,1-8-16,8 18 15,1 9 1,0 10-16,-10 19 15,-9-1 1,-9 20-16,-1 18 16,10 19-1,19 0-15,19 9 16,18-19 0,1 10-1,18-9-15,0-1 16,10 1-1,-1-19-15,-18-19 16</inkml:trace>
  <inkml:trace contextRef="#ctx0" brushRef="#br1" timeOffset="143880.74">17677 14385 0,'0'0'0,"0"0"0,0 0 16,-19 9-16,0 1 16,-19 8-16,-9 20 15,0 9 1,0 9 0,19 0-1,19 1-15,18-10 16,19-1-16,0-8 15,10-1 1,9-18 0,19 0-16,-38-19 15</inkml:trace>
  <inkml:trace contextRef="#ctx0" brushRef="#br1" timeOffset="144151.95">18081 14075 0,'0'0'0,"0"0"0,0 0 15,0 10 1,0 8-16,-9 29 16,-1 47-1,20 28-15,-1 9 16,0-18-1,1-29-15,-10-18 16,0-19 0,0-10-16,9-18 15,-9-9 1</inkml:trace>
  <inkml:trace contextRef="#ctx0" brushRef="#br1" timeOffset="145024.67">18533 14582 0,'0'0'0,"0"0"0,0 0 16,-19 0 0,-19 0-16,1 9 15,8 1 1,1 8-16,0 10 15,9 1 1,10-1-16,-1 0 16,20-9-1,-1-1-15,0-8 16,1-10 0,-1 0-1,10 0-15,9-19 16,1 0-1,-1 1-15,0-11 16,0 1 0,0 0-16,1 0 15,-1 9 1,0 10-16,0-1 16,1 20-1,-1-1-15,9 19 16,-8 0-1,-11 10-15,1 9 16,-19 0 0,0-10-16,0 1 15,-9-19 1,9-19-16,0 0 16,0 0-1,9-10-15,10-18 16,28-19-1,19-28-15,9 0 16,0 9 0,-18 1-1,-10 18-15,-28 19 16,0 0 0,-10 9-16,-9 9 15,0 10 1,0 0-16,0 0 15,0 0 1,0 0-16,9 10 16,1 9-1,18 9-15,0 19 16,10-1 0,-1-8-16,-18 0 15,0-1 1,-19 1-16,-9-1 15,-20 10 1,-27-9-16,-19-1 16,18-18-1,29-10-15</inkml:trace>
  <inkml:trace contextRef="#ctx0" brushRef="#br1" timeOffset="145247.84">19718 14666 0,'0'0'0,"0"0"15,0 0 1,0 0-16,0 0 16,0 0-1,0 0-15,0 10 16,0-1-1,0 0-15,-9 10 16,-1-9 0</inkml:trace>
  <inkml:trace contextRef="#ctx0" brushRef="#br1" timeOffset="145386.28">19473 14432 0,'0'0'0,"0"0"0,0 0 16,0 0-16,10 0 16,-1-10-1,-9 10-15</inkml:trace>
  <inkml:trace contextRef="#ctx0" brushRef="#br1" timeOffset="145799.14">20000 14516 0,'0'0'0,"0"0"16,0 0-16,10 0 16,-1 0-1,19-9-15,0-10 16,1 0 0,-1-18-16,-9-1 15,-1-9 1,1-9-16,-19 9 15,0 9 1,-9 10-16,-1 19 16,1 0-1,9 9 1,-9 9-16,-10 19 16,0 38-1,0 56-15,0 18 16,10 11-1,-10-20-15,0 0 16,-9-27 0,0-20-16,9-18 15,10-19 1,-1-10-16,1-18 16,9-19-1</inkml:trace>
  <inkml:trace contextRef="#ctx0" brushRef="#br1" timeOffset="145992.74">20038 14591 0,'0'0'0,"9"0"0,10 0 15,9 0 1,10-9-16,-1-1 15,1 1 1,0 0-16,-19 9 16</inkml:trace>
  <inkml:trace contextRef="#ctx0" brushRef="#br1" timeOffset="146252.13">20772 14497 0,'0'0'0,"0"0"0,0 0 15,0 0-15,0 0 16,0 10 0,-10 8-1,1 29-15,-1 28 16,1 1-1,-10-11-15,10-18 16,-1-9-16,1-29 16</inkml:trace>
  <inkml:trace contextRef="#ctx0" brushRef="#br1" timeOffset="146415.28">20621 14244 0,'0'0'0,"0"0"16,0 0-16,0 0 15,0 0 1,9 9-16,1-9 16</inkml:trace>
  <inkml:trace contextRef="#ctx0" brushRef="#br1" timeOffset="146757.6">21138 14610 0,'0'0'0,"0"0"0,0 0 16,10 0-16,-1-9 16,1-10-1,8 0 1,1-9-16,0 0 15,-9 0-15,-10-1 16,0 1 0,-10 19-1,-9 0-15,0 18 16,-18 0 0,-1 19-16,10 10 15,0 9 1,18-10-16,20 10 15,-1-9 1,1-1-16,27-8 16,-18-20-1</inkml:trace>
  <inkml:trace contextRef="#ctx0" brushRef="#br1" timeOffset="147211.94">21759 14103 0,'0'0'0,"0"0"16,0 0 0,0 0-16,0 0 15,0 10 1,0 8-16,0 48 16,0 37-1,0 1-15,0-20 16,0-18-1,0-19-15,0-19 16,0-10 0,0-18-16,0 0 15,-9-9 1,-10-19-16,-19-10 16,-9-9-1,0 10-15,10 9 16,9 18-1,-1 1-15,1 18 16,0 20 0,9-1-16,10 9 15,-1 1 1,20-1 0,-1-18-16,19 0 15,29 0 1,27-19-16,-27-10 15</inkml:trace>
  <inkml:trace contextRef="#ctx0" brushRef="#br1" timeOffset="147559.71">22662 12724 0,'0'0'0,"10"0"16,-1 0 0,19 0-16,1 9 15,8-9 1,1 10-16,-10-1 16,-18-9-1</inkml:trace>
  <inkml:trace contextRef="#ctx0" brushRef="#br1" timeOffset="147730.68">22794 12959 0,'0'0'0,"0"0"0,10 0 16,8 0-16,20-10 15,37 10-15,-18 0 16</inkml:trace>
  <inkml:trace contextRef="#ctx0" brushRef="#br1" timeOffset="148093.04">22154 14310 0,'0'0'0,"0"0"0,0 0 16,10-10 0,-1 1-1,19 0-15,29-1 16,56 10-1,197 19-15</inkml:trace>
  <inkml:trace contextRef="#ctx0" brushRef="#br1" timeOffset="148244.32">22371 14357 0,'0'0'0,"0"0"0,0 0 16,9 0-1,10-19-15,37 0 16,-18 10 0</inkml:trace>
  <inkml:trace contextRef="#ctx0" brushRef="#br1" timeOffset="150190.19">22559 14300 0,'0'0'0,"0"0"15,-19 10-15,0-1 16,-9 0 0,-10 10-16,20-9 15</inkml:trace>
  <inkml:trace contextRef="#ctx0" brushRef="#br1" timeOffset="150568.07">22117 14422 0,'0'0'0,"0"0"16,9 0-16,19 0 15,1 0 1,18 0-16,0 0 16,9 10-1,-28-10-15</inkml:trace>
  <inkml:trace contextRef="#ctx0" brushRef="#br1" timeOffset="150754.79">22136 14882 0,'0'0'0,"0"0"16,0 0-16,0 0 15,18 0 1,67-19-16,131 0 16,170-27-1</inkml:trace>
  <inkml:trace contextRef="#ctx0" brushRef="#br1" timeOffset="153389.99">24074 12396 0,'0'0'0,"0"0"16,0 0-16,0 0 15,-19 9 1,0 10-16,0 37 16,10 29-1,-1 8-15,20-8 16,-1-19-1,10-20-15,-10-27 16,10 0 0,0-19-16,0 0 15,9 0 1,0-19-16,0-18 16,1-10-1,8-10 1,-18 11-16,0 8 15,-10 10 1,-9 18-16,0 1 16,0 0-1,0 9-15,0 9 16,10 0 0,-1 20-16,19 18 15,1-1 1,8-8-16,1 0 15,-1-20 1,1 1-16,-10-19 16,1 0-1,-1-9-15,-9-10 16,9-28 0,-9-19-16,-10-18 15,-9-10 1,-19 10-16,-18 9 15,-1 9 1,0 28-16,10 10 16,0 19-1,18 9 1</inkml:trace>
  <inkml:trace contextRef="#ctx0" brushRef="#br1" timeOffset="154070.66">25137 12968 0,'0'0'0,"0"0"16,0 0-1,0 9-15,-10 1 16,1 18-1,9 0-15,0 10 16,9 9 0,1-10-16,-1 1 15,0-1 1,1-18-16,-1 0 16,1-1-1,-10-8-15,0-10 16</inkml:trace>
  <inkml:trace contextRef="#ctx0" brushRef="#br1" timeOffset="154410.81">25165 12733 0,'0'0'0,"0"0"0,0 0 15,0 0 1,0 0-16,0 0 16,0 0-1,9 10-15,1-10 16,8 0 0,1 0-16,0 0 15,-19 0 1,0 0-16,0-10 15,-19-8 1,-28 8-16,-9 1 16,-10 18-1,19 19-15,0 1 16,28-20 0</inkml:trace>
  <inkml:trace contextRef="#ctx0" brushRef="#br1" timeOffset="155213.1">25306 13137 0,'0'0'15,"0"0"-15,0 0 16,0 0-16,9 0 15,20 0 1,18 0-16,9-19 16,10 0-1,0 1 1,-10 8 0,-9 1-16,-9-1 15,-10 1-15,-9 9 16,0 0-1,-19 0-15</inkml:trace>
  <inkml:trace contextRef="#ctx0" brushRef="#br1" timeOffset="155539.76">25607 12724 0,'0'0'0,"0"0"0,0 0 16,0 0-16,0 0 15,0 9 1,-9 10-16,-10 19 16,0 37-1,10 19-15,18-1 16,0 1-1,1-9 1,-1-10-16,-9-19 16,0-9-1,0-9-15,0-20 16,0-8 0</inkml:trace>
  <inkml:trace contextRef="#ctx0" brushRef="#br1" timeOffset="155855.01">25927 12649 0,'0'0'0,"0"0"16,0 9-1,0 20-15,-10 8 16,10 38 0,0 19-16,10 0 15,-10 0 1,0-10-16,0-9 16,0-19-1,0-9-15,0-9 16,0-10-1,0-9-15,0-10 16</inkml:trace>
  <inkml:trace contextRef="#ctx0" brushRef="#br1" timeOffset="156705.23">24092 13991 0,'0'0'0,"0"0"0,0 9 15,0 10 1,0 9-16,-9 28 15,0 29 1,18 9-16,0-10 16,1-18-1,-1-10-15,10-19 16,0-18 0,0 0-1,-1-10-15,1-9 16,0 0-1,9-18-15,1-20 16,-11 1 0,1-1-16,0 10 15,-10 0 1,1 9-16,-10 10 16,0-1-1,0 10-15,0 0 16,0 0-1,9 10-15,1-1 16,-1 19 0,19 0-16,-9 0 15,9-9 1,-9 0-16,0-10 16,0-9-1,0 0-15,9-18 16,0-11-1,-9-8 1,0-19-16,-1 9 16,-18 0-1,0 0-15,-9 0 16,0 19 0,-10 0-16,0 18 15,10 1 1,-1 9-16</inkml:trace>
  <inkml:trace contextRef="#ctx0" brushRef="#br1" timeOffset="157073.14">24873 14723 0,'0'0'16,"0"0"-16,0 0 15,0 0-15,0 0 16,0 0-1,0 0-15,0 9 16,0 10 0,0 18-16,0 10 15,0 9 1,-9-9-16,9-9 16,-10-1-1,10-18-15,0-9 16</inkml:trace>
  <inkml:trace contextRef="#ctx0" brushRef="#br1" timeOffset="157275.39">24789 14525 0,'0'0'0,"0"0"15,0 0-15,0 0 16,0 0-1,0 0 1,0 0-16,0 0 16,0 0-1,0 0-15,0 0 16</inkml:trace>
  <inkml:trace contextRef="#ctx0" brushRef="#br1" timeOffset="157591.32">25043 14901 0,'0'0'0,"0"0"0,0 0 16,0 0-1,9 0-15,0 0 16,20 0 0,-1 0-16,19 0 15,9 0 1,10 0-16,-9 0 16,-1 0-1,-18 0-15,-1 0 16,1 9-1,-19-9-15</inkml:trace>
  <inkml:trace contextRef="#ctx0" brushRef="#br1" timeOffset="157872.79">25259 14554 0,'0'0'0,"0"0"0,0 0 16,0 9 0,-10 10-16,10 9 15,10 28 1,-1 10 0,1 9-16,-1 0 15,10-9-15,-10-10 16,1-9-1,-1-10 1,1-8-16,-1-11 16,-9-8-1</inkml:trace>
  <inkml:trace contextRef="#ctx0" brushRef="#br1" timeOffset="158173.01">25635 14582 0,'0'0'0,"0"0"0,0 9 16,0 19 0,-9 19-16,-1 28 15,1 10 1,9-1-1,0 10-15,0-19 16,9 0 0,-9-19-16,0-9 15,0-19-15,0-9 16,0-19 0,0 0-1</inkml:trace>
  <inkml:trace contextRef="#ctx0" brushRef="#br1" timeOffset="158571.79">26510 12433 0,'0'0'0,"9"0"16,1-9-16,18-10 16,10 0-1,28 1-15,18-1 16,-8 9 0,-11 1-16,-8 0 15,-29 9 1</inkml:trace>
  <inkml:trace contextRef="#ctx0" brushRef="#br1" timeOffset="158769.74">26510 12593 0,'0'0'0,"0"0"15,9 0-15,29 0 16,19-10 0,18 1-16,9 0 15,-36 9 1</inkml:trace>
  <inkml:trace contextRef="#ctx0" brushRef="#br1" timeOffset="159521.01">27470 12095 0,'0'0'0,"0"0"16,0 19 0,0 19-16,-10 18 15,1 28 1,9 1-16,9-1 15,1-18 1,8-10-16,1-18 16,0-19-1,0-1-15,0-18 16,0 0 0,-1-9-16,11-10 15,-1-18 1,0-10-16,-9 0 15,0 9 1,-10 10-16,0 0 16,-9 19-1,0-1 1,0 10-16,0 0 16,0 10-16,0 18 15,10 9 1,-1 10-1,1 0-15,8-9 16,1-1 0,0-18-16,0 0 15,0-19 1,9-10-16,0-18 16,0-19-1,-9-28-15,0-9 16,-19-19-1,0 18-15,-19 19 16,0 1 0,-9 27-16,9 20 15,10 8 1</inkml:trace>
  <inkml:trace contextRef="#ctx0" brushRef="#br1" timeOffset="159953.76">28297 12677 0,'0'0'0,"0"0"0,0 0 16,0 0 0,0 0-16,0 0 15,0 0 1,10 10-1,-10 18-15,0 0 16,0 19-16,9 18 16,-9-8-1,0-1 1,0-9-16,0-10 16,0 1-1,0-19-15,0-10 16</inkml:trace>
  <inkml:trace contextRef="#ctx0" brushRef="#br1" timeOffset="160243.67">28185 12433 0,'0'0'0,"0"0"0,0 0 16,0 0-1,9 10-15,10-1 16,9 0 0,0 1-16,10-1 15,0-9 1,-10 0-16,-9 0 16,-1 0-1,-8-9-15,-1-1 16,-9 1-1,0 0 1,0-1-16,-9 1 16</inkml:trace>
  <inkml:trace contextRef="#ctx0" brushRef="#br1" timeOffset="161053.82">29135 12180 0,'0'0'0,"0"0"16,0 0-16,0 0 15,9 9 1,10 1-16,9-10 16,0 0-1,10 0-15,9-10 16,0-9-1,-9 1-15,-1-20 16,-8 10 0,-11-9-1,-18 8-15,0 1 16,-9 0 0,-10 0-16,0 19 15,-18-1 1,-1 20-16,0 8 15,-9 10 1,0 19-16,0 10 16,19 8-1,9 1-15,19 0 16,19 9 0,19 0-16,18-9 15,10-20 1,9-8-16,1-19 15,-20-19 1,0 0-16,-18-10 16,0 1-1,-10 0 1,-9-1-16,0 1 16,-10-1-1</inkml:trace>
  <inkml:trace contextRef="#ctx0" brushRef="#br1" timeOffset="162254.66">30593 10679 0,'0'0'0,"0"0"0,0 9 16,-19 10 0,0 18-16,-28 29 15,-37 37 1,-11-9 0,-8-19-16,9-28 15,19-19-15,9-9 16,19-19-1,0 0 1,9-19-16,10 0 16,0-9-1,18-9-15,1-1 16,18-9 0,1 10-16,18 9 15,0-1 1,0 1-16,10 19 15,9 18 1,19 10-16,19 19 16,18 27-1,0 10-15,-8 0 16,-20-9 0,-19-10-16,-18-18 15,0-1 1,-10-8-1,0-1-15,0-9 16,-9-1-16,0 1 16,-10-10-1</inkml:trace>
  <inkml:trace contextRef="#ctx0" brushRef="#br1" timeOffset="162688.44">31139 11270 0,'0'0'0,"0"0"0,0 0 16,0 0 0,0 0-16,0 9 15,0 19 1,0 0-16,0 19 15,0 0 1,0-9-16,0-1 16,0 1-1,0-10-15,0-9 16,0 0 0,0-10-16,-10 0 15,1-9 1</inkml:trace>
  <inkml:trace contextRef="#ctx0" brushRef="#br1" timeOffset="163115.73">31110 10970 0,'0'0'0,"0"0"16,0 0-16,0 0 15,0 0 1,0 0-16,10 0 15,-1 0 1,1 0 0,8 0-16,1 0 15,-9 0 1,-1 0-16,-9 0 16,0 0-1,0-10-15,0-9 16,-9 1-1,-10-1-15,0 9 16,0 1 0,10 0-16,-1 9 15,1 0 1,9 0-16,0 0 16,0 0-1,0 0-15,0 0 16,0 0-1,0 0-15,0 0 16,0 0 0</inkml:trace>
  <inkml:trace contextRef="#ctx0" brushRef="#br1" timeOffset="164269.29">26614 14188 0,'0'0'0,"0"0"16,0 0-16,0 0 16,9 0-1,10 0 1,28-19-16,19 0 15,0 10-15,-1-1 16,-8 1 0,-1 0-1,-28 9-15</inkml:trace>
  <inkml:trace contextRef="#ctx0" brushRef="#br1" timeOffset="164465.41">26755 14357 0,'0'0'0,"0"0"0,0 0 16,9 0 0,10 9-1,19 0-15,18-9 16,47 0-16,-37 0 15</inkml:trace>
  <inkml:trace contextRef="#ctx0" brushRef="#br1" timeOffset="165671.98">27705 13944 0,'0'0'16,"0"0"-16,0 9 15,0 10-15,0 18 16,0 20 0,9 8-16,10 10 15,9-9 1,0-28-16,1-10 16,-1-9-1,19-19-15,0-10 16,9-9-1,1-18-15,-10-1 16,-9 1 0,-10-1-16,-9 10 15,-1 0 1,-8 0-16,-1 19 16,-9-1-1,0 10 1,0 0-16,10 0 15,-1 10 1,0 8-16,20 10 16,-1 1-1,0-11-15,0 1 16,-9 0 0,0-19-16,0 0 15,0 0 1,9-28-16,-9-19 15,-10-38 1,-9-8-16,-19-11 16,0 29-1,1 19-15,-1 18 16,0 20 0,10 8-16</inkml:trace>
  <inkml:trace contextRef="#ctx0" brushRef="#br1" timeOffset="166020.63">28721 14347 0,'0'0'0,"0"0"0,0 0 16,0 10-16,0-1 15,0 19 1,0 19-16,0 9 16,0 10-1,0-10 1,0 1-16,0-20 15,0 1-15,0-1 16,0-18 0,0 0-1,0-10-15,0-9 16</inkml:trace>
  <inkml:trace contextRef="#ctx0" brushRef="#br1" timeOffset="166289.5">28711 14131 0,'0'0'0,"0"0"15,0 0-15,0 0 16,10 0 0,-1 0-16,1 0 15,8 0 1,1 0-16,0 0 15,0 0 1,-10 0-16,-9-9 16,0 9-1,0 0-15,0 0 16,0 0 0</inkml:trace>
  <inkml:trace contextRef="#ctx0" brushRef="#br1" timeOffset="166975.66">29295 14197 0,'0'0'0,"0"0"0,0 0 0,0 0 0,0 0 16,9 0-16,0 0 15,10 0 1,10 0 0,-1-19-16,0 1 15,0-1 1,-9 0-16,0-9 15,-10-10 1,-9 1-16,-19 9 16,1 0-1,-1-1-15,0 20 16,-9 0 0,0 18-16,-1 10 15,10 9 1,10 9-16,0 10 15,9-9 1,9 9-16,10-10 16,9 10-1,19-9-15,0-1 16,0-18 0,0 0-16,0-10 15,-9-9 1,0 0-1,-1 0-15,-27-9 16</inkml:trace>
  <inkml:trace contextRef="#ctx0" brushRef="#br1" timeOffset="167242.13">29417 13597 0,'0'0'0,"0"0"16,0 0-16,0 0 15,9-10 1,1-9-16,27 1 16,20-10-1,9-1 1,18 1-16,1 10 15,-19-1 1,-10 9-16,-37 1 16</inkml:trace>
  <inkml:trace contextRef="#ctx0" brushRef="#br1" timeOffset="167815.84">30762 12930 0,'0'0'16,"0"0"-16,0 0 16,0 0-16,0 19 15,-19 19 1,-18 37-16,-20 28 15,-27 28 1,-1-9-16,0-37 16,10-29-1,9-18 1,-9-20-16,9 1 16,0-19-1,19-19-15,19-9 16,0-19-1,18-9-15,20-10 16,9 1 0,9-1-16,19 19 15,0 0 1,9 19-16,10 0 16,0 19-1,9 18-15,-9 19 16,-9 19-1,-1 0-15,0 19 16,-18-1 0,0 1-16,-1-10 15,-18 0 1,0-18-16,0 0 16,-10-1-1,-9-28-15</inkml:trace>
  <inkml:trace contextRef="#ctx0" brushRef="#br1" timeOffset="168277.77">31063 13597 0,'0'0'0,"0"0"16,0 0-16,0 0 15,0 0-15,0 0 16,0 0 0,10 9-1,-1 0-15,0 20 16,-9-1-1,0 9-15,0 1 16,0-1 0,0-9-16,0-9 15,0 0 1,0-10-16</inkml:trace>
  <inkml:trace contextRef="#ctx0" brushRef="#br1" timeOffset="168579.09">31139 13287 0,'0'0'0,"0"0"0,0 0 16,0 0-16,0 0 15,9 0 1,0 0-16,10 0 15,0 0 1,0 0-16,-10 0 16,-9 0-1,0 0-15,0 0 16,-9 0 0,-10-9-16,-19-1 15,1 20 1,18-10-16</inkml:trace>
  <inkml:trace contextRef="#ctx0" brushRef="#br1" timeOffset="189203.29">18617 15342 0,'0'0'0,"0"0"16,0 0-16,0 0 16,0 0-1,0 0-15,0 0 16,0 0 0,0 0-16,-19 9 15,-18 10 1,-1 9-16,-9 10 15,0 8 1,9 1-16,10-9 16,19-1-1,-1 1-15,20 0 16,-1-10 0,19 0-16,20-9 15,-1-1 1,-19-8-16</inkml:trace>
  <inkml:trace contextRef="#ctx0" brushRef="#br1" timeOffset="189625.94">18918 15492 0,'0'0'0,"0"0"0,0 9 16,-9 1-1,-1 8-15,1 11 16,0-1-1,-1 9-15,10-9 16,10-9 0,-1 0-16,0-10 15,1 1 1,9-10 0,0 0-16,-1-10 15,-8 1 1,-1 0-16,-9-1 15,0-9 1,-37 1-16,-20 8 16,19 10-1</inkml:trace>
  <inkml:trace contextRef="#ctx0" brushRef="#br1" timeOffset="190153.5">19106 15454 0,'0'0'0,"0"0"0,0 0 15,10 0 1,-1 0 0,19 0-16,10 0 15,9 10 1,10-1-16,-1 0 16,0 10-1,-18 0-15,-19 0 16,0 9-1,-19 0-15,-10 0 16,-8 10 0,-20-10-16,10-9 15,-1-19 1,11 0-16,8-19 16,1-9-1,-1-10-15,20-18 16,18-10-1,0 10 1,0 9-16,1 19 16,-1 19-1,10 9-15,-10 0 16</inkml:trace>
  <inkml:trace contextRef="#ctx0" brushRef="#br1" timeOffset="190571.75">19530 15379 0,'0'0'0,"0"0"0,0 0 16,9 0 0,10 0-16,19 0 15,9 10 1,19-1-16,-10 0 15,-9 10 1,-9 0-16,-20 0 16,1-1-1,-19 1-15,0 0 16,0 0 0,-9 0-1,-10-1-15,10 1 16,-1-19-1,1 0-15,-1 0 16,1-19 0,9 1-16,9-20 15,1 0 1,9 10-16,9 0 16,0 0-1,10 9-15,-19 10 16</inkml:trace>
  <inkml:trace contextRef="#ctx0" brushRef="#br1" timeOffset="190903.96">20367 15398 0,'0'0'0,"0"0"0,0 0 16,0 0-1,0 0 1,0 0-16,0 0 16,0 0-1,-19-9-15,-18 18 16,-10 0 0,0 20-16,-1-1 15,20 0 1,9 0-16,10 0 15,0 0 1,18-9-16,19 0 16,10 0-1,37-19-15,-18-10 16</inkml:trace>
  <inkml:trace contextRef="#ctx0" brushRef="#br1" timeOffset="191438">20772 15351 0,'0'0'0,"0"0"16,0 0-16,0 10 16,-19-1-1,0 0 1,0 19-16,0 1 16,0 8-1,10 1-15,0-1 16,18 1-1,0-10-15,20-9 16,-1-1 0,0 1-16,0-19 15,10 0 1,0-19-16,-1-28 16,1-18-1,-19-10-15,0-10 16,-10 20-1,0-1-15,1 19 16,-10 0 0,0 10-16,0 8 15,0 1 1,0 19 0,0 0-16,0 9 15,0 0 1,9 9-16,1 28 15,-1 29 1,-9 28-16,0 0 16,0 0-1,0-10-15,0-18 16,-9-19 0,9-10-16,-10-27 15</inkml:trace>
  <inkml:trace contextRef="#ctx0" brushRef="#br1" timeOffset="191688.12">20621 15248 0,'0'0'0,"9"0"15,10 0-15,28 0 16,38 0 0,28 0-16,0 0 15,-19 0 1,-10 0-16,-18-9 16,-9 9-1,-38 0-15</inkml:trace>
  <inkml:trace contextRef="#ctx0" brushRef="#br1" timeOffset="192505.76">21308 14798 0,'0'0'0,"0"0"0,0 0 16,0 0-1,0 9-15,9 28 16,1 20 0,-1 8-1,0 20-15,1 9 16,-1-19 0,10-10-16,0-8 15,0-20 1,-10 1-16,0-19 15,1-1 1,-1-8-16,10-10 16,9 0-1,1-19-15,-1 0 16,-9 10 0,-1-1-16,-8 1 15,-1 9 1,1 0-16,-1 9 15,10 1 1,0 9-16,-1-1 16,1 1-1,0 0-15,0-10 16,-10-9 0,10 0-1,0-9-15,9-10 16,-9-9-1,0 0-15,0 9 16,-10 10 0,0-1-16,-9 10 15,10 10 1,-1 8-16,10 20 16,0 46-1,0 29-15,-19 37 16,0 0-1,-19-37-15,0-38 16,0-19 0,-9-18-16,0-20 15,-10-18 1,10-28 0,0-28-16,9-38 15,19-18-15,28-20 16,29 10-1,18 10 1,10 18-16,46 9 16,170-65-1</inkml:trace>
  <inkml:trace contextRef="#ctx0" brushRef="#br1" timeOffset="196037.42">22437 16871 0,'0'0'0,"0"0"0,0 0 16,0 0 0,0 0-16,0 0 15,-19-9 1,0-10-16,0 10 15,0-1 1,10 1-16,-10 18 16,0 1-1,10 18-15,0 0 16,-1 19 0,1 9-16,9-9 15,9-10 1,1-18-1,-1 0-15,0 0 16,10-19 0,0 0-16,9-19 15,0 0 1,-9 0-16,0-9 16,0 0-1,0 19-15,0-1 16,-10 1-1,10 18-15,9 10 16,19 9 0,0 0-16,0 1 15,-9-11 1,-1-18-16,1 0 16,-10-18-1,10-1-15,-10-19 16,-9 1-1,0-10 1,-19-9-16,0-1 16,-19 10-1,-19 0-15,-18 19 16,28 19 0</inkml:trace>
  <inkml:trace contextRef="#ctx0" brushRef="#br1" timeOffset="196505.69">22916 17162 0,'0'0'16,"0"0"-16,0 9 16,0 19-16,0 10 15,0 9 1,0 19-16,-9-1 16,0 10-1,-1-18-15,1-1 16,9-19-1,0-8-15,9-11 16,10 1 0,-10-10-16</inkml:trace>
  <inkml:trace contextRef="#ctx0" brushRef="#br1" timeOffset="196754.25">23377 16899 0,'0'0'0,"0"0"16,0 0-16,10 0 15,-1-9 1,19-10-16,29 0 15,18-9 1,10 0-16,-1 0 16,-36 18-1</inkml:trace>
  <inkml:trace contextRef="#ctx0" brushRef="#br1" timeOffset="196958.43">23406 17012 0,'0'0'0,"0"0"0,0 0 15,9 0 1,0 0-16,20 0 16,27 0-1,19 0-15,48-10 16,-48 1-1</inkml:trace>
  <inkml:trace contextRef="#ctx0" brushRef="#br1" timeOffset="197637.51">24365 16627 0,'0'0'0,"0"0"0,0 0 16,0 10 0,0 8-16,-9 20 15,-1 18-15,10 10 16,10 9-1,-1-19 1,10-9-16,0-19 16,0-9-1,-1 0-15,1-10 16,9-9 0,1 0-16,-1-9 15,0-10 1,0 0-16,-9 0 15,0 10 1,-10 0-16,1-1 16,-10 1-1,0 9-15,0 0 16,9 9 0,1 10-16,18 9 15,0 10 1,0-1-16,1-9 15,-1-9 1,0 0 0,-9-19-16,0 0 15,-1-19 1,1 0-16,0-18 16,0-10-1,-19 0-15,0 0 16,-19 0-1,0 0-15,-9 19 16,9 0 0,10 19-16,-1-1 15</inkml:trace>
  <inkml:trace contextRef="#ctx0" brushRef="#br1" timeOffset="198112.93">25249 17124 0,'0'0'0,"0"0"15,0 0 1,0 0-16,0 0 16,0 10-1,-18-1-15,-1 19 16,9 0 0,1 10-16,0 0 15,18-1 1,0-9-16,1-9 15,18 0 1,0-19-16,19 0 16,0-19-1,-9-19-15,0-18 16,-10 0 0,-19-10-1,-9 19-15,-19 10 16,1 9-1,-20 9-15,-9 19 16,19 0 0</inkml:trace>
  <inkml:trace contextRef="#ctx0" brushRef="#br1" timeOffset="198837.47">25946 16918 0,'0'0'0,"0"0"0,0 0 16,0 0 0,0 0-16,0 0 15,9 9 1,0 1-16,20-1 15,-1-9 1,10 0-16,9-19 16,-10 1-1,1-1-15,-1-19 16,-8 1 0,-11-1-1,-18 1-15,0 9 16,0-1-16,-9 20 15,-10 0 1,0-1-16,-18 20 16,-1 8-1,-9 11-15,19-1 16,0 9 0,18 1-1,1 9-15,18 0 16,1 0-1,9-10-15,9 1 16,0-1 0,19-9-16,19-9 15,0-19 1,9 0-16,0-9 16,-9-1-1,-19 1-15,-9-1 16,-29 1-1</inkml:trace>
  <inkml:trace contextRef="#ctx0" brushRef="#br1" timeOffset="200271.29">26698 15736 0,'0'0'0,"0"9"0,-9 10 15,-10 9-15,-9 19 16,-19 9 0,-10 1-16,1-10 15,-10-19 1,0-10-16,19-18 16,9 0-1,10-18 1,19-1-16,-1-19 15,20 1-15,9-1 16,9-9 0,0 19-1,0 0-15,1 19 16,8-1 0,10 20-16,0 8 15,0 11 1,10 8-16,-20 1 15,1-1 1,0 1-16,-20-1 16,11-9-1,-20-9-15</inkml:trace>
  <inkml:trace contextRef="#ctx0" brushRef="#br1" timeOffset="200635.86">26924 16045 0,'0'0'0,"0"10"16,-9-1-1,-1 10-15,1 9 16,18 19 0,19-9-16,1-1 15,-1-9 1,9-9-16,11-19 16,-1-9-1,-10-29-15,1 1 16,-19-1-1,-10 0-15,-9 10 16,-28-9 0,-57-1-16,19 20 15</inkml:trace>
  <inkml:trace contextRef="#ctx0" brushRef="#br1" timeOffset="201569.73">17140 8568 0,'0'0'0,"0"0"16,0 9-16,-9 0 15,-10 20 1,0 8-16,10 1 16,-1-1-1,1-9-15,9-9 16,9 0 0,1-10-16,-10-9 15,9 0 1,1 0-16,-1-19 15,0 1 1,-9-20-16,-9 1 16,-10 8-1,-9 1-15,-10 19 16,1 0 0,-1-1-1,10 20-15,19-10 16</inkml:trace>
  <inkml:trace contextRef="#ctx0" brushRef="#br1" timeOffset="202703.23">16839 8737 0,'0'0'0,"0"0"16,0 0-1,0 0-15,0 9 16,0 0-1,0 1-15,0 18 16,-9 0 0,9 0-16,9 10 15,1-1 1,18 1-16,10-1 16,9-18-1,0 0 1,0-19-16,9 0 15,-18 0-15,-1-19 16,1 0 0,-19 0-16,0-18 15,-1-1 1,-18 1 0,-9-1-16,-10 10 15,0 0 1,-18 19-16,-10-1 15,-10 20 1,-9-1-16,1 0 16,18 10-1,18 9-15,1 1 16,19-1 0,-1 0-16,20 9 15,-1 1 1,19-10-16,1-9 15,-1 0 1,0-19-16,10 0 16,-10-19-1,-9 0-15,-1-19 16,1 1 0,-19-1-16,0-8 15,-9 17 1,-1 11-16</inkml:trace>
  <inkml:trace contextRef="#ctx0" brushRef="#br1" timeOffset="204404.05">27357 16590 0,'0'0'0,"0"0"0,9 0 15,1 0 1,18 0-16,19 0 16,9 0-1,-18 0-15,-19 0 16</inkml:trace>
  <inkml:trace contextRef="#ctx0" brushRef="#br1" timeOffset="204606.16">27225 16843 0,'0'0'0,"9"0"15,1 0-15,18 0 16,10 0-1,46 0-15,-27-9 16</inkml:trace>
  <inkml:trace contextRef="#ctx0" brushRef="#br1" timeOffset="206403.73">28213 16158 0,'0'0'0,"0"0"15,0 0 1,0 9-16,0 10 16,0 28-1,0 0-15,-10 9 16,1 1-1,0-1-15,-1-9 16,10-10 0,0-18-16,0 0 15,0-10 1</inkml:trace>
  <inkml:trace contextRef="#ctx0" brushRef="#br1" timeOffset="206656.34">28392 16524 0,'0'0'0,"0"9"15,-19 10 1,-28 19-16,-10 27 15,1 1 1,9 9-16,0 0 16,19-9-1,-1-29-15,20 1 16,-1-29 0</inkml:trace>
  <inkml:trace contextRef="#ctx0" brushRef="#br1" timeOffset="207188.32">28119 17021 0,'0'0'0,"0"0"15,0 0-15,0 0 16,9 0 0,19 0-16,10-9 15,9-1 1,0 1-16,0 0 16,-9-1-1,-1 1-15,1 9 16,0 0-1,-10 0-15,-9 0 16,-1 0 0,1 9-16,0 1 15,-9-1 1,-1 19-16,0 0 16,1 19-1,-1 10 1,1 8-16,-1 10 15,0 10-15,1-10 16,-10 0 0,0-19-1,0-18-15,0-1 16,0-9 0,0-9-16,0-10 15,0-9 1</inkml:trace>
  <inkml:trace contextRef="#ctx0" brushRef="#br1" timeOffset="207442.82">28213 17443 0,'0'0'15,"9"0"-15,1 0 16,18-9-16,9-10 16,20 0-1,9 1-15,18-1 16,1 10 0,0-1-1,18 1-15,-46-1 16</inkml:trace>
  <inkml:trace contextRef="#ctx0" brushRef="#br1" timeOffset="-210855.93">25607 15933 0,'0'0'0,"0"0"15,0 0-15,0 0 16,0 0 0,0 0-16,0 0 15,0 0 1,0 0-16,9 9 15,20 1 1,-1-1-16,0 0 16,10-9-1,-1 0-15,1 0 16,0 0 0,-20 0-16,11 0 15,-1 0 1,0 0-16,0-9 15,-9 0 1,0 9-16,0-10 16,-19 10-1,0 0 1,0 0-16,-10 0 16,-27 0-16,-20 0 15,1 10 1,-1-10-1,10 0-15,19 0 16,9 0 0,0 0-16,10 0 15</inkml:trace>
  <inkml:trace contextRef="#ctx0" brushRef="#br1" timeOffset="-208992.89">29671 16702 0,'0'0'0,"9"0"16,1 0-1,9 0-15,9-19 16,0-9 0,0-9-16,-9-10 15,0 9 1,-10 1-16,-9 9 15,0-1 1,0 11 0,-9 8-16,-1 1 15,-8 0-15,-1 9 16,-9 9 0,-1 0-1,1 19-15,9 10 16,1 9-1,8 19-15,1-10 16,18 0 0,10 10-16,19-10 15,18 0 1,10-18-16,9 0 16,10-20-1,-10-18-15,0-18 16,-9-11-1,-19 1-15,-9 0 16,-19 0 0,-10 19-16</inkml:trace>
  <inkml:trace contextRef="#ctx0" brushRef="#br1" timeOffset="-208508.82">29511 15933 0,'0'0'0,"0"0"15,0 0 1,9 0-16,10 0 16,19 0-1,28 0-15,28-10 16,9 1 0,-9 0-16,-9-1 15,-29 10 1,-8 0-1,-11 0-15,-18 0 16,-10 0 0</inkml:trace>
  <inkml:trace contextRef="#ctx0" brushRef="#br1" timeOffset="-207418.61">30414 15651 0,'0'0'0,"0"0"0,0 0 15,0 10 1,-9-1-16,9 19 16,9 0-1,1 1-15,8-1 16,11-10 0,-1 1-16,0-19 15,0 0 1,10-19-16,-19 1 15,0-10 1,-10-10-16,-9 1 16,-19-1-1,-9 0-15,-29 10 16,1 19 0,0 0-16,9 18 15,9 0 1,19-9-1</inkml:trace>
  <inkml:trace contextRef="#ctx0" brushRef="#br1" timeOffset="-207191.65">30809 15811 0,'0'0'0,"0"0"0,0 0 15,0 0 1,0 0-16,10 0 16,-10 0-1</inkml:trace>
  <inkml:trace contextRef="#ctx0" brushRef="#br1" timeOffset="-206623.62">31261 15407 0,'0'0'0,"0"0"16,0 0-16,-10 0 16,-8 0-1,-1 0-15,-19 10 16,1-1 0,8 10-16,1 0 15,0-1 1,18 1-16,1 0 15,18 0 1,1 9-16,9 0 16,9 0-1,-9 0-15,9 1 16,-9-1 0,0 9-16,-10 1 15,-9-1 1,-9-9-16,-10-9 15,9 0 1,1-19 0,0 0-16,9 0 15,0-19 1,9-18-16,19-1 16,10-18-1,-1 9-15,1 9 16,0 10-1,-20 0-15,1 0 16,0 19 0,-19-1-16</inkml:trace>
  <inkml:trace contextRef="#ctx0" brushRef="#br1" timeOffset="-206125.42">31741 15454 0,'0'0'0,"0"0"16,-10 0-16,-18-9 15,-10 0 1,-9-1-16,10 20 15,8-1 1,1 10-16,19-1 16,-1 1-1,10 0-15,10 0 16,-1-10 0,19 1-16,1-10 15,-1 0 1,10 0-16,-10-19 15,0 0 1,-9 0-16,0-9 16,-1 19-1,-8-1-15,-10 1 16,0 18 0,0 38-16,0 56 15,0 38 1,-19 0-1,10-19-15,-1-19 16,1-28 0,-1-37-16</inkml:trace>
  <inkml:trace contextRef="#ctx0" brushRef="#br1" timeOffset="-205318.06">27300 18335 0,'0'0'0,"10"0"15,9 0-15,18 0 16,29 0 0,9 0-16,-18 0 15,-1 0 1,-18 9-16,-1-9 16,-18 0-1</inkml:trace>
  <inkml:trace contextRef="#ctx0" brushRef="#br1" timeOffset="-205105.88">27253 18588 0,'0'0'0,"0"0"15,10 0 1,8 9-16,30 1 15,46-10 1,37 0-16,20-19 16,18 10-1,132-19-15</inkml:trace>
  <inkml:trace contextRef="#ctx0" brushRef="#br1" timeOffset="-204524.72">28551 18185 0,'0'0'0,"0"0"16,0 0 0,0 0-16,0 0 15,0 0 1,0 0-16,0 0 16,0 0-1,0 0-15,0 0 16,0 0-1,0 9-15,0 0 16,-9 1 0,9-1-16,-9 19 15,18 0 1,0 1 0,1-1-16,18-10 15,0 1 1,10 0-16,9-19 15,9 0 1,-18-19-16,0 0 16,-10-9-1,-9-9-15,-19-1 16,0 1 0,-19-1-16,-9 10 15,-10 0 1,-9 19-16,-9 18 15,18 0 1</inkml:trace>
  <inkml:trace contextRef="#ctx0" brushRef="#br1" timeOffset="-204024.76">29285 18438 0,'0'0'0,"0"0"16,0 0-16,0 0 16,0 0-1,0 0-15,0 0 16,0 0 0,0 0-16,0 0 15,0 0 1,0 0-16,0 0 15,0 0 1</inkml:trace>
  <inkml:trace contextRef="#ctx0" brushRef="#br1" timeOffset="-203590.1">29624 18081 0,'0'0'0,"0"0"0,0 0 16,0 10-1,-19-1-15,0 19 16,-9 0-1,19 10-15,-1-10 16,1 0 0,18-9-16,1 0 15,8-10 1,11-9-16,-1 0 16,0-19-1,0 1-15,-9-1 16,0-19-1,-19 1-15,-9-1 16,-10 10 0,-19 0-16,1 19 15,-1 9 1,10 0-16</inkml:trace>
  <inkml:trace contextRef="#ctx0" brushRef="#br1" timeOffset="-203025.62">30075 17866 0,'0'0'0,"0"0"0,0 0 16,0 9-1,0 10-15,0 18 16,0 1 0,0-1-16,0 1 15,0-1 1,10-18-16,-1 0 15,1-10 1,-1 1 0,19-10-16,1 0 15,-1 0 1,9 0-16,10 0 16,-9 0-1,0 0-15,-1 0 16,-8 9-1,-11 0-15,1 10 16,0 9 0,-19 29-16,-19 8 15,-28 1 1,-38-10-16,-9 1 16,-18-20-1,8-18-15,29 0 16,9-10-1,38 0 1</inkml:trace>
  <inkml:trace contextRef="#ctx0" brushRef="#br1" timeOffset="-202809.46">29934 17941 0,'0'0'0,"10"0"15,18-19-15,85-9 16,122 0 0,66 9-16,85-9 15</inkml:trace>
  <inkml:trace contextRef="#ctx0" brushRef="#br1" timeOffset="-199993.21">8420 2647 0,'0'0'16,"0"0"-16,0 0 15,0 0-15,0 0 16,0 0 0,0 10-16,-10-1 15,1 1 1,9-1-16,0 19 16,9-9-1,1 9-15,-1-9 16,10-1-1,-10 1-15,10-9 16,-10-10 0,1 0-16,-1 0 15,-9 0 1,0 0-16,0 0 16,0-19-1,0 0-15,-19-9 16,1 9-1,-1 0 1,-9 10-16,9 0 16,9 9-1</inkml:trace>
  <inkml:trace contextRef="#ctx0" brushRef="#br1" timeOffset="-199192.41">8373 2741 0,'0'0'16,"0"0"-16,0 10 16,-10-1-1,1 0-15,-1 19 16,1 1 0,9 8-16,9 10 15,20 0 1,-1-9-16,0-1 15,0-18 1,0 0-16,1-1 16,-1-18-1,0 0-15,0-18 16,1-1 0,-1-19-16,-9 1 15,-1-1 1,-18-9-16,0 0 15,-18 10 1,-1-10-16,0 9 16,-9 10-1,0 0-15,-10 0 16,-19 0 0,10 18-16,19 1 15</inkml:trace>
  <inkml:trace contextRef="#ctx0" brushRef="#br1" timeOffset="-198763.25">9003 2976 0,'0'0'0,"0"0"0,0 0 16,0 0 0,0 0-16,0 0 15,0 0 1,0 0-16,0 0 15,0 0 1,0 0-16</inkml:trace>
  <inkml:trace contextRef="#ctx0" brushRef="#br1" timeOffset="-198065.67">9351 2676 0,'0'0'0,"0"0"15,0 0-15,0 0 16,0 0-1,0 0-15,0 0 16,0 0 0,0 9-16,-9 0 15,-1 19 1,1 1-16,-1 8 16,1 1-1,9-10-15,0-9 16,9-1-1,1 1-15,-1-10 16,1 1 0,-1-1-1,0-9-15,10 0 16,-9 0 0,-1 0-16,10-19 15,-10 1 1,-9-1-16,0-9 15,-19 0 1,1-1-16,-1 1 16,-9 0-1,-1 9-15,1 1 16,0-1 0,0 10-16,18-1 15</inkml:trace>
  <inkml:trace contextRef="#ctx0" brushRef="#br1" timeOffset="-197240.9">9708 2554 0,'0'0'0,"0"0"16,0 0-1,0 0-15,0 0 16,0 9 0,-9 0-16,0 1 15,9-1 1,0 0-16,0 1 15,0-1 1,0-9-16,0 10 16,0-10-1,0 0-15,9 9 16,0 0 0,1 1-16,-1-1 15,10 1 1,0-1-16,0 10 15,0-1 1,-1 11 0,1-1-16,-9-10 15,-1 11 1,-9-1-16,0 0 16,-19 0-1,0 10-15,1-10 16,-11-9-1,10-1-15,1 1 16,8-10 0,1 1-16,-1-10 15</inkml:trace>
  <inkml:trace contextRef="#ctx0" brushRef="#br1" timeOffset="-196824.58">9784 2544 0,'0'0'0,"0"0"15,0 0-15,0 0 16,9 0 0,1 0-16,18 0 15,19 0 1,28-19-16,10 1 15,-1-1 1,-8 0-16,-11 10 16,-17-1-1,-20 1-15,-9 0 16,-10 9 0,-9 0-16</inkml:trace>
  <inkml:trace contextRef="#ctx0" brushRef="#br1" timeOffset="-193834.58">8363 3783 0,'0'0'0,"0"0"16,0 9-16,0 0 16,0 1-1,0 9-15,0 9 16,0 0 0,0 0-16,10 0 15,-1 0 1,0-9-16,1 0 15,-1 0 1,10-10-16,-10-9 16,1 0-1,-1 0-15,1-9 16,-1-1 0,-9 1-16,0 9 15,0-10 1,0-8-16,-9-1 15,-1 10 1,1-1 0,-1 1-16,1-1 15,0 1 1,-1 0-16,1 9 16</inkml:trace>
  <inkml:trace contextRef="#ctx0" brushRef="#br1" timeOffset="-193104.51">8401 3830 0,'0'0'0,"0"0"0,0 0 16,0 9-16,-10 0 15,1 1 1,0 8-16,-1 11 16,1 18-1,-1-1-15,20-8 16,-1 0 0,1-1-16,8-18 15,11 0 1,-1-1-1,-9 1-15,9-19 16,-9 0 0,0 0-16,-1-19 15,1-9 1,0-19-16,0-28 16,-19-9-1,0-1-15,-19 10 16,0 10-1,-18-1-15,-20 19 16,-9 0 0,-18 19-16,-11 9 15,48 19 1</inkml:trace>
  <inkml:trace contextRef="#ctx0" brushRef="#br1" timeOffset="-192693.08">8815 4186 0,'0'0'0,"0"0"0,0 0 16,0 0-16,0 0 16,0 0-1,0 0 1,0 0-16,0 0 16,0 0-1</inkml:trace>
  <inkml:trace contextRef="#ctx0" brushRef="#br1" timeOffset="-192139.96">9097 3839 0,'0'0'0,"0"0"0,0 0 15,0 0 1,0 9-16,-9 1 16,-1-1-1,1 19-15,-1 19 16,20 0 0,18 0-16,0-9 15,0-10 1,1-10-16,-1 1 15,0-19 1,0-9-16,1-10 16,8-18-1,-9-10-15,-9 0 16,-19 0 0,0 0-16,-19 0 15,-18 9 1,-10 10-16,-19 9 15,0 19 1,28 0-16</inkml:trace>
  <inkml:trace contextRef="#ctx0" brushRef="#br1" timeOffset="-191609.2">9699 3689 0,'0'0'0,"0"0"16,0 0-1,0 9-15,0 1 16,-9 8-16,9 1 16,0 0-1,0 0-15,9-10 16,0 10-1,1-10 1,9 10-16,-1 0 16,1 9-1,0-9-15,0-1 16,0 1 0,-10 9-16,-9 0 15,0-9 1,0 9-16,-19 1 15,-9-1 1,-10 0-16,-9-9 16,29-10-1</inkml:trace>
  <inkml:trace contextRef="#ctx0" brushRef="#br1" timeOffset="-191298.55">9586 3708 0,'0'0'0,"0"0"16,0 0-1,10 0-15,8 0 16,11 0-1,18-10-15,9-9 16,10 1 0,9-1-16,0 0 15,-18 0 1,-1 10-16,-18 0 16,-19-1-1,-10 10-15,-9 0 16</inkml:trace>
  <inkml:trace contextRef="#ctx0" brushRef="#br1" timeOffset="-190740.9">9078 5387 0,'0'0'16,"0"0"-16,0 0 15,0 0-15,0 0 16,0 0 0,0 0-16</inkml:trace>
  <inkml:trace contextRef="#ctx0" brushRef="#br1" timeOffset="-189341.59">8533 10651 0,'0'0'0,"0"0"16,-10 9-16,-9 0 15,-18 19 1,-1 10-16,10 9 16,0 0-1,9 9-15,9-9 16,1 9-1,18-18 1,10-1-16,9 1 16,1-19-16,-1-10 15,9-9 1,-8-9-16,-1-10 16,-9-19-1,0 1 1,-1-10-16,-18-9 15,0 9 1,-18 0-16,-1 9 16,9 10-1,1 0-15,-10 19 16,10-1 0</inkml:trace>
  <inkml:trace contextRef="#ctx0" brushRef="#br1" timeOffset="-189079.07">8739 11270 0,'0'0'0,"0"0"16,0 0 0,0 0-16,0 0 15,0 0 1,0 0-16,0 0 16</inkml:trace>
  <inkml:trace contextRef="#ctx0" brushRef="#br1" timeOffset="-188593.46">9059 10735 0,'0'0'0,"0"0"0,0 0 16,0 0 0,0 9-1,0 10-15,0 9 16,0 0 0,10 1-16,-1 8 15,19 1 1,1-1-16,-1-9 15,9-9 1,-8 0-16,-1-10 16,0-9-1,-9 0-15,0 0 16,0-19 0,-1 1-16,-8-1 15,-10-9 1,0 0-16,-19 9 15,0-9 1,-9 0-16,-10 9 16,10 9-1,0 1 1,18 9-16</inkml:trace>
  <inkml:trace contextRef="#ctx0" brushRef="#br1" timeOffset="-188089.42">9643 10669 0,'0'0'0,"0"0"0,0 0 16,0 0-16,0 0 15,0 0 1,0 10-16,0-1 16,9 0-1,0 10-15,1 0 16,-1 9-1,10-9 1,0 9-16,9 0 16,0 0-1,1 0-15,-1 1 16,-9-1 0,-1-9-16,-8-1 15,-10 10 1,0 1-16,0-1 15,-10 0 1,1-9-16,-10-1 16,10 1-1,-1-9-15,1-1 16,0-9 0</inkml:trace>
  <inkml:trace contextRef="#ctx0" brushRef="#br1" timeOffset="-187791.15">9624 10538 0,'0'0'0,"0"0"0,0 0 16,9 0-1,10 0-15,9-9 16,10-1 0,9 1-16,9-1 15,1 1 1,-1 0-16,1-1 16,-20 1-1,1 0-15,0-1 16,-29 1-1</inkml:trace>
  <inkml:trace contextRef="#ctx0" brushRef="#br1" timeOffset="-158226.58">8184 5265 0,'0'0'0,"0"0"15,0 9-15,0 1 16,0 9 0,-9 9-16,0 19 15,9 0 1,9 9 0,0 0-16,20 0 15,-1 1-15,10-20 16,-1-18-1,10-19 1,10-9-16,8-10 16,-8-19-1,-10-9-15,-19-9 16,-18 0 0,-29-10-16,-19 19 15,-28 0 1,-18 19-16,-20 9 15,1 29 1,18 18-16,10 0 16,18 10-1,29-20-15</inkml:trace>
  <inkml:trace contextRef="#ctx0" brushRef="#br1" timeOffset="-157903.54">8533 5790 0,'0'0'0,"0"0"16,0 0-16,0 0 16,0 0-1,0 0-15,0 0 16,0 0-1,0 0-15</inkml:trace>
  <inkml:trace contextRef="#ctx0" brushRef="#br1" timeOffset="-156993.95">8787 5293 0,'0'0'16,"0"0"-16,0 0 16,0 0-16,9 0 15,19-9 1,10-1-16,9 1 16,9 9-1,-9 0-15,-9 9 16,-19 1-1,0-1 1,-19 1-16,0 18 16,-19 0-1,0 9-15,-9-18 16,-1 0 0,1 0-16,19-10 15,-1-9 1,10 0-16,0 0 15,0 0 1,10 0-16,18 9 16,10 1-1,9-1 1,0 10-16,-10 0 16,-8 0-16,-11 9 15,-18 0 1,-9 0-16,-29 19 15,-27 9 1,-11-18-16,1-10 16,37-19-1</inkml:trace>
  <inkml:trace contextRef="#ctx0" brushRef="#br1" timeOffset="-156427.45">9276 5106 0,'0'0'0,"0"0"16,0 9-16,9 19 15,1 10 1,-1 9-16,10 9 15,9-19 1,0 1-16,0-19 16,1-1-1,-1-8-15,9-10 16,1-19 0,0 0-16,-1-18 15,-18-1 1,0 10-16,-10 0 15,1 19 1,-10-1-16,0 10 16,0 10-1,0 18-15,0 37 16,-10 39 0,20 8-16,-1 1 15,-9-57 1</inkml:trace>
  <inkml:trace contextRef="#ctx0" brushRef="#br1" timeOffset="-155814.23">8758 5697 0,'0'0'0,"0"0"15,0 0-15,0 9 16,-9 0 0,-1-9-16,10 10 15,-9-10 1,9 0-16,0 0 15,0 0 1,0 0-16,0 0 16,0 0-1,0 0-15,0 0 16,0 0 0,-19 0-16,0 9 15,1 1 1,8-1-16,1-9 15,-1 0 1,10 0 0,0 0-16,0 0 15,0 0-15,0 0 16,0-9 0,0-1-1,0 1-15</inkml:trace>
  <inkml:trace contextRef="#ctx0" brushRef="#br1" timeOffset="-129235.8">8354 6907 0,'0'0'0,"0"9"16,-10 1-1,1 18-15,0 9 16,-1 10-1,10-9-15,10-1 16,-1-18 0,0 0-16,10-19 15,9 0 1,1-19-16,-1-9 16,0-10-1,-9 1-15,-19-1 16,0 1-1,-19-1-15,-19 10 16,-18 0 0,-19 9-1,37 10-15</inkml:trace>
  <inkml:trace contextRef="#ctx0" brushRef="#br1" timeOffset="-128887.33">8730 7188 0,'0'0'0,"0"0"0,0 0 15,0 0-15,0 0 16,0 0-1,0 0-15,0 0 16</inkml:trace>
  <inkml:trace contextRef="#ctx0" brushRef="#br1" timeOffset="-128393.89">9144 6869 0,'0'0'0,"0"0"16,0 0-16,-9 10 16,-10-1-1,0 10-15,-9 9 16,9 19 0,10 0-16,18-10 15,10 1 1,9 0-16,19-20 15,0-8 1,9-10-16,-8-19 16,-11-19-1,1 1-15,-19 9 16,-19 0 0,-10-1-16,-9 1 15,-18 0 1,-10 19-16,-10 9 15,20 9 1</inkml:trace>
  <inkml:trace contextRef="#ctx0" brushRef="#br1" timeOffset="-127975.95">9671 6813 0,'0'0'0,"0"0"15,0 0-15,0 10 16,0-1-1,0 0-15,-10 10 16,10 9 0,10 0-16,-1 1 15,1 8 1,8 1-16,1 8 16,0-8-1,-10 0 1,-9-1-16,-9 1 15,-19 9 1,-19-1-16,-10-8 16,10-1-1,19-27-15</inkml:trace>
  <inkml:trace contextRef="#ctx0" brushRef="#br1" timeOffset="-127727.5">9840 6804 0,'0'0'0,"0"0"16,0 0-1,10 0-15,18-10 16,28-8-16,19-1 15,29 0 1,-1 0 0,-18 10-16,-38 0 15,-28 9 1</inkml:trace>
  <inkml:trace contextRef="#ctx0" brushRef="#br1" timeOffset="-126443.95">8203 8249 0,'0'0'0,"-9"9"16,-10 19-16,0 19 15,10 0 1,-1 9-16,20 1 16,18-1-1,19-19 1,0-18-16,19-19 16,-10-9-1,1-19-15,-1-10 16,-18-18-1,-19 0-15,-10-1 16,-18 1 0,-19 9-16,-10 0 15,0 19 1,1 19-16,-1-1 16,19 10-1</inkml:trace>
  <inkml:trace contextRef="#ctx0" brushRef="#br1" timeOffset="-126233.31">8834 8549 0,'0'0'0,"0"0"15,0 0-15,0 0 16,0 0 0,0 0-1,0 0-15</inkml:trace>
  <inkml:trace contextRef="#ctx0" brushRef="#br1" timeOffset="-125821.83">9229 8183 0,'0'0'0,"0"0"0,-10 9 0,-9 1 15,-18 18 1,-1 0-16,10 10 15,0-1 1,18 1 0,1-1-16,18 1 15,10-10 1,9-9-16,1-1 16,8-18-1,1 0-15,-10-18 16,-9-1-1,0 0-15,-19-18 16,0-1 0,-19 0-16,-9 10 15,-1 0 1,1 19-16,-9-1 16,18 10-1</inkml:trace>
  <inkml:trace contextRef="#ctx0" brushRef="#br1" timeOffset="-125443.58">9558 8164 0,'0'0'0,"0"0"15,0 0 1,0 10-16,-9-1 16,-1 10-1,1 9-15,9 0 16,9 19 0,1 0-16,18 0 15,9 9 1,1 0-1,0 1-15,-20-10 16,1-10-16,-19 10 16,-19 0-1,-18 0-15,-20-10 16,1-8 0,28-20-16</inkml:trace>
  <inkml:trace contextRef="#ctx0" brushRef="#br1" timeOffset="-125224.73">9661 8202 0,'0'0'0,"0"0"15,10 0-15,18-19 16,10 0-1,9 0-15,19 1 16,9-10 0,-19 18-1,-9 1-15,-28 9 16</inkml:trace>
  <inkml:trace contextRef="#ctx0" brushRef="#br1" timeOffset="-124740.56">8288 9572 0,'0'0'0,"0"0"0,0 0 16,0 9 0,-9 0-16,-10 19 15,9 1 1,1 8-16,-1 1 15,20-1 1,-1-9-16,1-9 16,-1-9-1,19-10-15,1 0 16,-1-19 0,9-9-16,-8-10 15,-11 10 1,-8 0-1,-10 0-15,-19 9 16,-9 9 0,-19 10-16,9 0 15</inkml:trace>
  <inkml:trace contextRef="#ctx0" brushRef="#br1" timeOffset="-124505.64">8655 9825 0,'0'0'0,"0"0"0,0 0 16,0 0-1,0 0-15,0 0 16,0 0 0</inkml:trace>
  <inkml:trace contextRef="#ctx0" brushRef="#br1" timeOffset="-124093.95">9050 9487 0,'0'0'16,"0"10"-16,-9-1 16,-10 10-16,0 9 15,9 9 1,1 1-16,18-1 15,1-8 1,-1-1-16,20 0 16,8-9-1,-9-1-15,10-18 16,-10 0 0,-9-18-1,0-1-15,-19 0 16,-10-18-1,-18-1-15,-19 0 16,-19 10 0,-9 10-16,-10 18 15,38 0 1</inkml:trace>
  <inkml:trace contextRef="#ctx0" brushRef="#br1" timeOffset="-123676.99">9708 9506 0,'0'0'0,"0"0"15,0 0-15,0 0 16,0 0-1,-18 9 1,-1 1-16,-9 18 16,-1 0-1,11 0-15,8-9 16,1 9 0,9-9-16,9 9 15,1 0 1,-1 0-16,10 0 15,0 1 1,-1 8-16,1-9 16,-19 0-1,0 10-15,-19-10 16,-28 10 0,-9-1-16,-19 1 15,28-29 1</inkml:trace>
  <inkml:trace contextRef="#ctx0" brushRef="#br1" timeOffset="-123477.41">9407 9421 0,'0'0'0,"10"0"16,27-9-1,48-19-15,75-10 16,47-18 0,28 0-16,-9 9 15,113-9 1</inkml:trace>
  <inkml:trace contextRef="#ctx0" brushRef="#br1" timeOffset="-118135.78">2653 12771 0,'0'0'0,"0"0"16,0 0 0,0 0-16,0 0 15,9 0 1,10-19-16,19 0 16,56-18-1,47-1-15,47-9 16,19 19-1,19 0-15,9 0 16,0 0 0,-18 19-16,-1-10 15,0 0 1,-28 0-16,-9 0 16,-19-9-1,-28 10 1,-19-11-16,-29 11 15,-27 8 1,-20 1-16,-18-1 16,-9 10-1,-10 0-15,0 0 16,-38 0 0,-56 10-16,-94 9 15,-57 9 1,-28-9-16,-9-1 15,-19 1 1,19 0-16,9-10 16,19 10-1,28-10-15,38 1 16,38-1 0,37 1-16,38-1 15,18 0 1,19-9-16,20 0 15,8 0 1,10 0 0,10 10-16,37-1 15,56-9-15,85 0 16,47-9 0,10-19-1,9-1-15,0 1 16,-9 0-1,-38 19-15,-29-1 16,-27 1 0,-38 0-16,-38-1 15,-28 10 1,-28 0-16,0 0 16,-19 0-1,0 0-15,0 0 16,0 0-1,0 0-15,0 0 16,0 0 0</inkml:trace>
  <inkml:trace contextRef="#ctx0" brushRef="#br1" timeOffset="-117378.15">3979 12902 0,'0'0'0,"0"0"16,0 0 0,10 10-16,-1-1 15,1 0 1,-1 10-16,0 9 16,1 1-1,-1 17-15,1 1 16,-1-9-1,0-1-15,-9 1 16,0-10 0,0-9-16,0 0 15,0-10 1,0 0-16,0-9 16,0 0-1,0 0-15,0 0 16,-9-18-1,0-11-15,-1-8 16,1-1 0,-1 1-16,1-1 15,0 10 1,-1 0 0,1 0-16,-1 0 15,-8 9 1,-1 10-16,0-1 15,0 1 1,-19 28-16,10-10 16</inkml:trace>
  <inkml:trace contextRef="#ctx0" brushRef="#br1" timeOffset="-116993.11">3509 13287 0,'0'0'0,"0"0"16,9 0-16,1 0 15,9 0 1,9 0-16,0 0 16,28 0-1,20 0-15,27-9 16,20-10-1,18 0-15,0-9 16,9 9 0,170-9-16</inkml:trace>
  <inkml:trace contextRef="#ctx0" brushRef="#br1" timeOffset="-114443.89">7761 11973 0,'0'0'0,"0"0"15,0 0 1,0 0-16,10 0 16,-1 0-1,19-9-15,0 0 16,19-1-1,29 1-15,55 0 16,20-1 0,18 10-16,29 0 15,-1 10 1,1-1-16,-10 0 16,-19 1-1,10-10-15,-10 0 16,1 0-1,-20 0-15,-46 0 16,-38 0 0,-19 0-1,-19 0-15,-9 0 16,-19 0 0,0 0-16,0 0 15,-10 0 1,-27 0-16,-48 0 15,-66 0 1,-74 9-16,-67 0 16,-18 20-1,37-1-15,28-9 16,19-1 0,29 1-16,28 0 15,46-10 1,29-9-16,38 0 15,28 0 1,9 0-16,9 0 16,10 0-1,19 0-15,47-19 16,75-18 0,85 9-1,47 0-15,-10 9 16,10 19-1,-29 9-15,-18 1 16,0 8 0,-10 1-16,-18 0 15,-38 0 1,-28-19-16,-38 0 16,-28 0-1,-19 0-15,-29 0 16,1 0-1,-19 0-15,0 0 16,-28-10 0,-66-8-16,-94-1 15,-66-9 1,-10 9-16,-8 0 16,18 0-1,9 10-15,29 0 16,37 9-1,28 9 1,29 0-16,28 1 16,9-1-1,19 0-15,19 1 16,19-1 0,9-9-16</inkml:trace>
  <inkml:trace contextRef="#ctx0" brushRef="#br1" timeOffset="-103094.47">10997 818 0,'0'0'0,"0"0"15,0 0-15,0 0 16,0 0-1,0 19-15,10 27 16,-1 48 0,-9 28-16,9-9 15,1-19 1,-1-29-16,1-18 16,9-28-1,-10 0 1,10-19-16,9 0 15,0-19 1,0-18-16,10-20 16,-19 10-1,0 10-15,-1 9 16,-8 18 0,-1 1-16,-9-1 15,10 10 1,-1 10-16,19 18 15,1 0 1,8 0-16,1-9 16,9 0-1,0-19-15,0 0 16,0-19 0,0-18-16,-9-20 15,-10-18 1,-9 0-1,-19 9-15,-10 1 16,-9 18 0,1 9-16,-11 20 15,11 8 1</inkml:trace>
  <inkml:trace contextRef="#ctx0" brushRef="#br1" timeOffset="-102610.04">11985 1484 0,'0'0'0,"0"0"0,0 0 16,0 9 0,-19 19-16,0 10 15,10 9 1,0 9-16,-1 1 15,1-1 1,9-9-16,0-10 16,0-27-1</inkml:trace>
  <inkml:trace contextRef="#ctx0" brushRef="#br1" timeOffset="-102390.64">11966 1306 0,'0'0'0,"0"0"16,0 0-1,0 0-15,0 0 16,0 0-1,0 0-15,0 0 16</inkml:trace>
  <inkml:trace contextRef="#ctx0" brushRef="#br1" timeOffset="-101660.33">11994 1231 0,'0'0'0,"0"0"16,0 9-1,-18 10-15,-1 37 16,-9 29 0,-1 8-16,20 1 15,0-9 1,-1-20-16,10-27 16,0-1-1,0-18-15,0-19 16,0 0-1,10-19 1,-1-46-16,19-57 16,0 0-16,-9 9 15,0 38 1,-10 28 0,1 19-16,-1 0 15,-9 18 1,0 1-16,0 9 15</inkml:trace>
  <inkml:trace contextRef="#ctx0" brushRef="#br1" timeOffset="-101045.06">12437 1418 0,'0'0'0,"0"0"0,0 0 15,0 10-15,-10 18 16,1 19 0,-10 9-16,10 10 15,-1-1 1,1-8 0,-1-20-16,1-9 15,9-18 1,0-10-16</inkml:trace>
  <inkml:trace contextRef="#ctx0" brushRef="#br1" timeOffset="-100711.47">12305 1371 0,'0'0'16,"0"0"-16,0 0 16,0 0-16,0 0 15,0 0 1,9 10-16,20 9 15,18 27 1,0 20-16,9-10 16,-18 1-1,-1-10-15,-18-19 16,0-9 0,0-1-16,-10-18 15,1 0 1,-1-9-1,10-19-15,0-29 16,-1-18 0,-18 10-16,0-1 15,0 19 1,-9 28-16</inkml:trace>
  <inkml:trace contextRef="#ctx0" brushRef="#br1" timeOffset="-100323.71">12756 1521 0,'0'0'0,"0"0"16,0 0-16,0 10 16,0 9-1,10 9-15,-1 0 16,19 0 0,1-9-16,-1 0 15,0-10 1,0-9-16,-9 0 15,0-19 1,0 0-16,-19-18 16,-10-1-1,-27 1-15,-20-1 16,1 20 0,18 8-16</inkml:trace>
  <inkml:trace contextRef="#ctx0" brushRef="#br1" timeOffset="-99807.39">13057 1437 0,'0'0'0,"0"0"0,10 0 15,-1 0-15,1 9 16,18 1-1,0-1-15,0 19 16,1 0 0,-11 1-16,1 8 15,-19 1 1,0-1 0,0-18-16,-9 0 15,-1-19-15,1 0 16,-10-10-1,10-8-15,-1-20 16,10-18 0,10-1-1,18-8-15,0 9 16,0 9 0,1 18-16,-11 20 15,-8 0 1</inkml:trace>
  <inkml:trace contextRef="#ctx0" brushRef="#br1" timeOffset="-99193.53">13575 1390 0,'0'0'0,"0"0"0,0 0 15,0 10 1,-10 8-16,1 10 15,0 19 1,-1 10-16,1-1 16,-1-9-1,10-10 1,-9-18-16,9 0 16,0-19-1,0 0-15,0 0 16,0-28-1,-9-19-15,9-19 16,9 19 0,0 19-16,1 9 15,-1 10 1,1 9-16,-1 9 16,10 1-1,0 8-15,0 1 16,-10 0-1,-9 0-15,0 0 16,0-19 0,0 0-16,0 0 15,0 0 1,0-19-16,9-19 16,1 10-1,-1 0 1,1 19-16,-1-1 15,0 20 1,20-1-16,-1 19 16,0 10-1,-9 9-15,-19 9 16,0 0 0,-10-37-16</inkml:trace>
  <inkml:trace contextRef="#ctx0" brushRef="#br1" timeOffset="-98461.5">14365 471 0,'0'0'0,"0"0"0,0 0 16,0 0 0,0 0-16,0 9 15,0 19 1,-19 57-16,0 55 16,10 29-1,-10 28-15,10 10 16,-10-10-1,0 19-15,-9-1 16,-10 20 0,1 18-16,-1 19 15,10 29 1,0 8-16,-1-9 16,11 1-1,-1 8-15,0 1 16,0-10-1,0 28-15,-9 29 16,-9 9 0,-1 0-1,0 0-15,1-10 16,-1 29 0,0 0-16,10-1 15,0 10 1,9-9-16,0 0 15,-9 18 1,0-9-16,-10 10 16,-9-29-1,0-9-15,-9-19 16,9 0 0,0-28-16,9-19 15,0-37 1,10-38-16,9-46 15,10-29 1,0-38-16,9-46 16,0-19-1,0-10-15,9-18 16,-9-9 0</inkml:trace>
  <inkml:trace contextRef="#ctx0" brushRef="#br1" timeOffset="-97505.55">9708 1972 0,'0'0'0,"10"0"15,9 0-15,37-10 16,48 1-1,56 0-15,37 18 16,29 0 0,28 1-16,19-1 15,28 1 1,9-1-16,-37 10 16,9 0-1,0-1-15,-9 1 16,9 9-1,-28-9-15,-18-10 16,-29 10 0,-29-19-16,-27 9 15,-38 1 1,-29-10-16,-27 0 16,-20 0-1,-8 0-15,-10 0 16,-10 0-1,-9 0 1,0 9-16,0-9 16</inkml:trace>
  <inkml:trace contextRef="#ctx0" brushRef="#br1" timeOffset="-95673.89">8307 12030 0,'0'0'16,"0"0"-16,0 0 16,0 0-16,9 0 15,29 9 1,56 1-16,75 8 16,38-8-1,0-10-15,-9 0 16,-29 0-1,-18 0-15,-29 0 16,-28 0 0,-28 0-16,-19 0 15,-10 0 1,-18 0-16,0 0 16,-19 0-1,0 0 1,-9 0-16,-38 0 15,-57 0 1,-56 0-16,-19 9 16,-9 0-1,10 1-15,27-1 16,38 1 0,19-1-16,28 0 15,19 1 1,19-10-16</inkml:trace>
  <inkml:trace contextRef="#ctx0" brushRef="#br1" timeOffset="-93238.9">26670 1503 0,'0'0'0,"0"0"16,0 9-1,0 10-15,-19 28 16,0 37 0,10 29-16,-10-1 15,0 1 1,1 0-16,8-29 15,-9-9 1,0-9-16,10-10 16,0-28-1</inkml:trace>
  <inkml:trace contextRef="#ctx0" brushRef="#br1" timeOffset="-92660.63">28316 1775 0,'0'0'0,"10"0"0,9-19 15,9 10 1,0-1-16,19 1 16,0 18-1,0 1 1,-9 18-16,-1 0 15,-18 9 1,-19 10-16,-9 19 16,-38 0-1,-10-1-15,-18-8 16,9-10 0,10-10-16,18-18 15,10 0 1,18-10-16,1-9 15,18 9 1,10 1-16,38-1 16,46 1-1,38-10-15,-9 0 16,-19-10 0,-19 10-16,-19 0 15,-18 0 1,-39 0-16</inkml:trace>
  <inkml:trace contextRef="#ctx0" brushRef="#br1" timeOffset="-91961.74">30565 1803 0,'9'0'0,"10"-19"16,19-9-16,27 0 15,1 0 1,9 9-16,-9 10 16,-9 18-1,-10 19-15,-19 0 16,-9 0-1,-19 19 1,-10 0-16,-18 10 16,-9-1-1,-20-19-15,10 1 16,19-19 0,0-1-16,-1-8 15,20-10 1,0 0-16,9 0 15,0 0 1,9 0-16,19 0 16,19 9-1,10 1-15,-1-1 16,-9 10 0,-9-1-16,-19 1 15,-1 0 1,-18 9-16,0 0 15,-28 19 1,-47 19 0,-28-10-16,-39 0 15,-27-9 1,-151 38-16</inkml:trace>
  <inkml:trace contextRef="#ctx0" brushRef="#br1" timeOffset="-90244.44">25795 1728 0,'0'0'0,"0"9"16,-19 10 0,0 19-16,-9 27 15,9 20 1,19-1-16,10-9 15,18-19 1,19-9-16,0-18 16,19-20-1,-10-28-15,1-18 16,-10-20 0,-19-8-16,-18-10 15,-20 0 1,-37-1-1,-19 11-15,-28 18 16,-9 28-16,46 19 16</inkml:trace>
  <inkml:trace contextRef="#ctx0" brushRef="#br1" timeOffset="-89920.82">26322 2291 0,'0'0'0,"0"0"16,0 0-16,0 0 16,-19 0-1,0 9 1,0-9-16</inkml:trace>
  <inkml:trace contextRef="#ctx0" brushRef="#br1" timeOffset="-89284.44">27724 2028 0,'0'0'0,"0"0"15,0 0-15,0 10 16,-19-1 0,0 19-16,-9 0 15,9 10 1,10-1-16,-1 1 16,20-10-1,-1-9-15,19-1 16,0 1-1,1-19-15,18-19 16,-10 1 0,-8-10-1,-11-10-15,-18-18 16,-28-19 0,-19 9-16,-28 10 15,0 18 1,-20 48-16,48-1 15</inkml:trace>
  <inkml:trace contextRef="#ctx0" brushRef="#br1" timeOffset="-88673.36">27996 2328 0,'0'0'0,"0"0"0,0 0 16,0 0 0,0 0-16,0 0 15,0 0 1,0 0-16</inkml:trace>
  <inkml:trace contextRef="#ctx0" brushRef="#br1" timeOffset="-88043.55">29869 1934 0,'0'0'16,"0"0"-16,0 0 15,0 0-15,0 0 16,0 0-1,0 0-15,0 10 16,-10 18 0,1 19-16,-1 18 15,20 1 1,-1 0-16,1-10 16,-1-18-1,0-10-15,10-9 16,9-1-1,1-18 1,-1-9-16,9-19 16,1-10-1,-19-18-15,-19 0 16,-19-10 0,-19 0-16,-18 19 15,-29 19 1,29 19-16</inkml:trace>
  <inkml:trace contextRef="#ctx0" brushRef="#br1" timeOffset="-87687.54">30320 2263 0,'0'0'0,"0"0"0,0 0 15,0 0 1,0 0-16,0 0 16,0 9-1,-9-9-15</inkml:trace>
  <inkml:trace contextRef="#ctx0" brushRef="#br1" timeOffset="-81607.75">24647 2666 0,'0'0'0,"0"0"16,0 0-16,10 0 15,9-9-15,37-10 16,76 0 0,56 0-1,28 10-15,19 18 16,-9 1-16,0-1 16,-10 1-1,-37-10 1,-47 0-16,-38 0 15,-28 0 1,-29 0-16,-18 0 16,-19 0-1,0 0-15</inkml:trace>
  <inkml:trace contextRef="#ctx0" brushRef="#br1" timeOffset="-81155.47">24553 3257 0,'0'0'0,"0"0"0,0 0 15,0 10 1,-18-1-16,8 19 16,1 10-1,9 9-15,9-10 16,19 1-1,1-10-15,8-9 16,10-19 0,0-19-16,-9 0 15,-10-9 1,-9 0-16,-10 0 16,-9-1-1,-9 1-15,-10 10 16,-28 8-1,19 10-15</inkml:trace>
  <inkml:trace contextRef="#ctx0" brushRef="#br1" timeOffset="-80970.41">24817 3511 0,'0'0'0,"0"0"16,0 0-16,0 0 16,0 0-1,0 0-15,0 0 16</inkml:trace>
  <inkml:trace contextRef="#ctx0" brushRef="#br1" timeOffset="-80720.63">25287 3145 0,'0'0'0,"0"9"16,0 29-16,0 27 15,0 29 1,0 28-1,0 0-15,0-19 16,0-9 0,-9-19-16,-1-19 15,10-18 1,0-29-16</inkml:trace>
  <inkml:trace contextRef="#ctx0" brushRef="#br1" timeOffset="-80539.26">25456 3445 0,'0'0'0,"0"0"0,10 0 16,18-10-16,10 1 16,18 0-1,48-1-15,18 1 16,-56 0-1</inkml:trace>
  <inkml:trace contextRef="#ctx0" brushRef="#br1" timeOffset="-80305.98">25635 3098 0,'0'0'0,"0"0"15,0 9 1,0 19-16,-9 38 16,9 37-1,9 38 1,10 0-16,0-10 16,0-18-16,-1-20 15,-8-55 1</inkml:trace>
  <inkml:trace contextRef="#ctx0" brushRef="#br1" timeOffset="-79953.8">26200 3370 0,'0'0'0,"0"0"15,0 0-15,0 9 16,-10 1 0,1 18-16,-1 19 15,1 9 1,18-9-16,1-10 16,-1-8-1,1-11-15,-1-8 16,-9-10-1,9 0-15,-9-19 16,-9-19 0,-10 1-1,-9-10-15,0 19 16,0 18-16,9 1 16</inkml:trace>
  <inkml:trace contextRef="#ctx0" brushRef="#br1" timeOffset="-79544.17">26256 3586 0,'0'0'0,"0"0"0,0 0 16,0 0 0,0 0-16,0 0 15,0 0 1,9 0-16,-9-10 15,160-168 1,-160 178-16,10 0 16,-1 0-1,1-9-15,-1 9 16,10 0 0,0 0-16,-10 9 15,10 0 1,-10 19-16,-9 19 15,-9 10 1,-1-1 0,1-18-16,0-1 15,9-18 1,0 0-16,9-10 16,0 0-1,39-9-15,-20-9 16</inkml:trace>
  <inkml:trace contextRef="#ctx0" brushRef="#br1" timeOffset="-79340.38">26868 3473 0,'0'0'0,"0"0"16,0 0-1,0 0-15,0 0 16,0 0 0,9 0-16,19 9 15,29 1 1,-20-10-16</inkml:trace>
  <inkml:trace contextRef="#ctx0" brushRef="#br1" timeOffset="-79110.02">26980 3060 0,'0'0'0,"0"0"0,0 10 16,0 8-16,-9 48 15,0 47 1,9 27-16,9 10 15,10-9 1,0-19-16,-10-19 16,-9-65-1</inkml:trace>
  <inkml:trace contextRef="#ctx0" brushRef="#br1" timeOffset="-78758.82">27441 3351 0,'0'0'0,"0"0"16,0 0-16,0 9 16,-18 10-1,-1 19-15,-9 37 16,9 19-1,9-10 1,20-18-16,-1-19 16,1-10-16,18-18 15,0-19 1,0 0-16,0-19 16,-9-9-1,0-10-15,-19 1 16,0-10-1,0 19-15,-19 0 16,10 18 0</inkml:trace>
  <inkml:trace contextRef="#ctx0" brushRef="#br1" timeOffset="-78568.92">27507 3830 0,'0'0'0,"0"0"15,0 0-15,0 0 16,0 0 0,10 0-16,-10-10 15</inkml:trace>
  <inkml:trace contextRef="#ctx0" brushRef="#br1" timeOffset="-78173.8">27818 3295 0,'0'0'0,"0"0"16,0 0-1,0 0-15,9 9 16,1 1 0,-10 18-16,0 19 15,-10-1 1,-9-8-16,10 0 16,-1-20-1,1 1-15,9 0 16,9-10-1,1 10-15,9 9 16,9 0 0,0 0-16,-9 10 15,0-10 1,0 0-16,-19 0 16,-29 10-1,-46-1-15,19-18 16</inkml:trace>
  <inkml:trace contextRef="#ctx0" brushRef="#br1" timeOffset="-77576.7">27742 2844 0,'0'0'16,"0"0"-16,19 0 15,47-9-15,122-10 16,104 10 0,28-1-16,-10 1 15,-37 0 1,-57 9-16,104 9 16</inkml:trace>
  <inkml:trace contextRef="#ctx0" brushRef="#br1" timeOffset="-77125.59">30518 2929 0,'0'0'0,"0"0"0,0 0 16,18 0-1,86-19-15,169 19 16,131 0 0</inkml:trace>
  <inkml:trace contextRef="#ctx0" brushRef="#br1" timeOffset="-67461.5">10724 2450 0,'0'0'0,"0"0"0,0 10 15,0 8-15,-18 20 16,-1 9-1,0 9-15,10 1 16,-1-20 0,20 1-1,18-10-15,0-10 16,19-8-16,19-20 16,-10-8-1,1-20-15,-10-9 16,-28-9-1,-10 9 1,-18 0-16,-20 10 16,-36 8-1,-20 11-15,-37 18 16,56 9 0</inkml:trace>
  <inkml:trace contextRef="#ctx0" brushRef="#br1" timeOffset="-66707.42">11110 2779 0,'0'0'0,"0"0"0,0 0 16,0 0 0,0 0-16,0 0 15,0 0-15,0 0 16,0 0 0</inkml:trace>
  <inkml:trace contextRef="#ctx0" brushRef="#br1" timeOffset="-52327.77">11722 2647 0,'0'0'0,"0"0"15,0 0 1,0 0-16,0 0 16,0 0-1,-10 10-15,-18-1 16,-19 19-1,-9 19-15,-1 0 16,29-9 0,9-1-16,10-9 15,18 0 1,0 1-16,20-11 16,18 1-1,0-19-15,9 0 16,-9-19-1,-9-18-15,-1-1 16,-18-18 0,-19 9-16,-9 0 15,-29 0 1,-37 19 0,19 9-16</inkml:trace>
  <inkml:trace contextRef="#ctx0" brushRef="#br1" timeOffset="-51828.13">12089 2704 0,'0'0'0,"0"0"0,0 0 16,0 0-1,9 0-15,19-10 16,0 1 0,19 0-16,19-1 15,0 1 1,-9 9-16,-10 9 16,-10 1-1,1-1-15,-10 19 16,-9 19-1,0 28-15,-19 19 16,-10 9 0,-9 0-16,1-28 15,-1 0 1,0-18-16,10-29 16</inkml:trace>
  <inkml:trace contextRef="#ctx0" brushRef="#br1" timeOffset="-51595.98">12164 2919 0,'0'0'0,"9"0"15,10 0 1,37-9-16,48 0 15,18 9 1,19 9-16,10 10 16,-19 9-1,-29 0-15,-56-18 16</inkml:trace>
  <inkml:trace contextRef="#ctx0" brushRef="#br1" timeOffset="-51055.11">10950 3876 0,'0'0'0,"0"0"0,0 10 16,-9-1 0,-1 19-16,1 1 15,0-1 1,18 0-16,19 0 16,10 0-1,9-9 1,0-19-16,9-9 15,-18-10-15,0 0 16,-20-19 0,-18 1-1,-37-19-15,-48-10 16,-37 19 0,0 28-16,27 19 15,58 0 1</inkml:trace>
  <inkml:trace contextRef="#ctx0" brushRef="#br1" timeOffset="-50826.09">11421 4036 0,'0'0'0,"0"0"0,0 0 16,0 0-1,0 0 1,0 0-16,0 0 16</inkml:trace>
  <inkml:trace contextRef="#ctx0" brushRef="#br1" timeOffset="-50423.98">11891 3736 0,'0'0'0,"0"0"15,0 0-15,0 9 16,-9 0-1,-10 20-15,9 8 16,1 10 0,18 9-16,1-9 15,18 0 1,0-9-16,10-10 16,-1-9-1,1-19-15,9-19 16,-9-9-1,-1-19 1,-8-9-16,-20-20 16,-18 11-1,-38-1-15,-10 29 16,-18 8 0,-10 29-16,19 19 15,38-9 1</inkml:trace>
  <inkml:trace contextRef="#ctx0" brushRef="#br1" timeOffset="-50044.57">12446 3661 0,'0'0'0,"0"0"0,9 0 16,1 0-1,9 0 1,9 0-16,0 0 16,-9 9-1,0 0-15,0 1 16,-1 18-1,1 0-15,0 28 16,0 10 0,-19 28-16,0 0 15,-10-10 1,-8-9-16,8-9 16,1-10-1,-1-18-15,1-29 16</inkml:trace>
  <inkml:trace contextRef="#ctx0" brushRef="#br1" timeOffset="-49839.7">12446 4064 0,'0'0'0,"0"0"15,9 0 1,10 0-16,28-9 15,29-1 1,46-8-16,10-1 16,-1 9-1,-8 10-15,-29 10 16,-66-10 0</inkml:trace>
  <inkml:trace contextRef="#ctx0" brushRef="#br1" timeOffset="-49128.75">11204 6757 0,'0'0'0,"0"9"16,-19 1-1,1 18-15,-1 9 16,9 10 0,1 0-16,18 9 15,1 1 1,9-20-16,9 1 15,0-19 1,19-10-16,10-9 16,8-19-1,-8-18-15,-10-10 16,-10 0 0,-18 0-16,-19 0 15,-19 0 1,-18 0-16,-10 19 15,-19 9 1,-19 19-16,38 10 16</inkml:trace>
  <inkml:trace contextRef="#ctx0" brushRef="#br1" timeOffset="-48906.14">11947 7029 0,'0'0'0,"0"0"0,0 0 16,0 0-1,0 0-15,0 0 16,0 0-1,0 0-15</inkml:trace>
  <inkml:trace contextRef="#ctx0" brushRef="#br1" timeOffset="-48495.59">12286 6729 0,'0'0'0,"0"0"0,0 0 16,0 9-1,-9 0-15,-10 20 16,9 18 0,1-1-16,0 1 15,18-9 1,0-1-16,1-18 15,-1 0 1,10 0-16,0-10 16,9-9-1,0 0-15,1-19 16,-11 1 0,1-20-16,-19 1 15,-28-20 1,-10 10-16,-18 0 15,-1 29 1,1 18-16,28 0 16</inkml:trace>
  <inkml:trace contextRef="#ctx0" brushRef="#br1" timeOffset="-48144">12540 6644 0,'0'0'0,"0"0"16,0 0-16,9 0 16,20-9-1,8 0-15,39-1 16,18 10-1,-10 10 1,-8-1-16,-1 19 16,-19 19-16,-9 0 15,-9 0 1,-19 18 0,-10 20-16,-18 9 15,-10-10-15,-9-18 16,18-19-1,1-28 1</inkml:trace>
  <inkml:trace contextRef="#ctx0" brushRef="#br1" timeOffset="-47944.56">12869 7020 0,'0'0'0,"0"0"0,0 0 16,10 0-16,18-10 16,10-9-1,37 1-15,47-20 16,10 10 0,-76 9-16</inkml:trace>
  <inkml:trace contextRef="#ctx0" brushRef="#br1" timeOffset="-47265.15">11120 8455 0,'0'0'0,"0"0"0,0 0 15,0 0 1,0 0-16,0 0 15,0 0 1,-19 9-16,-9 20 16,-10 8-1,10 19-15,18-9 16,1-9 0,18-1-16,1-18 15,18 0 1,0 0-16,0-19 15,10-19 1,0 0-16,-1-18 16,-9-10-1,-9 0-15,-19 0 16,-9 0 0,-19 0-16,-10 10 15,-18 8 1,-1 20-1,-9 18-15,29-9 16</inkml:trace>
  <inkml:trace contextRef="#ctx0" brushRef="#br1" timeOffset="-47040.71">11844 8605 0,'0'0'0,"0"0"16,0 0-16,0 0 16,0 0-1,0 0-15,0 0 16</inkml:trace>
  <inkml:trace contextRef="#ctx0" brushRef="#br1" timeOffset="-46621.47">11947 8296 0,'0'0'0,"0"0"0,0 0 0,0 9 0,-18 0 16,-1 19 0,0 29-16,10 18 15,18 0 1,19-9-16,0-10 15,19-19 1,0-8 0,19-20-16,0-28 15,9-18 1,-18-10-16,-10 0 16,-19-9-1,-9-1-15,-19 10 16,-19 0-1,-18 0-15,-20 19 16,-28 10 0,29 8-16</inkml:trace>
  <inkml:trace contextRef="#ctx0" brushRef="#br1" timeOffset="-45965.85">12653 8192 0,'0'0'0,"0"0"16,0 0-1,9 0-15,1-9 16,-1 0-16,19-1 16,10 10-1,9 10 1,-9-1-16,-1 0 16,-8 20-1,-11-1-15,1 19 16,-9 28-1,-10 18-15,-19 20 16,0-10 0,-9-18-16,18-20 15,1-18 1,0-28-16</inkml:trace>
  <inkml:trace contextRef="#ctx0" brushRef="#br1" timeOffset="-45787.1">12531 8680 0,'0'0'0,"0"0"16,0 0-16,9 0 15,10 0 1,47-19-16,56 1 16,29-1-1,18-9-15,-9 18 16,-94 1-1</inkml:trace>
  <inkml:trace contextRef="#ctx0" brushRef="#br1" timeOffset="-45227.66">11176 9459 0,'0'0'0,"0"0"0,0 9 15,-9 1 1,-10-1-16,0 19 16,0 19-1,10 0-15,-1 0 16,20 0-1,-1-10-15,1-8 16,18-11 0,0-8-16,10-10 15,9-19 1,-10-9-16,1-10 16,-19 1-1,0-10-15,-19 0 16,-19 9-1,0 10-15,0 0 16,-19 9 0,-18 10-1,28 9-15</inkml:trace>
  <inkml:trace contextRef="#ctx0" brushRef="#br1" timeOffset="-45003.78">11816 9637 0,'0'0'15,"0"0"-15,0 0 16,0 0-1,0 0-15,0 0 16,0 0 0</inkml:trace>
  <inkml:trace contextRef="#ctx0" brushRef="#br1" timeOffset="-44610.66">12239 9459 0,'0'0'0,"0"0"0,0 0 15,0 0 1,0 9-16,-9 1 16,-10 18-1,0 0-15,10 10 16,-1 8-1,1 11-15,18-20 16,1-9 0,-1-9-16,0-19 15,20 0 1,-1-19-16,9 1 16,-8-20-1,-10 1-15,-1 8 16,-18 1-1,0 0-15,-18 0 16,-1 19 0,-28-1-1,18 1-15</inkml:trace>
  <inkml:trace contextRef="#ctx0" brushRef="#br1" timeOffset="-44268.96">12691 9356 0,'0'0'0,"9"0"0,10 0 15,9-10 1,19 10-1,-9 0-15,-1 10 16,1-1-16,0 1 16,-1 18-1,-18 19 1,0 9-16,-10 28 16,-18 38-1,-10-18-15,0-29 16,0-10-1,1-27-15,8-29 16</inkml:trace>
  <inkml:trace contextRef="#ctx0" brushRef="#br1" timeOffset="-44067.6">12747 9740 0,'0'0'0,"0"0"0,0 0 15,9 0-15,10 0 16,28-9 0,19 0-16,38-10 15,27 0 1,10 0-16,-18 10 16,-67 0-1</inkml:trace>
  <inkml:trace contextRef="#ctx0" brushRef="#br1" timeOffset="-43464.44">11176 10866 0,'0'0'0,"0"0"15,0 0 1,-19 10-16,0-1 16,-9 10-1,0 9-15,9 0 16,10 10-1,-1-1-15,20-18 16,-1 0 0,10 0-16,37-19 15,10-19 1,0 0-16,-9-9 16,-20-10-1,-9 1-15,-9-1 16,-19-9-1,-9 10-15,-10 9 16,0 0 0,-18 18-1,-1 1-15,10 18 16,9-9 0</inkml:trace>
  <inkml:trace contextRef="#ctx0" brushRef="#br1" timeOffset="-43268.29">11844 11045 0,'0'0'0,"0"0"0,0 0 16,0 0 0,0 0-16,0-10 15,0 1 1,0-1-16,0 1 15,0 0 1</inkml:trace>
  <inkml:trace contextRef="#ctx0" brushRef="#br1" timeOffset="-42876.76">12211 10707 0,'0'0'0,"0"0"16,0 0 0,0 0-16,0 0 15,-10 9 1,-8 10-16,-11 9 16,1 19-1,0 0-15,19 9 16,9-18-1,9-10-15,0-9 16,1-19 0,-1 0-16,10-19 15,9-9 1,-9-10-16,0-18 16,-19 9-1,0 0-15,0 10 16,-10 8-1,-8 11 1,-1-1-16,9 10 16</inkml:trace>
  <inkml:trace contextRef="#ctx0" brushRef="#br1" timeOffset="-42588.3">12437 10604 0,'0'0'0,"0"0"15,9 0 1,19-10-16,0 1 16,10-1-1,0 1-15,-1 9 16,1 9 0,0 1-16,-20-1 15,11 29 1,-11 18-1,1 47-15,-19 19 16,-9 0-16,-10-28 16,0-28-1,0-10-15,10-18 16,0-29 0</inkml:trace>
  <inkml:trace contextRef="#ctx0" brushRef="#br1" timeOffset="-42391.88">12597 10951 0,'0'0'0,"9"0"0,0 0 16,29 0-1,47-10-15,56-8 16,47-1-1,19 0-15,132-9 16</inkml:trace>
  <inkml:trace contextRef="#ctx0" brushRef="#br1" timeOffset="-41700.75">11232 12067 0,'0'0'0,"0"0"0,10 0 16,-1-9-1,29-10-15,65 0 16,114 1-1,121-1 1,29 9-16,-19 1 16,-28 9-16,-56-19 15,-76 1 1,-47-1-16,-94 9 16</inkml:trace>
  <inkml:trace contextRef="#ctx0" brushRef="#br1" timeOffset="-29307.82">10960 5312 0,'0'0'0,"0"0"15,-10 9-15,-9 10 16,1 9 0,8 19-16,20 0 15,8 9 1,11-9-16,18-9 16,0-1-1,9-18-15,1-9 16,-20-10-1,1-19-15,-19 0 16,-10-19 0,-18 1-1,-29-10-15,-28 0 16,-18 19-16,-20 9 16,-18 19-1,65 0 1</inkml:trace>
  <inkml:trace contextRef="#ctx0" brushRef="#br1" timeOffset="-29022.06">11327 5734 0,'0'0'0,"0"0"0,0 0 16,0 0-1,0 0-15,0 0 16</inkml:trace>
  <inkml:trace contextRef="#ctx0" brushRef="#br1" timeOffset="-28429.56">11806 5331 0,'0'0'0,"0"0"16,0 9-16,-9 1 15,-1 18 1,1 9-16,0 1 15,9-10 1,0-9-16,9-1 16,0-8-1,1-1-15,-1 1 16,10-10 0,0 0-16,-10 9 15,10 0 1,0 1-16,0-1 15,-10 10 1,1 9-16,-10 0 16,-10 0-1,-27 19 1,-39 9-16,-37-9 16,-9-18-1,66-20-15</inkml:trace>
  <inkml:trace contextRef="#ctx0" brushRef="#br1" timeOffset="-28176.84">11769 5359 0,'0'0'0,"0"0"16,9 0 0,0-9-1,20-1-15,18-9 16,9 10-16,10 0 16,0-1-1,-28 10 1</inkml:trace>
  <inkml:trace contextRef="#ctx0" brushRef="#br1" timeOffset="-27662.8">12352 5284 0,'0'0'0,"9"0"0,10-19 15,9 0 1,1 10-16,8 0 16,1-1-1,-1 20-15,-8-1 16,-10 10 0,-1 9-16,-18 9 15,-9 10 1,-38 10-16,-10-11 15,10-17 1,19-11 0,0-8-16,19-10 15,9 0 1,0 0-16,9 0 16,19-10-1,0 10-15,10 10 16,0-1-1,-1 1-15,1 8 16,-10 10 0,-9 1-16,0-1 15,-19 0 1,-10 0-16,-18 19 16,-57 0-1,-37 9-15,-19-18 16,66-20-1</inkml:trace>
  <inkml:trace contextRef="#ctx0" brushRef="#br1" timeOffset="-27343.07">13095 5124 0,'0'0'0,"0"0"0,0 10 15,-19 27 1,-9 48 0,-19 55-16,-9 57 15,18 29 1,0 121-16</inkml:trace>
  <inkml:trace contextRef="#ctx0" brushRef="#br1" timeOffset="-25095.77">10612 12302 0,'0'0'0,"0"0"15,0 0-15,0 0 16,-10 0 0,10 0-1,0 0-15,19 0 16,56-10 0,132-27-16,104-1 15,-1-9 1,-28 10-16,-28 9 15,-28 18 1,-38 1-16,-18 9 16,-39 0-1,-46-9-15,-57 9 16</inkml:trace>
  <inkml:trace contextRef="#ctx0" brushRef="#br1" timeOffset="-24673.75">10687 12170 0,'0'0'0,"0"0"15,19 0-15,28 10 16,75-1-1,66 1 1,47-20-16,0 1 16,1-1-16,-20 1 15,-56 0 1,-38-1-16,-37 1 16,-38 0-1,-19-1-15,-28 1 16</inkml:trace>
  <inkml:trace contextRef="#ctx0" brushRef="#br1" timeOffset="-24443.99">10828 12095 0,'0'0'0,"19"0"0,75-9 16,160-19-1,150-10-15,67-9 16,18 19 0,-56 0-16</inkml:trace>
  <inkml:trace contextRef="#ctx0" brushRef="#br1" timeOffset="35495.6">4252 13071 0,'0'0'0,"0"0"15,0 0 1,10 0-16,-1 0 15,-9 0 1,0 0-16,0 0 16</inkml:trace>
  <inkml:trace contextRef="#ctx0" brushRef="#br1" timeOffset="37754.48">10621 12349 0,'0'0'0,"0"0"0,0 0 16,0 0-1,9 0-15,20-10 16,8-8 0,38-1-16,20 0 15,27 0 1,19-9-16,19 9 16,0 10-1,0 0-15,9-1 16,-18 1-1,-20 9-15,1 0 16,-10 0 0,-28 0-16,-9 0 15,-10 0 1,-18 0 0,-1 0-16,-18 0 15,-19 0-15,-1 0 16,1 0-1,-19 0 1,0 0-16,0 0 16,0 0-1</inkml:trace>
  <inkml:trace contextRef="#ctx0" brushRef="#br1" timeOffset="80122.16">11007 583 0,'0'0'0,"0"0"0,0 0 16,0 0-1,0 0-15,0 0 16,9 0-1,0-9 1,20-10-16,18-18 16,19-1-1,18 1-15,20 8 16,-10 1 0,9 19-16,29-1 15,19 20 1,8 18-16,1 10 15,0-1 1,-19 1-16,1-20 16,-11 1-1,-8 0-15,-1 0 16,10-1 0,-20 1-16,1 9 15,-19 0 1,-18 1-16,-1-1 15,-19 0 1,1 0-16,-20 0 16,1 10-1,0-1-15,-10 10 16,0 0 0,0 19-1,1-1-15,-11 10 16,1-9-16,-19 0 15,-9 0 1,-10-1 0,-9 20-16,-10 8 15,0-17 1,-9-1-16,-9-10 16,-29 10-1,-37 10-15,-28-1 16,-20-9-1,-9-18-15,-9-1 16,-19-19 0,-9-18-16,9-19 15,9 0 1,10-9-16,0-29 16,28 1-1,10-20-15,27 1 16,29-10-1,19 1 1,9-1-16,10-9 16,9 0-1,19 9-15,-1 1 16,20-10 0,-1-1-16,20 1 15,9-9 1,28-19-16,75-66 15,94-56 1,67-10-16,55-9 16</inkml:trace>
  <inkml:trace contextRef="#ctx0" brushRef="#br1" timeOffset="84735.23">10687 12255 0,'0'0'0,"0"0"0,9-9 15,10-10 1,19-9-16,28-10 16,56 10-1,38 0 1,37 18-16,20 1 15,-1 9-15,-18-9 16,-20-10 0,-18 0-1,-37 10-15,-20-1 16,-28 1 0,-9 0-16,-9-1 15,-20 1 1,1-1-16,-19 1 15,-19 9 1,0 0-16</inkml:trace>
  <inkml:trace contextRef="#ctx0" brushRef="#br1" timeOffset="85826.24">10988 12058 0,'0'0'0,"9"0"16,38-19-1,66-18-15,38-1 16,18 1-1,19 8-15,10 20 16,9 0 0,-10 18-16,-9 0 15,-18 10 1,-39-9-16,-36-1 16,-30 0-1,-18-9-15,-18 0 16,-11 0-1,-18 0-15,0 0 16,-9 10 0,-38 8-16,-94 20 15,-94 9 1,-38 0-16,0-10 16,19 1-1,28-1 1,-122 10-16</inkml:trace>
  <inkml:trace contextRef="#ctx0" brushRef="#br2" timeOffset="58084.87">24760 8586 0,'0'0'0,"0"10"0,0-1 16,0 19-16,10 0 15,-1 10 1,1-10-16,8-9 16,20 0-1,28-19-15,37-19 16,48-37-1,28-48 1,9-27-16,-38-10 16,-27 19-16,-29 19 15,-19 19 1,-9-1 0,-10 1-16,-9 28 15,-9 18 1</inkml:trace>
  <inkml:trace contextRef="#ctx0" brushRef="#br2" timeOffset="59352.12">31835 12480 0,'0'0'0,"9"10"16,0-1-16,10 19 15,10 0 1,18-9-16,0-10 16,28-18-1,38-47-15,37-48 16,10-18 0,-38 0-16,-18 1 15,-19 8 1,-29 38-16,-18 19 15,-29 37 1</inkml:trace>
  <inkml:trace contextRef="#ctx0" brushRef="#br2" timeOffset="59969.22">31938 13681 0,'0'0'0,"0"0"15,0 9 1,10 10-16,-1 9 16,0 1-1,1-1-15,-1 0 16,1-9 0,-1-1-16,10-8 15,9-10 1,28-10-16,39-46 15,17-47 1,11-38-16,-1 0 16,-18 29-1,-39 9-15,-8 18 16,-20 19 0,1 20-16,-10 8 15,1 10 1,-20 18-16</inkml:trace>
  <inkml:trace contextRef="#ctx0" brushRef="#br2" timeOffset="172912.06">17686 4693 0,'0'0'0,"0"0"0,0 9 16,-19 1 0,0-1-16,0 19 15,-18 0 1,-20 0-16,1 19 15,9-9 1,0-1-16,19-9 16,-1-9-1,11 0-15,8-19 16</inkml:trace>
  <inkml:trace contextRef="#ctx0" brushRef="#br2" timeOffset="173329.67">18081 4693 0,'0'0'0,"9"0"0,1 0 16,18 9-1,0 1-15,1-1 16,8 0-1,10 1-15,0 18 16,0 0 0,10 0-1,-1 10-15,1 9 16,-1-10 0,-18 1-16,-20-20 15,-8-8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5:27:00.4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2164 2469 0,'37'0'16,"48"0"-16,131 9 15,67 1-15,18-1 16,18 1 0,-17-1-16,-30-9 15,20 0 1,9 0-16,-9 0 15,-20 0 1,-27 0-16,-38-9 16,-19 9-1,-37 0-15,-29 0 16,-37-10 0,-20 10-16,-17 0 15,-20 0 1,-9 0-16,-19 0 15,0 0 1</inkml:trace>
  <inkml:trace contextRef="#ctx0" brushRef="#br0" timeOffset="1043.51">3810 1296 0,'0'0'0,"0"0"0,-9 19 16,-10 28-16,-9 47 15,9 9 1,9 0 0,20-28-16,-1-28 15,1-9-15,8-20 16,-8 1 0,9-19-16,9 0 15,0-19 1,0 1-1,0-1-15,10-9 16,-10 0 0,-9 0-16,0-1 15,0 20 1,-10 0-16,1 9 16,-1 9-1,19 19-15,0 19 16,1 9-1,8 1-15,-8-20 16,-1-9 0,0-9-16,0-10 15,0-9 1,1-18-16,-1-10 16,-9-19-1,-1-19-15,-18 0 16,-18 10-1,-1 9-15,0 10 16,0 8 0,0 20-1,10 0-15</inkml:trace>
  <inkml:trace contextRef="#ctx0" brushRef="#br0" timeOffset="1338.35">4854 1840 0,'0'0'0,"0"0"15,0 19 1,0 9-16,-9 19 16,-1 19-1,1 9 1,9-9-16,0-10 16,0-18-1,0-20-15</inkml:trace>
  <inkml:trace contextRef="#ctx0" brushRef="#br0" timeOffset="2108.71">2822 1315 0,'0'0'0,"0"0"16,0 0-16,0 0 15,0 0 1,0 0-16,0 9 15,0 1 1,0 27-16,0 29 16,0 47-1,0 65 1,0 56-16,-9 39 16,-10 36-16,0 1 15,0 9 1,1 9-16,-1 1 15,0-1 1,10 19 0,18 19-16,0 19 15,10 18 1,-9 1-16,-1-1 16,0-9-1,1-9-15,-10-10 16,-10-18-1,10-29-15,0-18 16,-9-20 0,-10-27-16,0-28 15,1-20 1,-1-27-16,-10-38 16,-8-28-1,9-28-15,18-56 16</inkml:trace>
  <inkml:trace contextRef="#ctx0" brushRef="#br0" timeOffset="3804.73">3340 3473 0,'0'0'0,"0"9"16,0 1-16,9 18 15,10 0 1,18 10-16,39-1 15,18 1 1,0-20 0,-9-18-16,-10-18 15,-9-20 1,-29 1-16,-18-1 16,-19-18-1,-9-1-15,-38-8 16,-19 9-1,-9 18-15,-20 29 16,11 18 0,-1 19-16,10 28 15,37-27 1</inkml:trace>
  <inkml:trace contextRef="#ctx0" brushRef="#br0" timeOffset="4128.09">4224 3586 0,'0'0'0,"0"0"16,0 0-16,0 0 15,0 0 1,0 0-16,0 0 15,0 0 1</inkml:trace>
  <inkml:trace contextRef="#ctx0" brushRef="#br0" timeOffset="4605.6">4798 3295 0,'0'0'0,"0"0"0,0 9 16,-19 19 0,-19 10-16,-9 27 15,0-8 1,19-1-16,19-9 16,-1-9-1,20-1-15,-1-18 16,10 0-1,9-19-15,0-10 16,10-18 0,0-38-1,-10-9-15,-9 10 16,-19 8 0,-19 10-16,-9 19 15,-48 10 1,29 8-16</inkml:trace>
  <inkml:trace contextRef="#ctx0" brushRef="#br0" timeOffset="5037.18">5024 3229 0,'0'0'0,"0"0"15,9 0-15,19 0 16,19-9-1,0-1-15,0 1 16,-9 0 0,0-1-16,-1 20 15,1-1 1,-10 10-16,0 18 16,-9 48-1,-10 27-15,-9 10 16,-9-9-1,0-29-15,-1-18 16,1-29 0,-1-18-16,1-9 15</inkml:trace>
  <inkml:trace contextRef="#ctx0" brushRef="#br0" timeOffset="5545.54">3565 4730 0,'0'0'16,"0"0"-16,0 10 16,-9-1-16,0 10 15,-1 9 1,10 0-16,0 0 15,10-9 1,-1 0-16,10-10 16,9-9-1,0 0 1,0 0-16,1-19 16,-10 1-1,-1-1-15,-8-9 16,-10-10-1,-19 1-15,-19 9 16,-9-1 0,-28 11-16,-10 8 15,38 10 1</inkml:trace>
  <inkml:trace contextRef="#ctx0" brushRef="#br0" timeOffset="5846.01">4064 4880 0,'0'0'0,"0"0"15,0 0-15,0 0 16,0 0 0,0 0-16,0 0 15,0 0 1</inkml:trace>
  <inkml:trace contextRef="#ctx0" brushRef="#br0" timeOffset="6371.63">4440 4740 0,'0'0'0,"0"0"0,0 0 16,0 0-1,0 0-15,0 0 16,0 0-1,0 0-15,0 9 16,-9 0 0,-1 1-16,1 9 15,0-1 1,18 10-16,0 1 16,1-1-1,18 0-15,0-9 16,10-1-1,0-18-15,-1-9 16,-9-10 0,1-9-16,-11-9 15,-18-1 1,-9-9-16,-19 0 16,-29 10-1,-27 18 1,-29 19-16,47 0 15</inkml:trace>
  <inkml:trace contextRef="#ctx0" brushRef="#br0" timeOffset="6821.82">4901 4665 0,'0'0'0,"0"0"16,19 0-16,9-10 15,19 1 1,0-1 0,-9 1-16,0 0 15,-1-1 1,1 20-16,-10-1 16,-9 10-1,9 28-15,-9 37 16,-10 19-1,-9 1-15,-18-11 16,-1-18 0,0-18-16,0-20 15,0-18 1,0 0-16,10-19 16</inkml:trace>
  <inkml:trace contextRef="#ctx0" brushRef="#br0" timeOffset="7021.96">4882 5031 0,'10'0'0,"18"0"16,57-10 0,65-9-16,20-18 15,-20 9 1,-18-10-16,-29 10 15,-18 0 1,-38 18-16,-28 1 16</inkml:trace>
  <inkml:trace contextRef="#ctx0" brushRef="#br0" timeOffset="7509.38">3302 6504 0,'0'0'0,"0"0"0,0 0 15,-9 9 1,-1 0-16,1 10 16,-1 0-1,1 0-15,18-10 16,1 10-1,-1-10-15,19-9 16,1 0 0,18-19-16,0-18 15,0-10 1,-10 0-16,-18 0 16,-19 10-1,-19 8-15,-9 1 16,-47 10-1,-29 18 1,39 0-16</inkml:trace>
  <inkml:trace contextRef="#ctx0" brushRef="#br0" timeOffset="7841.76">4008 6588 0,'0'0'0,"0"0"0,0 0 16,0 0-1,0 0-15,0 0 16,0 0 0,0 0-1,0 0-15</inkml:trace>
  <inkml:trace contextRef="#ctx0" brushRef="#br0" timeOffset="8321.94">4384 6147 0,'0'0'0,"0"0"0,0 9 16,0 10-16,-10 28 15,1-9 1,9-1-16,0-9 16,0-9-1,0 0-15,0-19 16,0 0-1,9 9-15,1 1 16,-1-1 0,19 0-1,1 1-15,18 18 16,0 0 0,-10 19-16,1 0 15,-19 0 1,0 0-16,-19 0 15,-10-1 1,-27 1-16,-20 10 16,-9-20-1,0-9-15,-9-9 16,38-19 0</inkml:trace>
  <inkml:trace contextRef="#ctx0" brushRef="#br0" timeOffset="8572.77">4346 6185 0,'0'0'0,"10"0"0,-1 0 16,19-10 0,29 1-16,9-1 15,9 1 1,0 9 0,-28 0-16</inkml:trace>
  <inkml:trace contextRef="#ctx0" brushRef="#br0" timeOffset="9104.18">5202 6025 0,'0'0'0,"0"0"15,10-9 1,-1-1-16,1 1 15,-1 0 1,0-1-16,1 1 16,-1 9-1,-9 0-15,0 9 16,0 1 0,-9 18-16,-19 19 15,-10 9 1,0-19-16,10 1 15,19-19 1,-1-10-16,1-9 16,9 0-1,9 9-15,19 1 16,19 9 0,19 9-16,-9 0 15,-1 9 1,-9 1-16,-19-1 15,-9-8 1,-19 18 0,-19-1-16,-28 20 15,-28-10 1,-9-9-16,-1-9 16,19-10-1,0-9-15,29-19 16</inkml:trace>
  <inkml:trace contextRef="#ctx0" brushRef="#br0" timeOffset="9633.58">3340 7883 0,'0'0'0,"0"0"15,-10 9-15,-9 19 16,-9 19 0,0 0-16,19-9 15,-1-1 1,20-18-16,-1 0 15,0-10 1,10-9-16,9 0 16,1-19-1,-1 1-15,9-1 16,-18-19 0,0 1-16,-19-1 15,-9 1 1,-20-1-16,-18 10 15,19 9 1</inkml:trace>
  <inkml:trace contextRef="#ctx0" brushRef="#br0" timeOffset="9867.53">3688 8239 0,'0'0'16,"0"0"-16,0 0 15,0 0-15,0 0 16,0 0-1</inkml:trace>
  <inkml:trace contextRef="#ctx0" brushRef="#br0" timeOffset="10321.82">4205 7714 0,'0'0'0,"0"0"0,0 9 16,-9 1-16,-10 18 15,0 19 1,10 9-16,-1-9 15,20-10 1,-1-8-16,0-11 16,1 1-1,-1-10-15,10 1 16,9-10 0,-9 0-1,0 0-15,0 0 16,0-10-16,-1-8 15,-18-10 1,-9-19 0,-19-10-16,-29 1 15,-27 0 1,-10 18-16,47 19 16</inkml:trace>
  <inkml:trace contextRef="#ctx0" brushRef="#br0" timeOffset="10854.89">4657 7639 0,'0'0'0,"9"0"0,0 0 16,20-10-1,-1 10-15,19 0 16,0 0 0,0 10-16,-9-1 15,-1 1 1,-8-1-1,-11 19-15,1 10 16,0 46-16,-10 38 16,-9 9-1,-18 1 1,-1-10-16,0-38 16,10-37-1,-1-19-15,1-18 16</inkml:trace>
  <inkml:trace contextRef="#ctx0" brushRef="#br0" timeOffset="11070.63">4666 8089 0,'0'0'0,"0"0"0,9 0 16,20-9-1,27-1-15,29-8 16,37-11 0,10 1-1,0 0-15,-20 19 16,-36-1-16,-48 10 16</inkml:trace>
  <inkml:trace contextRef="#ctx0" brushRef="#br0" timeOffset="11588.71">3151 9309 0,'0'0'0,"0"0"16,0 9-16,-9 1 15,-10 8 1,0 11-16,1 8 15,8 1 1,1-10-16,-1 0 16,10-9-1,10-10 1,9 0-16,18-9 16,20 0-1,18-18-15,0-20 16,-18 1-1,-20-1-15,-8 1 16,-11-1 0,-18 0-16,-9 1 15,-19-1 1,-19 10-16,-19 10 16,-9 18-1,28 9-15</inkml:trace>
  <inkml:trace contextRef="#ctx0" brushRef="#br0" timeOffset="11815.79">3641 9562 0,'0'0'0,"0"0"15,0 0-15,0 0 16,0 0 0</inkml:trace>
  <inkml:trace contextRef="#ctx0" brushRef="#br0" timeOffset="12256.39">4233 9121 0,'0'0'0,"0"0"16,-9 10-16,-19 8 15,-10 20 1,-9 9 0,9 18-16,10 1 15,19-10 1,18 1-16,19-1 16,19-18-1,0-20-15,19-8 16,0-20-1,9-8-15,1-20 16,-20-18 0,-28-1-16,-9 1 15,-28-10 1,-19 10-16,-19 0 16,-19 9-1,-10 28-15,1 10 16,9 18-1,38 1-15</inkml:trace>
  <inkml:trace contextRef="#ctx0" brushRef="#br0" timeOffset="12621.56">4751 9046 0,'0'0'0,"9"0"0,19 0 16,10-9-16,9 9 15,-9 0 1,-1 9-16,1 1 15,-10 18 1,0 9-16,1 20 16,-11 27-1,-18 19-15,-9 10 16,-10-1 0,-9-18-16,0-28 15,9-19 1,10-19-16,-1-28 15</inkml:trace>
  <inkml:trace contextRef="#ctx0" brushRef="#br0" timeOffset="12807.49">4835 9609 0,'0'0'0,"0"0"16,10 0-1,9 0-15,18-9 16,39-10 0,27 0-16,10-9 15,-10 9 1,-65 10-16</inkml:trace>
  <inkml:trace contextRef="#ctx0" brushRef="#br0" timeOffset="13371.9">2973 10594 0,'0'0'0,"0"0"16,0 0-16,0 0 15,0 0 1,0 0-16,0 10 16,-10-1-1,1 19-15,9-9 16,9 0 0,1-1-1,-1 1-15,19-19 16,19 0-1,19-19-15,0 1 16,-9-10 0,-10-10-16,-10 0 15,-18 1 1,-10-1-16,-9 10 16,-18 0-1,-11 19-15,-18 9 16,-37 19-1,27-10-15</inkml:trace>
  <inkml:trace contextRef="#ctx0" brushRef="#br0" timeOffset="13594.18">3631 10754 0,'0'0'0,"0"0"16,0 0 0,0 0-16,0 0 15,0 0 1</inkml:trace>
  <inkml:trace contextRef="#ctx0" brushRef="#br0" timeOffset="14043.04">4252 10332 0,'0'0'0,"0"0"15,-9 9 1,-19 10-16,-20 18 16,-8 20-1,9-1-15,19 0 16,18-9-1,20-9-15,-1-1 16,19-18 0,10 0-16,18-19 15,10 0 1,10-19-16,-11 0 16,-18-18-1,-18-1-15,-10 0 16,-29-18-1,-18-9-15,-29 18 16,-18 9 0,0 29-16,37 9 15</inkml:trace>
  <inkml:trace contextRef="#ctx0" brushRef="#br0" timeOffset="14392.3">4638 10294 0,'0'0'0,"0"0"0,9 0 15,1-9 1,18-1-16,0 1 15,10-1 1,-1 10 0,1 10-16,-10-1 15,0 1-15,-9 27 16,9 29 0,-9 56-1,-19 9-15,-19 1 16,1-1-1,-11-28-15,11-37 16,8-47 0</inkml:trace>
  <inkml:trace contextRef="#ctx0" brushRef="#br0" timeOffset="14606.12">4704 10754 0,'0'0'0,"9"0"0,19-10 15,10-8 1,37-1-16,19-19 16,10 1-1,-20 9-15,-55 18 16</inkml:trace>
  <inkml:trace contextRef="#ctx0" brushRef="#br0" timeOffset="15111.44">2963 12039 0,'0'0'0,"0"0"0,0 0 16,0 10-16,-18-1 16,8 19-1,1 0 1,-1 0-16,20 0 16,-1-9-1,19 0-15,19-19 16,57-19-1,9-28-15,-19-9 16,-28 0 0,-19 9-16,-19 0 15,-19 9 1,-18 1-16,-29-1 16,-28 1-1,1 9-15,18 18 16,28 10-1</inkml:trace>
  <inkml:trace contextRef="#ctx0" brushRef="#br0" timeOffset="15326.55">3857 11908 0,'0'0'0,"0"0"16,0 0-1,0 9-15,-9 1 16,-1-10 0,10 0-16</inkml:trace>
  <inkml:trace contextRef="#ctx0" brushRef="#br0" timeOffset="15689.69">4224 11748 0,'0'0'0,"0"0"0,-9 10 16,-10-1-16,0 0 15,0 10 1,10 9 0,-1-9-16,1 0 15,9-10-15,0-9 16,9 0 0,1 0-1,18-19-15,0-9 16,10-9-1,-19-1-15,-10-9 16,-9 0 0,-19 1-16,-18 8 15,-20 10 1,29 18-16</inkml:trace>
  <inkml:trace contextRef="#ctx0" brushRef="#br0" timeOffset="16038.84">4600 11504 0,'0'0'0,"10"0"16,-1 0-16,19 0 16,0 10-1,1-1-15,-1 0 16,-9 1 0,9 18-16,0 10 15,-9 46 1,-19 47-1,-28 10-15,-29 0 16,1-29-16,-10-8 16,28-67-1</inkml:trace>
  <inkml:trace contextRef="#ctx0" brushRef="#br0" timeOffset="16272.9">4723 11992 0,'9'0'0,"10"-9"16,18-10-1,29-18-15,38-1 16,27-9-1,-18 10-15,-28 8 16,-57 11 0</inkml:trace>
  <inkml:trace contextRef="#ctx0" brushRef="#br0" timeOffset="16827.68">2700 9703 0,'0'0'0,"0"0"0,0 0 16,0 0-1,0 9 1,9 10-16,-9 19 16,0 27-1,0 57-15,-18 57 16,-11 36-1,10 20-15,-9 9 16,0 0 0,-10 0-16,10-19 15,9-28 1,10-19-16,9 10 16,19 131-1</inkml:trace>
  <inkml:trace contextRef="#ctx0" brushRef="#br0" timeOffset="17792.89">3961 11795 0,'0'0'0,"0"0"0,0 10 16,-10 18-16,1 9 16,-1 29-1,20 0-15,-1-10 16,19 0-1,1-18 1,-1-10-16,9-9 16,1-19-1,9 0-15,0-19 16,-9-19 0,-1 1-16,-8-19 15,-11-1 1,-18-8-16,0 8 15,0 10 1,-18 10-16,-11-1 16,11 20-1</inkml:trace>
  <inkml:trace contextRef="#ctx0" brushRef="#br0" timeOffset="21020.43">6378 1165 0,'0'0'0,"0"0"0,0 0 16,0 9-16,0 10 16,-19 19-1,1 18-15,8 19 16,1 47-1,-1 28-15,10 19 16,0 28 0,0 28-16,0 19 15,-9 0 1,-10 19-16,10 18 16,-10 10-1,10 19 1,-1 27-16,10 11 15,10 8 1,-1 1-16,0 9 16,1 0-1,-10-1-15,-10-8 16,1-1 0,-10 10-16,0 10 15,-18-10 1,-1-19-16,0-9 15,1-19 1,-1-29-16,-9 11 16,0-11-1,0-17-15,9-30 16,10-8 0,-9-29-16,8-27 15,1-20 1,9-27-1,10-10-15,-1-19 16,10-28 0,0-19-16,0-9 15,0-9 1,0-20-16,0 1 16,0-10-1,0-9-15,0 0 16,0 0-1,0 0-15,10-18 16,-10-1 0</inkml:trace>
  <inkml:trace contextRef="#ctx0" brushRef="#br0" timeOffset="22687.84">4873 1906 0,'0'0'0,"0"0"0,0 0 15,0 0 1,0 0-16,0 10 16,0 8-1,0 20-15,9 37 16,-9 19 0,0-10-16,0-18 15,0-10 1,0-18-16,-9-1 15,9-18 1,0 0-16,0-19 16,0 0-1,0 0-15,0-28 16,-9-29 0,-1-27-16,10-10 15,0 10 1,0-1-1,0 19-15,0 10 16,0 9 0,-9 19-16,9 19 15,0-1 1,0 10-16,0 10 16,-10 18-1,-8 47-15,-1 47 16,0 19-1,0-1-15,10-18 16,-1-18 0,1-11-16,0-27 15,9-19 1,0-10-16,0-18 16,0-19-1,0 0 1,0 0-1,0-9-15,0-19 0,0-19 16,9-19 0,-9-9-1,0-9-15,0 9 16,0 9 0,0 0-16,0 19 15,0 0 1,0 19-16,0 0 15,0 19 1,0-1-16,0 10 16,0 0-1,0 10-15,9-1 16,1 19 0,-1 19-16,1 0 15,-1 0 1,0-9-16,-9-1 15,10-18 1,-10 0-16,0-19 16,0 0-1,0 0-15,9-10 16,1-18 0,-1-19-1,-9-9-15,0-19 16,0 0-1,0 9-15,0 10 16,0 9 0,0 19-16,0 9 15,0 10 1,0 9-16</inkml:trace>
  <inkml:trace contextRef="#ctx0" brushRef="#br0" timeOffset="27299.12">5908 1719 0,'0'0'0,"9"-10"0,1-9 15,-1 1 1</inkml:trace>
  <inkml:trace contextRef="#ctx0" brushRef="#br0" timeOffset="28641.58">6322 1165 0,'0'0'0,"0"0"16,9 0-16,1-9 15,-10-1 1,0-9-16,0 10 16,0 0-1,0-1-15,-10 1 16,1 0-1,-1-1-15,10 10 16,0 0 0,0 10-1,-9-1-15,0 10 16,-1 9 0,1 19-16,-1 9 15,1 10 1,9-1-16,0 1 15,0 18 1,0 1-16,0-1 16,0 10-1,0 9-15,0 19 16,0 0 0,0 0-16,0 0 15,-9 10 1,-1-10-16,10 0 15,0 0 1,-9 9-16,-1 0 16,10-9-1,0 10-15,0-1 16,0 0 0,0 1-16,0-1 15,0 0 1,0 1-1,0 8-15,0 1 16,0 9 0,0 0-16,10 10 15,-10-1 1,9-8-16,1 8 16,8-9-1,1 0-15,-9 0 16,-1 10-1,0-1-15,10 10 16,-19 0 0,0 9-16,0 1 15,0 18 1,0 0-16,-9 0 16,-1 9-1,1-9-15,0 0 16,-10-9-1,9 9 1,-8-9-16,-1 9 16,0-10-1,0 1-15,0-10 16,0-9 0,10 0-16,0 0 15,-1-976 1,1 1933-16,9-985 15,0 9 1,0-10-16,0 1 16,0-10-1,0 1-15,9-1 16,1 1 0,-1-1-16,0-9 15,-9 0 1,10 0-16,-10-10 15,0-8 1,0-1-16,0 0 16,0-9-1,0-19-15,-10 0 16,1 0 0,9-19-1,-9 1-15,9-20 16,-10 1-1,1-1-15,-1-18 16,10 0 0,-9 0-16,0-1 15,9-8 1,0-10-16,0 0 16,0 0-1,0 0-15,0 0 16,-19 0-1,0-19-15,-19-28 16,1 9 0</inkml:trace>
  <inkml:trace contextRef="#ctx0" brushRef="#br0" timeOffset="29372.83">1571 3360 0,'0'0'0,"0"0"16,0 0-16,-9-9 16,-1 0-1,10-1 1,-9 1-16,9 9 15,0 0 1,0 19-16,9 37 16,-9 38-1,19 9-15,0-9 16,-10 0 0,1-19-16,-10-19 15,0-9 1,0-10-16,0-18 15,0-9 1</inkml:trace>
  <inkml:trace contextRef="#ctx0" brushRef="#br0" timeOffset="29987.84">1656 4421 0,'0'0'0,"0"0"0,0-10 15,9-8 1,1 8 0,8-9-16,-8 1 15,9 8 1,9 1-16,9-1 16,1 1-1,9 0-15,-19 9 16,-9 9-1,0 0-15,-10 1 16,-9 18 0,-9 19-16,-19 0 15,-1 9 1,-18-9-16,19-9 16,0-20-1,19 1-15,-1 0 16,10-10-1,10 10-15,-1 0 16,19 0 0,29-1-16,-20 1 15,10-10 1,-9-9 0,9 10-16,-38-10 15,10 0 1,-19 0-16,0 0 15</inkml:trace>
  <inkml:trace contextRef="#ctx0" brushRef="#br0" timeOffset="30659.01">1449 5706 0,'0'0'0,"0"0"0,0 0 16,9 0-1,10-9-15,9-10 16,10 0-1,-10 0-15,19 10 16,0 0 0,10-1-16,-10 10 15,-10 10 1,1-1-16,-10 0 16,-19 20-1,-9-1-15,0 19 16,-37 9-1,-1 0-15,1-18 16,8-1 0,1-18-16,28 0 15,-9-10 1,-1 1-16,-8-10 16,18 0-1,0 9-15,18 0 16,-8 1-1,-1 8 1,1 1-16,8 9 16,1 0-1,-9 1-15,-10-1 16,-10 19 0,-18 18-16,-28 1 15,-20 0 1,1-19-16,-10-10 15,29-18 1,-1 0-16,1-10 16,28-9-1</inkml:trace>
  <inkml:trace contextRef="#ctx0" brushRef="#br0" timeOffset="31387.7">1298 7761 0,'0'0'0,"0"0"0,0 0 16,0 0 0,0 0-1,0 0-15,0 0 16,0 9 0,10 29-16,-1 27 15,29 20 1,-10-10-16,0-9 15,0-29 1,10-9-16,9-9 16,-19-19-1,0-9-15,19-20 16,-9-17 0,9-20-16,-37 0 15,8 19 1,-8 0-16,-10 19 15,0 19 1,0-1-16,0 10 16,0 10-1,0 18-15,0 38 16,0 37 0,0 9-16,0 1 15,-10 0 1,1-20-16,0 1 15,-1 0 1,1-47-16</inkml:trace>
  <inkml:trace contextRef="#ctx0" brushRef="#br0" timeOffset="31823.65">1439 9224 0,'0'0'0,"0"0"0,0 0 16,0 10-16,0-1 15,10 10 1,-1 9 0,19 19-16,10 0 15,-10 9 1,10 1-16,-1-1 15,-18-19 1,0 1-16,-19-1 16,0 1-1,-19-1-15,-18 1 16,-10-19 0,28-10-16</inkml:trace>
  <inkml:trace contextRef="#ctx0" brushRef="#br0" timeOffset="32072.27">1458 9159 0,'0'0'0,"10"0"15,-1-10-15,19 1 16,19-10-1,-9 0-15,28-9 16,9 0 0,-9 9-16,18 10 15,-36 0 1,-1 18-16,-29-9 16</inkml:trace>
  <inkml:trace contextRef="#ctx0" brushRef="#br0" timeOffset="32609.54">1675 10594 0,'0'0'0,"0"0"16,0 10-16,-19-1 15,0 10 1,-19 18-16,1 29 16,18-10-1,0 10-15,0-10 16,38 1 0,-10-20-16,10 1 15,9-20 1,1 1-16,8-19 15,10 0 1,-28-9 0,0-1-16,0 1 15,-19 0 1,-28-1-16,-38 1 16,-38 9-1,-18 37-15,0 10 16,65-19-1</inkml:trace>
  <inkml:trace contextRef="#ctx0" brushRef="#br0" timeOffset="33055.51">1082 12086 0,'0'0'0,"0"0"16,0 0-16,9 0 15,1-9 1,-1-1-16,10 1 16,0 0-1,0-1-15,18 1 16,-18 9 0,-10 9-16,20 1 15,-1 18 1,0 28-16,-9 38 15,0 28 1,-19 0-16,-29-19 16,11-19-1,-1-18-15,0-38 16</inkml:trace>
  <inkml:trace contextRef="#ctx0" brushRef="#br0" timeOffset="33238.69">1035 12574 0,'0'0'0,"9"0"0,10-19 16,66-18-1,103-38-15,113-47 16,75-19-1</inkml:trace>
  <inkml:trace contextRef="#ctx0" brushRef="#br0" timeOffset="42459.24">6679 3360 0,'0'0'0,"-9"10"0,-10-1 15,-9 19 1,0 0-16,-1 10 15,20-10 1,0 10-16,-1 9 16,20-10-1,8 1-15,11-20 16,-1 1 0,0-9-16,19-10 15,0-19 1,0 0-16,-9-9 15,-1-10 1,-18 1-16,0-1 16,-19 1-1,0 9-15,-19-1 16,-28 1 0,-37 10-16,27 8 15</inkml:trace>
  <inkml:trace contextRef="#ctx0" brushRef="#br0" timeOffset="42822.15">7168 3595 0,'0'0'16,"0"0"-16,0 0 15,0 0 1,0 0-16,10 0 16,9 0-1,9 0-15,28 0 16,10-9 0,-28-1-16</inkml:trace>
  <inkml:trace contextRef="#ctx0" brushRef="#br0" timeOffset="43305.53">7705 3389 0,'0'0'0,"0"0"16,0 0-16,0 0 16,0 9-16,0 10 15,0 9 1,0 0-1,9 10-15,0-1 16,20 1 0,-1-20-16,0 1 15,0 0 1,10-19-16,-10 0 16,-9 0-1,0-19-15,0 0 16,-19-18-1,0-1-15,-19 1 16,0 9 0,0-1-16,-18 20 15,18 0 1</inkml:trace>
  <inkml:trace contextRef="#ctx0" brushRef="#br0" timeOffset="43599.07">8363 3529 0,'0'0'16,"0"0"-16,0 0 15,0 0-15,0 0 16,0 0 0,0 0-16,0 0 15,0 0 1</inkml:trace>
  <inkml:trace contextRef="#ctx0" brushRef="#br0" timeOffset="44008.28">8787 3285 0,'0'0'0,"0"0"15,0 0-15,-10 10 16,-9-1 0,0 19-16,1 0 15,8 1 1,1-1-16,-1 9 16,10-9-1,10-9-15,-1 0 16,1 0-1,18-10-15,-9-9 16,0 0 0,-1-9-16,1-10 15,0-19 1,-19 1-16,0-1 16,-9 1-1,-1 9 1,1 0-16,-1 18 15,1 1 1,0 9-16</inkml:trace>
  <inkml:trace contextRef="#ctx0" brushRef="#br0" timeOffset="44421.35">9229 3201 0,'0'0'0,"0"0"0,9 0 16,0-9 0,10-1-16,10 1 15,-1-1 1,9 1-16,10 9 15,0 9 1,0 1 0,-9 18-16,0 0 15,-10 19 1,-9 9-16,-19 29 16,-19 9-1,-19-19-15,10 0 16,0-19-1,0-19-15,9 1 16,9-19 0,1 0-16,0-10 15</inkml:trace>
  <inkml:trace contextRef="#ctx0" brushRef="#br0" timeOffset="44627.64">9182 3586 0,'0'0'0,"0"0"0,9 0 16,10-10-1,28-9-15,38 1 16,56-10 0,37-1-16,11 1 15,-30 0 1,-46 19-16,-28 9 15,-57 0 1</inkml:trace>
  <inkml:trace contextRef="#ctx0" brushRef="#br0" timeOffset="45399.61">6660 4852 0,'0'0'0,"0"0"0,0 10 16,-9 8-16,0 11 15,-1-1 1,20 0 0,-1-9-16,0-1 15,20 1 1,-1-9-16,19-10 15,0-10 1,-9-9-16,-1 1 16,-18-20-1,0 1-15,-19-1 16,0 0 0,-19 1-16,0 9 15,-9 0 1,-10 18-16,1 1 15,-10 18 1,9 1-16,19-1 16</inkml:trace>
  <inkml:trace contextRef="#ctx0" brushRef="#br0" timeOffset="45662.02">7131 4965 0,'0'0'16,"0"0"-16,0 0 15,0 0-15,0 0 16,0 0 0,0 0-16,0 0 15</inkml:trace>
  <inkml:trace contextRef="#ctx0" brushRef="#br0" timeOffset="46122.35">7385 4768 0,'0'0'0,"0"0"0,0 0 16,0 0-16,0 9 15,-10 1 1,10-1-16,-9 19 16,9 0-1,9 0-15,1 1 16,-1-11 0,19 1-16,1 0 15,-1-10 1,10-9-16,-1 0 15,-9-19 1,-9 1 0,0-20-16,-19 1 15,0-10-15,-19 0 16,-9 19 0,-10 0-1,1 18-15,-1 20 16,10-1-1,9 0-15</inkml:trace>
  <inkml:trace contextRef="#ctx0" brushRef="#br0" timeOffset="46531.64">7723 4608 0,'0'0'0,"0"0"16,10 0 0,18 0-16,19-9 15,10 0 1,-10 9-16,-10 0 15,1 9 1,-10 0-16,-9 19 16,0 1-1,0 18-15,-19 28 16,-19 18 0,0-8-16,-9-19 15,9-10 1,9-19-16,1 1 15,0-19 1,9-1-16,0-18 16,0 0-1</inkml:trace>
  <inkml:trace contextRef="#ctx0" brushRef="#br0" timeOffset="46771.72">8128 4993 0,'0'0'0,"0"0"16,0 0-16,0 0 15,0 0 1,9 0-16,20-9 16,-1-1-1,19-9-15,9 1 16,1-10-1,-1 18-15,1 1 16,-29-1 0</inkml:trace>
  <inkml:trace contextRef="#ctx0" brushRef="#br0" timeOffset="47209.43">8862 4590 0,'0'0'0,"0"0"16,0 0 0,-10 9-16,-8 10 15,-1 9 1,-9 0-16,9 10 15,9-1 1,1 1-16,-1-1 16,20 1-1,-1-20-15,10 1 16,9 0 0,1-19-16,-1 0 15,0 0 1,0-19-16,-9 0 15,0-18 1,0-1-16,-19 1 16,0-1-1,0 10-15,-19 0 16,0 19 0,-9-1-1,0 10-15</inkml:trace>
  <inkml:trace contextRef="#ctx0" brushRef="#br0" timeOffset="47447.04">9313 4796 0,'0'0'16,"0"0"-16,0 0 16,0 0-16,0 0 15,0 0 1,0 0-16,0 0 16</inkml:trace>
  <inkml:trace contextRef="#ctx0" brushRef="#br0" timeOffset="47689.43">9539 4421 0,'0'0'0,"0"9"0,0 10 15,0 18 1,0 29-16,-9 9 15,9 10 1,9 8-16,-9-18 16,0-18-1,0-20-15,0 1 16,0-29 0</inkml:trace>
  <inkml:trace contextRef="#ctx0" brushRef="#br0" timeOffset="48122.43">9708 4486 0,'0'0'0,"0"10"15,0 8-15,0 11 16,0 18-1,10-1-15,-1-8 16,1 0 0,8-1-16,1-18 15,0 0 1,9-19-16,1 0 16,-1-19-1,9 0-15,1-18 16,-10 8-1,-9 1-15,-10 19 16,1-1 0,-10 1-16,0 9 15,0 9 1,0 29-16,0 46 16,0 29-1,0 28-15,0 9 16,-10-28-1,1-75-15</inkml:trace>
  <inkml:trace contextRef="#ctx0" brushRef="#br0" timeOffset="49725.52">6773 6185 0,'0'0'0,"0"0"16,0 9-16,-18 10 15,-1 9 1,-10 9-16,20 1 16,0-1-1,18 1 1,0-1-16,20-18 16,-1 0-1,0 0-15,10-19 16,-1-10-1,-8-8-15,-11-1 16,1-19 0,-19 1-16,-9-1 15,-10-9 1,-19 10-16,1 9 16,-10 9-1,9 10-15,10-1 16</inkml:trace>
  <inkml:trace contextRef="#ctx0" brushRef="#br0" timeOffset="49958.77">7140 6372 0,'0'0'0,"0"0"15,0 0-15,0 0 16,0 0 0,0 0-16,0 0 15</inkml:trace>
  <inkml:trace contextRef="#ctx0" brushRef="#br0" timeOffset="50222.51">7300 6025 0,'0'0'0,"0"0"0,0 9 16,-9 10-16,-1 9 16,1 19-1,0 19-15,-1 0 16,10-10 0,10 0-1,-1-9-15,0-28 16</inkml:trace>
  <inkml:trace contextRef="#ctx0" brushRef="#br0" timeOffset="50745.75">7535 6025 0,'0'0'0,"0"0"0,0 9 16,0 1 0,10 18-16,-1 9 15,1 10 1,-1 0 0,10-9-16,0-1 15,-10-18-15,0 0 16,10-10-1,0-9 1,0 0-16,0 0 16,-1-18-1,1-1-15,0 0 16,-9 10 0,-1-1-16,-9 1 15,0 9 1,0 0-16,9 9 15,1 1 1,-1 27-16,1 19 16,-1 38-1,0 0-15,-9-9 16,0-20 0,0-9-16,0-18 15,0 0 1,0-20-16,0-18 15</inkml:trace>
  <inkml:trace contextRef="#ctx0" brushRef="#br0" timeOffset="50989.57">7977 6428 0,'0'0'0,"0"0"16,10 0-16,-1 0 15,20-9 1,-1 9-16,9-9 16,10-1-1,0 1-15,19 9 16,-37-9-1</inkml:trace>
  <inkml:trace contextRef="#ctx0" brushRef="#br0" timeOffset="51554.36">8495 6260 0,'0'0'0,"0"0"0,0 9 16,0 19 0,0 0-16,9 0 15,1 10 1,-1-1-16,10 1 15,0-10 1,9-9-16,0 0 16,10-19-1,-10-10 1,0-8-16,-9-11 16,0-8-1,-10-10-15,-9 0 16,-19 0-1,-18 0-15,-1 10 16,1 9 0,-1 18-16,0 1 15,20 9 1</inkml:trace>
  <inkml:trace contextRef="#ctx0" brushRef="#br0" timeOffset="51808.7">8984 6475 0,'0'0'0,"0"0"0,0 0 15,0 0 1,0 0-16,0 0 16,0 0-1,0 0-15,0 0 16</inkml:trace>
  <inkml:trace contextRef="#ctx0" brushRef="#br0" timeOffset="52355.41">9549 6063 0,'0'0'0,"0"0"0,0 0 15,0 9-15,-19 10 16,-10 18-1,-8 20-15,9 18 16,-1 0 0,20 0-1,0-10-15,18-8 16,10-10-16,9-10 16,10-9-1,-1-9-15,10-19 16,-9-9-1,0-10-15,-20 0 16,1-18 0,-19-1-1,0 10-15,-19-10 16,-18 10 0,-1 0-16,-18 19 15,-1 18 1,20-9-16</inkml:trace>
  <inkml:trace contextRef="#ctx0" brushRef="#br0" timeOffset="54337.52">9661 6119 0,'0'0'0,"0"0"0,0 0 16,0 0 0,0 0-1,10 0-15,9 0 16,18 0 0,10 0-16,19 0 15,0-10 1,0 1-16,0 0 15,-10-1 1,1 10-16,-10 0 16,-10 0-1,1 10-15,-10-1 16,-9 0 0,0 20-16,9 8 15,-9 19 1,0 20-16,-10 8 15,-9 19 1,0 0-16,-9-18 16,-1-20-1,1-8-15,9-10 16,0-10 0,0-18-16</inkml:trace>
  <inkml:trace contextRef="#ctx0" brushRef="#br0" timeOffset="54557.65">10038 6457 0,'0'0'0,"19"0"0,18 0 16,10-10 0,19-9-16,19 1 15,28-1 1,-48 10-16</inkml:trace>
  <inkml:trace contextRef="#ctx0" brushRef="#br0" timeOffset="56975.59">6642 7733 0,'0'0'0,"0"9"16,-10 0-1,1 20-15,-1-1 16,1 19 0,18 0-16,10-1 15,9 1 1,10-9-16,0-19 16,9-1-1,0-18-15,-10 0 16,1-9-1,0-10-15,-20 0 16,1 1 0,-19-1-16,-19-19 15,-9 1 1,-9 9-16,-10 9 16,0 10-1,0 18-15,28-9 16</inkml:trace>
  <inkml:trace contextRef="#ctx0" brushRef="#br0" timeOffset="57225.49">7027 7995 0,'0'0'0,"0"0"0,0 0 16,0 0-16,0 0 15,0 0 1</inkml:trace>
  <inkml:trace contextRef="#ctx0" brushRef="#br0" timeOffset="57675.67">7469 7573 0,'0'0'0,"0"0"16,0 0-16,0 10 15,-9 18 1,-10 9-16,0 19 16,1 10-1,8 19-15,1-10 16,9-19-1,9-19-15,1 1 16,-1-19 0,10 0-16,0-10 15,-1-9 1,-8 0 0,-1 0-16,1-9 15,-10-1 1,0-9-16,-19 1 15,0-1 1,-9 0-16,0 10 16,9-1-1,0 20-15,10-10 16</inkml:trace>
  <inkml:trace contextRef="#ctx0" brushRef="#br0" timeOffset="58025.7">7507 7826 0,'0'0'0,"10"0"0,-1 0 15,19-9 1,0 0-1,19-1-15,0 1 16,-9 0-16,0 18 16,-1 0-1,-8 1 1,-11 8-16,1 11 16,0 18-1,0-1-15,-19 20 16,0 0-1,-19-1-15,0 1 16,10-10 0,-1-27-16</inkml:trace>
  <inkml:trace contextRef="#ctx0" brushRef="#br0" timeOffset="58258.52">7977 8127 0,'0'0'0,"0"0"0,0 0 15,10 0 1,-1-10 0,1 1-16,18-10 15,0 10 1,19-10-16,19 0 15,9 10 1,-37-1-16</inkml:trace>
  <inkml:trace contextRef="#ctx0" brushRef="#br0" timeOffset="59036.92">8965 7789 0,'0'0'0,"0"0"0,0 0 15,-19 9 1,-9 1-16,-9-1 16,-1 19-1,0 10-15,10 9 16,0 0 0,18 9-16,20 0 15,-1-18 1,10-1-16,9 1 15,1-10 1,8-9-16,1-1 16,-1-18-1,1 0-15,-10-18 16,-9-10 0,0-10-16,-19-9 15,-9-9 1,-20-1-16,-8 11 15,-1-1 1,-9 9-16,-9 10 16,18 19-1</inkml:trace>
  <inkml:trace contextRef="#ctx0" brushRef="#br0" timeOffset="59280.47">9135 8221 0,'0'0'0,"0"0"0,0 0 16,0 0-1,0 0-15,0 0 16,9 0 0,-9-10-16</inkml:trace>
  <inkml:trace contextRef="#ctx0" brushRef="#br0" timeOffset="59723.96">9464 7845 0,'0'0'0,"0"0"0,0 0 16,0 0-1,9 0-15,10 0 16,9-9 0,10-1-16,0 10 15,-1 10 1,1-1-16,-1 1 15,-8 18 1,-11 9-16,1 29 16,-19 28-1,-9 0-15,-10-1 16,0-18 0,0-18-1,10-20-15,0-27 16</inkml:trace>
  <inkml:trace contextRef="#ctx0" brushRef="#br0" timeOffset="59886.58">9492 8230 0,'0'0'0,"0"0"15,9 0-15,10-9 16,19-10-1,65 0-15,-37 0 16</inkml:trace>
  <inkml:trace contextRef="#ctx0" brushRef="#br0" timeOffset="61772.75">10113 7751 0,'0'0'0,"0"0"15,0 0-15,0 0 16,0 0 0,0 0-16,0 0 15,0 0 1,0 0-16,0 0 15,0 0 1,0 0-16,0 0 16,0 0-1,0 0 1,0 0-16,0 10 16,0-1-1,0 19-15,0 0 16,0 10-1,0 0-15,0-10 16,9-10 0,1 1-16,-1 0 15,10-10 1,9-9-16,0 0 16,1 0-1,8-18-15,1-1 16,-10-9-1,0-10-15,-9 10 16,0 0 0,-10 18-16,-9 1 15,0 9 1,0 0 0,0 19-16,-9 47 15,-10 55 1,0 39-16,1 18 15,-11-9 1,1-19-16,9-84 16</inkml:trace>
  <inkml:trace contextRef="#ctx0" brushRef="#br0" timeOffset="62620.99">6519 9290 0,'0'0'0,"0"0"15,0 0 1,0 9-16,-9 1 15,0 9 1,-1 9-16,1 0 16,-1 0-1,20 10-15,-1-20 16,1 1 0,8-9-16,11-1 15,-1-9 1,0-9-16,0-10 15,0 0 1,-9-19-16,0 1 16,-19-1-1,0-9-15,-19 1 16,0-1 0,-9 19-1,0-1-15,0 20 16,0 9-16,9 0 15</inkml:trace>
  <inkml:trace contextRef="#ctx0" brushRef="#br0" timeOffset="62835.57">6914 9468 0,'0'0'0,"0"0"0,0 0 16,0 0-16,0 0 16,0 0-1</inkml:trace>
  <inkml:trace contextRef="#ctx0" brushRef="#br0" timeOffset="63139.16">7046 9093 0,'0'0'0,"0"0"16,10 0-16,-1 0 15,19-9 1,0-10-16,10 10 15,9-1 1,-9 1-16,-1 18 16,-8 1-1,-1 18-15,0 9 16,-9 29 0,0 18-16,-19 10 15,0-9 1,-10-29-16,1-19 15,-1 1 1,1-29-16</inkml:trace>
  <inkml:trace contextRef="#ctx0" brushRef="#br0" timeOffset="63323.45">7131 9421 0,'0'0'0,"9"0"0,1 0 16,18 0-16,19-9 15,9 0 1,20-1-16,-29 1 16</inkml:trace>
  <inkml:trace contextRef="#ctx0" brushRef="#br0" timeOffset="63754.07">7611 9056 0,'0'0'0,"0"0"0,0 9 16,0 0-1,0 19 1,0 1-16,9 18 15,0 9 1,20 0-16,-1-18 16,0-10-1,0-9-15,1-1 16,-1-18 0,-9 0-16,9 0 15,-9-18 1,-1-1-16,1-9 15,-9-1 1,-1 20-16,-9 0 16,0-1-1,0 10-15,0 10 16,0 37 0,0 46-16,0 29 15,-9 10 1,9-29-16,0-28 15,0-47 1</inkml:trace>
  <inkml:trace contextRef="#ctx0" brushRef="#br0" timeOffset="63980.14">8119 9515 0,'0'0'0,"0"0"16,0 0-16,9 0 15,10 0 1,9 0-16,0-9 16,19 0-1,0-1-15,-18 10 16</inkml:trace>
  <inkml:trace contextRef="#ctx0" brushRef="#br0" timeOffset="64421.32">8946 9140 0,'0'0'0,"0"0"0,-9 9 16,-10 1-1,-18 18-15,-10 0 16,0 10 0,18 8-16,10 20 15,19-10 1,19 1-16,10-10 15,-1-10 1,19-18-16,0-10 16,0-18-1,9-19-15,1-28 16,-20-10 0,-18-9-1,-19 9-15,-9 0 16,-10 20-16,-19 8 15,-18 10 1,-1 18-16,-8 20 16,-11 27-1,39-18 1</inkml:trace>
  <inkml:trace contextRef="#ctx0" brushRef="#br0" timeOffset="64627.66">9276 9525 0,'0'0'0,"0"0"15,0 0-15,0 0 16,0 0-1,0 0-15</inkml:trace>
  <inkml:trace contextRef="#ctx0" brushRef="#br0" timeOffset="66486.44">9850 8962 0,'0'0'0,"0"0"16,0 0-16,0 0 15,-10-10 1,-9 10-16,1 10 16,-1-1-1,0 0-15,0 20 16,10-1-1,9 19-15,18 18 16,20 29 0,9 0-1,19 0-15,-19-19 16,-19-28-16,-28-19 16,0-9-1,-19-19-15,1 0 16,-11-10-1,1-8-15,0-20 16,0 1 0,18-10-1,20-10-15,-1 10 16,10-9 0,9 9-16,0 0 15,1 10 1,-11 18-16</inkml:trace>
  <inkml:trace contextRef="#ctx0" brushRef="#br0" timeOffset="66706.53">10376 9009 0,'0'0'0,"0"0"0,0 9 16,-18 19-16,-11 28 16,-8 38-1,-1 28 1,10 10-16,0 8 16,18-65-16</inkml:trace>
  <inkml:trace contextRef="#ctx0" brushRef="#br0" timeOffset="67469.67">6707 10435 0,'0'0'16,"0"0"-16,-9 9 16,-10 1-16,-9 18 15,0 9 1,0 10-16,9 9 15,19 1 1,9-1 0,19-18-16,1-20 15,18 1-15,0-19 16,9-19 0,1-9-1,-1-9-15,-9-10 16,-19 0-1,-9 19-15,-19-1 16,-9 1 0,-20 0-16,-18 0 15,-28 19 1,-9 18-16,8 10 16,1 9-1,37-9-15</inkml:trace>
  <inkml:trace contextRef="#ctx0" brushRef="#br0" timeOffset="67650.41">7121 10791 0,'0'0'0,"0"0"15,0 0 1,0 0-16,0 0 16</inkml:trace>
  <inkml:trace contextRef="#ctx0" brushRef="#br0" timeOffset="68120.64">7676 10397 0,'0'0'0,"0"0"0,-18 0 16,-11 10 0,-8-1-16,-1 0 15,10 10 1,0 0-16,18 0 15,1 9 1,18 0-16,20 19 16,-1 0-1,9 0-15,-8-10 16,-11 1 0,1-1-1,-19-9-15,0-9 16,-19 0-1,10 0-15,0-19 16,-1 0 0,10 0-16,10-28 15,-1-19 1,19-10-16,10 1 16,-1 9-1,-8 0-15,8 19 16,-8 0-1,-20 19-15</inkml:trace>
  <inkml:trace contextRef="#ctx0" brushRef="#br0" timeOffset="68404.52">7996 10416 0,'0'0'0,"0"0"16,0 0-16,0 0 16,0 0-1,0 9-15,0 20 16,0 27 0,0 19-16,0 19 15,0 0 1,0-19-16,-9-10 15,-1-8 1,1-11-16,0-27 16</inkml:trace>
  <inkml:trace contextRef="#ctx0" brushRef="#br0" timeOffset="68642.72">8119 10744 0,'0'0'0,"0"0"15,9 0 1,0 0-16,20 0 16,-1-9-1,9 9-15,1-9 16,0-1-1,-1 1-15,10 9 16,-28 0 0</inkml:trace>
  <inkml:trace contextRef="#ctx0" brushRef="#br0" timeOffset="69073.57">9012 10378 0,'0'0'0,"0"0"16,0 10 0,-28-1-16,-19 19 15,-9 10 1,-10 18-16,9 10 15,10 0 1,19 9-16,19-19 16,18 0-1,19-9-15,10-9 16,9-20 0,0-18-16,9-9 15,1-19 1,-1-10-16,-18-18 15,0 0 1,-20-10-16,-18-9 16,0 9-1,-18 19-15,-1 19 16,-19 0 0,19 19-16</inkml:trace>
  <inkml:trace contextRef="#ctx0" brushRef="#br0" timeOffset="69267.35">9295 10744 0,'0'0'0,"0"0"16,0 0-1,0 0-15,0 0 16,0 0 0</inkml:trace>
  <inkml:trace contextRef="#ctx0" brushRef="#br0" timeOffset="69656.81">9793 10463 0,'0'0'0,"0"0"15,0 0-15,-19 0 16,-18 9 0,-10 1-16,0 18 15,0 0 1,9 9-16,10 10 15,18 0 1,1 0-16,18-9 16,1-1-1,9-18-15,9 0 16,0-19 0,0-19-16,10 0 15,-10-18 1,-9-1-16,-10-9 15,-18-9 1,-10 9-16,-19 10 16,20 18-1</inkml:trace>
  <inkml:trace contextRef="#ctx0" brushRef="#br0" timeOffset="70125.5">10028 10350 0,'0'0'0,"0"0"0,0 0 16,0 0-1,0 0-15,-9 10 16,-10-1-1,0 19-15,0 0 16,10 19 0,18 10-16,20 18 15,8 0 1,1 0-16,0-10 16,-20-8-1,-18-1-15,-9-9 16,-19-10-1,-19-8 1,0-11-16,9-18 16,10-18-1,18-1-15,1-19 16,18 1 0,1-10-16,18-9 15,19-1 1,0 1-16,0 9 15,-28 19 1</inkml:trace>
  <inkml:trace contextRef="#ctx0" brushRef="#br0" timeOffset="70771.48">6914 11833 0,'0'0'0,"0"0"16,0 9-16,-18 0 15,-20 20 1,0 18-16,1 9 16,9 10-1,18-10 1,20-19-16,18 1 15,9-19 1,10-10-16,0-18 16,10-10-1,-10-19-15,-9 1 16,-20-1 0,1 1-16,-9-10 15,-20 0 1,-9 0-16,-28 9 15,-19 10 1,1 19-16,27 9 16</inkml:trace>
  <inkml:trace contextRef="#ctx0" brushRef="#br0" timeOffset="70952.44">7310 12152 0,'0'0'0,"0"0"0,0 0 16,0 0 0,0 0-1</inkml:trace>
  <inkml:trace contextRef="#ctx0" brushRef="#br0" timeOffset="71455.42">7658 11730 0,'0'0'0,"0"0"0,0 0 16,0 0-1,0 9-15,-10 0 16,1 10 0,-1 9-16,1 0 15,18 10 1,1 9-16,18 0 16,0 0-1,-9 0 1,0-1-16,0-8 15,-19-1 1,-10 1-16,-9 0 16,-18-20-1,-1 1-15,1-19 16,8 0 0,1-19-16,19 1 15,9-29 1,19-19-16,9-9 15,0 9 1,10 10-16,-20 9 16,1 19-1,0 0-15,-10 9 16,-9 10 0,0-1-16</inkml:trace>
  <inkml:trace contextRef="#ctx0" brushRef="#br0" timeOffset="71955.32">8072 11776 0,'0'0'0,"0"0"15,0 0-15,0 0 16,0 10 0,-10-1-16,10 10 15,10 9 1,-1 19-16,19 19 16,10 9-1,9 19 1,-19-19-16,-9-10 15,-29-8-15,-8-10 16,-20-10 0,0-18-16,10-19 15,0-10 1,0-8-16,18-20 16,1 1-1,18-20 1,20-8-16,-1-1 15,9 10 1,1 9-16,0 0 16,-20 9-1,1 10-15,0 0 16,-19 9 0,0 10-16</inkml:trace>
  <inkml:trace contextRef="#ctx0" brushRef="#br0" timeOffset="72232.37">8457 12058 0,'0'0'0,"0"0"0,10 0 16,-1 0-16,19 0 15,1 0 1,8 0-16,10 0 16,-9 0-1,9 9-15,-28-9 16</inkml:trace>
  <inkml:trace contextRef="#ctx0" brushRef="#br0" timeOffset="74107.67">9210 11589 0,'0'0'0,"0"0"0,0 0 15,0 0 1,0 0-16,0 9 16,0 29-16,0 27 15,0 20 1,-10 9-16,-8-1 16,-1-17-1,9-1-15,1-47 16</inkml:trace>
  <inkml:trace contextRef="#ctx0" brushRef="#br0" timeOffset="75152.08">9501 10669 0,'0'0'0,"0"0"16,0 0-16,0 0 16,0 10-1,-18-1 1,-1 0-16,9 20 16,1-1-16,9 0 15,9 0 1,20-9-1,-1 0-15,19-19 16,-9-19 0,-1 0-16,1 0 15,-19 1 1,-1 8-16,-8 1 16,-10-1-1,0 1-15,0 0 16,-10-10-1,-8 0-15,-1 0 16,0 1 0,10 8-16</inkml:trace>
  <inkml:trace contextRef="#ctx0" brushRef="#br0" timeOffset="77810.62">9342 10819 0,'0'0'0,"0"10"0,-10-1 16,1 19-1,-1-9-15,1 0 16,18 0 0,1-10-16,-1-9 15,19 0 1,10 0-16,0-19 15,-10 0 1,-9 1-16,-1-10 16,-18-1-1,-9 1-15,0 10 16</inkml:trace>
  <inkml:trace contextRef="#ctx0" brushRef="#br0" timeOffset="78304.11">10028 10547 0,'0'0'0,"0"0"15,0 10-15,0 8 16,0 29-1,10 19-15,9 19 16,9 8 0,-9-27-16,-1-28 15,1-20 1,-9-18 0,18 0-16,0-18 15,0-20 1,0 0-16,-9-8 15,-9 17 1,-10 11-16,0 8 16,-10 20-1,-18 55-15,9-8 16</inkml:trace>
  <inkml:trace contextRef="#ctx0" brushRef="#br0" timeOffset="85003.9">9596 10904 0,'0'0'0,"0"0"15,0 0 1,0 0-16,0 9 16,-19 1-1,0 8-15,0 11 16,-9 17 0,0 1-16,18-9 15,20-10 1,18-9-16,19 0 15,19-19 1,9-19-16,0 0 16,-18-18-1,-20-1-15,-18 0 16,-9-8 0,-48-11-16,-47 1 15,-84 18 1,-29 48-1,-131 27-15</inkml:trace>
  <inkml:trace contextRef="#ctx0" brushRef="#br0" timeOffset="85787.53">10132 10547 0,'0'0'0,"0"0"16,0 10-16,-10-1 16,1 10-1,0 9 1,-1 0-16,20 19 16,-1 0-1,19 19-15,0-1 16,-9-8-1,0-1-15,0-19 16,-10 1 0,-9-19-16,0 0 15,0-19 1,0 0-16,-19 0 16,1-29-1,-11-18-15,1-18 16,28-38-1,19-19-15,56-38 16,76-28 0,84-93-16</inkml:trace>
  <inkml:trace contextRef="#ctx0" brushRef="#br0" timeOffset="89020.43">11091 1306 0,'0'0'0,"0"0"0,0 0 15,0 0-15,0 9 16,10 10 0,-1 18-16,19 48 15,1 37 1,18 56 0,0 47-16,0 57 15,0 84-15,-10 75 16,-18 37-1,-9 10 1,8 28-16,1 0 16,-9 0-1,-10 19-15,9-19 16,0-19 0,1 10-16,-1 9 15,10 0 1,-19-9-16,-19-20 15,-18-17 1,-10-30-16,0-55 16,9-38-1,10-46-15,-1-39 16,11-46 0,-1-38-16,9-28 15,1-37 1,0-38-16,9-28 15,0-19 1,0-28-16,0 0 16</inkml:trace>
  <inkml:trace contextRef="#ctx0" brushRef="#br0" timeOffset="89803.95">5786 2169 0,'0'0'0,"0"0"0,0 0 16,9 9-1,0 1-15,20 8 16,36 11 0,67 8-16,85 1 15,93-10 1,76-28-16,28 0 15,0-10 1,-10 1 0,1-10-16,46 10 15,10-10 1,-9-9-16,-67 9 16,-37 10-1,-56 9-15,-38 9 16,-38 1-1,-46-1-15,-48 0 16,-18 1 0,-39-1-16,-27 0 15,-29 1 1</inkml:trace>
  <inkml:trace contextRef="#ctx0" brushRef="#br0" timeOffset="93456.99">12803 16637 0,'0'0'0,"0"0"0,0 0 15,0 0 1,-9 9-16,-10 0 16,0 1-1,-9-1-15,-9 19 16,-1 19-1,-9 9-15,9 19 16,19 1 0,10-11-16,18-18 15,1-9 1,9-10-16,0-9 16,9-10-1,19-9-15,0-19 16,0-18-1,9-20-15,-18 1 16,-19 0 0,-10-1-16,-9 1 15,-19 9 1,-9 0 0,-38 10-16,19 9 15</inkml:trace>
  <inkml:trace contextRef="#ctx0" brushRef="#br0" timeOffset="93744.49">13293 16956 0,'0'0'0,"0"0"0,0 0 16,0 0-1,0 0-15,0 0 16,0 0-1,0 0-15</inkml:trace>
  <inkml:trace contextRef="#ctx0" brushRef="#br0" timeOffset="94270.91">13471 16252 0,'0'0'0,"0"0"16,0 0-16,0 0 15,0 0 1,0 0-16,0 9 15,-18 38 1,-20 66-16,-9 56 16,19-1-1,18-17-15,29-39 16,9-27 0,19-20-16,10-8 15,9-20 1,0-18-16,9-19 15,0-9 1,-37-1-16</inkml:trace>
  <inkml:trace contextRef="#ctx0" brushRef="#br0" timeOffset="94593.96">13264 16712 0,'0'0'16,"0"0"-16,19 0 16,19 0-16,28 0 15,18-10 1,1 1-16,-10-1 16,10 1-1,-38 0-15</inkml:trace>
  <inkml:trace contextRef="#ctx0" brushRef="#br0" timeOffset="94971.61">14205 16852 0,'0'0'0,"0"10"15,-19-1 1,1 19-16,-11 10 16,11 9-1,8 0-15,1-1 16,18-8 0,1 0-16,18-20 15,0 1 1,0-19-16,0 0 15,1-19 1,8-9-16,-9-9 16,-9-10-1,-9 0 1,-10 0-16,0 9 16,-19 10-1,-9 0-15,9 9 16</inkml:trace>
  <inkml:trace contextRef="#ctx0" brushRef="#br0" timeOffset="95303.58">15155 16393 0,'0'0'0,"0"0"16,0 9-16,10 10 16,-1 37-1,19 19-15,-9 10 16,0 18-1,-19 0 1,0 0-16,-9-37 16,-10-10-1,0-18-15,0-29 16</inkml:trace>
  <inkml:trace contextRef="#ctx0" brushRef="#br0" timeOffset="95954.34">12051 16242 0,'0'0'0,"19"0"15,47 0 1,65 0-16,67-18 16,75-10-1,112-10-15,48 0 16,9-8-1,-65-1-15,-67 19 16,-65 9 0,-57-9-16,-38-1 15,-27 20 1,-20 0-16,-28-1 16,-18 1-1,-20 9-15,-8 0 16,-11 0-1,-8 0-15,-1 9 16,1 1 0,-1 27-1,0 29-15,10 37 16,-9 19-16,8 19 16,1 0-1,9 9 1,1 19-16,8-10 15,1-18 1,-19-47-16,-19-29 16,0-18-1,-10-19-15,-8-9 16,-11-10 0,11-9-16</inkml:trace>
  <inkml:trace contextRef="#ctx0" brushRef="#br0" timeOffset="96554.03">11976 16224 0,'0'0'0,"0"0"16,0 0-1,9 9-15,0 19 16,20 10-1,-1 27-15,0 29 16,0 28 0,-9 19-16,0 0 15,-10-1 1,-9-18-16,0-37 16,10-10-1,-1-19-15,10 0 16,19-9-1,56-9-15,66-10 16,84-19 0,48-37-1,-10 0-15,29-9 16,46-1-16,38 10 16,19 9-1,-19 10 1,-56 18-16,-66 10 15,-66-19 1,-66 0-16,-47 0 16,-47 0-1,-19-9-15,-19 9 16</inkml:trace>
  <inkml:trace contextRef="#ctx0" brushRef="#br0" timeOffset="107235.66">21138 15023 0,'0'0'0,"0"0"0,0 0 16,0 0-16,-9 9 16,-10 1-1,-18 18 1,-1 0-16,0 19 15,1 0 1,8 9-16,11 0 16,8-9-1,20-9-15,-1-1 16,19 1 0,10-1-16,9-18 15,0-10 1,9-9-16,-9-18 15,-9-20 1,0-9-16,-19-18 16,-19-11-1,-10 11-15,-9 18 16,1 0 0,-20 19-1,0 9-15,-9 19 16,19 0-16</inkml:trace>
  <inkml:trace contextRef="#ctx0" brushRef="#br0" timeOffset="107679.99">21543 15426 0,'0'0'0,"0"0"0,0 0 16,0 0-1,0 0-15,0 0 16</inkml:trace>
  <inkml:trace contextRef="#ctx0" brushRef="#br0" timeOffset="108154.24">22032 14873 0,'0'0'16,"0"0"-16,0 9 16,0 0-16,-19 29 15,10 18 1,-10 47-16,10 19 16,-1 10-1,1-1-15,9-28 16,-10-18-1,10-38 1,0-10-16,0-27 16</inkml:trace>
  <inkml:trace contextRef="#ctx0" brushRef="#br0" timeOffset="108602.72">22484 14798 0,'0'0'0,"0"9"0,-29 28 16,-18 29-16,-9 28 15,9 28 1,19 0 0,9-9-16,28-1 15,1-9 1,18-37-16,0-10 16,10-18-1,-1-19-15,10-19 16,19-19-1,-9-19-15,-1-9 16,-18 0 0,-19 1-16,-19 8 15,-19 0 1,-19 10-16,-18 19 16,-38 9-1,-10 19-15,57-10 16</inkml:trace>
  <inkml:trace contextRef="#ctx0" brushRef="#br0" timeOffset="109672.41">23039 15651 0,'0'0'0,"0"0"16,-10 19 0,-37 47-16,-103 112 15,-114 113 1</inkml:trace>
  <inkml:trace contextRef="#ctx0" brushRef="#br0" timeOffset="111335.45">23688 14844 0,'0'0'0,"0"0"0,0 0 15,0 0 1,-10 10-16,-8-1 15,-1 19 1,-19 10-16,10 9 16,19 19-1,-1-10-15,20-9 16,-1-10 0,19 1-16,0-19 15,10-1 1,0-18-16,-1-9 15,-8-10 1,-11 0-16,1-18 16,-19-1-1,-9-18 1,-10 0-16,-28-1 16,-28 1-16,37 37 15</inkml:trace>
  <inkml:trace contextRef="#ctx0" brushRef="#br0" timeOffset="111571.17">24055 15192 0,'0'0'0,"0"0"16,0 0-16,0 0 15,0 0 1,0 0-16,0 0 16</inkml:trace>
  <inkml:trace contextRef="#ctx0" brushRef="#br0" timeOffset="112057.97">24299 14760 0,'0'0'0,"0"0"0,10 0 16,-1 0-16,19 0 15,19 0 1,0 0-16,0 9 16,-9 1-1,-19 9-15,0-1 16,-19 10 0,-10 1-16,-18 18 15,-10-10 1,10 1-16,0-20 15,19 1 1,-1-19-16,10 0 16,10 0-1,8 10 1,20-1-16,9 0 16,-9 1-16,-1-1 15,-8 10 1,-11 0-1,-8 9-15,-10 0 16,-28 19 0,-29 9-16,-28 0 15,20-18 1,36-29-16</inkml:trace>
  <inkml:trace contextRef="#ctx0" brushRef="#br0" timeOffset="112556.86">24892 14779 0,'0'0'0,"0"0"15,0 9 1,0 1-16,0 18 16,9 19-1,1 0-15,18-1 16,0-8 0,0 0-16,1-20 15,-10 1 1,-1-19-16,1 0 15,9-19 1,-9 1-16,0-1 16,0-9-1,0-1-15,-10 1 16,-9 10 0,0 8-16,0 1 15,0 9 1,0 9-16,0 29 15,0 37 1,0 37 0,-9 1-16,-10 0 15,9-1 1,1-56-16</inkml:trace>
  <inkml:trace contextRef="#ctx0" brushRef="#br0" timeOffset="112788.14">25560 15379 0,'0'0'0,"0"0"0,-9 19 15,-20 28-15,-46 66 16,-28 37 0,-104 122-16</inkml:trace>
  <inkml:trace contextRef="#ctx0" brushRef="#br0" timeOffset="115673.6">26162 14629 0,'0'0'0,"0"0"0,0 0 16,0 9-16,-19 0 16,0 1-1,-9 18 1,9 10-16,10 8 16,0 1-1,18 10-15,0-20 16,1 1-1,9-20-15,-1 1 16,11-9 0,-1-10-16,9 0 15,1-19 1,0-9-16,-10-10 16,-9-18-1,-19 0-15,-19-10 16,0 0-1,-9 19-15,0 19 16,-10 0 0,0 19-16,-9 18 15,10 0 1</inkml:trace>
  <inkml:trace contextRef="#ctx0" brushRef="#br0" timeOffset="115878.11">26369 14957 0,'0'0'0,"0"0"16,0 0-16,0 0 15,0 0 1</inkml:trace>
  <inkml:trace contextRef="#ctx0" brushRef="#br0" timeOffset="116269.04">26679 14422 0,'0'0'0,"0"0"0,0 0 15,10 0 1,18 0-16,0-9 16,19 0-1,-9 9-15,0 0 16,-1 0-1,-9 0-15,-9 9 16,0 0 0,-10 1-16,1 18 15,-1 19 1,1 18-16,-10 10 16,0 1-1,0-1-15,0-19 16,0-9-1,0-10-15,0-18 16,0-10 0</inkml:trace>
  <inkml:trace contextRef="#ctx0" brushRef="#br0" timeOffset="116803.39">27178 14413 0,'0'0'0,"9"0"16,1-9-1,18-1-15,0 1 16,10-1 0,0 1-16,-10 0 15,-9 18 1,-1 0-16,1 1 15,0 18 1,-19 0-16,0 0 16,0 0-1,-9 0-15,-1 1 16,1-11 0,9-8-16,0-1 15,0-9 1,9 10-16,1-1 15,-1 0 1,19 1-16,0-1 16,10 0-1,0 1-15,-1 9 16,-18 9 0,0 0-1,-10 0-15,-9 19 16,-18 0-1,-20 0-15,-28 0 16,-9-10 0,0 1-16,9-19 15,37-19 1</inkml:trace>
  <inkml:trace contextRef="#ctx0" brushRef="#br0" timeOffset="117105.54">28072 15098 0,'0'0'16,"0"0"-16,-10 9 15,-18 10-15,-19 37 16,-28 19 0,-10 10-1,0 18-15,38-47 16</inkml:trace>
  <inkml:trace contextRef="#ctx0" brushRef="#br0" timeOffset="119621.69">28599 14197 0,'0'0'0,"0"0"0,-19 9 15,0 1 1,-9 27-16,-1 10 16,1 10-1,19 8-15,-1-8 16,20-1 0,9-19-16,9 1 15,0-19 1,19-1-16,0-18 15,0-9 1,-9-10-16,-1-18 16,-8-10-1,-11-9-15,-18-19 16,-18-1 0,-29 1-1,-10 10-15,-9 18 16,-9 19-1,37 9-15</inkml:trace>
  <inkml:trace contextRef="#ctx0" brushRef="#br0" timeOffset="119820.18">29022 14572 0,'0'0'0,"0"0"0,0 0 16,0 0-16,0 0 16</inkml:trace>
  <inkml:trace contextRef="#ctx0" brushRef="#br0" timeOffset="120307.78">29511 13803 0,'0'0'0,"0"0"16,-19 0-16,0 9 15,-9 1 1,0 9-16,9 9 16,0 19-1,10 0-15,18 18 16,20 1 0,-1 18-1,9-9-15,1-9 16,-19-10-16,-10-18 15,-9-1 1,-19 1 0,-18-1-16,-1-18 15,10-9 1,0-10-16,9 0 16,10-19-1,9-28-15,28-28 16,28-19-1,29-9-15,-10 9 16,-9 10 0,-10 27-16,-18 20 15,-19 9 1,-10 18-16</inkml:trace>
  <inkml:trace contextRef="#ctx0" brushRef="#br0" timeOffset="120837.12">30254 14009 0,'0'0'0,"0"0"15,-28-18 1,-19-1-16,-28-9 15,-10 9 1,10 10-16,9 18 16,0 19-1,19 10-15,0 9 16,19 0 0,18-10-16,1 1 15,18-1 1,1-18-16,-1 0 15,10-10 1,9-9-16,0-9 16,19-10-1,-9-19-15,0 1 16,-1-1 0,1-9-16,-19 19 15,0 0 1,-19 19-1,0-1-15,0 10 16,0 10 0,0 37-16,0 37 15,0 38 1,0 19-16,-19 9 16,0-9-1,10-76-15</inkml:trace>
  <inkml:trace contextRef="#ctx0" brushRef="#br0" timeOffset="121221.83">30442 14666 0,'0'0'0,"0"0"0,0 0 15,0 10-15,-18-1 16,-11 10 0,-27 28-16,-57 28 15,47-38 1</inkml:trace>
  <inkml:trace contextRef="#ctx0" brushRef="#br0" timeOffset="125640.01">21176 16665 0,'0'0'0,"0"9"16,-19 10-16,0 9 15,1 19 1,8 0-16,1 0 16,18-10-1,1 1-15,18-1 16,0-9 0,19-9-1,0-9-15,0-10 16,0-19-1,-9 0-15,-10 0 16,-9-18 0,0-1-16,0-18 15,-19 9 1,-10-9-16,-9 9 16,0 9-1,-9 10-15,0 0 16,-10 9-1,1 10-15,-1-1 16,19 1 0</inkml:trace>
  <inkml:trace contextRef="#ctx0" brushRef="#br0" timeOffset="125856.82">21665 16843 0,'0'0'0,"0"0"0,0 0 16,0 0 0,0 0-16,0 0 15,0 0 1,0 0-16</inkml:trace>
  <inkml:trace contextRef="#ctx0" brushRef="#br0" timeOffset="126425.14">22296 16543 0,'0'0'15,"0"0"-15,0 0 16,0 0-16,-19 0 16,0 0-1,-19-10 1,1 20-16,-1-1 16,10 19-1,0 0-15,9 1 16,9 8-1,1 1-15,18-20 16,1 1 0,-1 0-16,1-10 15,8-9 1,11 0-16,-1-19 16,0 1-1,10-10-15,-10-1 16,0 1-1,-9 0-15,0 19 16,-10-1 0,-9 1-16,10 18 15,-1 1 1,0 27-16,1 20 16,-10 27-1,0 10 1,0-10-16,0-9 15,0-18 1,0-10-16,0-10 16,9-18-1,1 0-15,-10-19 16</inkml:trace>
  <inkml:trace contextRef="#ctx0" brushRef="#br0" timeOffset="126673.56">22738 16561 0,'0'0'16,"0"0"-16,0 0 16,0 10-16,0-1 15,0 19 1,0 19-1,0 19-15,0 0 16,0 9 0,0 0-16,0-19 15,0-28-15</inkml:trace>
  <inkml:trace contextRef="#ctx0" brushRef="#br0" timeOffset="126924.61">23086 17237 0,'0'0'0,"0"0"0,0 9 15,0 1-15,-10 18 16,-18 9 0,-57 48-16,-74 46 15,-114 76 1</inkml:trace>
  <inkml:trace contextRef="#ctx0" brushRef="#br0" timeOffset="130902.77">23914 16318 0,'0'0'0,"0"0"0,0 0 15,0 9 1,-19 0-16,0 10 16,-19 19-1,1 8-15,9 20 16,9 9 0,9-18-1,20-11-15,-1-8 16,19-10-16,1-9 15,8 0 1,10-19-16,10-19 16,-1-9-1,-18-10 1,-1-18-16,-18 0 16,-9 9-1,-10-10-15,-19 1 16,0 9-1,-19 10-15,1 9 16,-1 18 0,10 1-16</inkml:trace>
  <inkml:trace contextRef="#ctx0" brushRef="#br0" timeOffset="131119.01">24318 16683 0,'0'0'0,"0"0"16,0 0 0,0 0-16,0 0 15,0 0 1,0 0-16,0 0 15</inkml:trace>
  <inkml:trace contextRef="#ctx0" brushRef="#br0" timeOffset="131670.2">24836 16346 0,'0'0'0,"0"0"0,0 0 16,0 0 0,-19 0-16,-19 0 15,0 9 1,-9 0-1,0 20-15,10-1 16,9 9 0,18 1-16,10-1 15,10-9 1,8-9-16,1-9 16,9-10-1,1 0-15,-1-10 16,0-9-1,-9 1-15,0-1 16,0 0 0,-1 10-16,-8-1 15,-10 1 1,0 9-16,0 0 16,0 19-1,0 28-15,0 37 16,9 38-1,-9 9-15,10-9 16,-1-18 0,0-29-1,-9-47-15</inkml:trace>
  <inkml:trace contextRef="#ctx0" brushRef="#br0" timeOffset="132137.03">25080 16393 0,'0'0'0,"10"0"16,-1-10-16,19-9 16,19 10-1,0 0-15,0-1 16,-9 20 0,0-1-16,-10 10 15,-9 0 1,-19 9-1,0 9-15,-19 10 16,-19 19 0,1-10-1,8-18-15,1-10 16,19-9-16,-1-10 16,20 0-1,8 1-15,39-10 16,131-10-1,151-27 1,65-10-16</inkml:trace>
  <inkml:trace contextRef="#ctx0" brushRef="#br0" timeOffset="133087.09">25240 16730 0,'0'0'0,"9"0"15,20 0 1,18 0-16,19 0 16,9 10-1,-19-1-15,1 0 16,-1 10 0,-18 0-16,-1 0 15,-18 0 1,0-1-16,-19 10 15,0 1 1,-28 18-16,-29 9 16,-37 19-1,-28 0-15,-10-9 16,10-19 0,56-29-16</inkml:trace>
  <inkml:trace contextRef="#ctx0" brushRef="#br0" timeOffset="133473.68">26632 17059 0,'0'0'0,"0"0"16,0 9-16,-18 0 15,-20 29 1,-56 18 0,-47 29-16,-10 9 15,85-57 1</inkml:trace>
  <inkml:trace contextRef="#ctx0" brushRef="#br0" timeOffset="152369.92">27009 16318 0,'0'0'0,"0"0"0,0 0 15,0 9-15,-19 0 16,0 10 0,10 9-1,-1 19-15,10 19 16,19-1 0,19 1-16,18-10 15,29-9 1,-10-28-16,0-19 15,-9-28 1,-9-19-16,-10-28 16,-29 0-1,-27-19-15,-19-9 16,-19 9 0,-10 28-16,-9 10 15,-9 28 1,0 9-16,28 10 15</inkml:trace>
  <inkml:trace contextRef="#ctx0" brushRef="#br0" timeOffset="152677.71">27705 16543 0,'0'0'0,"0"0"16,0 0-16,0 0 16,0 0-16,0 0 15,0 0 1</inkml:trace>
  <inkml:trace contextRef="#ctx0" brushRef="#br0" timeOffset="153136.48">28025 16149 0,'0'0'0,"0"0"0,0 9 15,-10 0 1,1 10-16,-1 0 16,10 0-1,0-1-15,0-8 16,0-1 0,10 1-16,-1-1 15,1 0 1,-1 1-16,10-1 15,0 1 1,0 8-16,-10 1 16,0 0-1,-9 9 1,0 0-16,-9 0 16,-10 0-1,-9 10-15,-10-1 16,1-8-1,8-11-15,11-8 16</inkml:trace>
  <inkml:trace contextRef="#ctx0" brushRef="#br0" timeOffset="153404.34">28034 15811 0,'0'0'0,"0"0"16,9 0 0,20 0-16,-1-10 15,19 10 1,0 0-16,-9 0 15,-1 10 1,20-1-16,-29 1 16</inkml:trace>
  <inkml:trace contextRef="#ctx0" brushRef="#br0" timeOffset="153919.32">28937 16055 0,'0'0'0,"0"0"16,-9-10-16,-10 1 15,-19 0 1,1-1-16,-20 20 15,1-1 1,9 19 0,9 0-16,10 10 15,19 9 1,9 0-16,9 0 16,19 18-1,19 10-15,0 0 16,0-9-1,-9-10-15,-10 1 16,-18-20 0,-10 1-16,-19-1 15,-19-18 1,-9-19-16,-9-9 16,9-20-1,0-36-15,9-10 16,28-10-1,29 1-15,19-10 16,28-9 0,28 9-16,-38 47 15</inkml:trace>
  <inkml:trace contextRef="#ctx0" brushRef="#br0" timeOffset="184253.48">20602 14816 0,'10'0'0,"27"-9"0,57-10 16,47-9-1,29 0 1,18 0-16,0 9 16,0 10-16,-18-1 15,-20 10 1,-9 0-16,-28 10 15,-19-10 1,-19 0 0,-18 0-16,-20 0 15,1 0 1,0 0-16,-10 0 16,0 0-1,0 0-15,1 0 16,-1 0-1,0 0-15,-9 0 16,0 0 0,0 9-16,9 0 15,0 20 1,0 17-16,0 20 16,10 19-1,0 18-15,-10 0 16,-9-9-1,0 0-15,-1-1 16,-18-8 0,0 9-16,-9-19 15,-10 0 1,0-19-16,0-9 16,1-9-1,-20-1 1,-18 1-16,-29-10 15,-37-9 1,-29-1-16,1-8 16,-1-10-1,-18 0-15,-1-10 16,1 1 0,19 0-16,18 9 15,10-10 1,18 10-16,10-9 15,38-1 1,9 1-16,18-10 16,1 0-1,19 1-15,-1-20 16,1-18 0,9 0-16,9-19 15,1-1 1,-1-8-1,-9 0-15,0 9 16,0-10 0,-9 1-16,-10-1 15,0 1 1,0 9-16,-9 9 16,0 10-1,0 9-15,-1 19 16,11 0-1,-1 18-15,9 1 16,1-1 0,-1 1-16,1 9 15,0 0 1,-1 0-16,1 0 16,-1 0-1,-8 9 1,8 1-16,1-1 15,-1-9 1</inkml:trace>
  <inkml:trace contextRef="#ctx0" brushRef="#br0" timeOffset="184792.19">21797 14816 0,'0'0'0,"0"0"0,0 0 16,0 0-16,0 0 15</inkml:trace>
  <inkml:trace contextRef="#ctx0" brushRef="#br1" timeOffset="-192476.23">6190 5903 0,'0'0'0,"0"0"16,0 0-16,0 0 15,9 0 1,1 0-16,18 0 16,19 0-1,19-9-15,19-10 16,18 10-1,1-10-15,-1 9 16,1 1 0,8 0-16,11 9 15,-1 0 1,29-10-16,9 1 16,-1-10-1,-8 0-15,-1 1 16,1-1-1,-10 0-15,0 0 16,0 10 0,10 0-16,-1 9 15,1 0 1,-1-10 0,-18 1-16,0-10 15,-10 10 1,-18-1-16,-20 1 15,-8-1 1,-1 10-16,0 10 16,0-1-1,-9 1-15,-9-1 16,-1-9 0,-9 9-16,0 1 15,0-1 1,0-9-16,0 0 15,10 0 1,-10 10-16,0-1 16,0-9-1,-10 9-15,1-9 16,0 10 0,-1-1-16,-8 0 15,-11 1 1,1-1-1,0 1-15,0 8 16,0 10 0,-1 1-16,11 8 15,-11 10 1,1 0-16,0 0 16,0 19-1,0-1-15,-10 1 16,10 9-1,-10-9-15,1-10 16,-1 0 0,1-9-16,-10 9 15,0-9 1,0 0-16,0-9 16,0-1-1,0 1 1,0-10-16,0 0 15,-10-9 1,1 0-16,-10-1 16,0 1-1,-9 0-15,-10 0 16,-18 0 0,-10-1-16,-19 10 15,-18 1 1,-10-1-16,-28 0 15,0 9 1,0-8-16,-1-11 16,1 1-1,10 0-15,8 0 16,10-10 0,-9 0-16,9 1 15,0 9 1,10-10-16,-1 0 15,10 1 1,0-1 0,10 0-16,8-9 15,1 0 1,9 0-16,-9 0 16,0 0-1,-1 0-15,-8 0 16,-1-9-1,0-10-15,1 1 16,-1-1 0,10 0-16,-10 0 15,1 0 1,-1-9-16,19 0 16,0 0-1,0 0-15,10 0 16,-1 9-1,-8-9-15,8 0 16,1 0 0,9 9-16,0 0 15,0 0 1,0-9 0,9 9-16,-9-9 15,0 0 1,9 0-16,1 0 15,-1 0 1,0-1-16,1 1 16,-1 0-1,10 0-15,0 0 16,-1 0 0,11 0-16,-1-10 15,0-9 1,10 0-16,-1-9 15,1 0 1,9 27-16</inkml:trace>
  <inkml:trace contextRef="#ctx0" brushRef="#br1" timeOffset="-174678.38">3142 6250 0,'0'0'0,"0"0"16,9 0-16,1-19 15,-1 1 1,20-10 0,-1-1-16,9-8 15,10-1-15,29-18 16,18-10-1,19 1 1,18-1-16,-8 0 16,8 10-1,10 9-15,1 19 16,8 19 0,-9-1-16,-9 20 15,0-1 1,-1 0-16,-8 10 15,-11 9 1,-8 0-16,-19 1 16,-10-1-1,-19 19-15,1 0 16,-20 18 0,1 1-16,-10 28 15,-9 18 1,-19 1-16,-19-1 15,-18-8 1,-29 8 0,-38-18-16,-18 0 15,-29-19 1,-18-9-16,-10-19 16,-18-10-1,-1-18-15,-18 0 16,9-10-1,19-18-15,18-10 16,29-19 0,10-18-16,8 0 15,29-19 1,57 37-16</inkml:trace>
  <inkml:trace contextRef="#ctx0" brushRef="#br2" timeOffset="-117976.2">12126 3032 0,'0'0'0,"0"0"0,0 0 16,0 0 0,0 0-16,0 0 15,0 0 1,10 0-16,-1 0 15,0 9 1,20 1-16,8 18 16,20 28-1,-1 19-15,1 10 16,-1 18 0,-9-9-16,-9-10 15,-1-18 1,1-19-1,-19-10-15,0-18 16,-1 0-16,-18-19 16</inkml:trace>
  <inkml:trace contextRef="#ctx0" brushRef="#br2" timeOffset="-117662.29">12691 3023 0,'0'0'0,"0"0"15,0 0-15,0 9 16,0 10-1,-19 28-15,-19 47 16,-28 37 0,-18 28-16,8-18 15,11-19 1,17-28 0,20-19-16,9-37 15</inkml:trace>
  <inkml:trace contextRef="#ctx0" brushRef="#br2" timeOffset="-116444.2">11938 4843 0,'0'0'0,"0"9"15,9 19-15,1 19 16,18 10 0,0-1-16,10-19 15,0-18 1,9-9 0,28-20-16,19-46 15,38-57 1,18-27-16,-9-1 15,-37 38-15,-38 46 16,-29 29 0,-9 19-1,1 9-15,-20 0 16</inkml:trace>
  <inkml:trace contextRef="#ctx0" brushRef="#br2" timeOffset="-115912.03">12277 6457 0,'0'0'0,"0"0"16,0 9-16,-10 0 15,1 20 1,-1-1-16,1 19 16,9 0-1,9 9-15,10-19 16,9-18-1,29 0-15,37-29 16,19-46 0,37-56-16,1-48 15,-19-37 1,-38 9 0,-47 66-16,-38 76 15</inkml:trace>
  <inkml:trace contextRef="#ctx0" brushRef="#br2" timeOffset="-115243.46">12107 7911 0,'0'0'0,"0"0"0,0 19 15,-9 18 1,0 29-16,18 9 16,0-19-1,10-18 1,0-19-16,9-1 15,10-18-15,18-28 16,29-19 0,18-37-16,1-29 15,18-56 1,-9 0-16,-47 76 16,-38 46-1,-9 28 1,-19 10-16,0 27 15,-9 1 1</inkml:trace>
  <inkml:trace contextRef="#ctx0" brushRef="#br2" timeOffset="-114842.93">11900 9178 0,'0'0'0,"0"0"16,0 0 0,10 9-16,-1 0 15,1 19 1,18 1-16,0-11 16,0 1-1,0 0-15,1-19 16,18-10-1,9-18-15,19-28 16,48-47 0,-57 28-16</inkml:trace>
  <inkml:trace contextRef="#ctx0" brushRef="#br2" timeOffset="-114240.87">11957 10247 0,'0'0'0,"0"0"0,9 9 16,1 1-1,-1 9-15,19-1 16,0 1-1,1 0-15,-1-10 16,28-9 0,29-28-16,37-56 15,19-38 1,1-28-16,-20 0 16,-9 9-1,-19 9-15,-28 48 16,-29 46-1,-18 20-15,-9 8 16</inkml:trace>
  <inkml:trace contextRef="#ctx0" brushRef="#br2" timeOffset="-101297.46">11985 11326 0,'0'0'0,"0"0"15,0 0-15,0 0 16,0 0 0,0 0-1,0 0-15,0 0 16,0 0-1,9 0-15,1 9 16,9 1 0,-1-1-16,1 1 15,0-1 1,0 0-16,0 1 16,0-10-1,-10 0-15,0 0 16,1 0-1,-10 0-15,9 0 16,1 0 0,-1 0-16,0 0 15,1 0 1,9 0 0,-10 0-16</inkml:trace>
  <inkml:trace contextRef="#ctx0" brushRef="#br2" timeOffset="-99428.12">11872 11514 0,'0'0'0,"0"0"0,0 0 15,0 0-15,0 0 16,0 0 0,0 0-1,0 0-15,0 0 16,0 0-1,0 0-15,10 0 16,-1 9 0,0 0-16,1 1 15,-1-1 1,10 1-16,0 18 16,0 0-1,9 0-15,-9 10 16,-1-10-1,11 0-15,-1 0 32,-9 10-32,0-10 15,-1 0-15,1 0 16,0-9-16,0 0 16,-10-1-1,1-8 1,8-10-16,20 0 15,37-28 1,66-66-16,66-85 16,38-46-1,9-28-15,-9-29 16,27-37 0</inkml:trace>
  <inkml:trace contextRef="#ctx0" brushRef="#br2" timeOffset="-97632.15">11684 11973 0,'0'0'0,"0"0"0,0 0 16,0 0-16,0 0 16,0 0-1,0 0-15,0 0 16,0 0-1,0 0 1,0 0-16,0-9 16,0 0-1,9-10-15,1 0 16,-1 10 0,1-10-16,-1 0 15,19 0 1,0 1-16,-18 8 15</inkml:trace>
  <inkml:trace contextRef="#ctx0" brushRef="#br2" timeOffset="-96910.48">11947 11495 0,'0'0'0,"0"0"0,0 0 16,0 9 0,0 1-16,10 18 15,27 28 1,39 10-16,8 9 16,10 0-1,-18-19 1,-1 1-16,10-11 15,-10-8 1,-9 0-16,-10-20 16,-18 1-1,-10-10-15,-9-9 16,0 0 0,-1 0-1,1-9-15,10-10 16,8-18-16,10-1 15,10-9 1,8-9-16,1 0 16,10-19-1,-1-10-15,10-9 16,18 1 0,0-29-16,-55 56 15</inkml:trace>
  <inkml:trace contextRef="#ctx0" brushRef="#br2" timeOffset="-95246.55">14186 1934 0,'0'0'15,"0"0"-15,0 0 16,0 0-16,-18 10 16,-11 18-1,-8 19-15,-10 18 16,-10 29-1,10 9 1,10 19-16,8 0 16,11 19-1,8 19-15,1 9 16,-10-1 0,9 11-16,1-1 15,0 0 1,9 0-16,0-9 15,0 19 1,0 0-16,0-10 16,9 10-1,-9-10-15,9 9 16,1 1 0,-10 9-16,9-9 15,1-19 1,-1 0-1,10-1-15,-10 11 16,1-10-16,-10-1 16,0 11-1,0-10-15,-10-10 16,1-18 0,0-10-1,9-18-15,9-1 16,0 1-1,1 0-15,9 9 16,9 18 0,-9 20-16,-1-1 15,11 1 1,-11 9-16,-8 0 16,-10-1-1,0 1-15,9 0 16,-9-9-1,10-20-15,-1-8 16,0-1 0,1-9-16,-1 0 15,1 19 1,-1 0-16,1-1 16,-10 20-1,0-1-15,0 1 16,0 18-1,0-9 1,0 19-16,-10-10 16,-9 28-1,10 19-15,-1 10 16,1 0 0,0-20-16,-1-18 15,10-37 1,0-29-16,0-46 15,0-57 1</inkml:trace>
  <inkml:trace contextRef="#ctx0" brushRef="#br2" timeOffset="-91556.8">17658 7188 0,'0'0'0,"0"0"0,0 0 16,0 0 0,9 10-16,19-1 15,10-9 1,18 0-16,20-9 15,27-10 1,1 0 0,-10 1-16,-19 8 15,0 1-15,-9 9 16,-38 0 0</inkml:trace>
  <inkml:trace contextRef="#ctx0" brushRef="#br2" timeOffset="-76162.98">10894 2610 0,'0'0'0,"0"0"16,0 0-16,0-10 16,9 1-1,1-10-15,-1 1 16,19-1-1,29 0-15,37 0 16,56-9 0,57 9-16,28 10 15,-9 0 1,9 9-16,1 9 16,-1 10-1,-9-10-15,-1 10 16,-18-10-1,-9 1-15,-29-10 16,-28 0 0,-18 0-16,-20 0 15,-18-10 1,-29 1-16,-18 9 16,-29 0-1</inkml:trace>
  <inkml:trace contextRef="#ctx0" brushRef="#br2" timeOffset="-72143.33">14854 959 0,'0'0'0,"0"0"16,0 9-16,0 10 15,-9 9 1,-1 19 0,-8 18-16,-1 1 15,0 0 1,0 18-16,0-9 16,1 0-16,8-18 15,1-1 1,18-19-1,1 1-15,8-10 16,11 0 0,18-9-16,0 0 15,9 0 1,1-19-16,-1 0 16,-18 0-1,-20-10-15,-8 1 16</inkml:trace>
  <inkml:trace contextRef="#ctx0" brushRef="#br2" timeOffset="-71829.22">14770 1109 0,'0'0'0,"0"0"16,9 0-16,19 0 15,29-10 1,27-8-16,10-1 15,-18 0 1,-10 0-16,-19 10 16,-29-1-1</inkml:trace>
  <inkml:trace contextRef="#ctx0" brushRef="#br2" timeOffset="-71644.14">14534 1503 0,'0'0'0,"19"0"0,28 0 16,57 0-1,27 0-15,-74 0 16</inkml:trace>
  <inkml:trace contextRef="#ctx0" brushRef="#br2" timeOffset="-71147.47">15343 1184 0,'0'0'0,"0"0"0,0 0 16,10 0-16,-1 9 16,20 0-1,8 1-15,10 9 16,-9-1-1,-1 1 1,-8 0-16,-11 9 16,1 0-1,-9 0-15,-10 19 16,0-9 0,-19-1-16,9 1 15,1-19 1,0-1-16,-1-18 15,10 0 1,0 0-16,0-18 16,10-20-1,-1 1-15,10-1 16,0 10 0,-10 0-16,1 18 15,-10 1 1</inkml:trace>
  <inkml:trace contextRef="#ctx0" brushRef="#br2" timeOffset="-70696.26">15823 1165 0,'0'0'0,"10"0"16,-1 0 0,0-9-16,20 9 15,-1 9 1,10 0-16,-10 1 16,9 8-1,-8 11-15,-1 8 16,-9 10-1,-1-9 1,-18 9-16,0-10 16,-9 1-16,0-20 15,-10 1 1,9 0-16,-8-19 16,-1 0-1,9-19 1,1 0-16,0-9 15,18-9 1,0-10-16,20-10 16,18 1-1,-10 9-15,-18 28 16</inkml:trace>
  <inkml:trace contextRef="#ctx0" brushRef="#br2" timeOffset="-70078.84">16548 1287 0,'0'0'0,"0"0"16,0 0-16,-10 9 15,-9 10 1,1 9-1,8 10-15,1-1 16,9 1 0,0-19-16,9-1 15,1 1 1,-1-19-16,0 0 16,1 0-1,9-9-15,-1-10 16,1 0-1,0-18-15,-10-1 16,1-18 0,9-10-16,9 0 15,0-9 1,10 0-16,-10 10 16,-9 8-1,-10 10-15,-9 10 16,0 9-1,-9 18 1,-10 1-16,-9 9 16,-10 9-1,1 20-15,8 17 16,20 1-16,-1 10 16,20 8-1,-1 10 1,20 0-16,-11 1 15,1-20 1,0-9-16,0-10 16,0-18-1,-19-10-15</inkml:trace>
  <inkml:trace contextRef="#ctx0" brushRef="#br2" timeOffset="-69128.04">17394 677 0,'0'0'0,"0"0"0,0 9 16,0 38-1,-9 38-15,-1 27 16,10 29 0,-9 0-16,9 0 15,0 9 1,0 28-16,0 10 16,0 46-1,-19 29-15,-9 37 16,-10 19-1,1 0-15,-10 0 16,-10 0 0,1 10-16,-10 36 15,-9 20 1,9 9-16,-9 19 16,-10 19-1,-9 9-15,9-10 16,-9 10-1,9-19 1,20-9-16,-11 0 16,11-19-1,-1-9-15,0-10 16,19-28 0,0-9-16,0-28 15,0-38 1,9-19-16,10-37 15,9-38 1,0-28-16,10-28 16,-1-9-1,1-19-15,0-10 16,-1-9 0,10-19-16,0-18 15,0-1 1,0-18-16,0 0 15,0-10 1,0-9-16,0 0 16,0 0-1,10 0 1,-1 0-16,0-9 16,1-10-1,-1 0-15,10-9 16,-10 0-1,1 0-15,-1 9 16,1 10 0,-1-1-16,0 1 15,1 0 1,-10-1-16,0 10 16,0 0-1,9 0-15,-9-9 16,0 9-1,0-9-15</inkml:trace>
  <inkml:trace contextRef="#ctx0" brushRef="#br2" timeOffset="-68508.23">16124 8962 0,'0'0'15,"0"0"-15,0 0 16,0 0-16,0 9 16,0 10-1,-9 28-15,9 28 16,-19 47 0,10 28-1,-1 47-15,1 28 16,-1 10-1,10 18-15,0 19 16,-9 10 0,-10-10-16,0 9 15,1-9 1,-11-9-16,1-10 16,0-9-1,0-19-15,9-18 16,0-20-1,0-18-15,10-28 16,-1-19 0,1-28-16,9-19 15,0-19 1,0-18-16,0-1 16,0-18-1,0-19-15,0 0 16,0 0-1</inkml:trace>
  <inkml:trace contextRef="#ctx0" brushRef="#br2" timeOffset="-64829.16">3415 3041 0,'0'0'0,"9"0"0,10-18 15,9-1 1,29 0-16,18-9 16,10 0-1,-1 0 1,10 9-16,10 0 15,9 10-15,9-1 16,0 1 0,1 0-1,8 9-15,-8 0 16,-1 9-16,0 0 16,1 10-1,-11 9 1,1 0-16,0 1 15,-9-1 1,-10-9-16,-19-1 16,-9 1-1,-10 0-15,-18 0 16,0 9 0,-1 0-16,1 9 15,0 10 1,-1 0-16,-18 0 15,0 0 1,-19 0-16,0 0 16,-19 0-1,0 0-15,-18 18 16,-11 1 0,-17 0-16,-11-10 15,1 0 1,-19 1-1,0-1-15,0-9 16,-10 0 0,-8-10-16,-11 1 15,1-10 1,0-9-16,-1-1 16,1 1-1,9 0-15,19-10 16,-9-9-1,-10 0-15,0-9 16,0-10 0,-9-9-16,9 0 15,0-10 1,28 10-16,1-9 16,8 9-1,10-10-15,1 1 16,-1-1-1,0 0-15,0 1 16,19-10 0,0 0-16,19 10 15,-1-1 1,1 10 0,9 0-16,10 0 15,0-1 1,-1-8-16,10-1 15,10 1 1,8-19-16,39-10 16,-19 19-1</inkml:trace>
  <inkml:trace contextRef="#ctx0" brushRef="#br2" timeOffset="-61464.81">14939 2751 0,'0'0'0,"0"0"16,0 9 0,-19 0-16,0 1 15,1-1 1,8 10-16,1 9 16,-1 0-1,10 10-15,10-1 16,9 1-1,9-19-15,0-1 16,10 1 0,-1-19-16,1 0 15,-19 0 1,-1-9-16,1-1 16,-19-8-1,0-1-15,-9-9 16,-10-1-1,0 1-15,-18 0 16,-1 19 0,10-1-16</inkml:trace>
  <inkml:trace contextRef="#ctx0" brushRef="#br2" timeOffset="-61065.69">15400 2966 0,'0'0'0,"0"0"16,0 0-1,0 0-15,0 0 16,0 0 0,0 0-1,0 0-15,0 0 16,0 0-1,0 0-15,0 0 16,0 0 0,0 0-16,0 0 15,0 0 1,0 0-16</inkml:trace>
  <inkml:trace contextRef="#ctx0" brushRef="#br2" timeOffset="-60545.22">15936 2722 0,'0'0'0,"0"0"16,0 0-16,0 0 15,0 10 1,-19-1-16,1 19 15,-1 10 1,-10 9-16,11 0 16,8-10-1,1 1-15,18-10 16,1-9 0,-1-1-16,10-8 15,0-10 1,0 0-16,-1-10 15,1-8 1,-9-1-16,-10 0 16,-10-18-1,-18-1 1,-47 10-16,28 9 16</inkml:trace>
  <inkml:trace contextRef="#ctx0" brushRef="#br2" timeOffset="-60061.13">16143 2732 0,'0'0'0,"0"0"0,10 0 15,-1-10 1,10 1-16,9 0 15,0-1 1,0 1-16,10 18 16,9 1-1,-9 18-15,-1 0 16,-18 9 0,0 10-1,-19 19-15,0 9 16,-19 0-16,0 0 15,10-18 1,0-11-16,-1-8 16,1 0-1,-1-20-15,1-8 16</inkml:trace>
  <inkml:trace contextRef="#ctx0" brushRef="#br2" timeOffset="-59876.84">16171 3116 0,'0'0'0,"0"0"0,0 0 15,10 0 1,-1-9-16,19-10 16,38 1-1,38-1-15,56 0 16,37-9-1,123-10-15</inkml:trace>
  <inkml:trace contextRef="#ctx0" brushRef="#br2" timeOffset="-59280.16">14911 3314 0,'0'0'0,"0"0"0,0 0 16,0 0 0,0 0-1,9 0-15,29 0 16,28-10-1,65 1-15,67-1 16,18 10 0,1-9-16,-29 9 15,-19 0 1,-47 9-16,-28 1 16,-46-1-1,-30-9-15</inkml:trace>
  <inkml:trace contextRef="#ctx0" brushRef="#br2" timeOffset="-58975.69">15692 3492 0,'0'0'0,"0"0"0,0 9 15,0 10 1,-19 18-16,0 29 15,-9 28 1,-1 28-16,20-66 16</inkml:trace>
  <inkml:trace contextRef="#ctx0" brushRef="#br2" timeOffset="-48596.47">15089 4712 0,'0'0'0,"0"0"0,0 0 16,0 0-1,-9 0 1,-10 9-16,0 0 16,-9 29-1,0 18-15,19 10 16,9-10-1,28 0-15,19-9 16,9-28 0,20-10-16,8-37 15,-9-19 1,-9-28-16,-28 0 16,-29 0-1,-18 10-15,-19 18 16,-19 9-1,-29 19-15,-46 29 16,56-1 0</inkml:trace>
  <inkml:trace contextRef="#ctx0" brushRef="#br2" timeOffset="-48109.1">15278 5856 0,'0'0'0,"0"0"15,-10 0 1,-9 0-16,-9 10 16,0-1-16,0 0 15,9 10 1,10 9-1,18 0-15,19 1 16,10-1 0,18-10-16,10-18 15,-9 0 1,-20-18-16,-9-1 16,-9-19-1,-19 1-15,-19-10 16,-28 0-1,-28 28-15,28 10 16</inkml:trace>
  <inkml:trace contextRef="#ctx0" brushRef="#br2" timeOffset="-47596.17">15146 7385 0,'0'0'0,"0"0"15,0 0-15,-9 10 16,-10-1 0,0 19-16,0 10 15,10 18 1,27 1-16,20-1 15,19-19 1,8 1 0,1-19-16,-9-19 15,-20-19-15,-8-19 16,-20 1 0,-18-19-16,-10-1 15,-19 10 1,-28 0-1,-18 29-15,-20 18 16,48 9 0</inkml:trace>
  <inkml:trace contextRef="#ctx0" brushRef="#br2" timeOffset="-47193.24">15259 8812 0,'0'0'0,"0"0"15,0 0-15,0 0 16,0 0-1,0 0 1,0 9-16,9 0 16,1 1-1,8-1-15,11-9 16,-1 0 0,-9-19-16,0-18 15,-10-10 1,-18-9-16,-20-10 15,-18 19 1,-9 10-16,-29 37 16,-18 18-1,-20 48-15,58-29 16</inkml:trace>
  <inkml:trace contextRef="#ctx0" brushRef="#br2" timeOffset="-46822.01">14948 9928 0,'0'0'0,"0"0"15,0 9-15,0 1 16,0-1 0,10 10-16,-1 0 15,19-10 1,19-9-16,0 0 16,-9 0-1,0-19-15,-19-9 16,-10-9-1,-18-10-15,-29 0 16,-19 0 0,-18 19-16,-19 28 15,38 9 1</inkml:trace>
  <inkml:trace contextRef="#ctx0" brushRef="#br2" timeOffset="-46412.31">14817 11392 0,'0'0'0,"0"0"16,0 0-16,0 0 16,0 9-1,9 1-15,10-1 16,19 0 0,18-9-1,10-9-15,-10-10 16,1-18-16,-20-20 15,-8 1 1,-20 9 0,-9 0-16,-19 10 15,-9 9 1,-10-1-16,-18 29 16,18 0-1</inkml:trace>
  <inkml:trace contextRef="#ctx0" brushRef="#br2" timeOffset="-45972.13">15315 12321 0,'0'0'0,"0"0"16,0 9-16,-9 0 15,9 1 1,-10 9-16,10-1 16,0-8-1,10-1-15,-1-9 16,1 0 0,-1-9-16,0-10 15,-9-19 1,-9 1-16,-19-10 15,-19 0 1,-19 19-16,19 9 16</inkml:trace>
  <inkml:trace contextRef="#ctx0" brushRef="#br2" timeOffset="-45456.39">12079 13015 0,'0'0'0,"0"0"15,0 0-15,19 0 16,47-9-1,113-20 1,122-27-16,84 9 16,48 19-1,28 19-15,28-1 16,-9 1 0,-57 9-16,-65 0 15,-76 9 1,-47 1-16,-56-10 15,-66 9 1,-47-9-16,-19 0 16,-38 0-1,-9 0-15</inkml:trace>
  <inkml:trace contextRef="#ctx0" brushRef="#br2" timeOffset="-44946.42">11383 13634 0,'0'0'0,"0"0"16,0 0-1,0 10 1,0 8-16,9 20 16,1 28-16,-1 27 15,1 20 1,-1 0 0,-9-1-16,0-9 15,0-18 1,0-10-16,-9-19 15,9-18 1,-10-1-16,10-18 16,0-19-1,0 0-15,0 0 16</inkml:trace>
  <inkml:trace contextRef="#ctx0" brushRef="#br2" timeOffset="-44687.71">10762 13944 0,'0'0'0,"0"0"15,0 0 1,0 0-16,9-10 16,20-8-16,37-1 15,65 0 1,39 0-1,-1-9-15,-9 9 16,-38 10 0,-18 0-16,-20-1 15,-27 20 1,-29-10-16</inkml:trace>
  <inkml:trace contextRef="#ctx0" brushRef="#br2" timeOffset="-44380.79">11825 13981 0,'0'0'0,"0"0"16,0 0-16,0 10 16,-9 18-1,-10 19-15,9 18 16,1 1-1,0 19-15,18-1 16,0-9 0,20-19-16,-1 1 15,10-20 1,9-9-16,18-9 16,1-19-1,19-28 1,9-19-16,-56 9 15</inkml:trace>
  <inkml:trace contextRef="#ctx0" brushRef="#br2" timeOffset="-44162.08">11787 13775 0,'0'0'0,"0"0"15,0 0 1,10 0-16,-1 0 16,20-9-1,27-1-15,19 1 16,38-1 0,-56 10-1</inkml:trace>
  <inkml:trace contextRef="#ctx0" brushRef="#br2" timeOffset="-43960.36">11703 14375 0,'0'0'0,"0"0"0,0 0 16,0 0-1,9 0-15,19 0 16,38-18 0,66-1-16,169-47 15</inkml:trace>
  <inkml:trace contextRef="#ctx0" brushRef="#br2" timeOffset="-43747.58">12700 14122 0,'0'0'0,"9"0"16,1 0 0,27-19-16,20 1 15,18-1 1,38-9-16,28 9 15,-75 9 1</inkml:trace>
  <inkml:trace contextRef="#ctx0" brushRef="#br2" timeOffset="-43563">12728 14385 0,'0'0'0,"0"0"0,10 0 16,8 9-16,20-9 16,37 0-1,57-9-15,178-38 16</inkml:trace>
  <inkml:trace contextRef="#ctx0" brushRef="#br2" timeOffset="-43162.27">13829 13878 0,'0'0'0,"0"0"16,0 9-1,-19 1-15,0 18 16,-9 10-1,0 8-15,18 20 16,1 0 0,18-10-16,1 0 15,9-18 1,9-19-16,9-1 16,20-18-1,18-18-15,0-20 16,1 1-1,-20-20-15,-18 1 16,-19 9 0,-10 0-1,-18 10-15,-20-1 16,-27 1 0,-10 18-16,28 9 15</inkml:trace>
  <inkml:trace contextRef="#ctx0" brushRef="#br2" timeOffset="-42913.66">14572 14188 0,'0'0'0,"0"0"15,0 0 1,0 0-16,0 0 16,0 0-1,0 0-15,0 0 16,0 0 0,0 0-1</inkml:trace>
  <inkml:trace contextRef="#ctx0" brushRef="#br2" timeOffset="-42529.35">15005 13906 0,'0'0'0,"0"0"0,0 0 15,0 0-15,0 0 16,-10 10-1,-8-1-15,-1 19 16,9 19 0,1 0-16,9 9 15,9-9 1,20-9-16,-1-1 16,0-18-1,19 0-15,0-19 16,0-10-1,-9-8 1,-1-20-16,-18 1 16,-19-1-1,-9-9-15,-19 0 16,-29 0 0,1 19-16,-10 19 15,28 9 1</inkml:trace>
  <inkml:trace contextRef="#ctx0" brushRef="#br2" timeOffset="-42178.28">15541 13775 0,'0'0'0,"9"0"0,1 0 15,18-9 1,0-1-16,1 1 16,8 9-1,1 9-15,9 1 16,-10 18 0,1 9-1,0 10-15,-19 19 16,-19 28-1,-19 18-15,-19 1 16,-9-10 0,0-19-16,9-18 15,10-10 1,19-27-16</inkml:trace>
  <inkml:trace contextRef="#ctx0" brushRef="#br2" timeOffset="-41963.02">15588 14197 0,'0'0'0,"0"0"16,9 0-16,10-9 16,19-10-1,28 0 1,28-18-16,38-1 15,18 1 1,10 8-16,0 20 16,-85 0-1</inkml:trace>
  <inkml:trace contextRef="#ctx0" brushRef="#br2" timeOffset="-31857.96">2935 3285 0,'0'0'0,"10"0"0,18-18 16,19-11-16,19-8 15,18-1 1,10 1 0,10 9-16,9 0 15,18-10-15,1 10 16,-10 0 0,10 9-16,9 0 15,19 0 1,10 1-16,-1-1 15,10 10 1,-1-1 0,-8 20-16,8-1 15,-8 10 1,-20 9-16,-9 9 16,-28-8-1,0 17-15,-28 1 16,-10 0-1,-18 10-15,-20-11 16,1 11 0,-19 8-16,-19 1 15,-29 28 1,-18 9-16,-47 19 16,-37 9-1,-20-9-15,-28-9 16,-28-10-1,-9-28 1,-10-18-16,-9-10 16,9-29-16,-18 1 15,-1-10 1,-9-9 0,19-9-16,28-19 15,28-10 1,29 1-16,27-19 15,10-10 1,19-9-16,29 0 16,8 0-1,10 9-15,19 10 16,9-1 0,10 10-16,-1 1 15,20 8 1,8-9-16,20 10 15,47-20 1,-19 20-16</inkml:trace>
  <inkml:trace contextRef="#ctx0" brushRef="#br2" timeOffset="-30529.81">18984 1118 0,'0'0'0,"0"0"0,0 0 15,0 0-15,0 9 16,-9 10-1,-1 28-15,1 38 16,0 18 0,18-19-1,0-18-15,1-19 16,-1-10 0,10-18-16,9-10 15,10-9 1,9-18-16,0-20 15,9-18 1,1 0-16,-20-1 16,1 1-1,0 9-15,-10 19 16,-9 0 0,0 18-16,-1 1 15,1 18 1,9 10-16,19 19 15,0 18 1,0 0-16,-9 1 16,0-11-1,-1-8-15,1 0 16,0-20 0,-10 1-1,0-19-15,0 0 16,1-19-1,-11 1-15,1-29 16,-9-28 0,-20-19-16,-9 0 15,-9 9 1,0 29-16,0 28 16,-1 19-1,11-1-15</inkml:trace>
  <inkml:trace contextRef="#ctx0" brushRef="#br2" timeOffset="-30110.06">20169 1371 0,'0'0'0,"0"0"0,0 0 16,10 0-1,-1-9-15,1 9 16,-1 0 0,10 0-1,0 9-15,0 1 16,-1-1 0,-8 19-16,-10 0 15,0 10 1,-19 9-16,-9 9 15,0 0 1,-1-18-16,20-19 16,-1 0-1,10-1-15,10-8 16,9-1 0,9-9-1,19 0-15,9-9 16,-9-1-16,-9 1 15,-10 0 1,-18 9-16</inkml:trace>
  <inkml:trace contextRef="#ctx0" brushRef="#br2" timeOffset="-29442.78">21684 518 0,'0'0'0,"0"0"15,0 0-15,0 9 16,9 10-1,1 28-15,-10 75 16,0 93 0,-19 67-16,0 27 15,-9 20 1,0 37-16,0 37 16,-1 38-1,1 56 1,9 20-16,10 36 15,0 1 1,-1 9-16,-9 0 16,-9-29-1,-10 1-15,10-19 16,0-28 0,9-9-16,10-39 15,9-27 1,9-28-16,-9-47 15,0-38 1,-9-19-16,9-46 16,0-29-1,-10-18-15,1-38 16,0-37 0,-1-29-16,1-9 15,-1-18 1,1-20-16,0-9 15,9-9 1,0-19-16,0 0 16,0 0-1,0 0 1,-10-9-16</inkml:trace>
  <inkml:trace contextRef="#ctx0" brushRef="#br2" timeOffset="-28730.01">17112 2347 0,'0'0'16,"0"0"-16,0 0 16,9 0-16,20-9 15,46-10 1,75 0-16,152-18 15,121-1 1,38 10-16,-10 19 16,-37-1-1,-56 20 1,-57-1-16,-47 0 16,-47 1-1,-57-1-15,-27 10 16,-29-10-1,-38 1-15,-18-1 16,-29-9 0</inkml:trace>
  <inkml:trace contextRef="#ctx0" brushRef="#br2" timeOffset="-26781.31">11016 15126 0,'0'0'0,"0"0"0,0 0 15,0 0 1,9 0-16,29-19 16,103-9-1,151-9-15,75-10 16,18 0-1,-18 19-15,0-1 16,0 11 0,9 8-16,-9 1 15,-9-1 1,-20 1-16,-27 0 16,-38-1-1,-38 1 1,-47-10-16,-47 10 15,-47-10 1,-37 0-16,-20 10 16,-18-10-1,0 0-15,0-28 16,-19-28 0,-28-28-16,-20-38 15,-17-9 1,-11-9-16,1-10 15,-10 9 1,10 10-16,9 19 16,0 28-1,1 0-15,-1 18 16,-9 10 0,-10 9-16,-19 19 15,-27 10 1,-67 18-16,-65 38 15,-76 18 1,-56 29 0,-19 0-16,-19-10 15,1-9 1,-1-9-16,19-1 16,38-18-1,65-10-15,57 1 16,47-1-1,66 0-15,28 1 16,38 9 0,28-10-16,19 19 15,-1 0 1,20 19-16,9 28 16,19 38-1,9 28-15,19 37 16,0-9-1,-9 9-15,-1-19 16,1-18 0,-19-28-16,0-10 15,-1-19 1,1-9-16,-19-18 16,0-29-1</inkml:trace>
  <inkml:trace contextRef="#ctx0" brushRef="#br2" timeOffset="-26063.49">3716 15295 0,'0'0'16,"0"9"-16,0 10 15,-19 19-15,-9 55 16,-19 48-1,-38 37 1,-18 1-16,-1-29 16,1-47-16,18-37 15,10-29 1,9-18-16,19-19 16,0-19-1,0-18 1,19-1-16,-1-9 15,20 0-15,18 10 16,1-1 0,18 1-1,0 9-15,29 18 16,46 10 0,29 19-16,9 28 15,-19 18 1,-18 1-16,-20-985 15,-27 1951 1,-10-985-16,-9-10 16,-1 1-1,-9-1-15,-18-27 16</inkml:trace>
  <inkml:trace contextRef="#ctx0" brushRef="#br2" timeOffset="-25854.84">4196 15905 0,'0'0'0,"0"0"16,0 0-16,0 0 16,9 0-1,1-10-15,18 1 16,9-10-1,10 0-15,29 1 16,-39 8 0</inkml:trace>
  <inkml:trace contextRef="#ctx0" brushRef="#br2" timeOffset="-25663.77">3979 16280 0,'0'0'0,"10"0"16,9 0-16,18-19 15,38-9 1,48-19-16,93-37 16,142-57-1</inkml:trace>
  <inkml:trace contextRef="#ctx0" brushRef="#br2" timeOffset="-24463.36">5315 14985 0,'0'0'0,"0"0"16,0 0 0,0-9-16,0 9 15,0 0 1,0 9-16,10 10 16,-1 28-1,10 37-15,0 29 16,-1-10-1,-8-18-15,-10-10 16,0 9 0,0-37-16</inkml:trace>
  <inkml:trace contextRef="#ctx0" brushRef="#br2" timeOffset="-24262.83">5146 16027 0,'0'0'0,"0"0"16,9 0-1,10 0-15,19 0 16,9-10 0,28-8-16,28-1 15,29 0 1,-66 10-16</inkml:trace>
  <inkml:trace contextRef="#ctx0" brushRef="#br2" timeOffset="-23863.83">5118 16599 0,'0'0'0,"0"0"15,9 0-15,0-9 16,20-10 0,18 0-16,0 10 15,0-1 1,0 1-16,-10 18 16,1 1-1,-19-1-15,0 19 16,-19 0-1,-10 19-15,-9 0 16,-9-9 0,19-1-16,-1-18 15,20 0 1,-1 0-16,10-1 16,19 1-1,28-10-15,9-9 16,0 0-1,19-28 1,-47 10-16</inkml:trace>
  <inkml:trace contextRef="#ctx0" brushRef="#br2" timeOffset="-23575.94">6040 14995 0,'0'0'0,"0"0"0,0 9 16,0 19 0,0 57-16,0 74 15,9 66 1,19 0-16,0-28 15,10-46 1,0-39-16,-1-37 16,10-18-1,-18-39-15</inkml:trace>
  <inkml:trace contextRef="#ctx0" brushRef="#br2" timeOffset="-23162.8">6566 15576 0,'0'0'0,"0"0"15,0 0 1,0 10-16,0 27 16,0 20-1,0 8-15,0-9 16,0-9-1,0-9-15,0-19 16,0-1 0,0-18-16,0 0 15,0-18 1,10-29-16,-1-10 16,10 1-1,0 9 1,0 19-16,9 9 15,0 10 1,0 0-16,1 18 16,-1 19-1,9 28-15,-8 19 16,-11 1 0,-18-1-16,-9-47 15</inkml:trace>
  <inkml:trace contextRef="#ctx0" brushRef="#br2" timeOffset="-22863.53">7413 14891 0,'0'0'0,"0"0"16,0 0-16,0 19 15,-28 47 1,-19 103 0,-10 47-16,10-1 15,28-18 1,10-28-16,18-19 16,10-46-1,10-20-15,8-28 16,20-18-1,8-19-15,-36-19 16</inkml:trace>
  <inkml:trace contextRef="#ctx0" brushRef="#br2" timeOffset="-22562.73">7742 14938 0,'0'0'0,"0"0"0,0 0 15,0 0 1,0 10-16,0 8 16,-9 48-1,-10 47-15,0 27 16,0-8-1,1-10 1,-1-19-16,9-28 16,1-19-1,18-18-15,-9-19 16</inkml:trace>
  <inkml:trace contextRef="#ctx0" brushRef="#br2" timeOffset="-22350.19">7996 15239 0,'0'0'0,"0"0"0,0 0 16,0 0-1,10 0-15,-1 0 16,19-10-16,19 1 15,38-1 1,-29 1-16</inkml:trace>
  <inkml:trace contextRef="#ctx0" brushRef="#br2" timeOffset="-22111.49">8871 14769 0,'0'0'0,"0"0"0,0 0 16,0 0 0,0 10-16,-9 9 15,-1 37 1,-8 38-16,-1 28 16,0 9-1,-9-28-15,9-28 16,0 0-1,0-18-15,10-39 16</inkml:trace>
  <inkml:trace contextRef="#ctx0" brushRef="#br2" timeOffset="-21924.39">8523 14798 0,'0'0'0,"10"0"0,8 0 16,20-10 0,18-9-1,10 10-15,0 0 16,38-1 0,-39 10-16</inkml:trace>
  <inkml:trace contextRef="#ctx0" brushRef="#br2" timeOffset="-21643.28">9389 14751 0,'0'0'0,"0"0"0,0 0 16,0 9-16,-10 19 15,-9 10 1,10 27-16,0 20 15,-1-1 1,20 1 0,-1-20-16,19-8 15,0-20 1,10 1-16,9-19 16,10-1-1,-10-18-15,-29 0 16</inkml:trace>
  <inkml:trace contextRef="#ctx0" brushRef="#br2" timeOffset="-21468.99">9398 14835 0,'0'0'0,"0"0"0,0 0 16,0-9-1,9-10-15,1 0 16,18 0-1,10-9 1,46 0-16,-27 9 16</inkml:trace>
  <inkml:trace contextRef="#ctx0" brushRef="#br2" timeOffset="-21291.15">9370 14995 0,'0'0'0,"0"0"16,0 0-16,9 0 16,10 0-1,19 0-15,27 0 16,1-10 0,-28 1-16</inkml:trace>
  <inkml:trace contextRef="#ctx0" brushRef="#br2" timeOffset="-20977.5">7460 15970 0,'0'0'0,"0"0"0,9 0 16,39-9 0,64-19-16,114-38 15,66-9 1,18-9-16,-18 9 16,-19 9-1,-48 19-15,-74 19 16,-38 0-1,-38 18-15,-37 10 16,-29 0 0</inkml:trace>
  <inkml:trace contextRef="#ctx0" brushRef="#br2" timeOffset="-20709.42">8504 16027 0,'0'0'0,"0"0"15,-19 9-15,1 10 16,-1 9 0,0 19-16,10 19 15,-1-1 1,1 10-1,18 0-15,1-18 16,-10-20-16,0-9 16,0-18-1</inkml:trace>
  <inkml:trace contextRef="#ctx0" brushRef="#br2" timeOffset="-20528.98">8015 16186 0,'0'0'0,"10"0"0,8 0 16,20-19-1,47-9 1,37-9-16,28-20 16,20 11-1,140-39-15</inkml:trace>
  <inkml:trace contextRef="#ctx0" brushRef="#br2" timeOffset="-20245.55">9238 15952 0,'0'0'0,"0"9"16,-19 0-1,0 10-15,-9 9 16,0 19 0,0 9-16,18 1 15,1-1 1,18 0 0,10-9-16,9-9 15,1-1-15,-1-18 16,9 0-1,-18-19 1</inkml:trace>
  <inkml:trace contextRef="#ctx0" brushRef="#br2" timeOffset="-20064.91">8965 16083 0,'0'0'0,"0"0"0,0 0 15,10 0 1,-1-9-16,19-1 16,29 1-1,27-1-15,-27 10 16</inkml:trace>
  <inkml:trace contextRef="#ctx0" brushRef="#br2" timeOffset="-19904.86">9078 16139 0,'0'0'0,"10"0"16,8 0-16,20-19 16,47-27-1,-29 17-15</inkml:trace>
  <inkml:trace contextRef="#ctx0" brushRef="#br2" timeOffset="-19629.27">9680 14338 0,'0'0'0,"10"0"15,18 9 1,9 10-16,20 47 16,28 37-16,9 56 15,0 57 1,-19 19-16,-37 9 16,-29-29-1,-56-8-15,-66-10 16,-113 75-1</inkml:trace>
  <inkml:trace contextRef="#ctx0" brushRef="#br2" timeOffset="33189.26">4638 17978 0,'0'0'0,"9"0"0,29-19 16,18 1 0,29-1-1,9-9-15,-19 18 16,-46 1-16</inkml:trace>
  <inkml:trace contextRef="#ctx0" brushRef="#br2" timeOffset="40043.85">6406 17218 0,'0'0'0,"0"0"0,0 0 15,0 0 1,0 0-16,10 0 15,27-19 1,29 1-16,28-1 16,-47 0-1</inkml:trace>
  <inkml:trace contextRef="#ctx0" brushRef="#br2" timeOffset="40262.55">6388 17378 0,'0'0'0,"0"0"0,9 0 15,10 0-15,9-10 16,19-8-1,28-1-15,-37 9 16</inkml:trace>
  <inkml:trace contextRef="#ctx0" brushRef="#br2" timeOffset="40654.97">6830 16777 0,'0'0'0,"0"0"16,0 0-16,0 0 16,9 10-1,1 18-15,-1 9 16,19 20 0,0 27-16,-9 0 15,0-8 1,0-1-1,-10-19-15,-9 0 16,0 0 0,0-37-16</inkml:trace>
  <inkml:trace contextRef="#ctx0" brushRef="#br2" timeOffset="40879.01">7413 17218 0,'0'0'0,"0"0"0,0 0 16,0 0-1,0 0-15,0 0 16,0 0-1,0 0-15</inkml:trace>
  <inkml:trace contextRef="#ctx0" brushRef="#br2" timeOffset="41389.12">7573 16674 0,'0'0'0,"0"0"15,0 0-15,0 0 16,0 0 0,9 0-16,1-9 15,9-1 1,9 1-16,0 9 15,0 9 1,0 1-16,1 8 16,-10 11-1,-10 17-15,-9 11 16,-28 27 0,-10 10-1,0-28-15,10-10 16,0-18-16,19-20 15,-1 1 1,1 0 0,-1-10-16,10 1 15,10-1 1,-1 0-16,19 1 16,29-10-1,9 0-15,0-19 16,-10 0-1,0 0-15,-27 10 16</inkml:trace>
  <inkml:trace contextRef="#ctx0" brushRef="#br2" timeOffset="41977.48">8438 16890 0,'0'0'0,"0"0"0,0 0 15,0 0 1,-9-10-16,-10-8 15,0-1 1,1 10-16,-1-1 16,-19 1-1,-18 18-15,-1 10 16,-9 9 0,19 10-16,19-10 15,19 9 1,-1 1-16,20-10 15,-1-9 1,19-1-16,1 1 16,18-19-1,0 0-15,0-9 16,-10-10 0,1 0-16,-10 1 15,-9-11 1,0 11-16,-10-1 15,1 0 1,-1 10 0,-9-1-16,0 10 15,9 19 1,10 56-16,9 47 16,20 38-1,-1-1-15,-29-84 16</inkml:trace>
  <inkml:trace contextRef="#ctx0" brushRef="#br2" timeOffset="45986.93">17413 3323 0,'0'0'0,"0"0"15,0 9 1,0 1-16,10 18 16,-1 0-1,10 0-15,9 10 16,0-1 0,19-18-16,0 0 15,10-19 1,-1-10-16,-18-8 15,-1-11 1,-18 1-16,-19-9 16,-9-1-1,-38-9-15,-19 19 16,-38 9 0,1 38-16,18 9 15,10 19 1,37-19-1</inkml:trace>
  <inkml:trace contextRef="#ctx0" brushRef="#br2" timeOffset="46246.02">17855 3623 0,'0'0'0,"0"0"0,0 0 15,0 0-15,0 0 16,0 0-1</inkml:trace>
  <inkml:trace contextRef="#ctx0" brushRef="#br2" timeOffset="46675.53">18137 3398 0,'0'0'0,"0"0"0,0 9 16,-9 1-16,0 18 15,-1 0 1,10 19 0,19-10-16,19 1 15,9 0-15,0-20 16,9-18 0,-18-18-1,-1-11-15,-18-18 16,-19-9-1,-28 0-15,-19-10 16,-28 19 0,-10 29-16,0 27 15,48 0 1</inkml:trace>
  <inkml:trace contextRef="#ctx0" brushRef="#br2" timeOffset="47218.53">18589 3210 0,'0'0'0,"9"0"15,1 0 1,18-9-16,0 0 15,19-1 1,0 1-16,-9 9 16,0 9-1,-1 1-15,-18-1 16,0 0 0,-10 19-16,-9 10 15,0 18 1,-19 19-16,-9 29 15,0-1 1,0-9-16,0-1 16,-1-18-1,20-18 1,0-20-16,-1 1 16,1-19-1,-1-10-15</inkml:trace>
  <inkml:trace contextRef="#ctx0" brushRef="#br2" timeOffset="47871.54">19248 3192 0,'0'0'0,"0"0"16,0 0-16,0 0 15,9 9 1,0 10 0,10 18-16,9 29 15,19 28 1,0 28-16,10-10 16,-10-18-1,-9-9-15,-1-20 16,-18-18-1,-10-37-15</inkml:trace>
  <inkml:trace contextRef="#ctx0" brushRef="#br2" timeOffset="48104.99">19746 3173 0,'0'0'0,"0"0"16,-9 9 0,-19 19-1,-38 29-15,-38 36 16,-9 39 0,0-1-16,29-28 15,18-9 1,38-47-16</inkml:trace>
  <inkml:trace contextRef="#ctx0" brushRef="#br2" timeOffset="48736.45">19878 3623 0,'0'0'0,"0"0"15,0 0-15,0 0 16,0 0 0,0 0-16,0 0 15,9 0 1,1 0-16,18 0 16,-9 0-1,0 0-15,-1-9 16,1-10-1,-9 0-15,-10 0 16,0-9 0,0 10-16,-10 8 15,-9 1 1,1-1-16,-11 20 16,-18 27-1,0 10-15,0 10 16,19-1-1,19 0 1,9 0-16,9-18 16,10-1-1,9-8-15,10-11 16,9 1 0,28-19-16,10-19 15,9-18 1,-47 18-16</inkml:trace>
  <inkml:trace contextRef="#ctx0" brushRef="#br2" timeOffset="50404.17">19567 2873 0,'0'0'0,"0"0"16,0 0-16,10 0 15,9 0 1,18 0-16,20 0 16,18 0-1,10 9-15,9 0 16,-19-9-1,-19 0 1,1 0-16,-29 0 16</inkml:trace>
  <inkml:trace contextRef="#ctx0" brushRef="#br2" timeOffset="50719.07">20358 2554 0,'0'0'0,"0"0"16,0 0-16,0 0 15,0 9 1,-10 19-16,1 10 15,-10 37 1,10 9-16,-1 10 16,1-19-1,-1-9 1,1-19-16,0-10 16,-1-18-1,1-10-15</inkml:trace>
  <inkml:trace contextRef="#ctx0" brushRef="#br2" timeOffset="50918.9">20640 2910 0,'0'0'0,"0"0"0,0 0 15,0 0-15,0 0 16,0 0 0,0 0-16,0 0 15</inkml:trace>
  <inkml:trace contextRef="#ctx0" brushRef="#br2" timeOffset="51403.7">20931 2638 0,'0'0'0,"10"0"0,-1-9 16,1-10-16,9 9 15,-1 1 1,1 0-16,0 18 16,0 0-1,0 20-15,-1-1 16,-18 19 0,0 0-16,-18 9 15,-20 0 1,-18 0-16,8-18 15,1 0 1,19-20-16,0 1 16,19-10-1,-1-9 1,10 0-16,10 10 16,8-1-1,20 1-15,9-10 16,10 0-1,8 0-15,1-10 16,0 1 0,-38-1-16</inkml:trace>
  <inkml:trace contextRef="#ctx0" brushRef="#br2" timeOffset="51955.39">21788 2741 0,'0'0'0,"0"0"16,0-9-16,-19-10 16,0 0-1,-9 1-15,-10-1 16,10 9-1,-10 1 1,1 18-16,8 1 16,1 9-1,0-1-15,19 10 16,-1-9 0,10 0-16,10 0 15,-1-10 1,0 0-16,10-9 15,0 0 1,0 0-16,0-9 16,-1-10-1,-8 1-15,-1-11 16,1 1 0,-1 10-16,-9 8 15,0 1 1,0 9-16,0 9 15,0 10 1,0 47 0,-9 27-16,-1 29 15,-9 0 1,1-9-16,-1 0 16,0-57-1</inkml:trace>
  <inkml:trace contextRef="#ctx0" brushRef="#br2" timeOffset="53585.13">17140 5068 0,'0'0'0,"0"0"16,0 9 0,0 1-16,-9 18 15,-1 0 1,1 19-16,0 0 15,9 9 1,9-9-16,0-9 16,10-20-1,0 1-15,9-19 16,1 0 0,18-28-16,9-9 15,0-20 1,-18 1-16,-10 0 15,-18-10 1,-10 19-16,-19 0 16,-9 10-1,-19 8-15,-19 1 16,-9 19 0,28 9-16</inkml:trace>
  <inkml:trace contextRef="#ctx0" brushRef="#br2" timeOffset="53870.92">17648 5218 0,'0'0'0,"0"0"0,0 0 16,0 0-1,0 0-15,0 0 16,0 0-1</inkml:trace>
  <inkml:trace contextRef="#ctx0" brushRef="#br2" timeOffset="54236.45">18081 4965 0,'0'0'0,"0"9"0,-28 10 15,-10 9-15,1 19 16,8 9 0,11 10-16,18-10 15,9-18 1,19-10-16,0-9 15,19-19 1,0-10-16,10-27 16,-10-10-1,-19-9-15,-18 9 16,-20 0 0,-9 0-16,-18 19 15,-10 9 1,18 10-16</inkml:trace>
  <inkml:trace contextRef="#ctx0" brushRef="#br2" timeOffset="54585.82">18533 4815 0,'0'0'0,"0"0"16,0 0 0,9 0-16,0-10 15,1 1 1,-1 0-16,19 9 16,1 9-1,8 19-15,1 10 16,0 9-1,-20 18-15,-18 20 16,-18 8 0,-11 11-1,-8-10-15,8-10 16,1-18-16,0-10 16,19-37-1</inkml:trace>
  <inkml:trace contextRef="#ctx0" brushRef="#br2" timeOffset="54885.04">18909 4965 0,'0'0'0,"0"0"0,0 0 16,9 9-1,1 1-15,18 8 16,10 20 0,18 28-1,19 18-15,-9 0 16,-9-8-1,-1-1-15,-37-47 16</inkml:trace>
  <inkml:trace contextRef="#ctx0" brushRef="#br2" timeOffset="55151.74">19370 4880 0,'0'0'0,"0"0"16,0 0-16,-10 19 15,-8 19 1,-29 27-16,-19 39 16,0 18-1,19-10-15,9-18 16,10-28-1,19-10-15,18-19 16,-9-18 0</inkml:trace>
  <inkml:trace contextRef="#ctx0" brushRef="#br2" timeOffset="55668.76">19718 5274 0,'0'0'0,"0"0"0,0 0 16,0 0 0,0 0-16,9 0 15,1 0 1,-1 0-16,1 0 15,8-9 1,1 0-16,0-10 16,0 0-1,-10 0-15,-9-9 16,0 9 0,0 10-1,-9 0-15,-10-1 16,0 10-1,0 10-15,-18 8 16,9 11 0,-1-1-16,20 9 15,9 1 1,9-1-16,20-8 16,-1-1-1,19-10-15,9 1 16,10-9-1,0-10-15,0 0 16,-10-10 0,-9-9-16,-28 10 15</inkml:trace>
  <inkml:trace contextRef="#ctx0" brushRef="#br2" timeOffset="55974.88">20254 4327 0,'0'0'0,"0"0"0,0 9 15,0 10 1,-19 19-16,1 27 16,8 10-1,1 0-15,-1 0 16,1-9 0,-1-10-16,10-18 15,0-29 1</inkml:trace>
  <inkml:trace contextRef="#ctx0" brushRef="#br2" timeOffset="56143.76">20414 4655 0,'0'0'0,"0"0"0,0 0 16,0 0-1,0 0-15,0 0 16,0 0 0</inkml:trace>
  <inkml:trace contextRef="#ctx0" brushRef="#br2" timeOffset="56552.84">20715 4271 0,'0'0'0,"0"0"0,0 0 16,10 0-16,-1 0 16,0 0-1,20 9-15,-1 10 16,-9 9-1,-1 9 1,-18 10-16,-9 0 16,-19 19-1,-29 9-15,1-19 16,9 1 0,19-20-16,-1-9 15,20-9 1,0 0-16,18-10 15,0 0 1,20 1-16,18-10 16,28 0-1,-28 0-15</inkml:trace>
  <inkml:trace contextRef="#ctx0" brushRef="#br2" timeOffset="57035.89">21487 4458 0,'0'0'0,"0"0"15,0-19 1,-19 1-16,0-10 16,-9-1-1,-10 1-15,0 9 16,-9 10-1,19 18-15,0 1 16,0 18 0,-1 0-16,20 10 15,0-10 1,-1 9-16,10-9 16,10-9-1,-1 0-15,0-10 16,10-9-1,0 0-15,9 0 16,1-18 0,-1-11-16,-9 1 15,-1 10 1,-8 8 0,-10 1-16,0 9 15,0 9 1,0 10-16,-19 37 15,0 38 1,0 37-16,1 20 16,8-86-1</inkml:trace>
  <inkml:trace contextRef="#ctx0" brushRef="#br2" timeOffset="57952.11">17084 6776 0,'0'0'0,"0"9"0,-19 10 16,0 18-16,10 10 15,9 10 1,9-1-16,19 0 16,10-18-1,9-1 1,19-18-16,0-10 16,0-9-16,-10-18 15,-9-20 1,-9 0-1,-19 1-15,-10-19 16,-18-1 0,-20 1-16,-18-10 15,-37 19 1,-10 29-16,37 8 16</inkml:trace>
  <inkml:trace contextRef="#ctx0" brushRef="#br2" timeOffset="58205.11">17733 7179 0,'0'0'0,"0"0"16,0 0-1,0 0-15,0 0 16,0 0 0,0 0-16</inkml:trace>
  <inkml:trace contextRef="#ctx0" brushRef="#br2" timeOffset="58570.1">18166 6757 0,'0'0'0,"0"0"0,0 9 16,-19 1-16,0 18 15,10 0 1,-1 0-16,1 0 16,18 0-1,1 1-15,18-1 16,0 9 0,0 1-1,1-1-15,-11 1 16,1-1-1,-19 1-15,0-1 16,-19-8 0,1 8-16,-20-9 15,-9-9 1,19-10-16</inkml:trace>
  <inkml:trace contextRef="#ctx0" brushRef="#br2" timeOffset="58769.86">18185 6813 0,'0'0'0,"9"0"16,0-19-16,20 1 16,-1-11-1,19-8 1,0-1-16,0 10 15,28 0 1,-37 19-16</inkml:trace>
  <inkml:trace contextRef="#ctx0" brushRef="#br2" timeOffset="59235.63">18777 6616 0,'0'0'0,"0"0"15,0 0 1,0 0-16,0 0 15,10 0 1,-1 0-16,0 0 16,1 10-1,9-1-15,-10 0 16,0 10 0,-9 9-16,-9 0 15,-10 0 1,-18 10-16,-10 0 15,18-20 1,1 1 0,19-10-16,-1 1 15,10-10-15,10 9 16,-1 1 0,19 8-1,1 1-15,8 9 16,1-9-1,-19 0-15,-1 9 16,-8 0 0,-10 0-16,-10 10 15,-18 9 1,-28 9-16,-10 0 16,0-18-1,0-19-15,29-10 16</inkml:trace>
  <inkml:trace contextRef="#ctx0" brushRef="#br2" timeOffset="59565.41">19041 6710 0,'0'0'0,"0"0"0,0 0 16,9 9 0,0 1-16,20 18 15,-1 19 1,9 18-16,11 20 15,-11-1 1,1 1-16,-1-10 16,-8-19-1,-11-18-15,-8-20 16</inkml:trace>
  <inkml:trace contextRef="#ctx0" brushRef="#br2" timeOffset="59795.95">19492 6644 0,'0'0'0,"0"0"16,0 0-16,-19 10 16,-28 27-1,-9 10-15,-1 19 16,-18 18-1,9 10-15,19-19 16,0-9 0,19-10-16,19-37 15</inkml:trace>
  <inkml:trace contextRef="#ctx0" brushRef="#br2" timeOffset="60252.88">19605 7066 0,'0'0'0,"0"0"0,9 0 16,10 10 0,9-1-16,10-9 15,9 0 1,-9 0-16,-1 0 15,1-19 1,0 1-16,-1-1 16,1-9-1,-19 0-15,0 0 16,-10-1 0,-9 11-16,0 8 15,-9 1 1,-10-1-16,0 20 15,-19-1 1,1 19-16,8 19 16,1 0-1,19 0-15,-1 0 16,20 9 0,18-18-16,10-1 15,18-8 1,10-11-1,-38-8-15</inkml:trace>
  <inkml:trace contextRef="#ctx0" brushRef="#br2" timeOffset="60526.78">20329 6044 0,'0'0'0,"0"0"16,0 9-16,-9 29 16,0 18-1,-1 28 1,1 10-16,-1 0 15,1 0 1,0-28-16,-1-38 16</inkml:trace>
  <inkml:trace contextRef="#ctx0" brushRef="#br2" timeOffset="60713.27">20471 6372 0,'0'0'0,"0"0"0,0 0 15,0 0-15,0 0 16,0 0 0,0 0-1</inkml:trace>
  <inkml:trace contextRef="#ctx0" brushRef="#br2" timeOffset="61079.1">20649 5997 0,'0'0'0,"0"0"0,10 0 15,-1 9-15,19 1 16,1 8-1,-1 11-15,-9-1 16,-1 9 0,-18 10-16,0 9 15,-9 1 1,-10-20-16,0 1 16,10-1-1,0-18 1,-1 0-16,1 0 15,-1-1-15,10-8 16,10-1 0,-1 1-16,19-1 15,19 0 1,19-9-16,-28 0 16</inkml:trace>
  <inkml:trace contextRef="#ctx0" brushRef="#br2" timeOffset="61620.08">21392 6138 0,'0'0'0,"0"0"0,-18-19 16,-1 0-1,0 0-15,-19 1 16,1 8-16,-1 1 16,-9 18-1,0 1-15,0 18 16,19 0 0,9 9-16,10-8 15,-1-1 1,20-10-1,-1 1-15,10 0 16,0-19-16,9 0 16,0-19-1,10 0-15,9-18 16,-10-1 0,1 1-1,-19 9-15,0 0 16,-10 18-1,-9 1-15,0-1 16,0 10 0,0 10-16,0 27 15,-19 48 1,0 27-16,-18 29 16,-1 9-1,10-9-15,0-19 16,9-56-1</inkml:trace>
  <inkml:trace contextRef="#ctx0" brushRef="#br2" timeOffset="62543.79">16924 8464 0,'0'0'0,"0"0"16,0 0-1,-19 0-15,0 10 16,-9-1 0,0 19-16,0 1 15,18 17 1,1-8-16,18-1 15,1 1 1,18-19-16,0 0 16,19-19-1,19-19-15,-10-19 16,1 1 0,-10-20-16,-9 11 15,-20-1 1,-18 0-16,-9 9 15,-10 10 1,-19 0 0,1 18-16,18 1 15</inkml:trace>
  <inkml:trace contextRef="#ctx0" brushRef="#br2" timeOffset="62723.02">17432 8577 0,'0'0'0,"0"0"16,0 0-16,0 0 16,0 0-1,0 0-15</inkml:trace>
  <inkml:trace contextRef="#ctx0" brushRef="#br2" timeOffset="63092.13">17771 8249 0,'0'0'0,"0"0"16,0 9-16,-19 0 15,0 20 1,0 8-16,0 10 16,10 9-1,0 1-15,18-1 16,0-19 0,1-8-16,18-11 15,0 1 1,0-19-16,10 0 15,-10-19 1,0-9-16,-9-9 16,-19-1-1,-9-9-15,-19 0 16,-10 10 0,-9 9-16,19 9 15</inkml:trace>
  <inkml:trace contextRef="#ctx0" brushRef="#br2" timeOffset="63443.68">18109 8324 0,'0'0'0,"10"0"0,-1 0 16,0-10 0,10 1-16,0 9 15,0 0 1,0 9-16,0 1 16,-1 18-1,1 9-15,-9 20 16,-10 8-1,-19 10-15,0 0 16,0 1 0,0-20-16,10-9 15,0-10 1,9-27-16</inkml:trace>
  <inkml:trace contextRef="#ctx0" brushRef="#br2" timeOffset="63704.96">18420 8399 0,'0'0'0,"0"0"0,0 0 15,0 0 1,9 9-16,1 1 15,18 27 1,19 19-16,19 29 16,-1-1-1,11 10-15,-10-9 16,-19-39 0,-29-27-16</inkml:trace>
  <inkml:trace contextRef="#ctx0" brushRef="#br2" timeOffset="63937.42">18909 8342 0,'0'0'0,"0"0"0,0 0 16,-19 0-1,-9 10-15,-10 18 16,-28 28-1,1 29-15,-1-1 16,9 10 0,10-19-16,10 0 15,8-19 1,20-37-16</inkml:trace>
  <inkml:trace contextRef="#ctx0" brushRef="#br2" timeOffset="64355.78">19219 8399 0,'0'0'0,"0"0"15,0 0 1,-18 9-16,-1 1 15,-19 18 1,0 9-16,10 10 16,9-9-1,10-1-15,0-9 16,18-9 0,0 0-16,1-10 15,-1-9 1,1 0-1,8 0-15,-8-19 16,-1 1-16,-9-20 16,-19-9-1,1 0-15,-11 0 16,1 19 0,0 10-1,0 8-15,18 10 16</inkml:trace>
  <inkml:trace contextRef="#ctx0" brushRef="#br2" timeOffset="64829.58">19069 8342 0,'0'0'0,"0"0"0,0 0 16,0 0-16,0 10 15,0 9 1,-19 18 0,10 29-16,-1 9 15,1 9 1,18-9-1,10 0-15,9 1 16,19-11-16,19-9 16,0-18-1,28-10-15,10-9 16,18-19 0,-66-9-1</inkml:trace>
  <inkml:trace contextRef="#ctx0" brushRef="#br2" timeOffset="65255.06">19417 7836 0,'0'0'0,"0"0"0,0 0 16,0 0 0,0 9-16,0 29 15,0 18 1,-10 28-16,1 10 16,0-9-1,-1-10-15,1-19 16,-1-18-1,10-20 1</inkml:trace>
  <inkml:trace contextRef="#ctx0" brushRef="#br2" timeOffset="65447.22">19699 8221 0,'0'0'0,"0"0"0,0 0 16,0 0-1,0 0-15,0 0 16,0 0 0</inkml:trace>
  <inkml:trace contextRef="#ctx0" brushRef="#br2" timeOffset="65795.57">19859 7911 0,'0'0'0,"0"0"16,9 0-16,10-9 16,9-1-1,1 10-15,-1 10 16,-9-1-1,0 19-15,-10 10 16,-9 8 0,-19 20-16,-18 0 15,-1-10 1,-9-18-16,19-1 16,9-18-1,9 0-15,10-10 16,10 0-1,9 1-15,37-1 16,19-9 0,38 0-16,-47 0 15</inkml:trace>
  <inkml:trace contextRef="#ctx0" brushRef="#br2" timeOffset="66252.64">20856 7892 0,'0'0'0,"0"-9"16,-19-10-1,-28-19-15,-18 1 16,-11 9 0,-8 9-1,18 19-15,9 19 16,10 9-16,0 19 15,10 9 1,18-9-16,9-9 16,1-1-1,18 1-15,1-20 16,9 1 0,9-9-1,0-10-15,10-10 16,-1-9-16,1-18 15,-10 9 1,-9 0-16,0-1 16,-19 20-1,0 9-15,0 0 16,0 19 0,-19 65-1,0 57-15,10 56 16,-1 19-1,1 131-15</inkml:trace>
  <inkml:trace contextRef="#ctx0" brushRef="#br2" timeOffset="69747.21">14939 12264 0,'0'0'0,"9"0"16,10 0-16,28 10 15,47 8 1,66 29-1,66 0-15,84 19 16,57-10-16,47-9 16,38-9-1,-1-10-15,10-9 16,0-10 0,-9 0-16,-19 1 15,-48-1 1,-37 1-16,-28 18 15,-56-10 1,-39 1 0,-46 0-16,-10 0 15,-27-10-15,-48 1 16,-28-10 0,-29 0-1,-18 0-15,0 0 16,-19 0-1,0 0-15</inkml:trace>
  <inkml:trace contextRef="#ctx0" brushRef="#br2" timeOffset="70952.33">21835 386 0,'0'10'0,"0"18"0,9 75 16,19 66-1,0 47 1,1 18-16,-1 20 15,-9 18 1,-19 47-16,-19 47 16,-9 18-1,-1 29-15,20 9 16,-10 10 0,0 28-16,1 27 15,-20 20 1,-9 28-16,0 0 15,9 9 1,1 19-16,-1 0 16,0 0-1,-18-19-15,-19-9 16,9-29 0,0-37-16,10-37 15,8-38 1,11-28-16,9-47 15,18-38 1,1-37-16,9-37 16,0-38-1,0-19-15,0-38 16,-10-27 0,1-29-1,9-18-15,0-1 16,0-18-1,0-10-15,0-9 16,0 0 0,0 0-16,0 0 15,0 0 1,9 0-16,-9-9 16</inkml:trace>
  <inkml:trace contextRef="#ctx0" brushRef="#br2" timeOffset="72136.15">22455 837 0,'0'0'0,"0"0"15,0 0-15,0 18 16,0 29-16,-9 38 16,0 27-1,18 10 1,0-28-16,10-28 15,10-10 1,-1-18-16,0-20 16,-9-18-1,0 0-15,9-9 16,0-10 0,0-18-16,0-20 15,-9 1 1,0 9-16,0 0 15,-10 19 1,-9 19-16,0-1 16,0 10-1,0 10-15,10 18 16,-1 38 0,19 18-16,1-9 15,8-19 1,10-18-16,0-10 15,0-19 1,0-9 0,0-28-16,-9-19 15,0-28 1,-29-28-16,-18-19 16,-20 0-1,-8 28-15,-1 19 16,1 38-1,-1 9-15,19 18 16</inkml:trace>
  <inkml:trace contextRef="#ctx0" brushRef="#br2" timeOffset="72601.65">23312 1324 0,'0'0'0,"0"0"0,9 0 16,19 0-1,10 0 1,-1 10-16,1-1 15,-10 1 1,-9 8-16,0 11 16,-10-1-1,-9 9-15,0 1 16,-18 9 0,-1 0-16,-10-1 15,1 1 1,9-9-16,10-10 15,0 10 1,18-10-16,19 0 16,10 19-1,28-10-15,9-9 16,-9-9 0,0 0-1,0-10-15,-38-9 16</inkml:trace>
  <inkml:trace contextRef="#ctx0" brushRef="#br2" timeOffset="73101.51">24092 855 0,'0'0'0,"0"10"0,0 46 16,0 47-16,10 38 16,-1-19-1,1-28-15,-1-29 16,-9-27-1,0-19 1,0-10-16,0-9 16,0 0-1,9-19-15,1-28 16,9-18-16,-1-10 16,11-10-1,-1 10 1,10 28-16,-20 10 15,11 27 1,-1 1-16,0 18 16,0 20-1,10 17-15,-10 11 16,-9 8 0,-19 10-16,-19-9 15,10-38 1</inkml:trace>
  <inkml:trace contextRef="#ctx0" brushRef="#br2" timeOffset="73484.75">24694 1174 0,'0'0'0,"0"0"0,-9 10 15,-10 8 1,-9 29-16,9 0 16,19 19-1,10-10-15,18-9 16,0-9-1,10-20-15,9 1 16,-10-9 0,1-10-16,0-19 15,-20 0 1,1-9-16,-9-10 16,-20-18-1,-18-10-15,0 29 16</inkml:trace>
  <inkml:trace contextRef="#ctx0" brushRef="#br2" timeOffset="74003.03">25033 1052 0,'0'0'0,"0"0"16,0 0-16,10 0 15,-1 0 1,19 10-16,0-1 15,19 1 1,0 18 0,10 0-16,9 19 15,-10 9-15,-9 0 16,-19 1 0,-9-1-1,-19-19-15,0 1 16,-9-19-1,-1-1-15,1-18 16,9 0 0,-9-9-16,-1-19 15,10-19 1,10-28-16,-1-9 16,19-10-1,0 9-15,10 29 16,9 18-1,-28 20-15</inkml:trace>
  <inkml:trace contextRef="#ctx0" brushRef="#br2" timeOffset="74584.16">25946 1081 0,'0'0'0,"0"9"0,0 10 16,-19 37-1,0 28-15,-9-9 16,0-9 0,-1-19-16,20-28 15,0 0 1,-1-19-16,10 0 15,0-10 1,10-27-16,-1-10 16,19-28-1,0 0-15,-9 18 16,0 20 0,0 18-16,-10 10 15,1 27 1,27 39-16,1 46 15,0 0 1,-20-37 0,1-29-16,-9-18 15,-10-19 1,9 0-16,0-19 16,20-28-1,8-18-15,1-1 16,-1 19-1,-8 19-15,-10 19 16,9 18 0,0 10-16,10 37 15,-1 19 1,-18 0-16,0 0 16,-19-47-1</inkml:trace>
  <inkml:trace contextRef="#ctx0" brushRef="#br2" timeOffset="75190.72">27150 452 0,'0'0'0,"0"0"0,0 9 15,0 19-15,-19 47 16,0 57 0,-9 37-1,0 28-15,9 19 16,0 9-16,0 28 15,0 38 1,1 47-16,-20 46 16,0 57-1,1 57-15,9-1 16,-1 19 0,10 47-16,1 19 15,-11-1 1,11 1-1,-11 47-15,-8-29 16,-1 10 0,-18 9-16,-1-37 15,-9-10 1,-18-37-16,-10-19 16,9-56-1,0-66-15,-9-28 16,10-66-1,18-84-15,19-38 16,0-47 0,9-37-16,10-38 15,18-27 1,1-20-16</inkml:trace>
  <inkml:trace contextRef="#ctx0" brushRef="#br2" timeOffset="75891.35">21524 2357 0,'10'0'0,"18"0"0,56-10 16,95-9-1,66 1 1,56-1-16,28 9 16,38 1-16,47 0 15,19-10 1,28 0-16,9-9 16,-28 9-1,-37 10-15,-38-1 16,-57 1-1,-75 0 1,104-1-16</inkml:trace>
  <inkml:trace contextRef="#ctx0" brushRef="#br2" timeOffset="80553.86">22361 3070 0,'0'0'0,"0"0"0,0 0 16,10 9-1,27-9-15,29 0 16,47-9 0,28-20-16,57-8 15,18-10 1,10 0-16,9 0 15,0 19 1,19 0-16,0 9 16,-9 10-1,-29-1-15,-9 10 16,-19 0 0,-28 0-16,-28 10 15,-19-1 1,-28 0-16,-20 1 15,-17-1 1,-11 1-16,-18-1 16,0 0-1,0-9-15,-19 0 16,0 0 0,0 0-1,0 0-15,0 0 16,0 10-1,0 9-15,-10 9 16,1 28 0,-1 19-16,1 38 15,18 27 1,10 1-16,0 0 16,-10-29-1,-9-27-15,0-19 16,-9-10-1,-10-19-15,0 1 16,-28-10 0,-28-9-16,-38-10 15,-37-18 1,-48-19-16,-37-10 16,-19-9-1,-19-9 1,0 9-16,0 0 15,1 10 1,18 18-16,18 19 16,11 19-1,27 9-15,48-10 16,37 1 0,28-9-16,29-10 15,27 0 1,1 0-16,19 0 15,-1 0 1,10 0-16,0 0 16,0 0-1,0-10-15,10 1 16,-1-10 0,1 0-16,-1-18 15,0-1 1,1 1-16,-10-20 15,0 1 1,0 0-16,0-10 16,9 10-1,1-10 1,-1 19-16,0 0 16,20 10-1,-1-1-15,28 1 16,20-1-1,27 10-15,10 0 16,37 19 0,20-1-16,18 10 15,10-9 1,-1-1-16,1 1 16,-10 0-1,0-1-15,-19 1 16,-28-10-1,-28 0 1,-9 1-16,-29-1 16,-19 0-1,-9 10-15,-37-1 16</inkml:trace>
  <inkml:trace contextRef="#ctx0" brushRef="#br2" timeOffset="81602.82">27545 2694 0,'0'0'0,"0"10"16,-19-1-1,0 10-15,-9 9 16,0 19 0,0 0-16,-1 18 15,20 1 1,0 9-16,18-9 16,0-19-1,10-10-15,9-18 16,1 0-1,8-19-15,1-19 16,0-9 0,-10-10-16,-9-18 15,-19-19 1,-19 0-16,-19 9 16,0 19-1,1 10-15,18 18 16</inkml:trace>
  <inkml:trace contextRef="#ctx0" brushRef="#br2" timeOffset="81944.04">27846 3145 0,'0'0'0,"0"0"15,0 0 1,0 0-16,9 0 15,10 0 1,9 0-16,19 0 16,0 0-1,19-10-15,-9 1 16,-38 9 0</inkml:trace>
  <inkml:trace contextRef="#ctx0" brushRef="#br2" timeOffset="82637.45">28561 2591 0,'0'0'0,"0"0"0,0 0 15,0 9 1,-19 20-16,0 18 16,10 18-1,-1 10-15,20 0 16,18 0 0,0-9-16,10-10 15,0-18 1,9-19-16,0-10 15,9-9 1,10-19-16,0-28 16,-10-9-1,-18-19-15,-19 0 16,-19 0 0,-29 0-1,-8 9-15,-10 19 16,-10 28-1,1 19-15,18 0 16</inkml:trace>
  <inkml:trace contextRef="#ctx0" brushRef="#br2" timeOffset="82933.38">29210 2957 0,'0'0'0,"0"0"15,0 0-15,0 0 16,0 0 0,0 0-1,0 0-15,0 0 16</inkml:trace>
  <inkml:trace contextRef="#ctx0" brushRef="#br2" timeOffset="83753.94">29596 2554 0,'0'0'0,"0"0"0,9 0 15,1-10 1,-1 1-16,10-1 16,9 1-16,0 9 15,-9 9 1,0 1-1,0 18-15,-1 0 16,-18 19 0,0 19-16,-18-10 15,-1 0 1,0-9-16,10-9 16,-1-20-1,1 1-15,9 0 16,0-10-1,9 1-15,1-10 16,-1 0 0,0 0-16,10 0 15,0 0 1,0 0-16,0 0 16,-10 0-1,0 0-15,1 0 16,-1 0-1,-9 0 1,0 0-16,0 0 16,0 0-1,0 0-15,0 0 16,0 0 0,0 0-16,0 0 15,0 0 1,10 0-16,-1 9 15,1 1 1,-1-1-16,0 0 16,-9 1-1,0-1-15,0 0 16,0 10 0,0 0-16,0 0 15,-9 9 1,-10 0-16,-9 0 15,9-18 1</inkml:trace>
  <inkml:trace contextRef="#ctx0" brushRef="#br2" timeOffset="84817.14">29793 2432 0,'0'0'0,"0"0"15,0 9 1,0 10 0,0 28-16,10 18 15,-10 10-15,0 0 16,0-9 0,0-10-16,0-18 15,0-1 1,0-18-1,0 0-15,0-10 16,0-9 0,0 0-16,0 0 15,0 0 1,0 0-16,0 0 16,0 0-1,0 0-15,0 10 16,0-1-1,0 1-15,0-1 16,9 0 0,0 1-16,1-1 15,-1 0 1,1 1-16,9-1 16,9-9-1,0 0-15,0 0 16,0-19-1,1 1-15,-1-10 16,0-10 0,0-9-16,-9 0 15,0 0 1,-10 19 0,1 0-16,-10 19 15,0-1 1,0 10-16,0 10 15,0 36 1,0 48-16,-10 56 16,1 19-1,9 10-15,-19-11 16,-19 151 0</inkml:trace>
  <inkml:trace contextRef="#ctx0" brushRef="#br2" timeOffset="125786.98">1289 2760 0,'0'9'0,"0"10"16,-10 19-16,1 9 15,0 28 1,-1 28-16,1 19 15,9-10 1,-10 20-16,1 18 16,9 0-1,-19 0-15,10 19 16,-1 9 0,-8 19-1,8 10-15,1 18 16,-1 19-1,10 0-15,-19 28 16,1 0 0,-20 9-16,10 1 15,-19-10 1,19 28-16,-1 19 16,1 10-1,19-1-15,9 19 16,9 19-1,1 0-15,-1-19 16,0 19 0,-9 0-16,0-28 15,0-1 1,-9-18-16,-10 10 16,10-10-1,-10-28-15,0 18 16,-9-8-1,0-29 1,-1-10-16,1-27 16,19-29-16,-1-27 15,1-29 1,0-38 0,-1-18-16,10-28 15,0-10 1,0-18-16,0-20 15,0 1 1,0-9-16,0-10 16,0 0-1,0 0-15,0 0 16,0 0 0,0 0-16,0-10 15,0-9 1,0 1-16,0-1 15,0 0 1,0-9 0,0 0-16,0-10 15,0 1 1,0-1-16,0 1 16,0-10-16,0-10 15,0 11 1,0-1-1,0 0-15,0 0 16,0-9 0,0-1-16,0 1 15,0 0 1,0-10-16,0 10 16,10-19-1,-1-19-15,0 0 16,1 0-1,-10 0-15,9 0 16,1-18 0,8-10-16,-8 9 15,9-9 1,-1-9 0,-8 9-16,9 0 15,-10-9 1,0-19-16,1-10 15,-1-18 1,1 0-16,9-19 16,-1 9-1,1-9-15,0 0 16,0 0 0,-10 0-16,19 0 15,-18-10 1,-1-18-16,1-19 15,-1 0 1,-9-18-16,-9-20 16,9-9-1,-10 0-15,20 1 16,-1-11 0,-9 10-1,9-18-15,10-20 16,0 1-1,0 0-15,0-19 16,-10-1 0,-9 20-16,0-10 15,10 10 1,8 18-16,-8 10 16,-1-10-1,10 19-15,0 19 16,0 19-1,-1 19-15,1 18 16,0 28 0,0 29-16,0 37 15,-10 0 1,0 28-16,1 19 16,-10 18-1,0 11-15,0 17 16,0 1-1,0 9-15,0 10 16,9 0 0,1 9-16</inkml:trace>
  <inkml:trace contextRef="#ctx0" brushRef="#br2" timeOffset="127585.02">19567 14357 0,'0'0'16,"29"-10"-16,55-27 15,133-29 1,150-28-16,65 19 16,20 19-16,37 18 15,47 1 1,29 9-16,-10-10 15,9 10 1,19-10-16,20 10 16,-30 0-1,-36 0-15,-39 9 16,-56 0 0,-37 1-16,-10-1 15,-56-9 1,-48 9-1,-37-9-15,-47 0 16,-37 0 0,-29 9-16,-19-9 15,-19 9 1,-8 0-16,-20 0 16,0 1-1,0 8-15,-18 1 16,-1-1-1,1 10-15,-10 10 16,0-1 0,19 19-16,-1 19 15,20 10 1,-10-1-16,-9 10 16,9 9-1,-9 0 1,0 18-16,0 11 15,-10 18 1,10 18-16,-9 29 16,-1 19-1,-18 0-15,-10 9 16,-9 28 0,-19 9-16,-10-18 15,-8-9 1,-1-20-16,-19-18 15,1-19 1,-20 0-16,-18-18 16,-38-10-1,-56 9-15,-67-18 16,-65-1 0,-65-18-16,-58 0 15,-56 0 1,-65-1-16,-48-17 15,-28-20 1,-56-9 0,37 0-16,0-10 15,10-9 1,66-9-16,28-19 16,37 0-1,76-28-15,46-10 16,48-27-1,75-10-15,66 0 16,28-10 0,38-9-16,18-9 15,1-19 1,18 0-16,0-19 16,10-27-1,9-11-15,10-27 16,9-10-1,9-9-15,10-19 16,0-9 0,-1 9-16,11 19 15,-1 9 1,0 19 0,0 28-16,-28-141 15</inkml:trace>
  <inkml:trace contextRef="#ctx0" brushRef="#br2" timeOffset="142269.74">21167 15042 0,'0'0'0,"0"0"16,0 0 0,9 0-16,0 0 15,1-10 1,-1 1-16,1-1 15,-1 1 1,-9 0-16</inkml:trace>
  <inkml:trace contextRef="#ctx0" brushRef="#br2" timeOffset="143156.95">8655 1099 0,'0'0'0,"0"0"16,0 0-16,0 19 15,-10 37 1,1 76-16,18 74 15,1 29 1,9-10-16,-1-9 16,-18-47-1,0-48 1,0-27-16,-18-19 16,-1-18-16,0-20 15,10-18 1,-1 0-1,1-10-15,-1-9 16,-8 0 0,-1 0-16</inkml:trace>
  <inkml:trace contextRef="#ctx0" brushRef="#br2" timeOffset="143400.9">8241 2469 0,'0'0'0,"0"0"15,9 9-15,29 1 16,18 9 0,20-1-16,8 1 15,10-9 1,10-20-16,-1-18 15,1-38 1,-10-46-16,-47 37 16</inkml:trace>
  <inkml:trace contextRef="#ctx0" brushRef="#br2" timeOffset="-21113.28">6745 4158 0,'19'0'0,"75"0"15,94 0-15,66-9 16,19-1-16,9 10 16,-18 0-1,8 0 1,11-9-16,18 9 16,-10 0-1,-18-10-15,-28 1 16,-29 9-1,-47-9-15,-46-1 16,-29 1 0,-19 9-16,-19 0 15,-18 0 1,-19 0-16,0 0 16,-19 0-1,0 0-15,0 0 16,-38-19-1,-56 0-15,-66-9 16,-56 0 0,-38 9-16,-28 10 15,-20 0 1,11-1-16,9 10 16,9 10-1,-9-1 1,18 10-16,29-10 15,28 0 1,9 1-16,10-1 16,28 1-1,19-1-15,28 0 16,38-9 0,19 0-16,18 0 15,10-9 1,18 9-16,1 0 15,9 0 1,0 0-16,9 0 16,29-9-1,47-1-15,56 1 16,56-1 0,48 1-1,9 0-15,19-1 16,0 1-1,-10 0-15,0-1 16,1 1 0,-10-10-16,-19 0 15,-28 0 1,-28 1-16,-19-1 16,-29 0-1,-8-9-15,-29 19 16,-19-10-1,-19 9-15,-18 1 16,0 0 0,-10-1-16,-9 1 15,0 0 1,-10-1-16,0 1 16,1-1-1,-10 1-15,0 0 16,0-10-1,0 0-15,0-9 16,0 0 0,-10-10-1,-8 1-15,-1-20 16,0 1 0,0-9-16,-19-1 15,1 0 1,-20 0-16,1 1 15,-29-1 1,-18 0-16,-10 10 16,-9 9-1,-29 19-15,-18 0 16,-10 9 0,-19 10-16,10 9 15,0 9 1,0 1-16,28-1 15,85 0 1</inkml:trace>
  <inkml:trace contextRef="#ctx0" brushRef="#br2" timeOffset="-18965.02">20734 14460 0,'0'0'0,"0"0"0,9 0 16,1-19-1,18 0-15,28-18 16,29 9-1,9-10-15,28 1 16,29 8 0,18 11-16,10 8 15,9 29 1,10 9-16,9 28 16,0 10-1,-19 9-15,-28 0 16,-38 10-1,-18-1-15,-10 1 16,-29 8 0,-27 11-16,-10 8 15,-18 20 1,-20-1 0,-37 0-16,-19-9 15,-46-9 1,-39-10-16,-18-37 15,-19-19 1,-1-38-16,-8-18 16,9-20-1,0-27-15,18-19 16,29-9 0,28-10-16,19-9 15,0-1 1,19 1-16,28 9 15,0 1 1,18-1-16,20 0 16,28 0-1,19-9-15,18-10 16,19-9 0,29 19-1,27-9-15,1 18 16,9 9-1,10 29-15,-10 28 16,9 28 0,10 37-16,-9 20 15,9 36 1,-10 20-16,-18 18 16,-29-9-1,-37 19-15,-19 9 16,-18 10-1,-39-1-15,-18 1 16,-29-1 0,-55 1-16,-20-29 15,-28-18 1,-28-19-16,-10-38 16,-9-37-1,0-29 1,0-18-16,29-38 15,8-18 1,29-29-16,75 57 16</inkml:trace>
  <inkml:trace contextRef="#ctx0" brushRef="#br2" timeOffset="-14414.26">6152 6185 0,'0'0'0,"0"0"16,10 0-1,-1-19-15,19-9 16,29-10-1,37-18-15,57 0 16,55-20 0,39 11-16,9 18 15,9 0 1,-9 0-16,-9 10 16,0 8-1,9 20-15,0 9 16,9 9-1,0 20-15,-9-1 16,0 0 0,-9 0-16,-38 0 15,-19 10 1,-28-1-16,-19 10 16,-18 0-1,-11 0 1,-27 0-16,-19 0 15,-10 0 1,-18 0-16,0-1 16,-20 1-1,-18 0-15,-9 10 16,-19 8 0,-38 10-16,-47 10 15,-66 18 1,-56-9-16,-38 0 15,-9-19 1,9-19-16,-9-9 16,-19 0-1,19-19 1,9-9-16,28-19 16,-9-10-1,-9-8-15,28-1 16,28 0-1,19-19-15,18 1 16,29-1-16,19 1 16,28-1-1,19-9 1,28 10-16,18-1 16,1 1-1,19 9-15,-1 0 16,10-1-1,0 1-15,10 10 16,-1 8 0,1 1-16,-1-1 15,-9 1 1,0 9 0,0 0-16,0 0 15</inkml:trace>
  <inkml:trace contextRef="#ctx0" brushRef="#br2" timeOffset="-13665.58">1712 5284 0,'28'0'0,"57"0"0,47 9 16,-1 29-1,1 18-15,-28 19 16,-29 19 0,-28 37-16,-28 10 15,-47 19 1,-38 8-16,-75-8 16,-38-29-1,-38-46-15,1-48 16,0-37-1,28-37 1,37-29-16,29-28 16,56 0-1,19-18-15,84-66 16,255-132 0,84 28-16</inkml:trace>
  <inkml:trace contextRef="#ctx0" brushRef="#br2" timeOffset="-6975.08">6322 11833 0,'0'0'0,"0"0"16,0 0-1,0 0-15,9 0 16,1 0-1,8-19-15,11 0 16,27-18-16,29-1 16,28-18-1,18 0 1,20-10-16,9 19 16,19 0-1,27 10-15,20 8 16,-9 20-1,-29 0-15,-19 9 16,-9 9 0,19 0-16,-10 1 15,10-1 1,0 1-16,-38 18 16,-10 0-1,1 0-15,-19 9 16,-19 10-1,-19 0-15,-18 0 16,-20-9 0,1-1-16,-19 1 15,0-1 1,-19 10 0,-10 0-16,-18 0 15,-28 28 1,-67 28-16,-46 19 15,-29 19 1,-18 0-16,-19-19 16,-10-19-1,-9-28-15,10-28 16,-1-38 0,-9-18-16,19-10 15,0-28 1,0-9-16,9 0 15,28-10 1,48 10-16,18 9 16,38 0-1,37 19 1,20 0-16,18-1 16,10 1-1,18-9-15,19-20 16,10 1-1,9-10-15,38 10 16,-29 28 0</inkml:trace>
  <inkml:trace contextRef="#ctx0" brushRef="#br2" timeOffset="-4582.67">1063 12011 0,'0'0'0,"9"0"16,1-9 0,18-10-1,19-9-15,10 0 16,-10-1-16,9 1 15,10 9 1,9 10-16,10 0 16,-19 18-1,28 19-15,-19 29 16,10 8 0,-38 29-16,0 9 15,-19 10 1,-9-10-16,-19-9 15,-19-19 1,-19 0-16,1-19 16,-29 1-1,-19-20-15,-28-18 16,-28-19 0,0-9-1,0-20-15,47 1 16,28-9-1,28-1-15,1-18 16,27-29 0,48-46-16,56-188 15</inkml:trace>
  <inkml:trace contextRef="#ctx0" brushRef="#br2" timeOffset="14601.09">6378 7282 0,'0'0'0,"0"0"0,0 0 16,10 0 0,-1-9-16,0 0 15,10-1 1,9 1-16,29-10 15,18 0 1,10 0-16,18-9 16,1 0-1,9 0-15,0 9 16,9 10 0,0-1-16,10 1 15,9 9 1,10 0-16,-10 0 15,0 0 1,9 0-16,-9 0 16,10 0-1,18-9-15,-18 9 16,-1 0 0,20 9-1,-10 0-15,-1 1 16,1-10-1,-9 0-15,-10 0 16,0 0 0,-19-10-16,-18 1 15,-10 9 1,0-9-16,-19-1 16,-9 10-1,-9 0-15,-20 0 16,1 0-1,-1-9-15,-8 0 16,-1-1 0,-9 1-16,0-1 15,-1-8 1,1-1-16,-9 0 16,-1 0-1,-9-9-15,0-9 16,0-1-1,-9 1 1,-10-20-16,0 1 16,10 9-1,-10 0-15,0 0 16,0 0 0,0 10-16,0-1 15,-9-9 1,-9 10-16,-1-1 15,-9-9 1,-9 10-16,-1-1 16,-18 1-1,-10 9-15,-9 0 16,-9-1 0,-10 20-1,-19-10-15,-9 10 16,9 0-16,0-10 15,1 0 1,-10 10-16,9-1 16,-9 1-1,0 9 1,0 0-16,-10 0 16,1 9-1,-10 1-15,0-10 16,9 9-1,10-9-15,-9 0 16,8 9 0,11 1-16,-1 9 15,10 9 1,18 0-16,10 0 16,10 0-1,18 0-15,0 0 16,9 1-1,10-1-15,10 0 16,9 0 0,-1 0-16,1 0 15,9 0 1,0 1 0,10-1-16,0 0 15,9 0 1,0 0-16,0 0 15,9 0 1,0 10-16,1-10 16,-1 0-1,1 0-15,18 19 16,0 0 0,10-9-16,-10-1 15,19 10 1,0 0-16,0 0 15,10 9 1,8-9-16,29 10 16,10-11-1,9-8-15,19 9 16,9-10 0,-10 1-1,1-10-15,19-9 16,-20 0-1,10-1-15,10 1 16,-19-19 0,9 0-16,9 10 15,1-10 1,9 0-16,9 0 16,-18-10-1,-10 10-15,0-9 16,-10-1-1,11 1-15,-1-10 16,-10 0 0,-18 1-16,10-10 15,-11-10 1,-17 1-16,-1-1 16,-10-9-1,-8-9-15,-1-10 16,-19 10-1,-9-10 1,-9 0-16,-19-9 16,0 10-1,-19-1-15,-19 0 16,-10 1 0,-18-1-16,-28-9 15,-38 0 1,-47-10-16,-9 10 15,0 10 1,18 18-16,-9 9 16,-9 10-1,0 0-15,-20 19 16,-18-1 0,-9 10-16,9 10 15,0-1 1,0 0-16,10 10 15,-1 0 1,10 9-16,-19 0 16,9 10-1,1 9-15,9 0 16,18 18 0,20-8-1,75-29-15</inkml:trace>
  <inkml:trace contextRef="#ctx0" brushRef="#br2" timeOffset="22101.76">3067 7339 0,'0'0'16,"0"0"-16,-19 0 15,0 0-15,0 0 16,10 0-1,0 0-15,9 0 16,9 0 0,19 0-16,47-19 15,95-9 1,93-29 0,38 1-16,19 0 15,9 9 1,10 0-16,-38 28 15,-38 10 1,-46-1-16,-67 20 16,-37-1-1,-38-9-15,-37 0 16,-19 0 0,-19 0-16,0 0 15,-9 0 1,-20 0-16,-18 0 15,-56 0 1,-57 10-16,-122-1 16,-104 19-1,-56 0-15,-10 10 16,38-10 0,160-19-16,141-9 15,57 0 1,18 0-16,10 0 15,9 10 1,10-10-16,-1 0 16,10 0-1,19 9 1,75 0-16,170-9 16,121-18-1,-18-1-15,-19 10 16,1 9-1,-39 9-15,-56-9 16,-28 0 0,-48 0-16,-36 0 15,-58-9 1,-27-1-16,-20 1 16,-18-1-1,-9 1-15,-10 9 16,-10 0-1,-75-28-15,-216 0 16,-160 9 0,19 19-16,85 9 15,56 1 1,0-1 0,9 19-16,48 10 15,37 9 1,56-10-16,48 1 15,46-19 1,29-1-16,19-8 16,-1-10-1,20 9-15,37 0 16,65 1 0,95-10-16,76-10 15,27-8 1,19 8-16,10 1 15,0-10 1,-48 0-16,-37 1 16,-37-1-1,-39-9 1,-46 0-16,-47-1 16,-29 1-1,-18-9-15,-1-1 16,-18-9-1,0-9-15,-19-19 16,-19-10 0,-9-27-16,-19-29 15,-19-18 1,-18-20-16,-20-8 16,-28 8-1,-28 11-15,-18 27 16,-20 38-1,19 46-15,10 39 16,47 27 0,18 0-16,20 20 15,8-1 1,1 9-16,0-9 16,-10 0-1,-28 19 1,-28 0-16,-9-9 15,9 9 1,9 0-16,28 0 16,20-1-1,18 11-15,9-10 16,10-10 0,19 1-16,0-1 15,9-9 1,0 1-16,0-1 15,-9 19 1,0 0-16,0 18 16,18 1-1,1 9-15,18 0 16,10 0 0,9 0-16,10 0 15,0-19 1,9 1-16,0 8 15,9 1 1,19 9 0,20 10-16,46 18 15,28-9 1,19-19-16,28-10 16,20-18-1,8-28-15,20-19 16,-10-19-1,-10-18-15,1-20 16,-10-18 0,-37 19-16,-57 9 15,-19 10 1,-28 9-16,-19-1 16,-18 11-1,-20-11-15,1 1 16,-10-9-1,-9-1-15,-10-18 16,-18-19 0,-38-10-16,-47-36 15,-75-39 1,-57-28-16,-28 10 16,56 37-1,48 38 1,18 9-16,-9 19 15,9 38 1,-9 9-16,-28 18 16,-19 1-1,-38 9-15,0 9 16,29 1 0,37 18-16,19 19 15,9 18 1,10 29-16,9 9 15,28 10 1,0 9-16,19 9 16,10-18-1,18-1-15,20-18 16,18 0 0,28-9-1,0-39-15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5:36:43.48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3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12T15:39:49.299"/>
    </inkml:context>
  </inkml:definitions>
  <inkml:trace contextRef="#ctx0" brushRef="#br0">1543 2225 0,'0'0'0,"0"0"0,9 0 16,-9-9-1,28-10-15,10 0 16,19 0 0,46 10-16,19 0 15,29-1 1,28 10-16,18 0 15,10-9 1,0 0-16,-28-1 16,-10 1-1,-28 9-15,-28 9 16,-28 1 0,-10-10-16,-28 0 15,-9 0 1,-19 0-16,-1 0 15,-18 0 1,0 0-16</inkml:trace>
  <inkml:trace contextRef="#ctx0" brushRef="#br0" timeOffset="521.49">3923 1991 0,'0'0'0,"0"9"16,0 0-1,0 20-15,-10-1 16,1 0-1,9-9-15,0-1 16,-9 1 0,9-10-16,0-9 15,0 0 1,0 0 0,0-9-16,-10-10 15,1-18 1,9-19-16,9-1 15,1 10 1,8 10-16,1 9 16,10-1-1,-1 20-15,9 9 16,10 9 0,0 20-16,0 18 15,-9-1 1,-19 1-16,-19 0 15,-28 19 1,-29 0-16,-46 9 16,37-47-1</inkml:trace>
  <inkml:trace contextRef="#ctx0" brushRef="#br0" timeOffset="1151.17">1552 846 0,'0'0'0,"10"0"0,-1 0 16,29 0-16,9 0 16,19 9-1,-1 1 1,11-1-1,-29 0-15,9 1 16,-18-1-16,-1 1 16,-18 18-1,0 9-15,0 29 16,0 18 0,-19 10-16,-10 0 15,1-9 1,-10-10-16,0 0 15,0-19 1,19-19-16,-28 1 16,19-29-1</inkml:trace>
  <inkml:trace contextRef="#ctx0" brushRef="#br0" timeOffset="1354.97">1552 1362 0,'0'0'0,"28"-19"0,85-9 16,28 0-1,38 0-15,9 0 16,29 9-1,131 0-15</inkml:trace>
  <inkml:trace contextRef="#ctx0" brushRef="#br0" timeOffset="3117.01">2587 677 0,'0'0'0,"0"0"0,0 0 16,0 0 0,-9 0-16,-1 0 15,1 0 1,9 0-16,0 9 15,9 20 1,19 18-16,19-1 16,1 11-1,-1-1-15,-10 0 16,-18-18 0,0-1-16,0 1 15,-19-10 1,0-9-16,-10 0 15,1-10 1,-1-9 0,10 0-16,0 0 15,-9-19 1,18-9-16,10-19 16,9-19-1,19 1-15,1-1 16,-11 19-1,1 19-15,-19 9 16</inkml:trace>
  <inkml:trace contextRef="#ctx0" brushRef="#br0" timeOffset="4117.71">2079 1146 0,'19'0'0,"84"-19"0,76-18 15,28-10 1,-28 0-16,-48 0 15,-55 19 1,-29 0-16,-19 18 16,-28-8-1,-56-1-15,-104 19 16,-76 37 0,11 39-16,65 8 15,75-9 1,38-19-16,28-9 15,19-28 1</inkml:trace>
  <inkml:trace contextRef="#ctx0" brushRef="#br0" timeOffset="4719.35">1082 2591 0,'0'0'15,"0"0"-15,0 0 16,0 0-16,0 9 15,9 10 1,1 38-16,-1 18 16,-9 18-1,0-18 1,0 1-16,0-11 16,0-9-16,0-18 15,0-10 1,0-18-16</inkml:trace>
  <inkml:trace contextRef="#ctx0" brushRef="#br0" timeOffset="5316.65">1722 2732 0,'0'0'0,"0"9"16,-10 10-16,-27 18 15,8 10 1,1 0-16,19-9 16,-1-1-1,20-8-15,-1-11 16,0 1-1,20-19-15,8-9 16,1-29 0,28-28-16,0-9 15,-38-9 1,10 28-16,-10 9 16,0 9-1,0 10 1,0 19-16,10-1 15,0 20 1,-1 8-16,10 11 16,-18 18-1,8 9-15,-18 0 16,0 0 0,0-18-16,9-1 15,0-8 1,0-11-16,1-18 15,-1 0 1,0-18-16,-9-11 16,0-8-1,-29-19-15,-18-19 16,-47 9 0,28 28-1</inkml:trace>
  <inkml:trace contextRef="#ctx0" brushRef="#br0" timeOffset="5787.06">2766 2741 0,'0'0'0,"0"0"0,0 10 15,0-1-15,-10 10 16,1-1 0,18 11-1,1-11-15,-1 1 16,19 0 0,1-10-16,-1-9 15,9-18 1,-18-1-16,0-19 15,-19 1 1,-9-10-16,-29 0 16,-9 19-1,-38 18-15,38 10 16</inkml:trace>
  <inkml:trace contextRef="#ctx0" brushRef="#br0" timeOffset="6370.27">3199 2619 0,'0'0'0,"0"0"15,9 0-15,10 0 16,9 0 0,0 0-16,19 10 15,10 18 1,-10 0-16,-10 0 16,-8 10-1,-11-1-15,-18 1 16,0-1-1,-9-18-15,0 0 16,-1-19 0,10 0-1,0 0-15,-9-19 16,18-28 0,1-19-16,18-18 15,19-1 1,9 10-16,1 19 15,-1 28 1,-28 19-16</inkml:trace>
  <inkml:trace contextRef="#ctx0" brushRef="#br0" timeOffset="7067.46">4130 2591 0,'0'0'0,"0"0"15,0 0 1,-19 9-16,0 1 16,-18 18-1,8 19-15,1 0 16,19 0-1,-1-10-15,20-9 16,-1-9 0,1-9-16,18-10 15,0-19 1,19-19-16,-9-18 16,-1-10-1,-8 19-15,-11 19 16,-8 19-1,-10-1-15,0 10 16,9 10 0,1-1-1,18 19-15,0 10 16,-9-1 0,0-8-16,-1-11 15,1 1 1,-9-10-16,-1-9 15,0 0 1,1 0-16,-10-9 16,9 9-1,1 9-15,-1 1 16,19 9 0,1 9-16,8-9 15,-9-1 1,1-18-16,-1 0 15,-9-18 1,-1-20-16,1-18 16,-9-1-1,-10-8-15,-10 8 16,10 20 0,0 18-16</inkml:trace>
  <inkml:trace contextRef="#ctx0" brushRef="#br0" timeOffset="7399.44">5193 2478 0,'0'0'0,"0"0"0,-19 10 15,0-1-15,-9 1 16,0 8 0,9 11-16,10-1 15,-1 0 1,20 19-16,8 0 16,11 0-1,-11-10-15,1 1 16,0-1-1,-19-9-15,0 0 16,-28 1 0,-29-1-16,20-9 15</inkml:trace>
  <inkml:trace contextRef="#ctx0" brushRef="#br0" timeOffset="8566.6">6839 2469 0,'0'0'0,"0"9"0,0 29 16,0 37-1,0 28-15,0 38 16,0 47-1,0 37-15,-9 19 16,18 37 0,-9 1-16,-9 9 15,-10-1 1,0-27-16,0-28 16,1-29-1,-1-18-15,0-19 16,9-29-1,1-27-15,9-29 16,0-18 0,0-28-16,0-20 15,0-8 1,0-10-16,0-10 16</inkml:trace>
  <inkml:trace contextRef="#ctx0" brushRef="#br0" timeOffset="9572.02">6773 2535 0,'0'0'0,"0"0"0,19 0 16,28-19 0,57 0-16,74-9 15,86-9 1,84 8-1,38 20-15,-1 9 16,-18 9-16,-19 1 16,-18-1-1,-29 10 1,-47-10-16,-19 1 16,-47-10-1,-38 0-15,-27 0 16,-39-10-1,-18 1-15,-19 0 16,-9-1 0,-19 10-16,-10 0 15,-9 0 1,0 0-16,0 10 16,0 18-1,0 28-15,-19 28 16,0 29-1,-9 37-15,-9 19 16,8 47 0,1 28-16,0 9 15,9 10 1,10 0-16,-1-1 16,1-18-1,9-9 1,0-29-16,0-18 15,0-19 1,9-29-16,-9-18 16,0-18-1,-9-29-15,0-19 16,-10-9 0,-10-10-16,-8 1 15,-20-19 1,-27-1-16,-57-8 15,-38-10 1,-37-10-16,-48-18 16,-56 0-1,-37 9-15,9 1 16,0 8 0,-10 1-16,10 9 15,56 0 1,48-10-1,46 10-15,29 0 16,37-9 0,38 9-16,38 0 15,9 0 1,18 0-16,20 0 16,9 0-1,0 0-15</inkml:trace>
  <inkml:trace contextRef="#ctx0" brushRef="#br0" timeOffset="10137.92">7855 3520 0,'0'0'0,"-9"0"15,-10-9 1,-9-1-16,-10 20 16,10-1-1,0 0-15,-1 19 16,20 1 0,0-1-16,18 9 15,19 10 1,29 0-16,9 9 15,9 1 1,-9-10-16,-10 0 16,-18-1-1,-1 1 1,-18 0-16,-19 0 16,-28 19-1,-47 18-15,-48-9 16,-27-18-1,18-29-15,29-19 16,9-9 0,56 0-16</inkml:trace>
  <inkml:trace contextRef="#ctx0" brushRef="#br0" timeOffset="10537.03">8533 3210 0,'0'0'0,"0"0"16,0 10-16,0 8 16,0 29-1,0 38-15,-10 46 16,1 29 0,-1-10-16,1 0 15,-1-19 1,-8-9-16,-1-28 15,0-19 1,10-19-16,-1-9 16,1-19-1,-1-9-15,1-19 16</inkml:trace>
  <inkml:trace contextRef="#ctx0" brushRef="#br0" timeOffset="10768.34">8100 3736 0,'0'0'0,"0"0"0,9 0 16,10-10 0,19-8-1,37-1-15,10 9 16,18 1-1,10 0-15,0 9 16,-29 9 0,-55-9-16</inkml:trace>
  <inkml:trace contextRef="#ctx0" brushRef="#br0" timeOffset="11102.31">8683 3905 0,'0'0'0,"0"0"16,0 9-1,-9 19-15,-1 0 16,1 19-16,18 10 16,10-11-1,9 11-15,0-20 16,20 1-1,-11-19 1,1-19-16,-1 0 16,1-19-1,-10-9-15,-9-19 16,0-10 0,-10 1-16,-9 0 15,0 18 1,-9 20-16</inkml:trace>
  <inkml:trace contextRef="#ctx0" brushRef="#br0" timeOffset="11766.86">9088 4036 0,'0'0'0,"0"0"0,0 9 15,0 10 1,9 9-16,0 19 16,1 0-1,-1 0-15,1-9 16,-1-1-1,-9-18-15,0 0 16,0-19 0,0 0-16,9-10 15,1-18 1,-1-19-16,10-28 16,0 9-1,9 10-15,-9 19 16,0 8-1,0 20-15,9 0 16,0 18 0,0 0-1,-9 20-15,0-1 16,0 0-16,-1 9 16,-8-18-1,-10 0 1,0-10-16,0-9 15,0 0 1,9 0-16,1-18 16,-1-20-1,0 10-15,10 0 16,0 9 0,-9 10-16,8-1 15,11 20 1,-1 18-16,0 0 15,0 19 1,-9 0-16,-10-19 16</inkml:trace>
  <inkml:trace contextRef="#ctx0" brushRef="#br0" timeOffset="12131.91">9878 3952 0,'0'0'0,"0"0"15,0 0-15,0 9 16,0 19-1,0 28-15,9 19 16,-9 38 0,10 9-1,-1 19-15,-9-1 16,0 1-16,0-19 16,0-19-1,-9-18-15,-1-10 16,1-19-1,-1-18 1,1-20-16,0-18 16</inkml:trace>
  <inkml:trace contextRef="#ctx0" brushRef="#br0" timeOffset="12403.94">9887 4149 0,'0'0'0,"10"-10"0,-1-9 16,10-9-1,9 0-15,0 9 16,19 10 0,0 18-16,-9 1 15,0 18 1,-20 0-1,1 0-15,-19 0 16,-28 19-16,-38 19 16,-37-10-1,46-28 1</inkml:trace>
  <inkml:trace contextRef="#ctx0" brushRef="#br0" timeOffset="12699.29">10461 3717 0,'0'0'0,"0"0"15,0 9-15,0 29 16,0 18 0,0 38-16,0 28 15,0 28 1,-9 10-16,-1-20 16,1-74-1</inkml:trace>
  <inkml:trace contextRef="#ctx0" brushRef="#br0" timeOffset="13571.13">8194 6072 0,'0'0'0,"0"0"0,0 0 15,0 0 1,0 0-16,0 0 16,0 9-1,0 10-15,0 19 16,0 37 0,0 28-16,9 9 15,-9 1 1,10-10-16,-10-18 15,0-10 1,0-10 0,0-18-16,0-9 15,0-1-15,0-18 16,0-9 0,0-10-16,0 0 15</inkml:trace>
  <inkml:trace contextRef="#ctx0" brushRef="#br0" timeOffset="13983.27">7808 6757 0,'0'0'0,"0"0"15,0 0-15,0 0 16,10 9 0,-1 19-16,19 19 15,0 19 1,10 0-16,0 9 16,-1-19-1,1 0-15,0-18 16,-1-10-1,-9-9 1,1-19-16,8 0 16,10-19-16,0-19 15,10-18 1,-1 0 0,-18 0-16,-1-1 15,-8 10 1,-10 19-16,-10 9 15</inkml:trace>
  <inkml:trace contextRef="#ctx0" brushRef="#br0" timeOffset="15416.64">2841 8014 0,'0'0'0,"0"9"16,0 10-1,-19 19-15,-9 27 16,-19 20-16,-19 18 16,-28 10-1,9-19 1,20-19-16,-1-19 15,19-19 1,0-18-16,18 0 16,1-19-1,9-9-15,-18-20 16,8-18 0,20-28-16,0 0 15,18 0 1,0 0-16,20 10 15,8 18 1,-18 19-16,28-1 16,10 20-1,18 18-15,19 29 16,9 18 0,1 29-16,-10 8 15,-9 1 1,-29-19-1,1 0-15,-20-18 16,-18-10 0,0-10-16,9 1 15,-19-20 1</inkml:trace>
  <inkml:trace contextRef="#ctx0" brushRef="#br0" timeOffset="16399.9">1929 8624 0,'0'0'0,"9"0"16,19 9-16,38 1 16,0-10-1,37-19-15,1-9 16,18-19-1,-9 0-15,-28-9 16,-10-1 0,-28 1-1,-19 9-15,-18 0 16,-20 10 0,-27 9-16,-39 9 15,-37 19 1,10 37-16,9 10 15,28 0 1,19 0-16,19 9 16,18-27-1</inkml:trace>
  <inkml:trace contextRef="#ctx0" brushRef="#br0" timeOffset="18100.05">4506 7742 0,'0'0'0,"0"0"0,0 0 15,0 0-15,10 9 16,-10 1 0,0 18-16,0 19 15,-19 28 1,0 19-16,0 0 16,0-1-1,-9 11-15,19-11 16,-1-18-1,20-18-15,-1-1 16,19-18 0,10-1-1,18-18-15,10 0 16,9-19 0,1 0-16,-1-19 15,-19 0 1,-27 10-16</inkml:trace>
  <inkml:trace contextRef="#ctx0" brushRef="#br0" timeOffset="18318.15">4337 7826 0,'0'0'0,"0"0"0,9 0 15,19-18 1,10-1-16,19-9 16,18 9-1,19 10 1,0-1-16,-19 20 16,-37-10-1</inkml:trace>
  <inkml:trace contextRef="#ctx0" brushRef="#br0" timeOffset="18500.31">4290 8258 0,'0'0'0,"0"0"0,9 0 16,1 0-1,18 0-15,38 0 16,47 0-1,56-9-15,160-10 16</inkml:trace>
  <inkml:trace contextRef="#ctx0" brushRef="#br0" timeOffset="18933.3">5155 7995 0,'0'0'0,"0"0"15,0 0 1,0-18-16,0-1 16,10 0-1,-1 0-15,19 10 16,10 0 0,18 9-16,10 9 15,0 19 1,0 0-16,-10 28 15,-9 10 1,-37 9-16,-20 10 16,-18-20-1,-9-18-15,8-19 16,1-9 0,9-19-16,10-9 15,-1-19 1,10-29-16,19-27 15,10-10 1,18 10 0,0 27-16,0 10 15,0 19 1,0 19-16,-19 0 16</inkml:trace>
  <inkml:trace contextRef="#ctx0" brushRef="#br0" timeOffset="19287.47">5861 7902 0,'0'0'0,"0"0"0,0 0 15,9 0 1,19-10-16,1 1 16,18-1-1,19 20-15,-10 9 16,10 9-1,-10 19 1,-9 9-16,-18 0 16,-20 0-16,-9 1 15,-19-20 1,-9-9-16,0-9 16,-1-19-1,1 0-15,9-19 16,10-9-1,0-19 1,27-18-16,11-10 16,18 9-1,19 10-15,-29 28 16</inkml:trace>
  <inkml:trace contextRef="#ctx0" brushRef="#br0" timeOffset="20016.82">6999 8061 0,'0'0'0,"0"0"16,-9 9 0,-10 1-16,-19 9 15,1 9 1,-10 19-16,9 0 15,10-1 1,18-8 0,20-1-16,-1-18 15,10 0 1,9-19-16,0 0 16,10-19-1,0 0-15,-20-18 16,1-10-1,-19-9-15,-9-1 16,-1 11 0,1-1-16,0 0 15,18 9 1,0-9-16,20 0 16,-1-9-1,19 0-15,0 9 16,-9 0-1,-1 0-15,-18 19 16,-19 0 0,0 9-1,-28-9-15,-38 0 16,-19 18 0,1 20-16,8-1 15,20 19 1,18 0-16,20 10 15,8 9 1,20 0-16,27 18 16,20 1-1,8 9-15,11 0 16,-1 10 0,-19-10-16,-18-10 15,-10 10 1,-9 0-16,-19-18 15,9-10 1,1-10-16,-10-18 16</inkml:trace>
  <inkml:trace contextRef="#ctx0" brushRef="#br0" timeOffset="21971.42">3330 9590 0,'0'0'0,"0"0"0,0 10 16,10 8 0,-1 20-1,0 18-15,1 29 16,-10 18-1,0 10-15,0-20 16,0 1 0,0-19-16,0-18 15,0-1 1,0-19-16,0-18 16,0 0-1,0-10-15,0-9 16,-10 0-1</inkml:trace>
  <inkml:trace contextRef="#ctx0" brushRef="#br0" timeOffset="22233.27">2897 9637 0,'0'0'0,"10"0"15,9 0-15,37-19 16,38 1 0,29 8-1,18 1-15,-10 18 16,1 1 0,-19-10-16,-19 9 15,-28 0 1,-10 1-16,-37-10 15</inkml:trace>
  <inkml:trace contextRef="#ctx0" brushRef="#br0" timeOffset="22599.49">4299 9825 0,'0'0'0,"0"0"16,0 0 0,0 0-16,0 9 15,-19 1 1,1 18-16,-1 9 16,-9 20-1,-1 8-15,10 1 16,10 9-1,0 0-15,18-19 16,0-9 0,20-9-16,8-1 15,29 1 1,9-19-16,10-19 16,0-10-1,-10-8-15,-19-1 16,-37 0-1</inkml:trace>
  <inkml:trace contextRef="#ctx0" brushRef="#br0" timeOffset="22866.39">4158 9769 0,'0'0'0,"9"0"0,1-10 16,18-9-1,29 1-15,27-20 16,20-9 0,18 10-16,-19 9 15,-18-1 1,-19 20-16,-19 9 15,-38 0 1</inkml:trace>
  <inkml:trace contextRef="#ctx0" brushRef="#br0" timeOffset="23052.36">4215 9966 0,'0'0'0,"0"0"0,0 0 16,9 0-16,19 0 16,29 0-1,74 0 1,95-19-16,141-9 16</inkml:trace>
  <inkml:trace contextRef="#ctx0" brushRef="#br0" timeOffset="27483.24">4412 11401 0,'0'0'0,"0"0"0,0 10 16,-19 27-1,-9 38-15,-19 28 16,-19 19 0,-19-9-16,-9-10 15,0-9 1,10-28-16,-1-20 16,19-17-1,19-20-15,0-9 16,9-19-1,1-9-15,9-9 16,9-20 0,9 1-16,10 9 15,10 0 1,-1 19-16,10 0 16,0 18-1,9 1-15,19 18 16,19 10-1,0 9 1,9 19-16,0 19 16,-9 9-1,-9-9-15,-20-10 16,1 0 0,-1-18-16,-8-1 15,8-8 1,10-11-16,-18-8 15</inkml:trace>
  <inkml:trace contextRef="#ctx0" brushRef="#br0" timeOffset="27700.27">4713 11936 0,'0'0'0,"0"0"0,0 0 15,10 0 1,8-9 0,20-10-16,18 0 15,10 0-15,19 0 16,9 10 0,-9 0-1,-48 9-15</inkml:trace>
  <inkml:trace contextRef="#ctx0" brushRef="#br0" timeOffset="27888.58">4619 12161 0,'0'0'0,"0"0"15,0 0-15,9 0 16,10 0-1,47-19-15,85-9 16,112-9 0,123-10-16</inkml:trace>
  <inkml:trace contextRef="#ctx0" brushRef="#br0" timeOffset="29399.74">6679 10838 0,'0'0'0,"0"0"15,0 10-15,0 18 16,0 19 0,0 9-16,0 10 15,-9 18 1,-1-9-1,1 0-15,9-9 16,0-10-16,0 0 16,0-27-1</inkml:trace>
  <inkml:trace contextRef="#ctx0" brushRef="#br0" timeOffset="29650.34">6162 11823 0,'0'0'0,"0"0"0,9 0 15,10 0 1,38-18-16,37-1 16,28 0-1,28-9-15,1 0 16,-10 0-1,-28 18-15,-28 1 16,-29 9 0,-18 9-16,-29-9 15</inkml:trace>
  <inkml:trace contextRef="#ctx0" brushRef="#br0" timeOffset="30102.22">6548 12095 0,'0'0'0,"0"0"16,9 0 0,19 0-16,0 10 15,19-1 1,10 1-16,-10 8 15,-9 10 1,-10 1-16,-9-1 16,-19 0-1,-19 19-15,-19 0 16,-18-10 0,-1 1-16,20-10 15,8-9 1,20-10-16,0-9 15,9 0 1,18 0-16,20 0 16,37 0-1,29 0 1,9 0-16,0 0 16,-19 0-1,0-9-15,-28-1 16,-19 1-1,-29 0-15</inkml:trace>
  <inkml:trace contextRef="#ctx0" brushRef="#br0" timeOffset="30455.3">7742 10622 0,'0'0'0,"0"0"0,0 0 16,0 10-16,0 18 16,0 38-1,-9 46 1,9 20-16,0 8 15,0 1 1,9-10-16,1-9 16,-1-9-1,19-19-15,1-19 16,-1-19 0,0-18-16,0-10 15,-18-19 1</inkml:trace>
  <inkml:trace contextRef="#ctx0" brushRef="#br0" timeOffset="30916.54">8062 11317 0,'0'0'0,"0"0"0,0-10 16,0 10-16,0-9 15,0 9 1,0 0-16,10 9 15,-1 10 1,0 19-16,10 9 16,-9 9-1,-1-19 1,-9-9-16,0-9 16,0 0-1,0-19-15,0 0 16,0 0-1,9-9-15,1-20 16,9-27 0,-1 9-16,1 19 15,0 0 1,0 9-16,0 10 16,9-1-1,0 20-15,0-1 16,1 19-1,-1 19-15,-9 19 16,-1 9 0,-18 0-16,0 0 15,0-37 1</inkml:trace>
  <inkml:trace contextRef="#ctx0" brushRef="#br0" timeOffset="31484.18">9059 10435 0,'0'0'16,"0"0"-16,0 19 15,-18 18-15,-20 38 16,-9 38-1,-10 37 1,1 28-16,9 0 16,19-9-16,18-19 15,20-18 1,27-1-16,20-9 16,27-9-1,20-20-15,9-27 16,-57-38-1</inkml:trace>
  <inkml:trace contextRef="#ctx0" brushRef="#br0" timeOffset="32703.88">9539 10397 0,'0'0'0,"0"0"16,0 0-1,0 10-15,0 18 16,-9 19-1,-1 18-15,10 20 16,0-10 0,0 0-1,0-19-15,0 0 16,-9-18-16,-1 0 16,10-10-1,0-19-15</inkml:trace>
  <inkml:trace contextRef="#ctx0" brushRef="#br0" timeOffset="32933.82">9718 10838 0,'0'0'0,"0"0"16,9 0-16,10 0 15,19-9 1,18-1-16,19 1 16,10 9-1,9 0 1,-19 0-16,1 0 16,-39 0-16</inkml:trace>
  <inkml:trace contextRef="#ctx0" brushRef="#br0" timeOffset="33200.93">10659 10463 0,'0'0'0,"0"0"0,0 0 16,0 0-1,0 0-15,0 0 16,0 9-1,0 29-15,0 18 16,0 10 0,-10 9-16,10 0 15,0-19 1,0 0-16,0-18 16,-9 0-1,-1-29-15</inkml:trace>
  <inkml:trace contextRef="#ctx0" brushRef="#br0" timeOffset="33401.32">10367 10444 0,'0'0'0,"0"0"0,9 0 15,20-9 1,18-1-16,18 1 15,1 0 1,-9-1-16,9 1 16,9 18-1,-28-9-15</inkml:trace>
  <inkml:trace contextRef="#ctx0" brushRef="#br0" timeOffset="33717.42">11308 10378 0,'0'0'0,"0"0"16,0 0-1,0 0-15,0 10 16,-19 9 0,0 9-16,0 19 15,0 9 1,10 10-1,0-1-15,18-8 16,0-1 0,20-9-16,-1-10 15,19 1 1,9-1-16,1-18 16,-1 0-1,1-19-15,-38 0 16</inkml:trace>
  <inkml:trace contextRef="#ctx0" brushRef="#br0" timeOffset="33919.93">11308 10425 0,'0'0'0,"0"0"15,0 0-15,0 0 16,0 0-1,0 0-15,9 0 16,19-9 0,10 0-16,9 9 15,9 0 1,-27 0 0</inkml:trace>
  <inkml:trace contextRef="#ctx0" brushRef="#br0" timeOffset="34116.76">11120 10641 0,'0'0'0,"0"0"15,9 0-15,10 0 16,28-9 0,28-10-16,38 10 15,9-1 1,1 1-16,-11 9 15,-65 0 1</inkml:trace>
  <inkml:trace contextRef="#ctx0" brushRef="#br0" timeOffset="34484.05">9511 11298 0,'0'0'0,"0"0"15,0 0-15,0 0 16,9 9-1,38 1-15,47 8 16,104 1 0,65-9-1,1-29-15,-20-9 16,-46 9-16,-19 0 16,-29 10-1,-37-1-15,-28 1 16,-29 9-1,-37 0-15</inkml:trace>
  <inkml:trace contextRef="#ctx0" brushRef="#br0" timeOffset="34850.01">10423 11504 0,'0'0'0,"0"0"16,0 0-16,0 0 15,0 0 1,0 10-16,0 18 15,0 9 1,0 20-16,0 8 16,0 10-1,0-9 1,0-10-16,0-9 16,-9-9-1,0-1-15,-1 1 16,1-29-1</inkml:trace>
  <inkml:trace contextRef="#ctx0" brushRef="#br0" timeOffset="35057.94">10028 11598 0,'0'0'0,"10"0"15,-1 0-15,19-9 16,29-10 0,9 10-16,28-1 15,37-9 1,29 10-16,151 0 16</inkml:trace>
  <inkml:trace contextRef="#ctx0" brushRef="#br0" timeOffset="35384">10903 11579 0,'0'0'0,"0"0"0,0 0 15,0 10 1,-9-1-16,-10 19 15,10 10 1,-1 9-16,1 18 16,-1-8-1,20-1-15,-1-9 16,1 0 0,18-10-16,0 1 15,19-19 1,0-1-1,10 1-15,8-19 16,-8-19 0,-29 10-16</inkml:trace>
  <inkml:trace contextRef="#ctx0" brushRef="#br0" timeOffset="35570.05">10922 11636 0,'0'0'0,"0"0"16,9 0-16,10-19 15,19 0 1,9 0-16,28-9 16,-28 19-1</inkml:trace>
  <inkml:trace contextRef="#ctx0" brushRef="#br0" timeOffset="35754.35">10960 11701 0,'0'0'0,"0"0"15,9 0 1,29 0-16,18 0 15,48-18 1,56-1-16,159-19 16</inkml:trace>
  <inkml:trace contextRef="#ctx0" brushRef="#br0" timeOffset="36087.12">11966 9816 0,'0'0'0,"0"0"0,10 0 16,-1 18-16,19 29 15,19 56 1,10 48 0,-10 46-16,-19 37 15,-19 1 1,-37-1-16,-38-9 16,-18 10-1,-48 9-15,-56 84 16</inkml:trace>
  <inkml:trace contextRef="#ctx0" brushRef="#br0" timeOffset="37532.48">1571 14638 0,'0'0'0,"0"0"0,0 0 16,0 0 0,0 0-16,0 0 15,0 0 1,0 0-16,9 9 15,1 10 1,-1 9-16,1 19 16,-10-9-1,0-1-15,0-9 16,0-9 0,0-19-16,0 0 15,0 0 1,0 0-16,0-28 15,0-28 1,9-19-16,0 9 16,10 0-1,0 19 1,9 19-16,-9 19 16,0 0-1,9-1-15,0 20 16,-9-1-1,0 19-15,0 0 16,9 0 0,-19 1-16,-9-1 15,0-10 1,0 1-16,0-19 16,0 0-1,0 0-15,0-9 16,10-10-1,18-18-15,0-1 16,19 0 0,0 10-16,-18 0 15,8 19 1,-9-1 0,-9 20-16,0-1 15,9 19 1,-18 10-16,-10 18 15,0 10 1,-10 0-16,10-1 16,-18-9-1,18-27-15</inkml:trace>
  <inkml:trace contextRef="#ctx0" brushRef="#br0" timeOffset="37785.17">2502 14507 0,'0'0'0,"0"0"0,0 9 15,-9 19 1,0 0-1,-1 19-15,1 0 16,-1 10 0,1-1-16,9-19 15,0-27 1</inkml:trace>
  <inkml:trace contextRef="#ctx0" brushRef="#br0" timeOffset="37966.67">2342 14235 0,'0'0'0,"0"0"0,0 0 16,0 0-16,0 0 16,0 0-1,10 9-15,9 0 16</inkml:trace>
  <inkml:trace contextRef="#ctx0" brushRef="#br0" timeOffset="38450.87">2512 14891 0,'0'0'0,"0"0"16,0 0-16,9 0 15,19-18 1,1-1-16,18 0 15,0-9 1,0-10-16,9-8 16,-18-11-1,-1 1-15,-18 9 16,0 0 0,-19 19-16,0 0 15,-9 9 1,-1 10-16,1-1 15,9 10 1,0 0-16,0 10 16,-10-1-1,10 10 1,10 9-16,18 0 16,0 10-1,1-10-15,8 9 16,1 1-1,-19-10-15,-1 0 16,-18 19 0,-9 9-16,-19 10 15,-19 0 1,0-19-16,0-10 16,18-18-1,11-10-15</inkml:trace>
  <inkml:trace contextRef="#ctx0" brushRef="#br0" timeOffset="38769.56">3932 14676 0,'0'0'0,"0"0"15,0 0-15,10 0 16,-1-10 0,19 1-16,1-1 15,-1 1 1,19 0-16,0-1 15,9 1 1,1 0 0,-20-1-16,-27 10 15</inkml:trace>
  <inkml:trace contextRef="#ctx0" brushRef="#br0" timeOffset="38939.08">3838 14798 0,'0'0'0,"0"0"16,0 0-16,19 0 16,19-10-1,18 1 1,48-10-16,93-9 16,170-19-1</inkml:trace>
  <inkml:trace contextRef="#ctx0" brushRef="#br0" timeOffset="39982.19">5541 14216 0,'0'0'0,"0"0"16,0 9-16,-9 29 15,-10 18 1,9 29 0,10 8-16,10-8 15,9-29 1,9-9-16,0-9 16,10-20-1,9-18-15,9-18 16,1-11-1,-1-18-15,-9-9 16,-9-10 0,-10 10-16,-9 9 15,-10 0 1,-9 19-16,0 0 16,0 19-1,0-1-15,0 10 16,0 10-1,10 8-15,8 20 16,11 9 0,8 9-16,1-18 15,9-1 1,0-9-16,0-9 16,-9 0-1,-1-19 1,1 0-16,-1-19 15,-8-9 1,-11-10-16,-18-27 16,-18-10-1,-1-10-15,-19 1 16,1 18 0,8 19-16,1 10 15,9 9 1,10 18-16,0 1 15</inkml:trace>
  <inkml:trace contextRef="#ctx0" brushRef="#br0" timeOffset="40703.53">6924 14741 0,'0'0'0,"0"0"15,0 0-15,0 0 16,0 10 0,-10-1-16,-8 19 15,-1 10 1,0 9-1,10-10-15,-1 1 16,1-1-16,9-18 16,9 0-1,10-10 1,9 10-16,0-19 16,10 0-1,-29-9-15</inkml:trace>
  <inkml:trace contextRef="#ctx0" brushRef="#br0" timeOffset="40964.87">6726 14460 0,'0'0'0,"0"0"16,0 0-1,0 0-15,0 0 16,0 0-1,10 0-15,-1 0 16,10 0 0,0 0-16,0 0 15,-1-10 1,-18 10 0,0 0-16,0 0 15,-28-9 1,9 9-16</inkml:trace>
  <inkml:trace contextRef="#ctx0" brushRef="#br0" timeOffset="41270.29">7084 15042 0,'0'0'0,"0"0"0,0 0 15,0 0-15,0 0 16,9 0 0,1-10-16,18 1 15,9-1 1,10 1-16,10-10 15,-1 10 1,-18-1 0,0 1-16,-29 0 15</inkml:trace>
  <inkml:trace contextRef="#ctx0" brushRef="#br0" timeOffset="41539.24">7291 14685 0,'0'0'0,"0"0"15,0 0 1,0 9-16,9 10 16,-9 19-1,10 37-15,-10 19 16,0-1-1,0 1-15,0-19 16,0-9 0,0-10-16,0-18 15,0-19 1</inkml:trace>
  <inkml:trace contextRef="#ctx0" brushRef="#br0" timeOffset="41855.62">7648 14685 0,'0'0'0,"0"0"16,0 0-16,0 9 15,0 10 1,0 37-16,0 19 16,0 19-1,10 10 1,-10-1-16,0-9 16,0-19-1,0-10-15,0-18 16,0-9-1,0-20-15</inkml:trace>
  <inkml:trace contextRef="#ctx0" brushRef="#br0" timeOffset="42173.15">7977 14263 0,'0'0'0,"0"0"0,10 0 16,-1-10-1,1 1-15,18 0 16,19-10 0,0 9-1,0 1-15,0 0 16,-28 9 0</inkml:trace>
  <inkml:trace contextRef="#ctx0" brushRef="#br0" timeOffset="42383.43">7865 14441 0,'0'0'0,"0"0"0,9 0 16,19 0-16,29 0 15,18 0 1,28 0-16,1 0 15,28-9 1,-67-1-16</inkml:trace>
  <inkml:trace contextRef="#ctx0" brushRef="#br0" timeOffset="43082.63">8739 13850 0,'0'0'0,"0"0"16,0 0-1,0 9-15,-18 29 16,-1 18-1,9 29-15,1 18 16,18 0 0,1-19-16,-1-27 15,10-10 1,0-19-16,0-9 16,0-10-1,9-9-15,0-9 16,0-10-1,0-19 1,-9 1-16,0-1 16,0 10-1,-10 0-15,-9 19 16,0-1 0,0 10-16,0 0 15,10 10 1,8 18-16,11 19 15,8-10 1,-8 1-16,-1-1 16,0-18-1,0 0-15,0-19 16,1-10 0,-1-18-16,0-19 15,0-18 1,-9-20-16,-19-9 15,-19 10 1,-9-1-16,-10 10 16,1 28-1,9 19-15,-1 19 16,1 18 0,9 29-1,10-10-15</inkml:trace>
  <inkml:trace contextRef="#ctx0" brushRef="#br0" timeOffset="43400.86">9680 14450 0,'0'0'0,"0"0"0,0 0 16,0 0-1,0 0-15,0 10 16,-9-1 0,-1 10-16,-8 18 15,8 10 1,1 10-16,9-10 15,9 9 1,1-9-16,18-10 16,-9 1-1,-10-29-15</inkml:trace>
  <inkml:trace contextRef="#ctx0" brushRef="#br0" timeOffset="43670.82">9492 14188 0,'0'0'16,"0"0"-16,0 0 15,0 0-15,9 0 16,10 0 0,10 0-16,8 0 15,10-19 1,-9 0-16,-10 10 15,-9-1 1,-19 1 0,0 0-16,-10-1 15,-18 1 1,9 0-16</inkml:trace>
  <inkml:trace contextRef="#ctx0" brushRef="#br0" timeOffset="44220.04">10169 14094 0,'0'0'0,"0"0"16,0 0-16,0 0 15,10 0 1,-1 0-16,1 0 15,18 0 1,0 0-16,0 0 16,1 0-1,-1 0-15,-9 0 16,-1 0 0,-8 0-1,-10 0-15,0 0 16,0 0-16</inkml:trace>
  <inkml:trace contextRef="#ctx0" brushRef="#br0" timeOffset="45137.46">10442 13972 0,'0'0'0,"0"0"0,-19 9 16,1 1 0,-20 8-16,10 11 15,0-1 1,9-9-1,9-1-15,1 1 16,-1-10 0,10 1-16,0-10 15,0 0 1,0 0-16,0 0 16,-18 0-1,-1 0-15,0 9 16,0 1-1,0-1-15,10 0 16,0 1 0,9-1-1,9 0-15,0-9 16,10 0-16,9 0 16,1-9-1,-11-10-15,1 1 16,-9-1-1,-10 0-15,0 10 16,0-1 0,0 10-16</inkml:trace>
  <inkml:trace contextRef="#ctx0" brushRef="#br0" timeOffset="45832.97">10753 14131 0,'0'0'0,"0"0"0,0 0 15,0 0 1,0 0-16,0 0 16,9 0-1,0 0-15,20 0 16,-1-9-1,0-10-15,10 1 16,-10-1 0,10-9-16,-20-1 15,1 11 1,0-10-16,-19-1 16,0 1-1,0 0-15,-19 0 16,0 19-1,1-1-15,-20 1 16,0 28 0,-18 18-16,9 10 15,19 19 1,-1-1-16,20 10 16,0-18-1,18-1 1,0 0-16,10-18 15,9-10 1,1-9-16,18 0 16,9-1-1,10-18-15,-10 0 16,1-18 0,-10-1-16,-9 0 15,-20 10 1</inkml:trace>
  <inkml:trace contextRef="#ctx0" brushRef="#br0" timeOffset="46531.31">10367 13428 0,'0'0'0,"0"0"15,0 0 1,9 0-16,10 0 15,19-10 1,18 1-16,20 0 16,-1-1-1,0 1 1,-9-1-16,-10 10 16,-9 0-16,-9 0 15,-10 0 1,-9 0-16,0 0 15,-10 0 1,-9 0-16,0 0 16,10 10-1,-10-10-15</inkml:trace>
  <inkml:trace contextRef="#ctx0" brushRef="#br0" timeOffset="48004.53">10743 13109 0,'0'0'0,"0"0"15,0 0-15,0 0 16,0 0 0,0 0-16,0 0 15,0 9 1,0 10-16,0 28 16,0 18-1,0 20-15,0-1 16,0-9-1,0 0-15,0 1 16,0-39 0</inkml:trace>
  <inkml:trace contextRef="#ctx0" brushRef="#br0" timeOffset="50016.5">11853 12912 0,'0'0'0,"0"0"15,0 0 1,0 9-16,0 19 16,-18 10-1,-20 18-15,-9 10 16,-10 9-1,-8 0 1,-1-19-16,19-18 16,0-20-16,18 1 15,1-19 1,0 0-16,9-9 16,0-10-1,10-18 1,0-1-16,18 0 15,0 1 1,1 9-16,-1 0 16,19 9-1,1 10-15,18-1 16,0 29 0,19 9-16,-1 19 15,1 0 1,0 9-16,-9 0 15,-20-9 1,1-9-16,-10 9 16,-9-28-1</inkml:trace>
  <inkml:trace contextRef="#ctx0" brushRef="#br0" timeOffset="50416.82">12267 13437 0,'0'0'0,"0"0"16,0 10-16,-9 18 16,-1 0-1,10 19-15,10-10 16,-1 1-1,1-1-15,-1-18 16,19 0 0,1 0-16,-1-1 15,-9-8 1</inkml:trace>
  <inkml:trace contextRef="#ctx0" brushRef="#br0" timeOffset="50670.18">12352 13193 0,'0'0'0,"0"0"0,0 0 16,0 0 0,0 0-16,9 0 15,1 0 1,-1-9-16,1-1 15,-10 1 1,0-10-16,0 1 16,-29-1-1,-46 9-15,28 10 16</inkml:trace>
  <inkml:trace contextRef="#ctx0" brushRef="#br0" timeOffset="51463.28">4666 12536 0,'0'0'0,"0"0"16,0 10-1,-19 18-15,-9 19 16,0 0 0,9 0-16,10-10 15,18 1 1,0-19-16,10-1 16,9 1-1,19-19-15,-28-9 16</inkml:trace>
  <inkml:trace contextRef="#ctx0" brushRef="#br0" timeOffset="51757.54">4657 12274 0,'0'0'0,"0"0"15,0 0 1,9 0-16,0 0 16,10 0-1,10 0-15,-1 0 16,-9-19 0,-1 0-16,1 0 15,-19 1 1,0-1-16,-19 0 15,-9 10 1,-38 9-16,19 9 16</inkml:trace>
  <inkml:trace contextRef="#ctx0" brushRef="#br0" timeOffset="53482.41">5532 16196 0,'0'0'0,"0"0"0,0 0 15,0 0 1,0 9-16,0 28 16,0 20-1,9 8-15,0 10 16,1-9-1,18-10-15,0-18 16,0-19 0,1 0-16,8-19 15,10-19 1,0 0-16,-9-9 16,0-10-1,-10 10-15,-9 0 16,-1 0-1,-8 18-15,-1 1 16,-9 0 0,0 9-16,10 0 15,-1 9 1,19 10-16,1 9 16,8-9-1,10 0-15,0-1 16,0-18-1,0 0-15,-9-18 16,0-1 0,-1-19-1,-18-9-15,0-9 16,-19 0 0,-10-10-16,-8 10 15,-1 18 1,0 10-16,0 19 15</inkml:trace>
  <inkml:trace contextRef="#ctx0" brushRef="#br0" timeOffset="53766.39">6802 16421 0,'0'0'0,"0"0"0,0 0 16,0 9-1,-19 19 1,0 10-16,-9 37 16,-1 9-1,20-9-15,0-18 16,9-10-1,0-10-15,9-18 16,0 0 0,-9-19-16</inkml:trace>
  <inkml:trace contextRef="#ctx0" brushRef="#br0" timeOffset="53953.72">6670 16252 0,'0'0'0,"0"0"0,0 0 16,0 0-16,0 0 15,0 0 1,9 0 0,1 0-16,-10 0 15,0 0-15</inkml:trace>
  <inkml:trace contextRef="#ctx0" brushRef="#br0" timeOffset="54193.88">6999 16683 0,'0'0'0,"0"0"16,0 0-16,10 0 15,-1 0 1,19-9-16,19 0 16,0-1-1,19-8-15,-9-1 16,-1 9 0,-37 1-16</inkml:trace>
  <inkml:trace contextRef="#ctx0" brushRef="#br0" timeOffset="54449.77">7366 16242 0,'0'0'0,"0"0"0,0 0 16,0 0-1,0 0-15,0 10 16,-19 9-1,0 18-15,-9 38 16,9 19 0,10 19-16,-10-1 15,10-9 1,-1-9-16,1-28 16,9-38-1</inkml:trace>
  <inkml:trace contextRef="#ctx0" brushRef="#br0" timeOffset="54817.33">7526 16355 0,'0'0'0,"0"0"0,0 9 15,-9 1 1,-1 18-16,1 0 15,-1 28 1,1 10-16,9 9 16,0 0-1,9 0-15,1 0 16,-1 0 0,-9-46-16</inkml:trace>
  <inkml:trace contextRef="#ctx0" brushRef="#br0" timeOffset="55290.25">4149 16355 0,'0'0'0,"0"0"15,9 0 1,0 0-16,1 0 15,18 0 1,19-9-16,19-1 16,0 1-1,19 0-15,-38-1 16</inkml:trace>
  <inkml:trace contextRef="#ctx0" brushRef="#br0" timeOffset="55482.27">4139 16486 0,'0'0'0,"0"0"0,10 0 16,-1 0 0,19 0-16,10-9 15,18-10 1,38 0-16,-28 10 15</inkml:trace>
  <inkml:trace contextRef="#ctx0" brushRef="#br0" timeOffset="55985.93">1185 15792 0,'0'0'0,"0"0"15,-28 9 1,0 29-16,-29 18 16,20 19-1,-20 29 1,39-11-16,8-18 16,20-18-16,18-1 15,9-18 1,1-1-16,18-9 15,-18-18 1</inkml:trace>
  <inkml:trace contextRef="#ctx0" brushRef="#br0" timeOffset="56357.94">1599 16149 0,'0'0'0,"0"0"16,0 9-16,-9 0 15,-1 20 1,1-1-16,0 0 16,18 0-1,0 0-15,10-9 16,9 0-1,1-1-15,8-18 16,-18 0 0,0 0-16,0-9 15,0 0 1,-19-10-16,0 0 16,-19 0-1,-19 1-15,1-11 16,-11 20-1,20 0-15</inkml:trace>
  <inkml:trace contextRef="#ctx0" brushRef="#br0" timeOffset="56868.08">1806 16008 0,'0'0'0,"0"0"0,0 0 15,10 0 1,-1 0-16,29 0 15,-20 0 1,30 9-16,8 1 16,0-1-1,-9 10-15,-9 9 16,0 9 0,-19 10-1,-1 0-15,-18 0 16,0-9-1,0-10-15,0-9 16,-18-10 0,18-9-16,0 0 15,18-9 1,-18-38-16,10-19 16,18-9-1,0-19-15,10 19 16,-10 19-1,-9 18-15,0 20 16</inkml:trace>
  <inkml:trace contextRef="#ctx0" brushRef="#br0" timeOffset="57281.94">2389 15970 0,'0'0'0,"0"0"0,10 0 16,-1-9-1,20 0-15,-1-1 16,19 1 0,0-1-16,0 20 15,9 9 1,1 9-16,-10 19 15,-19 0 1,-9-10-16,-19 1 16,0-20-1,0 1-15,-10-19 16,10 0 0,0 0-16,-9-19 15,9-18 1,19-29-16,9-9 15,10 0 1,9 9-16,0 19 16,9 19-1,-28 10 1</inkml:trace>
  <inkml:trace contextRef="#ctx0" brushRef="#br0" timeOffset="57652.3">3264 16139 0,'0'0'0,"0"0"15,0 0 1,10 0-16,-1-9 16,1-1-1,-1 1-15,0 0 16,-9-1-1,0 1-15,0 0 16,-18-1 0,-1 1-16,-19 18 15,1 19 1,-11 10 0,20-1-16,19 1 15,-1-1-15,20 1 16,9-19-1,9 0 1,28-10-16,20-18 16,36-20-1,-46 1-15</inkml:trace>
  <inkml:trace contextRef="#ctx0" brushRef="#br0" timeOffset="57969.13">3659 15351 0,'0'0'0,"0"0"16,0 0-1,0-9-15,0 9 16,0 0 0,0 0-16,0 9 15,-9 29 1,9 46-16,9 38 15,1 19 1,-10 18 0,0-9-16,0-28 15,-10-18 1,1-20-16,9-28 16,0-9-1,0-19-15,0-9 16,0-19-1</inkml:trace>
  <inkml:trace contextRef="#ctx0" brushRef="#br0" timeOffset="58221.02">3405 15670 0,'0'0'0,"0"0"0,10 0 16,-1 0-16,29 0 15,18 0 1,29 0 0,47 0-16,56 0 15,19-9 1,122-10-16</inkml:trace>
  <inkml:trace contextRef="#ctx0" brushRef="#br0" timeOffset="58983.47">3547 16233 0,'0'0'0,"0"0"0,0 0 15,-19 0 1,0 9-16,0 1 16,0-1-1,-9 19-15,0 1 16,0 17 0,18-8-16,29 9 15,66-10 1,93-8-16,161-20 15</inkml:trace>
  <inkml:trace contextRef="#ctx0" brushRef="#br0" timeOffset="59616.24">8025 16242 0,'0'0'0,"18"0"16,39-18-16,37-10 15,19-1 1,-19 1-1,-19 9-15,-47 10 16</inkml:trace>
  <inkml:trace contextRef="#ctx0" brushRef="#br0" timeOffset="59799.42">7874 16383 0,'0'0'0,"0"0"0,9 0 16,20 0 0,18 0-16,19 0 15,46 0 1,-46 0 0</inkml:trace>
  <inkml:trace contextRef="#ctx0" brushRef="#br0" timeOffset="60387.05">8758 15905 0,'0'0'0,"0"0"16,0 0-16,0 9 15,0 10 1,0 18-16,0 20 15,10 27 1,-1 10-16,1-19 16,-1-19-1,10-18-15,0-19 16,-1-1 0,1-18-16,-9 0 15,8 0 1,11-18-16,-1-11 15,-9 1 1,-1 0-16,1 0 16,-9 0-1,-1 18-15,-9 1 16,10 9 0,-1 9-16,10 1 15,9 18 1,10 0-16,-1-9 15,-9 0 1,-9-1 0,0-8-16,0-10 15,0 0 1,0-10-16,-1-8 16,1-20-1,0-9-15,-19-9 16,0 0-1,0 9-15,-19 19 16,0-1 0,10 20-16</inkml:trace>
  <inkml:trace contextRef="#ctx0" brushRef="#br0" timeOffset="60687.43">9727 16411 0,'0'0'0,"0"0"16,0 0-16,0 0 15,0 10 1,0-1-16,0 19 15,-9 0 1,9 19-16,9-9 16,1-1-1,-1-18-15,0 0 16,10 0 0,-9-10-16</inkml:trace>
  <inkml:trace contextRef="#ctx0" brushRef="#br0" timeOffset="60892.24">9690 16252 0,'0'0'0,"0"0"0,0 0 16,0 0-1,0 0-15,0 0 16,9 0-1,-9-10-15,0 1 16,0 9 0,0 0-16</inkml:trace>
  <inkml:trace contextRef="#ctx0" brushRef="#br0" timeOffset="61524.27">10536 16092 0,'0'0'0,"0"0"16,0 0 0,0 0-16,0 0 15,0 0 1,0 0-16,10 0 15,-1 0 1,10-9-16,0 0 16,-10-1-1,1 1-15,-10-1 16,0-8 0,0-1-16,-19 0 15,0 10 1,-19-1-16,-18 20 15,-1 9 1,-8 18-16,18 19 16,9 10-1,19 9 1,10-9-16,18-10 16,19-18-1,1-1-15,18-18 16,9 0-1,10-19-15,19-10 16,18-18 0,10-9-16,-57 8 15</inkml:trace>
  <inkml:trace contextRef="#ctx0" brushRef="#br0" timeOffset="61752.65">10160 15501 0,'0'0'0,"0"0"0,0 0 16,9 0-1,20 10-15,18-1 16,9 0-1,10 1 1,19-10-16,-38-10 16</inkml:trace>
  <inkml:trace contextRef="#ctx0" brushRef="#br0" timeOffset="62232.17">11411 14995 0,'0'0'16,"0"0"-16,0 0 15,0 9-15,0 10 16,0 28 0,-19 28-16,1 56 15,-29 19 1,-10-37-16,1-29 15,-1-18 1,-18-19 0,9-10-16,19-18 15,19-19 1,0 0-16,18-19 16,1 1-1,-1-20-15,10 1 16,10-1-1,-1 0-15,10 10 16,0 10 0,9 8-16,0 1 15,19 18 1,0 19-16,0 10 16,10 9-1,-1 0-15,-9 0 16,10 9-1,-38-28-15</inkml:trace>
  <inkml:trace contextRef="#ctx0" brushRef="#br0" timeOffset="62474.91">11675 15680 0,'0'0'0,"0"0"0,0 0 16,-10 0-1,1 9-15,-1 0 16,1 19 0,0 10-16,9-1 15,0-8 1,0-1-16,0-19 15</inkml:trace>
  <inkml:trace contextRef="#ctx0" brushRef="#br0" timeOffset="62646.87">11590 15351 0,'0'0'0,"0"0"16,0 0-1,0 0-15,0 0 16,0 0 0,0 0-16,0 0 15</inkml:trace>
  <inkml:trace contextRef="#ctx0" brushRef="#br0" timeOffset="63769.07">12916 9740 0,'0'0'16,"10"-18"-16,-1-20 15,10 10-15,0 0 16,-10 0 0,-9 18-16,0 20 15,0 27 1,0 95-16,0 74 16,0 29-1,-9 18-15,-10 19 16,0 28-1,0 29-15,10 27 16,18 10 0,10-9-1,9 9-15,-9-10 16,0-18 0,-19-10-16,-19-9 15,0-19 1,-18-18-16,9 9 15,-1 0 1,1-29 0,0-46-16,18-38 15,1-37-15,-10-38 16,10-18 0,-1-20-16,1-27 15,9-10 1,0-9-16,0 0 15,0-19 1,0 0-16,9 0 16,-9-10-1</inkml:trace>
  <inkml:trace contextRef="#ctx0" brushRef="#br0" timeOffset="64683.12">10583 17321 0,'0'0'0,"0"0"0,0 0 15,0 0 1,0 0-16,0 10 16,0-1-1,10 29-15,-1 18 16,1 28-1,-10 1-15,0-1 16,0-9 0,0-18-1,0-10-15,0-10 16,-10-18 0,10-10-16</inkml:trace>
  <inkml:trace contextRef="#ctx0" brushRef="#br0" timeOffset="65059.39">10546 17425 0,'0'0'0,"0"0"0,0 0 16,0 0 0,9-10-16,1 1 15,-1-1 1,19 20-16,0-1 15,29 29 1,9 9-16,18 18 16,1 1-1,-10-10-15,-18-9 16,-20-19 0,1-9-1,0-19-15,-20 0 16,1-19-1,0-18-15,-10-29 16,-9-9 0,-9 0-16,0 9 15,-1 10 1,10 19-16,0 18 16</inkml:trace>
  <inkml:trace contextRef="#ctx0" brushRef="#br0" timeOffset="65421.01">11449 17537 0,'0'0'0,"0"10"0,-19-1 16,0 19-1,0 0-15,10 10 16,0-1 0,9 1-1,9-10-15,0-9 16,1 0 0,-1-1-16,10-18 15,-10 0 1,1 0-16,-1-18 15,1-1 1,-10-9-16,0-10 16,-19 1-1,0-1-15,10 19 16</inkml:trace>
  <inkml:trace contextRef="#ctx0" brushRef="#br0" timeOffset="65851.17">11552 17396 0,'0'0'0,"0"0"15,10 0-15,9 10 16,9-1-1,19 1 1,19 18-16,9 0 16,-19 0-16,-18 10 15,0-10 1,-20 9-16,-18-9 16,0 10-1,-9-10-15,0-9 16,-1-19-1,1 0-15,-1 0 16,1-28 0,0-19-1,18-28-15,10 0 16,9-10 0,0 20-16,10 18 15,-10 19 1,-9 9-16,-10 9 15</inkml:trace>
  <inkml:trace contextRef="#ctx0" brushRef="#br0" timeOffset="66518.25">12239 17481 0,'0'0'0,"0"0"0,0 0 16,0 9-1,0 19-15,0 1 16,9 18 0,1-1-16,-1 1 15,1-9 1,-10-1-16,0-18 15,0 0 1,0-10-16,0-9 16,0 0-1,0-9 1,9-19-16,0-19 16,20-28-1,-1 9-15,-9 19 16,9 19-1,-9 9-15,0 10 16,9 0 0,0 18-16,-9 0 15,0 19 1,-1-9-16,-8 0 16,-10 0-1,0-10-15,0-9 16,0 0-1,0 0-15,9 0 16,1-19 0,9-9-16,-1-9 15,1 9 1,0-1 0,9 11-16,0 8 15,1 1 1,-1 18-16,0 1 15,0 18 1,1 0-16,-1 19 16,-19-28-1</inkml:trace>
  <inkml:trace contextRef="#ctx0" brushRef="#br0" timeOffset="67290.91">13123 17659 0,'0'0'0,"0"0"15,0 0-15,0 0 16,0 0 0,0 0-16,-9-9 15,0 9 1,-1 0-1,1 0-15,9 0 16,0 0 0,0 0-16,0 0 15,0 0 1,0 0-16,0 0 31,9 9-31,1 1 0,8-1 16,11-9-1,-1 9-15,0-9 16,0 0 0,0 0-16,1-18 15,8-1 1,-8 0-16,-1-18 16,0-10-1,-9-10 1,0-18-16,-10-19 15,0 1-15,-9 18 16,0 9 0,0 28-1,0 20-15,0 8 16,0 10 0,0 10-16,0 27 15,0 19 1,0 10-16,10 0 15,-1-10 1,1 0-16,8-9 16,1-9-1,0-19-15,0-1 16,0 1 0,0-10-16,-1-9 15,-8 0 1,9 0-16,-1 0 15,1 0 1,0 0-16,0 0 16,0 0-1,-10 0 1,-9 0-16</inkml:trace>
  <inkml:trace contextRef="#ctx0" brushRef="#br0" timeOffset="67467.94">13565 17209 0,'0'0'0,"0"0"16,0 0-16,10 0 16,-1 0-1,10-10-15,-9 10 16</inkml:trace>
  <inkml:trace contextRef="#ctx0" brushRef="#br0" timeOffset="67717.5">13942 17143 0,'0'0'0,"0"0"0,0 0 16,0 0-16,9 10 16,1-1-1,-1 19 1,-9 0-16,0 19 15,0 0 1,0 9-16,0-18 16,0-1-1,0 1-15,9-19 16,1-1 0,-1-8-16,1-1 15,18-9 1,-9 0-16</inkml:trace>
  <inkml:trace contextRef="#ctx0" brushRef="#br0" timeOffset="68103.59">14450 17359 0,'0'0'0,"0"0"0,0 0 16,0 0-16,9 0 15,1 0 1,-10 0-1,9 0-15,-9-9 16,0 9 0,0-19-16,0 0 15,-19 0 1,-18-9-16,-1 19 16,0-1-1,-9 20-15,10 9 16,8 9-1,20 0-15,0 19 16,18-10 0,0 1-16,10-1 15,9-18 1,1 0-16,8 0 16,1-19-1,0 0-15,-10 0 16,-19 0-1</inkml:trace>
  <inkml:trace contextRef="#ctx0" brushRef="#br0" timeOffset="68685.45">11374 18147 0,'0'0'0,"0"9"16,-10 1-16,1 18 15,18 0 1,1 0-16,18 10 15,0-1 1,10-18-16,-1 0 16,1-19-1,0-10-15,-1-8 16,-9-1 0,1 0-16,-11 0 15,1 10 1,-9 0-1,-10-1-15,9 10 16,0 0 0,1 10-16,9-1 15,-1 0 1,1 1-16,0-1 16,0 1-1,0-10 1,-10 0-16,1 0 15,-10-10-15,0-9 16,0 1 0,0-20-16,-10 10 15,10 0 1,0 9-16</inkml:trace>
  <inkml:trace contextRef="#ctx0" brushRef="#br0" timeOffset="69105.92">12267 18278 0,'0'0'0,"0"0"0,0 0 16,10 0 0,-1 0-16,10 0 15,0 0 1,-10-9-16,1-10 15,-10 1 1,0-1-16,-19 0 16,0 10-1,-9-1-15,-1 1 16,1 18 0,19 1-16,-1 8 15,1 11 1,18-1-16,1 9 15,9-9 1,9 0-16,19-9 16,9 0-1,-9-10 1,0-9-16,0 0 16,0 0-1,-9 0 1,9-18-16,0-11 15,-28 11-15</inkml:trace>
  <inkml:trace contextRef="#ctx0" brushRef="#br0" timeOffset="69295.41">12465 18138 0,'0'0'0,"0"0"15,0 0-15,0 0 16,0 0 0,0 0-1,0 0-15,0-10 16</inkml:trace>
  <inkml:trace contextRef="#ctx0" brushRef="#br0" timeOffset="69702.03">12851 18072 0,'0'0'0,"0"0"15,0 0-15,0 0 16,-19 0 0,0 9-16,0 1 15,10-1 1,-1 10-16,1 18 15,18 20 1,1 8 0,8-8-16,1 8 15,0 1-15,0 9 16,-10 10 0,-9-20-16,0-27 15,-9-10 1,0-9-16,-1-19 15,10 0 1,-9-19 0,9-9-16,9-19 15,1-9 1,27-29-16,10 1 16,10 9-1,-39 46-15</inkml:trace>
  <inkml:trace contextRef="#ctx0" brushRef="#br0" timeOffset="70051.89">13152 17884 0,'0'0'0,"0"0"0,0 0 15,-10-9 1,1 0-16,9 9 16,-19 9-1,0 19-15,0 19 16,0 19-1,1 28-15,8-1 16,1-36 0,-1-20-16,10-9 15,0-9 1,0-19 0,0 0-16,10 0 15,-1-19 1,1 1-16,8-1 15,11 0 1,-10 10-16,9-1 16,0 10-1,0 19-15,19 9 16,-28-9 0</inkml:trace>
  <inkml:trace contextRef="#ctx0" brushRef="#br0" timeOffset="70308.2">13415 17791 0,'0'0'0,"0"0"16,0 0-1,0 9-15,0 10 16,-9 18-1,-1 38-15,10 19 16,10 47 0,8 0-16,1-29 15,-19-27 1,0-38-16,-9-29 16</inkml:trace>
  <inkml:trace contextRef="#ctx0" brushRef="#br0" timeOffset="70477.24">13302 18025 0,'0'0'0,"9"0"16,10-9-16,19-10 16,9 0-1,19 0-15,9 10 16,-37 0-1</inkml:trace>
  <inkml:trace contextRef="#ctx0" brushRef="#br0" timeOffset="71036.17">13885 18250 0,'0'0'0,"0"0"0,0 0 15,0 0 1,0 0-16,0 0 15,0-18 1,0-11-16,0-8 16,0-10-1,0 0-15,0 0 16,-9 19 0,0 0-16,-1 18 15,1 1 1,9 9-16,0 9 15,-10 1 1,10-1-16,0 10 16,0-10-1,10 1 1,-1-1-16,1-9 16,18 0-1,0 0-15,0-9 16,10-10-1,-1 10-15,-8-1 16,-11 1 0,11 9-16,-1 9 15,0 1 1,10 18-16,-10 0 16,-9 0-1,0 10-15,-19-1 16,-10 10-1,-18 9-15,-10-18 16,-9-1 0,10-18-1,8-10-15</inkml:trace>
  <inkml:trace contextRef="#ctx0" brushRef="#br0" timeOffset="71406.31">14770 17359 0,'0'0'0,"0"0"0,0 0 15,9 0-15,0 0 16,20 0 0,-1 0-16,19 0 15,9 0 1,10 0-16,9 0 15,-9-9 1,-9 9-16,-1 0 16,-9 0-1,-28 0 1</inkml:trace>
  <inkml:trace contextRef="#ctx0" brushRef="#br0" timeOffset="71901">15522 17021 0,'0'0'0,"0"0"0,0 0 15,0 10 1,0 8-16,-9 20 16,9 18-1,-10 10-15,1-10 16,9 0-1,-9-18 1,-1-1-16,1-18 16,-1 0-16,1-10 15,0-9 1,-1 0 0,1-18-16,-1-1 15,1-19 1,0 1-16,9-10 15,9 0 1,0 19-16,1 18 16,-1 1-1,10 0-15,9 9 16,10 9 0,-10 0-16,-9 20 15,0-1 1,-19 9-16,-10 10 15,-18 19 1,-19 0-16,-9-1 16,18-37-1</inkml:trace>
  <inkml:trace contextRef="#ctx0" brushRef="#br0" timeOffset="75183.03">16397 16271 0,'0'9'0,"-28"10"0,-10 28 16,1 28 0,8 19-16,1-1 15,19-8 1,18-20-16,10-8 15,9-20 1,0 1-16,10-19 16,0-1-1,-1-8-15,1-10 16,-19 0 0,0-19-16,-1 0 15,-8-9 1,-10 0-16,0 0 15,-10 9 1,1 0-16,0 10 16,-1-1-1,10 1 1,0 0-16,0-1 16,10 1-1,-1 0-15,10-10 16,0 9-1,-1 1-15,1 0 16,-9 9 0,-1 0-16,0 9 15,1 0 1,9 20-16,-10 17 16,10 11-1,-10 8-15,-9-8 16,0-1-1,0 0-15,0-18 16,0-1 0,0-18-16,0 0 15,10-10 1,-1 1-16,-9-10 16</inkml:trace>
  <inkml:trace contextRef="#ctx0" brushRef="#br0" timeOffset="76048.73">16952 16834 0,'0'0'0,"0"0"15,0 0 1,0 0-16,10 0 15,-1 0 1,10-10-16,0-9 16,-1 1-1,1-1-15,-9-9 16,-1-10 0,-9 10-16,0 0 15,-9 9 1,-1 10-16,1-1 15,-10 20 1,0 18 0,0 9-16,10 20 15,0-1 1,18-9-16,0-10 16,10 1-1,0-19-15,0-10 16,9-9-1,0 0-15,0-9 16,1-10 0,-1-19-16,0 1 15,-9-1 1,0-9-16,0 10 16,-10 9-1,-9 18-15,0 1 16,0 9-1,0 0-15,9 9 16,1 10 0,-10 9-16,0 10 15,0-1 1,0-18 0,0 0-16,0 0 15,0-19 1,0 0-16,0 0 15,9-10 1,10-18-16,9-38 16,10 1-1,0 18-15,-20 9 16,1 10 0,0 19-16,0-1 15,9 20 1,0 18-16,-9 10 15,0 8 1,0 11-16,-10 8 16,0 1-1,1 9 1,-10-37-16</inkml:trace>
  <inkml:trace contextRef="#ctx0" brushRef="#br0" timeOffset="76705.89">17949 16852 0,'0'0'0,"0"0"16,0 0 0,10 0-16,9 0 15,9 0 1,0-18-16,10-1 15,-10 0 1,-9-9-16,-1 0 16,-8 0-1,-10-10-15,0 10 16,0 0 0,-10 18-16,-8 1 15,-1 0 1,-9 18-16,-10 19 15,-9 28 1,19 10-16,18 0 16,10 9-1,10-19 1,9-9-16,9-9 16,28-20-1,29 1-15,-38-19 16</inkml:trace>
  <inkml:trace contextRef="#ctx0" brushRef="#br0" timeOffset="77416.09">18232 16346 0,'0'0'0,"0"0"0,0 0 16,0 0-1,9 0-15,10 9 16,37 10 0,29 18-16,18 20 15,1-1 1,-19 0-16,-38-18 16,-19-1-1,-9-9-15,-19 1 16,0-1-1,-19-10 1,0 1-16,10-9 16,-1-10-1,1 0-15,-1-19 16,1-9 0,0-19-16,9-9 15,9-10 1,19 0-16,19 19 15,-28 28 1,282 19-16,-292 10 16,20 9-1,-1 9-15,10 9 16,-20-18 0,1 0-16,-19-19 15,0 0 1,0 0-16,-19 0 15,-18 0 1,-1 0-16,0 9 16,10 1-1,0-1 1,19 0-16,-1 1 16,1 9-1,18-1-15,1 1 16,-1 0-1,19 0-15,0-10 16,10 0 0,9-9-16,0-9 15,-19 0 1</inkml:trace>
  <inkml:trace contextRef="#ctx0" brushRef="#br0" timeOffset="77702.25">19737 15708 0,'0'0'0,"0"0"16,0 0-16,0 0 15,0 9 1,0 10 0,0 46-16,-10 29 15,1 28 1,0 10-16,9-10 15,0-10 1,0-18-16,9-10 16,0-18-1,1-10-15,-1-18 16,-9-1 0,0-18-16,0 0 15,0-19 1</inkml:trace>
  <inkml:trace contextRef="#ctx0" brushRef="#br0" timeOffset="77887.02">19163 16271 0,'0'0'0,"19"0"0,28 9 15,28 0 1,28 1-16,10-10 15,-9 0 1,9 0 0,-47 0-16</inkml:trace>
  <inkml:trace contextRef="#ctx0" brushRef="#br0" timeOffset="78202.57">20395 16308 0,'0'0'0,"0"0"15,10 0-15,-1 0 16,10-9-1,0-1-15,0-8 16,-1-1 0,-8 0-16,-10 0 15,-10 1 1,-18-1-16,-10 9 16,-18 10-1,-19 19-15,0 19 16,9 27-1,19 1-15,18 0 16,20-10 0,0 0-1,18-18-15,0-1 16,20 1 0,-1-19-16,28-1 15,-27-8 1</inkml:trace>
  <inkml:trace contextRef="#ctx0" brushRef="#br0" timeOffset="78553.67">21129 15989 0,'0'0'0,"0"0"16,0 0-16,0 0 16,9 10-16,1 18 15,-1 9 1,1 29-1,8 9-15,-8 0 16,-1 0 0,-9 0-16,0-19 15,0 1 1,0-20-16,0-27 16</inkml:trace>
  <inkml:trace contextRef="#ctx0" brushRef="#br0" timeOffset="79015.14">21204 15989 0,'0'0'0,"10"0"16,18-19-16,10 1 16,9-11-1,0 20-15,0 0 16,9 18-1,-18 19 1,-1 10-16,-8 9 16,-20 18-1,-28 1-15,-37 9 16,-48-9 0,1-19-16,-1-19 15,10-19 1,28-9-16,29-9 15,9-1 1,18 1-16,1 0 16,18-1-1,1 1-15,18 0 16,0 9 0,10 9-16,9 19 15,18 0 1,1 19-16,-9 0 15,-1 0 1,1 9 0,-29-28-16</inkml:trace>
  <inkml:trace contextRef="#ctx0" brushRef="#br0" timeOffset="79681.73">21910 16515 0,'0'0'0,"0"0"0,0-10 16,0-9 0,-19 1-16,0 8 15,-18 1 1,8 18-16,1 1 16,0 18-1,0 9-15,18 1 16,1-10-1,9-9-15,0 0 16,0-19 0,0 0-16,0 0 15,9 0 1,1-10 0,9-18-16,9-10 15,0-8 1,0-1-16,10 9 15,-19 10 1,-1 19-16,1-1 16,0 20-1,0-1-15,0 19 16,0 0 0,-1 0-16,-18 1 15,0-1 1,0-10-16,0-8 15,-9-10 1,9 0-16,0 0 16,0-19-1,9-18 1,10-20-16,9 1 16,1 9-16,-1 19 15,0 19 1,0-1-1,0 20-15,1-1 16,-10 19 0,-1 0-16,1 19 15,-19 0 1,0 9-16,-9-28 16</inkml:trace>
  <inkml:trace contextRef="#ctx0" brushRef="#br0" timeOffset="80166.39">22709 15698 0,'0'0'0,"0"10"0,0 8 15,0 39-15,-18 37 16,-1 28 0,0 9-1,0-19-15,10-8 16,-1-29 0,1-28-16,0-10 15,9-18 1,0-19-16,0 0 15,0 0 1,0-9-16,-10-10 16,-9-19-1,-18-9-15,-1 0 16,-9 19 0,0 19-16,0 18 15,0 10 1,9 9-16,10 19 15,19 0 1,18-9-16,10-1 16,9 1-1,19-1-15,-19-27 16</inkml:trace>
  <inkml:trace contextRef="#ctx0" brushRef="#br0" timeOffset="82049.39">22738 16346 0,'0'0'0,"0"9"0,-10 0 15,1 20 1,18 17-16,10 1 16,9 10-1,10-20-15,0-9 16,-1-9 0,1-19-16,-10-9 15,0-10 1,-9-19-1,0-18-15,-19 0 16,-9 0 0,-10 9-16,0 19 15,-19 18 1,19 1-16</inkml:trace>
  <inkml:trace contextRef="#ctx0" brushRef="#br0" timeOffset="82832.36">23274 16280 0,'0'0'0,"0"0"16,0 9 0,0 10-16,0 9 15,0 19 1,0 9-16,0 1 15,0-1 1,0-18-16,-9-10 16,-1-9-1,1-19-15,9 0 16,0 0 0,0-10-16,0-18 15,9-19 1,19-28-1,1 9-15,-11 10 16,1 28-16,0 9 16,0 10-1,-10 18 1,1 1-16,8 18 16,1 0-1,-9 9-15,-10 1 16,0-10-1,0-9-15,0-10 16,0-9 0,0 0-16,0 0 15,0-9 1,9-19-16,0-19 16,10-10-1,10 11-15,-1 8 16,-9 10-1,-1 18-15,11 10 16,-1 10 0,0 27-16,10 10 15,-20 10 1,1 8 0,-19 1-16,0-10 15,0-37-15</inkml:trace>
  <inkml:trace contextRef="#ctx0" brushRef="#br0" timeOffset="83137.42">24168 15830 0,'0'0'0,"0"0"0,-10 18 16,-9 20-1,-18 37 1,-1 28-16,1 10 16,8-1-16,20 1 15,18-19 1,10-10-1,9-18-15,1-10 16,-1-18 0,-9-20-16</inkml:trace>
  <inkml:trace contextRef="#ctx0" brushRef="#br0" timeOffset="83551.63">24497 16045 0,'0'0'0,"0"0"0,0 0 16,-19 10-16,0 18 16,-18 28-1,-1 10-15,10 18 16,0-9-1,18 0-15,1-18 16,18-20 0,1-9-16,-1-9 15,19 0 1,0-19 0,10 0-16,9-19 15,-9-18 1,-1-29-16,-18-9 15,-19 9 1,-19 1 0,1-1-16,-20 19 15,0 19-15,-28 9 16,19 10 0</inkml:trace>
  <inkml:trace contextRef="#ctx0" brushRef="#br0" timeOffset="84254.24">25052 15586 0,'0'0'0,"0"0"16,0 9-16,0 19 16,0 29-1,-9 36-15,-10 20 16,0 18-1,9 1-15,10-10 16,10-19 0,-1-19-16,10-27 15,0-20 1,0-9-16,9-9 16,0-10-1,0-9 1,19-18-16,0-20 15,-9-9-15,0 0 16,-19 19 0,-1 0-1,-8 19-15,-10-1 16,0 10 0,9 10-16,1 8 15,8 10 1,1 10-16,0 0 15,0-20 1,0 1-16,-10-10 16,10-9-1,9 0-15,0-18 16,-9-1 0,0-19-16,-19 1 15,-9-19 1,-29 9-16,-9 0 15,-10 19 1,20 18 0</inkml:trace>
  <inkml:trace contextRef="#ctx0" brushRef="#br0" timeOffset="84502.78">24836 16064 0,'0'0'0,"9"0"15,10 0 1,37 0-16,38-9 16,10-1-1,18-8 1,-9 8-16,-10 1 15,-18 0-15,-57-1 16</inkml:trace>
  <inkml:trace contextRef="#ctx0" brushRef="#br0" timeOffset="84783.53">26059 15717 0,'0'0'0,"0"0"0,0 0 16,0 9-1,-10 10-15,1 37 16,-1 29 0,20 18-16,-1 10 15,1-19 1,-1-19-16,0-10 15,-9-8 1,-9-1 0,0-19-16,-1 1 15,1-29 1</inkml:trace>
  <inkml:trace contextRef="#ctx0" brushRef="#br0" timeOffset="85022.68">26068 15379 0,'0'0'0,"9"10"16,1 8-16,18 29 16,10 38-1,-1 46-15,-9 29 16,-18 9-1,-20-1-15,-37 1 16,-28 0 0,-66-19-1,-132 75-15</inkml:trace>
  <inkml:trace contextRef="#ctx0" brushRef="#br0" timeOffset="85555.97">17931 17359 0,'0'0'0,"0"0"0,0 0 16,0 0 0,0 0-1,0 9-15,0 10 16,-10 37-16,-9 29 15,10 9 1,-1-1 0,1-17-16,0-1 15,18-28 1,0-10-16,1-28 16</inkml:trace>
  <inkml:trace contextRef="#ctx0" brushRef="#br0" timeOffset="85938.57">18420 17547 0,'0'0'0,"0"0"0,0 9 16,-10 19-16,1 19 15,18 9-15,1 1 16,18-1 0,0-19-1,10-8-15,-1-11 16,10-18 0,0-9-16,1-10 15,-11-9 1,-18-9-16,-10-10 15,-18-10 1,-38-18 0,-28 0-16,-10 19 15,19 28-15,19 18 16,19 20 0,9-10-16</inkml:trace>
  <inkml:trace contextRef="#ctx0" brushRef="#br0" timeOffset="86334.27">18984 17537 0,'0'0'0,"0"0"0,0 0 16,-19 10-1,1 8-15,-1 11 16,0 17 0,9 1-16,1 10 15,18-20 1,1 1-16,-1-20 16,1 1-1,9-9-15,-1-10 16,11 0-1,-1-10-15,-9-9 16,-1 1 0,-18-20-1,0-9-15,-18-9 16,-29 0-16,0 18 16,9 19-1,19 10-15</inkml:trace>
  <inkml:trace contextRef="#ctx0" brushRef="#br0" timeOffset="86722.08">19295 17528 0,'0'0'0,"0"0"0,0 0 15,0 9 1,-10 1-16,1 18 16,-1 9-1,1 10-15,18 0 16,1 0 0,9-9-16,9-10 15,0-10 1,0 1-1,10-19-15,0 0 16,-10-19 0,-9-9-16,-10-19 15,-9-9-15,-19-10 16,-9 10 0,-10 9-1,1 19-15,-1 19 16,19-1-1</inkml:trace>
  <inkml:trace contextRef="#ctx0" brushRef="#br0" timeOffset="87149.76">19850 17640 0,'0'0'0,"0"0"0,0 0 16,0 0-1,0 0 1,9 10-16,0-1 15,1 19-15,18 0 16,-9 10 0,0 0-1,0-20-15,-1 1 16,-8 0 0,-1-10-16,10-9 15,9 0 1,0-19-16,10 1 15,9-20 1,0 1-16,0-1 16,-28 10-1</inkml:trace>
  <inkml:trace contextRef="#ctx0" brushRef="#br0" timeOffset="87486.84">20555 17847 0,'0'0'0,"0"0"16,-9-10-16,-10 1 16,0 0-1,0-1-15,1 1 16,-1 0-1,0 9-15,0 9 16,10 0 0,-1 1-16,1-1 15,9 0 1,0 1-16,9-1 16,1 10-1,18-10-15,0 10 16,19-9-1,-28-10-15</inkml:trace>
  <inkml:trace contextRef="#ctx0" brushRef="#br0" timeOffset="87803.81">20875 16937 0,'0'0'0,"0"0"16,0 9-1,0 10-15,-9 37 16,-1 38 0,10 19-16,0-1 15,0 1 1,0-19-16,0-19 15,0-10 1,0-8-16,0-1 16,0-19-1,10 1 1,-1-10-16,-9-18 16</inkml:trace>
  <inkml:trace contextRef="#ctx0" brushRef="#br0" timeOffset="88173.93">21120 17622 0,'0'0'0,"0"0"15,0 9-15,0 19 16,0 0-1,0 0-15,9 19 16,0-9 0,1-1-16,-1 1 15,10-19 1,9 0-16,1-19 16,-1 0-1,19-19-15,0-19 16,-10 1-1,1-20 1,-19-8-16,-10-1 16,-9 19-16,0 10 15,-9 18 1,-1 9 0</inkml:trace>
  <inkml:trace contextRef="#ctx0" brushRef="#br0" timeOffset="88916.95">21515 17744 0,'0'0'0,"0"0"16,9 0-16,1 9 15,18 0 1,0-9-16,10 0 15,9-9 1,9-10-16,-9-9 16,-9-9-1,-1-10 1,-8 9-16,-11 10 16,1 0-16,-19 18 15,0 1 1,0 9-1,0 0-15,0 9 16,-9 1 0,-1 18-16,1 0 15,0 10 1,18-1-16,0 1 16,1-1-1,9-18-15,9 0 16,0 0-1,19-19-15,10-19 16,8-28 0,11-9-16,-10-10 15,-19 0 1,-10 10-16,-18 9 16,-19 0-1,0 19-15,0 9 16,-9 10-1,-1-1 1,1 10-16,-1 10 16,1-1-1,18 10-15,1 9 16,9 10 0,-1-1-16,11 10 15,-11-9 1,1-1-16,-9 1 15,-10-1 1,0 10-16,-29 19 16,-18 9-1,-18 0-15,18-38 16</inkml:trace>
  <inkml:trace contextRef="#ctx0" brushRef="#br0" timeOffset="90106.27">17498 18194 0,'0'0'0,"0"0"16,0 0-16,0 0 16,0 0-1,0 0-15,0 0 16,19 0-1,56 9-15,94-9 16,85-9 0,0 0-1,-28-1-15,-28 10 16,-20 10 0,-8-1-16,-39-9 15,-37 0 1,-18 0-16,-20 0 15,-9 0 1,-9 0-16,-1-9 16,-18-1-1,0 1-15,0-1 16,-10 10 0,1-9-16,-1 0 15,0-10 1,1 0-16,-1-18 15,10-20 1,9-8-16,-9-10 16,0-19-1,0 0-15,-10 19 16,1 9 0,-1 1-1,-9 18-15,0 0 16,0 0-16,0 19 15,0 0 1,-9-1-16,-10 1 16,-9 9-1,-10-9 1,-19 0-16,-8 0 16,-39 0-1,-18 9-15,-19 10 16,-10-1-1,-9 1-15,19 0 16,-9 9 0,9 9-16,9 0 15,10 1 1,27 8-16,20 1 16,9 0-1,19 0-15,10 0 16,8-1-1,1-8-15,9-1 16,1 0 0,-1 1-1,0-1-15,0 1 16,0-1 0,1 10-16,-1 9 15,0 9 1,0 10-16,0 28 15,0 10 1,10-1-16,0 10 16,9 9-1,0-9-15,9-9 16,0-10 0,1-19-16,-1-19 15,1 1 1,-1-19-16,-9-19 15</inkml:trace>
  <inkml:trace contextRef="#ctx0" brushRef="#br0" timeOffset="91784.43">903 2366 0,'0'0'0,"0"0"0,0 0 16,0 0-1,0 0-15,0 0 16,10 0 0,27 0-16,57 9 15,29-9 1,74 0-16,1-9 16,18-10-1,-9 0-15,-9 1 16,-1 8-1,1-9-15,18 1 16,-28-1 0,-47 0-16,-37 10 15,-29-1 1,-28 1 0,-19 0-16,-9 9 15,-10 0 1,-9 0-16,0 0 15,0 0 1,0 0-16,0 9 16,0 0-1,0 1-15,-9 18 16,0 19 0,-1 19-16,1 27 15,-1 20 1,10 9-16,0 9 15,0-9 1,0-9-16,0-1 16,0 1-1,0-19 1,-9-19-16,0-19 16,-1-9-1,1-9-15,-1-20 16,1 1-16,-10 0 15,-9-19 1,-19-9 0,-38-10-16,-18-19 15,-38 1 1,-19 9-16,-10-1 16,-37 20-1,-9 0-15,19 18 16,18 0-1,38 1 1,37-1-16,20 1 16,-1-1-16,19 0 15,19 1 1,-9-1-16,8-9 16,11 0-1,18 0-15,-9 0 16,-10 0-1,19-9 1,1-10-16,-1 0 16,0-18-1,-9-29-15,9-18 16,-9-20 0,-10-8-16,29-1 15,-1-9 1,1 0-16,-1 10 15,-8-10 1,-1 9-16,9 19 16,-18 19-1,-75-131-15</inkml:trace>
  <inkml:trace contextRef="#ctx0" brushRef="#br0" timeOffset="97115.48">24638 17199 0,'0'0'0,"0"0"16,0 0-16,0 0 15,9 0 1,20 0-16,36 0 15,48 10 1,28-10 0,-9 0-16,0 9 15,-29-9-15,-18 0 16,-38 0 0,-9 0-16,-10 0 15,-9 0 1,0 0-16,-10 0 15,-9 0 1</inkml:trace>
  <inkml:trace contextRef="#ctx0" brushRef="#br0" timeOffset="97733.44">25786 16946 0,'0'0'0,"0"0"0,0 0 16,0 0 0,0 10-16,9-1 15,1 19 1,-1 28-16,0 10 16,1 9-1,-1-9-15,-9-10 16,0-18-1,0-10-15,0-10 16,0-18 0,0 0-16,0 0 15,10-9 1,-1-19-16,19-47 16,-9-19-1,0 19-15,-19 19 16,0 28-1,0-1-15,0 20 16,0 0 0,0 9-16,0 0 15,9 9 1,1 0 0,18 20-16,0-1 15,-9 9 1,0-9-16,0 1 15,-1-11 1,-8 1-16,-1 0 16,-9 9-1,0-9-15,0 9 16,-19 0 0,-18 0-16,-20 10 15,10-1 1,0-9-16,28-18 15</inkml:trace>
  <inkml:trace contextRef="#ctx0" brushRef="#br0" timeOffset="102772.48">18090 15952 0,'0'0'0,"0"0"15,0 0 1,0 0-16,0 0 16,0 0-1,0 0-15,0 0 16,0 0 0,0 0-16,0 0 15,0 0 1,0 0-16,-9 0 15,0 0 1,-1 0-16,1-10 16,-1 1-1,1-1-15,0 1 16,-1 9 0,1-9-16,-1-1 15,1 1 1,0 9-16,-1-9 15,1 9 1,-1 0 0,1-10-16,0 10 15,-1-9 1,-9 9-16,0-10 16,1 1-1,-1 9-15,0-9 16,0-1-1,0 1-15,-9-1 16,0 1 0,-10-10-16,1 1 15,-1-1 1,0-9-16,1 0 16,-1-10-1,-9 0-15,-9-8 16,-10 8-1,-9-9-15,-1-9 16,1 0 0,0-1-16,0 1 15,-10-10 1,0 1 0,-9 8-16,0 1 15,-19-10 1,0 10-16,10 0 15,-1-1 1,1 1-16,18 0 16,1 0-1,-1-20-15,10 1 16,-1 0 0,10-9-16,1-1 15,-1 1 1,0 0-16,19-10 15,0 9 1,9-18-16,1-9 16,8-1-1,1-18-15,0-1 16,9 1 0,-9-10-1,9-18-15,0-1 16,-9 1-1,0-1-15,0 10 16,-10-19 0,0-9-16,1 0 15,-1-19 1,-9 0-16,9 0 16,-9-1-1,0 1-15,0 0 16,-9 0-1,9 0-15,0 10 16,-10-1 0,-9 0-16,10-9 15,9-9 1,-9 9-16,9-9 16,-1 9-1,1-10 1,0 19-16,10-9 15,-10 0 1,-10 0-16,10-9 16,0 18-1,0 1-15,10-20 16,-10 10 0,9 10-16,10-1 15,-10-9 1,10 9-16,9 1 15,-9-1 1,0 0-16,-1 1 16,1 8-1,9 1-15,0 0 16,10 0 0,0-1-1,-1 10-15,1-9 16,-1 9-16,10 0 15,10 1 1,-1-1 0,10 0-16,9 9 15,1 1 1,-1 9-16,9 0 16,10-1-1,0 1-15,10 10 16,-1-1-1,20 0-15,-11 10 16,11-1 0,-1 10-16,10 0 15,9 0 1,0 0-16,0 29 16,-9 8-1,18 1-15,0 18 16,1 19-1,18 10-15,10-1 16,9 10 0,10 9-16,9 0 15,-19 10 1,-10 0 0,-8-1-16,8 1 15,-8 0 1,-10 18-16,-1-9 15,1 9 1,-19 1-16,0 8 16,1 1-1,8 0-15,-9 0 16,-9 0 0,-19-10-16,-10 10 15,0-1 1,-8 1-16,-11 0 15,1 9 1,-10-9-16,-9 9 16,0 0-1,-1 0-15,1 0 16,0 19 0,0 0-1,-10 19-15,1-10 16,-1 10-16,-9-10 15,10 10 1,-10 0 0,9-1-16,-9 1 15,0-10 1,9 1-16,-9-20 16,10 1-1,-1-1-15,-9 1 16,0-10-1,0 0-15,0 0 16,0-9 0,0 0-16,0-1 15,0 1 1,0-9-16,0-1 16,0 0-1,0-9-15,0 0 16,0 0-1,0 0-15,0 0 16,0 0 0,0 0-1,-9 0-15</inkml:trace>
  <inkml:trace contextRef="#ctx0" brushRef="#br0" timeOffset="103200.8">17065 1728 0,'0'0'0,"0"0"15,0 0 1,0 9-16,0 1 15,9 18 1,1 0-16,-1 0 16,1 0-1,18-9 1,0 0-16,0-10 16,19-9-1,0 0-15,10-19 16,9-9-1,0-9-15,-1-1 16,1-18 0,-9-10-16,-1-9 15,-9-9 1,-9 18-16,-10 19 16,-19 19-1</inkml:trace>
  <inkml:trace contextRef="#ctx0" brushRef="#br0" timeOffset="103762.32">15306 2394 0,'0'0'0,"0"0"0,19 0 15,28 9-15,56 1 16,57-1 0,47 10-16,47-10 15,57 10 1,37 0-1,37-10-15,29 10 16,-9 9 0,-38 10-16,-29 9 15,-27-10 1,-57 1-16,-47-1 16,-38-9-1,-47-9-15,-37-19 16,-19 0-1,-29 0-15,-18 0 16,-19 0 0,0 0-16</inkml:trace>
  <inkml:trace contextRef="#ctx0" brushRef="#br0" timeOffset="104283.11">15767 2460 0,'0'0'0,"0"0"16,0 0-1,0 9-15,-10 0 16,-8 29 0,-1 28-16,0 37 15,0 47 1,-18 28-16,-1 38 15,10 9 1,9 0-16,9-9 16,10 0-1,0 0-15,0 0 16,-9-29 0,0-8-1,-1-20-15,10-28 16,0 1-16,10-29 15,-1-19 1,0-27 0,1-10-16,9-10 15,-10-27 1</inkml:trace>
  <inkml:trace contextRef="#ctx0" brushRef="#br0" timeOffset="105138.98">20301 3004 0,'0'0'0,"0"0"16,0 0-16,0 0 15,0 19 1,10 37-16,-1 47 16,19 47-1,0 38-15,1 0 16,18 9 0,-10-10-16,1-8 15,0-11 1,-20-17-16,1-11 15,-19 1 1,0-10-16,-19 1 16,1-10-1,-11-10-15,1-18 16,0-19 0,-10-19-1,10-9-15,-10-9 16,1-19-1,-10-1-15,-19 1 16,-19-19 0,-37 0-16,-47 0 15,-38-9 1,-38-1-16,-56 1 16,-28 9-1,-19 0-15,-19 0 16,-19 9-1,29-9-15,18-9 16,29 0 0,56-10-16,37 0 15,29-9 1,37 9-16,29 0 16,38 1-1,18-1 1,19 0-16,18 10 15,11-1-15,8 1 16,1 0 0,9-1-1</inkml:trace>
  <inkml:trace contextRef="#ctx0" brushRef="#br0" timeOffset="105764.87">16538 3285 0,'0'0'0,"0"0"0,0 0 16,-19 0-1,-9 10-15,-9-1 16,-10 19 0,-1 0-16,1 1 15,19-1 1,0 0 0,19 0-16,9 10 15,18 8-15,29 30 16,29 8-1,8 0-15,-8 1 16,-1-10 0,-28-9-16,-19-10 15,-9-19 1,-19 1 0,-19-1-16,-18 1 15,-58 0 1,-36-10-16,8-10 15,20-18 1,9-9-16,47 0 16</inkml:trace>
  <inkml:trace contextRef="#ctx0" brushRef="#br0" timeOffset="106220.09">16980 2966 0,'0'0'0,"0"0"16,0 19-16,10 28 16,-1 37-1,1 29-15,8 37 16,1 10-1,0-20-15,0-8 16,0-10 0,-1-38-16,-8-9 15,-1-18 1,1-20-16,-10 1 16,0-10-1,0-9-15,0-1 16,0-18-1</inkml:trace>
  <inkml:trace contextRef="#ctx0" brushRef="#br0" timeOffset="106499.78">16877 3745 0,'0'0'0,"9"0"15,20 0-15,27 9 16,38 1 0,10-10-16,-10 0 15,-19 0 1,-9-10-16,-19 1 15,-10 9 1,-18 0-16</inkml:trace>
  <inkml:trace contextRef="#ctx0" brushRef="#br0" timeOffset="106932.42">17545 3764 0,'0'0'0,"0"0"16,0 9-16,0 10 16,-10 19-1,1 27-15,9 20 16,9-10-1,10 0 1,19-10-16,9-8 16,9-10-16,1-29 15,9-8 1,9-10-16,0-10 16,-9-8-1,-10-1-15,-18-19 16,0-9-1,-19-9-15,-19-19 16,-10 0 0,-18-9-1,-10 18-15,-9 19 16,28 28 0</inkml:trace>
  <inkml:trace contextRef="#ctx0" brushRef="#br0" timeOffset="107765.41">18307 3914 0,'0'0'0,"0"0"0,0 9 16,0 10-1,9 9-15,1 19 16,-1-9 0,0-1-16,1 1 15,-1-1 1,-9-18-16,0-10 16,0-9-1,0 0-15,0 0 16,0 0-1,0 0-15,0-18 16,10-10 0,-1-19-16,10 0 15,0 9 1,-10 10-16,1 19 16,-1-1-1,0 1-15,1 9 16,9 9-1,9 10-15,-9 9 16,-1 0 0,1 10-1,-9-19-15,-1-1 16,-9 1 0,0-19-16,0 0 15,0 0 1,9 0-16,1-19 15,18-18 1,0-1-16,1 10 16,-1 0-1,0 0-15,10 19 16,-10-1 0,-9 10-16,-1 10 15,1 8 1,0 10-16,-10 19 15,-9 28 1,0 0-16,-9-37 16</inkml:trace>
  <inkml:trace contextRef="#ctx0" brushRef="#br0" timeOffset="108215.04">19153 3923 0,'0'0'0,"0"10"16,0 9-1,0 37-15,-9 19 16,9 37 0,0 39-16,0 27 15,0 19 1,0-28-16,0-19 15,0-28 1,-9-19-16,-1-18 16,1-39-1,-1-8-15,1-19 16,0-1 0,-1-18-16,10 0 15,0-9 1</inkml:trace>
  <inkml:trace contextRef="#ctx0" brushRef="#br0" timeOffset="108516.17">19351 3914 0,'0'0'0,"0"0"16,9 0 0,20 9-16,-1 1 15,10 18 1,-1 0-16,-9 10 16,-9-1-1,-19 1-15,-9-1 16,-38 10-1,-29 0-15,-27-9 16,-19-1 0,65-28-16</inkml:trace>
  <inkml:trace contextRef="#ctx0" brushRef="#br0" timeOffset="108999.03">19709 3998 0,'0'0'0,"0"0"16,9 0-16,0 0 16,1-9-1,9 9-15,-1 0 16,1 9 0,0 1-16,0-1 15,-10 19 1,-9 1-16,-19 27 15,-18 28 1,-20 1-16,10-10 16,10-28-1,8-10-15,20-18 16,9 0 0,19-1-16,28 1 15,75-9 1,113-10-1,95-19-15,74-19 16</inkml:trace>
  <inkml:trace contextRef="#ctx0" brushRef="#br0" timeOffset="113095.62">13603 12930 0,'0'0'0,"0"0"16,0 0-16,0 0 16,0 10-1,-9 27-15,9 29 16,-10 28 0,20 28-1,-1 19-15,1-10 16,-1-28-16,0-9 15,1-19 1,-10-9-16,0-19 16,0-10-1,0-9 1,0-9-16,0-10 16,0-9-1,0 0-15,0 0 16,0 0-1</inkml:trace>
  <inkml:trace contextRef="#ctx0" brushRef="#br0" timeOffset="113449.02">13556 12968 0,'0'0'16,"9"0"-16,1-19 16,18 0-16,19 1 15,0-1 1,10 10 0,-10-1-16,-10 20 15,1-1 1,0 10-16,-10-1 15,-9 11 1,-1-1-16,-18 0 16,0 0-1,-18 0-15,-11 10 16,-8 9 0,-10 0-16,18-29 15</inkml:trace>
  <inkml:trace contextRef="#ctx0" brushRef="#br0" timeOffset="113801.3">14224 13212 0,'0'0'0,"0"0"16,0 0-16,9 9 16,1 10-1,-1 9-15,1 19 16,-1 0-1,0 0-15,-9 0 16,0-10 0,0 1-1,0-10-15,0-9 16,0-19-16</inkml:trace>
  <inkml:trace contextRef="#ctx0" brushRef="#br0" timeOffset="114032.9">14186 12977 0,'0'0'0,"0"0"0,0 0 15,0 0 1,10 0-16,-1-9 15,10 0 1,-10-1-16,10 1 16,-9-1-1,-10 1-15</inkml:trace>
  <inkml:trace contextRef="#ctx0" brushRef="#br0" timeOffset="114464.51">14845 13006 0,'0'0'0,"0"0"0,0 0 15,0 0 1,-19 0-16,0 9 16,-18 0-1,-1 19-15,-9 19 16,19 19-1,0-10-15,18 1 16,20-1 0,-1-9-16,19-10 15,0 1 1,1-19-16,8-1 16,10-8-1,0-10-15,-28 0 16</inkml:trace>
  <inkml:trace contextRef="#ctx0" brushRef="#br0" timeOffset="114767.62">15108 12621 0,'0'0'0,"0"0"16,0 0-16,0 19 16,10 18-1,-1 19-15,10 29 16,0 18 0,0 0-1,-10-9-15,0 0 16,-9-10-16,10-9 15,-10-9 1,0-19-16,0-28 16</inkml:trace>
  <inkml:trace contextRef="#ctx0" brushRef="#br0" timeOffset="115099.18">15447 12893 0,'0'0'0,"0"0"15,-9 0 1,-10 9-16,-19 10 16,-9 9-1,0 19-15,0 0 16,19 0-1,18 9 1,20 1-16,-1-11 16,10 1-16,9 0 15,0-9 1,10-1 0,0-18-16,-1 0 15,1 0-15,-19-10 16</inkml:trace>
  <inkml:trace contextRef="#ctx0" brushRef="#br0" timeOffset="115568.87">15757 12959 0,'0'0'0,"0"0"16,0 0-16,10-19 16,-1 0-1,29-18-15,18-10 16,29 0 0,9 19-1,0 18-15,-9 20 16,-10-1-1,-19 19-15,-18 0 16,0 0-16,-19 19 16,-1 0-1,-18 10-15,0-20 16,-9 1 0,0-20-1,-1 1-15,1-19 16,9 0-1,0-9-15,-10-19 16,1-29 0,0-18-16,18 0 15,0 0 1,10 9-16,9 10 16,-18 28-1</inkml:trace>
  <inkml:trace contextRef="#ctx0" brushRef="#br0" timeOffset="116465.33">16952 12583 0,'0'0'0,"-9"0"15,-10 0 1,-9 10-16,-10 8 16,10 11-1,0 18-15,-1-1 16,20 11 0,9-10-16,9 0 15,1-10 1,9 1-16,-1-20 15,1 1 1,0-9-16,0-10 16,0 0-1,0-19-15,9-19 16,-9-18 0,-1-10-16,1 1 15,0 18 1,0 19-16,0-1 15,-1 20 1,-8 9-16,18 9 16,0 20-1,10-1 1,0 9-16,-10 1 16,-9-1-1,-1-9-15,1-9 16,0 0-1,0-10-15,0-9 16,-1 0 0,11-18-16,-1-1 15,0-9 1,-9 0-16,0-1 16,-10 20-1,1 0-15,-1-1 16,0 20-1,10-1-15,9 19 16,1 0 0,8-9-1,-8 0-15,-1 0 16,0-10 0,0-9-16,0 0 15,10-19 1,0 0-16,-10-18 15,-9-1 1,0-9-16,-1 1 16,-18-1-1,0 0-15,-18 9 16,-1 10 0,0 0-16,9 19 15,1-1 1</inkml:trace>
  <inkml:trace contextRef="#ctx0" brushRef="#br0" timeOffset="116948.84">18476 12208 0,'0'0'0,"0"0"16,0 0-1,0 0-15,-19 0 16,-9-9 0,-10 18-16,1 0 15,9 10 1,-1 9-16,1 10 16,19-1-1,-1 1-15,10-10 16,10 0-1,9 0-15,9 1 16,0-1 0,19-10-16,0 1 15,-9 0 1,9 0-16,-10-1 16,1 1-1,-19 0-15,0 0 16,-19 9-1,0 0 1,-19 0-16,-38 19 16,-46 0-1,-19-19-15,18-9 16,1-19 0,27 0-16,39 0 15</inkml:trace>
  <inkml:trace contextRef="#ctx0" brushRef="#br0" timeOffset="117802.35">13810 14169 0,'0'0'0,"0"0"0,0 0 16,0 0-16,0 0 15,9 9 1,1 19 0,-1 10-16,10 37 15,0 10 1,0-10-16,0 0 15,-1-10 1,-8-27-16,-1-1 16,1-18-1,-10 0-15,9-10 16,-9-9 0,9 0-16,1-9 15,9-10 1,9-18-16,0 8 15,0 1 1,1 10-16,-1 8 16,9 1-1,1 18-15,-10 1 16,-9 8 0,0 1-16,-10 9 15,-9 0 1,-28 19-1,-38 0-15,-28 9 16,9-27 0,20-11-16,18-18 15,18 0 1,11-9-16,8 0 16</inkml:trace>
  <inkml:trace contextRef="#ctx0" brushRef="#br0" timeOffset="118498.82">14807 14629 0,'0'0'0,"0"0"0,-19 0 16,-18 0-1,-1 0-15,-9 9 16,10 0 0,8 1-16,1-1 15,19 1 1,-1 8 0,10-8-16,10 9 15,-1-10 1,0 0-16,20 1 15,-1-10 1,0 0-16,10-10 16,-1-8-1,10-11-15,0-8 16,1-19 0,-11-1-16,1-18 15,-19 0 1,-1 0-16,-8 9 15,-10 19 1,0 19-16,0 10 16,0 8-1,0 10-15,0 0 16,0 10 0,0 8-1,9 10-15,1 10 16,18 9-1,19 0-15,-9 9 16,-1-9 0,1-9-16,-19-1 15,-1 1 1,-18-1-16,0 1 16,-18-1-1,-11 10-15,-18-9 16,0-1-1,0-9-15,28-18 16</inkml:trace>
  <inkml:trace contextRef="#ctx0" brushRef="#br0" timeOffset="118932.29">15503 14666 0,'0'0'0,"0"0"0,10 0 16,9 0-1,9-9-15,0-10 16,10 0 0,-1-9-16,1-9 15,0 8 1,-20-8-16,1 9 15,-19-10 1,-9 10-16,-10-9 16,-19 8-1,-18 11-15,-10 18 16,0 18 0,0 29-16,19 19 15,19 0 1,19-1-1,-1-8-15,20-1 16,18 0-16,0-18 16,19-1-1,10-9-15,27-9 16,-37-19 0</inkml:trace>
  <inkml:trace contextRef="#ctx0" brushRef="#br0" timeOffset="119435.39">16284 13709 0,'0'0'0,"0"0"16,0 0-1,0 0-15,0 10 16,0 8-1,10 39-15,-1 36 16,10 11 0,0 8-1,-1-9-15,1-18 16,0-19-16,-9-10 16,-1-19-1,-9 1 1,0-19-16,0-10 15,0-9-15,0 0 16,0 0 0,-19-19-1,-19 1-15,1-11 16,-20 20 0,10 9-16,0 9 15,0 20 1,19-1-16,9 9 15,10 1 1,18-1-16,1 1 16,-1-19-1,19-1-15,1 1 16,18-19 0,-19 0-16</inkml:trace>
  <inkml:trace contextRef="#ctx0" brushRef="#br0" timeOffset="120199.14">17451 14197 0,'0'0'0,"-19"0"0,-38 0 16,-27 9-1,-10 1-15,18 18 16,29 0 0,19 0-16,9 0 15,10 1 1,18 8-16,1 1 16,18-20-1,0 1-15,10 0 16,-10-19-1,10 0-15,-10 0 16,0-19 0,0-28-16,1-18 15,-1-10 1,-9-10 0,-1 19-16,1 29 15,0 9 1,0 18-16,0 1 15,0 18 1,-1 1-16,11 9 16,-1 18-1,-9 10-15,-1 9 16,-18-9 0,0-9-16,0-1 15,0-18 1,0-19-16,0 0 15,0 0 1,0-19-16,10-37 16,-1-38-1,19 0-15,1 19 16,-1 19 0,0 9-16,0 19 15,1 18 1,-1 1-1,9 18-15,1 10 16,9 19 0,-9 18-16,-1 10 15,-18 9 1,-19 9-16,0 1 16,-9-48-1</inkml:trace>
  <inkml:trace contextRef="#ctx0" brushRef="#br0" timeOffset="120602.56">18721 13409 0,'0'0'0,"0"0"0,0 0 15,0 9 1,9 20-16,1 17 16,-1 20-1,10 19-15,0 18 16,-10 0 0,0-19-16,-9-18 15,0-19 1,0-9-16,0-29 15</inkml:trace>
  <inkml:trace contextRef="#ctx0" brushRef="#br0" timeOffset="121100.89">18589 13315 0,'0'0'0,"9"0"15,29-19-15,19 1 16,18 8 0,0 1-16,0 18 15,-9 1 1,-19 18-16,-9 9 16,-19 10-1,-29 19-15,-27 9 16,-39 19-1,-27-19-15,-19-19 16,27-28 0,20-9-16,19-19 15,18-9 1,10-10-16,19 0 16,-1 0-1,20 1 1,-1-1-16,19 0 15,10 10 1,9-1-16,19 20 16,0 18-1,9 0-15,-9 19 16,-10 19 0,1-1-16,8-8 15,1-1 1,-38-28-16</inkml:trace>
  <inkml:trace contextRef="#ctx0" brushRef="#br0" timeOffset="121900.11">19643 13653 0,'0'0'0,"0"0"0,-19-9 15,-19-1 1,-18 1 0,-1 18-16,10 19 15,0 10 1,19 9-16,9 9 16,10 0-1,18-18-15,1-1 16,-1-18-1,0 0-15,20-10 16,-1-9 0,10 0-16,9-18 15,-10-1 1,1 0-16,-1 0 16,-8 10-1,-11-1-15,1 1 16,0 0-1,0-1-15,0 1 16,-10 0 0,1-10-16,-1 0 15,0-9 1,1-10 0,9-9-16,-1 1 15,1 17 1,0 11-16,-10 8 15,10 10 1,9 10-16,1-1 16,-10 19-1,-1 0-15,1 10 16,-19-10 0,0-9-16,0-10 15,-9-9 1,9 0-16,0 0 15,-10-19 1,1-18-16,18-29 16,1 0-1,18 1-15,0 27 16,0 10 0,10 9-16,-10 10 15,10 18 1,-10 29-1,10 18-15,-1 38 16,-18 19 0,-19-10-16,-9-56 15</inkml:trace>
  <inkml:trace contextRef="#ctx0" brushRef="#br0" timeOffset="122432.37">20753 12724 0,'0'0'0,"0"9"0,9 10 15,1 38 1,-1 36-16,0 20 16,-9 18-1,0 10-15,0-19 16,0-28 0,0-29-16,0-18 15,0-9 1,0-19-16,0-19 15,0 0 1,0 0-16,-18-28 16,-1-29-1,-9 1-15,-1 18 16,1 10 0,0 19-16,0 0 15,-1 18 1,1 10-16,0 9 15,0 9 1,18 1-16,10-1 16,10 1-1,18 9-15,38 0 16,-29-19 0</inkml:trace>
  <inkml:trace contextRef="#ctx0" brushRef="#br0" timeOffset="123498.84">21167 13268 0,'0'0'0,"0"0"16,-19 10-16,-9-1 16,-1 10-1,-8 18-15,9 10 16,18 0-1,20 0-15,-1 0 16,10-10 0,9 1-16,0-19 15,0 0 1,1-19-16,-11 0 16,1-19-1,0-38-15,0-27 16,-10-10-1,-9 19 1,10 19-16,-1 28 16,1 0-1,-10 18-15,9 10 16,0 10 0,20 8-16,-1 39 15,0 8 1,-9 10-16,-19-18 15,0-20 1,-10 1-16,1-20 16,0-18-1,9 0-15,0 0 16,0-37 0,9-29-16,19-18 15,0 28 1,1 9-16,-10 18 15,9 20 1,-9 0-16,-1-1 16,1 10-1,0 0-15,0 0 16,-19 0 0,0 0-1,0 0-15,0 0 16,0 0-1,0 0-15,0 0 16,0 0 0,9 0-16,1-9 15,-1 0 1,0-1-16,10 10 16,0 10-1,0-1-15,0 0 16,0 19-1,-1 1-15,1-11 16,-9 1 0,-1 0-16,-9 0 15,0-19 1,0 0 0,0 0-16,9 0 15,1-19 1,18-19-16,0-9 15,0 19 1,-9 0-16,0 19 16,9-1-1,-9 10-15,0 10 16,0-1 0,0 19-16,-1 10 15,-8 9 1,-10 9-16,-10 0 15,-8 10 1,8-28-16</inkml:trace>
  <inkml:trace contextRef="#ctx0" brushRef="#br0" timeOffset="123950.76">22521 12743 0,'0'0'0,"0"0"0,0 0 16,0 0-1,10 9-15,-1 19 16,19 10 0,19 37-16,-9 0 15,0 9 1,-1-8-16,-8-20 16,-11-9-1,1-10-15,0-18 16,0-10-1,9-9 1,0-18-16,19-11 16,0-36-1,10-29-15,-20 10 16,1 8 0,-10 20-16,-18 28 15</inkml:trace>
  <inkml:trace contextRef="#ctx0" brushRef="#br0" timeOffset="124771.21">23613 13184 0,'0'0'0,"0"0"0,0 0 16,0 0-16,-29-19 15,-8-18 1,-20-1-1,1 10-15,9 9 16,19 10-16,-1 9 16,11 9-1,8 0-15,1 1 16,18-1 0,1 10-1,18 9-15,9-9 16,20 0-1,9-1-15,-10-18 16,1-18 0,-10-10-16,-10-19 15,-9-38 1,-9-37-16,-9 0 16,-1 10-1,1 27-15,-10 29 16,0 18-1,0 20-15,0 8 16,0 10 0,0 10-16,0 18 15,0 47 1,9 28-16,0 10 16,1-1-1,-1-27-15,-9-20 16,10-18-1,-1-9-15,0-19 16,-9-10 0,10-9-1,-1-9-15,19-20 16,1-18 0,-11 1-16,1 8 15,0 10 1,-10 18-16,1 1 15,-1 0 1,1 18-16,18 0 16,0 20-1,10-1-15,-1-9 16,-8-1 0,-11-8-16,1-10 15,-9 0 1,-1-10-1,0-8-15,1-20 16,-1 0 0,-9-8-16,0 27 15</inkml:trace>
  <inkml:trace contextRef="#ctx0" brushRef="#br0" timeOffset="125483.26">24459 12818 0,'0'0'0,"0"0"0,0 0 15,0 0 1,10 0-16,-1 0 16,19 0-1,1 0-15,8-9 16,1-10-1,-1 0-15,1 0 16,-19-9 0,0 9-16,-19 10 15,0 0 1,0-1 0,0 10-16,-19 10 15,0 8 1,0 20-16,-9 9 15,19 9 1,18-9-16,0-10 16,10 1-1,9-19-15,1 0 16,27-19 0,19-19-16,19-19 15,1-27 1,-11-10-16,-18-10 15,-19 1 1,-19 9-16,-18 9 16,-10 19-1,0 19-15,-10 18 16,1 1 0,9 9-16,0 9 15,-10 1 1,10 9-1,0 9-15,10 19 16,-1 0 0,1-1-16,9 11 15,-1-1 1,1 0-16,-19-9 16,0-9-1,-19-1-15,-9 1 16,-19-1-1,19-18-15</inkml:trace>
  <inkml:trace contextRef="#ctx0" brushRef="#br0" timeOffset="126206.01">26548 12912 0,'0'0'0,"0"0"16,0 0-16,0 0 15,0 0 1,0 9-16,0 0 16,-19 10-1,-9 0-15,-19 0 16,-10-19 0,-9-10-16,0-8 15,10-20 1,9-18-1,19-10-15,9-28 16,28-18-16,20 9 16,8 18-1,-9 19-15,1 29 16,-11 9 0,1 18-1,-9 1-15,-10 9 16,0 9-1,0 19-15,-29 48 16,-46 27 0,-9 0-16,18-28 15,9-19 1,29-9-16,0-9 16,18-1-1,20-9-15,9 1 16,18-11-1,39 1-15,46-19 16,28-19 0,20-18-16,-20-1 15,-18 1 1,-47 9-16,-29-1 16,-28 20-1,-18 0-15</inkml:trace>
  <inkml:trace contextRef="#ctx0" brushRef="#br0" timeOffset="127837.08">23058 13822 0,'0'0'0,"0"0"16,0 9-16,-10 10 16,1 9-1,-1 10-15,10 9 16,0-10 0,10 1-16,-1-10 15,1-9 1,-1-1-16,0-8 15,10-10 1,0 0-16,9 0 16,0-19-1,1 0-15,-1-18 16,-9 8 0,0 1-16,-1 0 15,-8 19 1,-1-1-1,1 1-15,-1 9 16,0 9-16,20 20 16,-1-1-1,9 0 1,1-9-16,0-1 16,-1-18-1,1 0-15,-10 0 16,0-18-1,1-11-15,-11-17 16,-8-11 0,-10-18-16,-19 10 15,0-1 1,-9 28-16,9 10 16,0 19-1,1-1-15,8 10 16</inkml:trace>
  <inkml:trace contextRef="#ctx0" brushRef="#br0" timeOffset="128505.23">23895 13944 0,'0'0'0,"0"0"15,0 0-15,0 0 16,9 0 0,1 0-1,-1-10-15,10 1 16,-10 0 0,1-10-16,-1 0 15,-9 10 1,0-10-16,0 10 15,0-1 1,-9 1-16,-1-1 16,1 10-1,-1 10-15,1 9 16,0 9 0,18 9-16,0 1 15,10-10 1,9-9-16,1-1 15,-1 1 1,10-19 0,-1-19-16,1 1 15,-1-10 1,1-10 0,0 10-16,-19 0 15,-1 9-15,1 10 16,-9-1-1,-1 10-15,19 10 16,0-1 0,1 10-16,8-1 15,1 1 1,0 0-16,-10-10 16,0-9-1,-9 0-15,0-9 16,-1 0-1,-8-10-15,-10 0 16,0 10 0</inkml:trace>
  <inkml:trace contextRef="#ctx0" brushRef="#br0" timeOffset="128744.09">24346 13681 0,'0'0'0,"0"0"0,0 0 16,0 0-16,0 0 15,0 0 1</inkml:trace>
  <inkml:trace contextRef="#ctx0" brushRef="#br0" timeOffset="129498.54">25184 13690 0,'0'0'0,"0"0"16,0 0-1,0 0-15,0-9 16,0 0 0,0-1-16,-19 1 15,0 0 1,0-1-16,-18 1 16,-1 18-1,0 1-15,10 8 16,0 10-1,18-9 1,1 0-16,9 0 16,0 0-1,9-10-15,1 0 16,-1-9 0,1 0-16,-1 0 15,0 0 1,1-9-16,-1 0 15,1-1 1,-1 1-16,-9-1 16,0 10-1,0 0-15,10 10 16,-1 37 0,10 56-16,-10 47 15,-9 9 1,0-18-16,-19-28 15,1-19 1,-1-29-16,9-27 16,-9-19-1,10-1-15,0-18 16,-10 0 0,0-18-1,0-29-15,0-28 16,10-10-1,18 1-15,-9 46 16</inkml:trace>
  <inkml:trace contextRef="#ctx0" brushRef="#br0" timeOffset="129926.12">25334 13109 0,'0'0'0,"0"0"16,0 9-16,0 10 15,10 9 1,-1 28-16,0 19 16,10 10-1,0 9 1,-10-19-16,1-19 15,-1-9 1,-9-19-16,0-9 16,10-10-1,-1-9-15,0 0 16,20-19 0,-1 1-16,10-10 15,-1-1 1,-18 20-16,0 0 15,0 18 1,-1 0-16,1 10 16,9 28-1,1 28-15,-1 19 16,-19-57 0</inkml:trace>
  <inkml:trace contextRef="#ctx0" brushRef="#br0" timeOffset="130259.47">26068 13062 0,'0'0'0,"0"0"15,0 0-15,0 0 16,0 0-1,0 0-15,0 19 16,0 18 0,9 38-16,1 38 15,-1 18 1,1 0-16,-10-9 16,0-18-1,0-20-15,0-28 16,0-18-1,0-10-15,0-9 16,-10-10 0</inkml:trace>
  <inkml:trace contextRef="#ctx0" brushRef="#br0" timeOffset="130494.39">25710 13362 0,'0'0'0,"10"0"0,9 0 16,18 0-1,29-9-15,9-10 16,19 0 0,19 0-16,10 10 15,-29 0 1,-28-1-16,-1 20 15,-27-10 1</inkml:trace>
  <inkml:trace contextRef="#ctx0" brushRef="#br0" timeOffset="131048.77">27122 12771 0,'0'0'0,"0"0"0,0 0 16,0 9-1,9 10-15,0 19 16,1 27-1,-1 39-15,10 18 16,-10-1 0,1-17-16,-10-29 15,0-28 1,0-19-16,0-9 16,0-10-1,0-9-15,9 0 16,19-19-1,19-28 1,10 0-16,-1 0 16,-18 19-1,0 0-15,-1 19 16,-9-1 0,-9 20-16,0-1 15,-9 19 1,-10 10-16,-10 9 15,-28 9 1,-18-9-16,-29-10 16,1-8-1,18-11-15,19-18 16,28 0 0</inkml:trace>
  <inkml:trace contextRef="#ctx0" brushRef="#br0" timeOffset="131444.35">27761 13052 0,'0'0'0,"0"0"0,0 0 15,0 10 1,-9-1-1,-1 19-15,1 19 16,0 19 0,18 0-16,0-10 15,10-9 1,0-10-16,9-18 16,-9 0-1,9-19-15,1 0 16,-1 0-1,0-19-15,0-18 16,10-20 0,-19-18-16,-1 10 15,-18 8 1,0 10-16,0 19 16,-9 9-1</inkml:trace>
  <inkml:trace contextRef="#ctx0" brushRef="#br0" timeOffset="131776.82">28523 12912 0,'0'0'0,"0"0"0,0 0 16,-9 0-16,-10 9 16,0 0-1,-18 20-15,-1 18 16,10 9 0,18 0-16,1 0 15,18 1 1,10-20-1,9 1-15,1-1 16,18-9 0,9-9-16,-28-9 15</inkml:trace>
  <inkml:trace contextRef="#ctx0" brushRef="#br0" timeOffset="132032.16">28805 12349 0,'0'0'0,"0"0"15,0 9 1,10 10-16,-1 28 16,1 37-1,9 38-15,-1 10 16,1-10-1,0-10-15,-10 1 16,-9-19 0,0-19-16,0-47 15</inkml:trace>
  <inkml:trace contextRef="#ctx0" brushRef="#br0" timeOffset="133267.85">29238 12855 0,'0'0'0,"0"0"16,0 0-1,0 0-15,-9 0 16,-10-9 0,-28 18-16,-19 1 15,0 18 1,19 9-16,0 10 15,19-9 1,19 9-16,27 0 16,29 9-1,38 10 1,37-10-16,-9-28 16,-9-18-16,-38-10 15,-10-19 1,-18 0-16,-1 0 15,-8-9 1,-1 9 0,-9 1-16,-1-1 15,1 0 1,0 0-16,0 1 16,0-1-1,-10-9-15,-9 9 16,0-19-1,0 1-15,-9-1 16,-10 10 0,0 0-16,0 19 15,0-1 1,1 20-16,-1 8 16,-9 29-1,18 19-15,20 0 16,8-1-1,11-8 1,-1-20-16,9-18 16,10 0-16,10-19 15,9-19 1,9-28 0,0-37-16,-9-38 15,-19-19 1,-19-28-16,-18 0 15,-10 19 1,-19 9-16,0 29 16,10 37-1,-1 18-15,1 29 16,0 19 0,9 9-16,0 18 15,-19 39 1,9 65-16,20 37 15,-1-9 1,10-28-16,9-9 16,0-19-1,10-19-15,-10-10 16,10-8 0,-1-20-1,1-9-15,9-9 16,10-19-1,8-28-15,1-19 16,0-28 0,-9 0-16,-20 9 15,-9 10 1,-9 9-16,-19 19 16,0 9-1,0 10-15,0-1 16,0 10-1,0 0-15,0 0 16,0 10 0,0 18-16,0 10 15,10 8 1,-1 11-16,0-1 16,10 0-1,0-18 1,-19-1-16,0 1 15,-9-10 1,-10 0-16,-28 0 16,9-9-1</inkml:trace>
  <inkml:trace contextRef="#ctx0" brushRef="#br0" timeOffset="133439.34">30188 12630 0,'0'0'0,"19"0"16,28-9-1,38-10-15,65 0 16,67 19 0,140 0-16</inkml:trace>
  <inkml:trace contextRef="#ctx0" brushRef="#br0" timeOffset="138527.01">17507 5537 0,'0'0'0,"0"0"0,0 0 16,0 0-1,0 0-15,0 0 16,0 10-1,-9 27 1,-10 48-16,0 36 16,-18 1-1,-1 0-15,-9 0 16,-10-9 0,-8 0-16,-11-20 15,-8 1 1,-1-19-16,0-18 15,10-20 1,0-18-16,-19-10 16,-29-18-1,-18-19-15,-47-19 16,-28-9 0,-10-20-16,0-8 15,-9 9 1,-10-9-16,-9 18 15,-18 0 1,-11 19-16,-8 0 16,-1 19-1,29 19-15,-1 9 16,29 9 0,38 10-16,18 18 15,28-8 1,1 18-1,-10 18-15,9 10 16,-18 10 0,19-1-16,8 1 15,20 8 1,19 1-16,9 0 16,18 0-1,10 0-15,10 0 16,9 9-1,0 0-15,0-9 16,9-19 0,10 0-16,9-19 15,0 0 1,10-18-16,0 0 16,-1-20-1,10 1-15,-9 0 16,9 0-1,0-10-15,-10-9 16,10 0 0,0 0-1,0 0-15</inkml:trace>
  <inkml:trace contextRef="#ctx0" brushRef="#br0" timeOffset="138951.21">10000 7451 0,'0'0'15,"0"0"-15,0 0 16,0 10-16,9 18 15,1 19 1,9 9-16,9 28 16,0 20-1,10-1-15,9 0 16,-10 0 0,1-9-1,-10-19-15,1-19 16,-1-9-1,0-9-15,0-19 16,19-1 0,28-18-16,38-18 15,38-39 1,75-46-16,56-56 16,10 8-1,56-27-15</inkml:trace>
  <inkml:trace contextRef="#ctx0" brushRef="#br0" timeOffset="142331.1">21110 10557 0,'0'0'0,"10"-10"0,18-8 15,9-20 1,11-18-16,-1-1 16,18-8-1,29-20-15,38-8 16,0-11-16,0-8 15,-20-10 1,-17-10 0,-20-27-16,-9-38 15,-19-10 1,-19-18-16,-19 0 16,-9 0-1,0-10-15,-18-9 16,-1-18-1,-19-10-15,-18-10 16,-10 1 0,-9-10-16,-1 19 15,1-10 1,9 1-16,0-1 16,0 1-1,19 9-15,10 9 16,-1 0-1,1 10-15,8-10 16,20 10 0,9 18-16,19 1 15,9-1 1,10 10 0,27 0-16,11 0 15,18 9 1,0 28-16,0 29 15,0 18 1,9 19-16,-8 28 16,-1 19-1,0 10-15,0 18 16,-10 19 0,-8 18-16,-20 1 15,1 9 1,-20 9-16,1 1 15,-19-1 1,-1 0-16,1 1 16,-9 8-1,-1 1-15,0-9 16,-9-1 0,0-9-16,0 0 15,0 0 1</inkml:trace>
  <inkml:trace contextRef="#ctx0" brushRef="#br0" timeOffset="142665.32">23180 564 0,'0'0'0,"0"0"0,0 0 16,9 0-1,1 10-15,18 18 16,10 28 0,9 48-1,9 46-15,-18 9 16,-20 10-16,-8-19 16,-29-28-1,0-9-15,-9-10 16,0-28-1,0-19 1,-1-18-16,1-19 16,-10-1-1,-27 1-15,27-19 16</inkml:trace>
  <inkml:trace contextRef="#ctx0" brushRef="#br0" timeOffset="143148.12">22446 2610 0,'0'0'0,"0"0"0,0 0 16,9 0-1,10-10-15,28 1 16,66 0-1,75 9-15,66 28 16,57 0 0,-1 10-16,10-10 15,19 9 1,-29 1-16,-46-1 16,-57 1-1,-47-19-15,-29-1 16,-46 1-1,-29-10-15,-9-9 16,-28 0 0,-9 0-16,-10 0 15</inkml:trace>
  <inkml:trace contextRef="#ctx0" brushRef="#br0" timeOffset="143555.96">22973 2469 0,'0'0'0,"0"9"0,0 38 15,0 57 1,0 64 0,0 48-16,9 38 15,1 18-15,-1 9 16,10-27 0,-10-20-16,20 1 15,-11-38 1,1-19-16,0-19 15,0-27 1,0-29-16,-10-28 16,0-28-1,1-19 1,-1-9-16,1-19 16</inkml:trace>
  <inkml:trace contextRef="#ctx0" brushRef="#br0" timeOffset="144081.54">25607 3201 0,'0'0'0,"0"0"0,0 9 16,9 19-16,10 48 15,9 74 1,19 47 0,10 18-16,-1 1 15,1-28 1,-10-19-16,-10-28 15,-18-10 1,-19-28-16,0-18 16,-19-10-1,-28-10-15,-28-8 16,-57-11 0,-65-17-16,-48-29 15,-18-19 1,18-9-16,29 18 15,9 1 1,19 18-16,18 10 16,20 9-1,37-9-15,19 0 16,28 0 0,10-1-16,37-18 15</inkml:trace>
  <inkml:trace contextRef="#ctx0" brushRef="#br0" timeOffset="144485.37">23462 3548 0,'0'0'0,"0"0"16,-19 9-16,0 10 16,-9 9-1,19 19-15,-1 10 16,20 27-1,27 19 1,10 0-16,10-9 16,-1-19-1,-9 0-15,-9-18 16,-19-20 0,-10 1-16,-9-19 15,-19-1 1,-9 1-16,-38 0 15,29-19 1</inkml:trace>
  <inkml:trace contextRef="#ctx0" brushRef="#br0" timeOffset="144815.34">24045 3210 0,'0'0'0,"0"0"0,0 0 16,0 19-1,10 28-15,-1 56 16,1 38-1,-1 28-15,0-10 16,1-27 0,-1-10-16,-9-29 15,0-27 1,0-10-16,0-18 16,0-29-1</inkml:trace>
  <inkml:trace contextRef="#ctx0" brushRef="#br0" timeOffset="145034.07">23923 3876 0,'0'0'0,"9"0"0,10 0 16,9 10-1,20-10 1,17 0-16,1 0 16,9 0-1,-27 0-15</inkml:trace>
  <inkml:trace contextRef="#ctx0" brushRef="#br0" timeOffset="145414.39">24497 3905 0,'0'0'0,"0"0"0,0 0 16,0 0 0,0 9-16,9 19 15,1 19 1,18 19-16,10-1 15,9 1 1,18-10 0,-8-18-16,-1-10 15,1-19 1,-1-18-16,1-19 16,-20-19-1,1-19-15,-19-27 16,-29-1-1,-8 19-15,-1 18 16,-10 20 0,11 18-16,-1 19 15,9 0 1</inkml:trace>
  <inkml:trace contextRef="#ctx0" brushRef="#br0" timeOffset="146032.85">25240 4167 0,'0'0'0,"0"10"0,0-1 15,0 19-15,0 19 16,0 0-1,0 0 1,-9 0-16,-1-10 16,1-18-1,9 0-15,0-19 16,0 0 0,9-28-16,1-28 15,18-48 1,0 1-16,-9 28 15,0 28 1,-10 19-16,1 19 16,-1-1-1,0 29-15,20 19 16,-11 8 0,1 20-16,-19-10 15,0-18 1,0-10-16,0-9 15,0-19 1,0 0-16,10-10 16,-1-18-1,19-37 1,10-1-16,0 10 16,-1 18-1,-9 19-15,1 10 16,-1 18-1,0 20-15,19 27 16,-9 19 0,-19 19-16,-19-47 15</inkml:trace>
  <inkml:trace contextRef="#ctx0" brushRef="#br0" timeOffset="146349.01">25936 4064 0,'0'0'0,"0"10"0,0 8 15,0 48 1,0 65-16,0 38 16,0 19-1,10-10-15,-10-28 16,0-37 0,-10-10-16,10-37 15,-9-19 1,-1-29-16</inkml:trace>
  <inkml:trace contextRef="#ctx0" brushRef="#br0" timeOffset="146637.14">25955 3952 0,'9'0'0,"1"-10"0,18 1 16,0-1 0,19 1-16,0 18 15,19 29 1,9 18-16,-18 19 16,-19 10-1,-29 18-15,-28 0 16,-37-9-1,-29-10-15,-18-27 16,-20-10 0,57-29-16</inkml:trace>
  <inkml:trace contextRef="#ctx0" brushRef="#br0" timeOffset="147197.96">26708 4064 0,'0'0'0,"9"0"16,0-9-1,1-1-15,-1 1 16,10 9 0,9 9-16,-9 1 15,0-1 1,0 19-16,-19 0 15,0 1 1,-28 17-16,-10-8 16,-9 0-1,9-20-15,19-8 16,10-10 0,9 0-16,0 0 15,9 9 1,20 0-1,-1 1-15,0-1 16,0 10 0,-9 0-16,-9 0 15,-10 9 1,-38 9-16,-84 19 16,-114 1-1,-149-1-15</inkml:trace>
  <inkml:trace contextRef="#ctx0" brushRef="#br0" timeOffset="147783.12">22644 1137 0,'0'0'0,"9"-10"0,29-8 15,9-10 1,0-1 0,9 11-16,10 18 15,19 18 1,28 29-16,9 47 16,-9 19-1,-10 9-15,-18 0 16,-29-10-1,-27 1-15,-20-10 16,-9-9 0,-9-19-16,-1-9 15,1-48 1</inkml:trace>
  <inkml:trace contextRef="#ctx0" brushRef="#br0" timeOffset="148618.97">23293 705 0,'0'0'0,"0"0"0,9 10 16,10 18-1,19 47-15,18 47 16,19 56 0,1 10-16,-1-10 15,-19-28 1,-18-28-16,-19-19 15,-10-18 1,-18-29-16,-10 0 16,-28-18-1,-10-10-15,-18-19 16,0-27 0,0-11-16,-10-17 15,19-11 1,0-8-16,19 18 15,19 18 1,0 11 0,18 8-16,1 1 15,0 0 1,9 9-16,0 0 16,0 0-1,0 9-15,0 10 16,0 9-1,9 19-15,0 9 16,1 10 0,18 9-16,0-19 15,10 0 1,-1 1-16,-8-20 16,-1 1-1,-9-19-15,9-1 16,-9-8-1,9-10-15,0 0 16,0-28 0,10-19-1,9-47-15,-9-47 16,-1-9-16,-18-10 16,0 10-1,0 10 1,-10 18-16,-9 18 15,0 20 1,0 46-16</inkml:trace>
  <inkml:trace contextRef="#ctx1" brushRef="#br0">23648 1129 0</inkml:trace>
  <inkml:trace contextRef="#ctx0" brushRef="#br0" timeOffset="187915.34">28740 6175 0,'9'0'0,"29"0"0,18-19 15,10-18 1,-10-1-16,-27 1 15,-11-1 1,-27-9-16,-29 0 16,-65 1-1,-66 27-15,-161 28 16</inkml:trace>
  <inkml:trace contextRef="#ctx0" brushRef="#br0" timeOffset="188631.73">28269 5866 0,'0'0'0,"0"0"0,-9 9 16,-19 19-16,-10 19 16,-9 19-1,19 9 1,9-19-16,10 0 15,27-9 1,20-9-16,37-1 16,38-18-1,38-28-15,-10-10 16,-28-19 0,-10 1-16,-37-19 15,-19-1 1,-19 1-16,-37 0 15,-38-1 1,-66 10-16,-198-28 16</inkml:trace>
  <inkml:trace contextRef="#ctx0" brushRef="#br0" timeOffset="189239.09">28091 6325 0,'0'0'0,"-10"19"0,-46 28 0,-48 66 16,-28 46 0,1 19-16,8 29 15,11 18 1,-11 19-16,20 0 15,9-19 1,-19 0-16,0-18 16,9-20-1,20-37-15,18-9 16,10-19 0,18-38-16,10-18 15,18-19 1,20-19-16,8-9 15,1-19 1</inkml:trace>
  <inkml:trace contextRef="#ctx0" brushRef="#br0" timeOffset="189714.02">28542 6382 0,'0'0'0,"0"0"16,0 9-1,9 10-15,29 28 16,37 28-1,10 28 1,9 19-16,10 19 16,18 18-1,-9 29-15,9 28 16,-9 9-16,9 9 16,1 10-1,-1-9-15,-9-29 16,-10-18-1,-18-38-15,-29-37 16,1-29 0,-20-28-1,-8-9-15,-11-19 16,1-9 0,-9 0-16,-10-19 15,0 0 1,0 0-16</inkml:trace>
  <inkml:trace contextRef="#ctx0" brushRef="#br0" timeOffset="191081.05">25287 9224 0,'0'0'0,"0"0"15,0 10-15,-9 9 16,-1 9-1,10 0-15,10 0 16,-1-9 0,10 0-16,9-1 15,19-8 1,0-10-16,10 0 16,-20-10-1,1 1 1,0 0-16,-20-1 15,1 1 1,0-1-16,-10 1 16,-9 0-1,0-1-15,0 10 16,0 0 0,0 19-16,0 28 15,0 37 1,-9 20-16,0 8 15,-10-18 1,0-10-16,0-18 16,-9-10-1,0-18-15,-1-10 16,1-9 0,9-10-1,1-9-15,-1 0 16</inkml:trace>
  <inkml:trace contextRef="#ctx0" brushRef="#br0" timeOffset="191963.47">25033 9459 0,'0'0'0,"0"0"15,19 0 1,28 0 0,47-9-16,75-10 15,57-19-15,19 1 16,-1-1-1,-27 10 1,-57 9-16,-38 1 16,-19 8-1,-27 1-15,-20-1 16,-18 1 0,-10 9-16,-9 0 15,0 0 1,-10 0-16,0 0 15,-9 0 1,10 9-16,-1 10 16,-9 47-1,0 37-15,-19 19 16,-9 38 0,-19 8-16,-19 1 15,-18-19 1,-48-9-16,-37-28 15,-10-29 1,-19-46-16,1-29 16,18-28-1,19-37 1,28-38-16,19-37 16,48-29-1,36 10-15,39 10 16,18 8-1,19 20-15,28 18 16,48 0 0,74-9-16,48 18 15,18 20 1,1 27-16,-20 38 16,-37 19-1,-47 28-15,-28 18 16,-38 20-1,-28 27-15,-29 20 16,-37 37 0,-47 18-16,-84 1 15,-114 9 1,-56-47-16,28-75 16,19-56-1,-9-47-15,-95-47 16</inkml:trace>
  <inkml:trace contextRef="#ctx0" brushRef="#br0" timeOffset="192647.76">29718 9647 0,'0'0'0,"0"0"0,9-19 16,1 0-1,9-18-15,18-10 16,48-28-1,37-19-15,29 9 16,9 29 0,-29 19-16,-27 37 15,-1 18 1,1 48-16,-10 47 16,-9 27-1,-38 29-15,-29 0 16,-46-9-1,-47-1-15,-29-28 16,-46-18 0,-19-38-1,-1-47-15,1-47 16,-10-27-16,10-48 16,9-38-1,28-18 1,48 0-16,46 19 15,38 9 1,56 9-16,85 10 16,170-38-1</inkml:trace>
  <inkml:trace contextRef="#ctx0" brushRef="#br0" timeOffset="193947.28">29304 6109 0,'0'0'0,"9"0"16,20 0-16,65 10 15,132-1 1,122-9-16,37-9 16,-18 9-1,-47-10-15,-47 1 16,-66 0 0,-57 9-16,-84 0 15</inkml:trace>
  <inkml:trace contextRef="#ctx0" brushRef="#br0" timeOffset="194214.39">32615 5706 0,'0'9'0,"0"20"0,10 64 15,-10 58 1,0 8 0,0-28-16,0-9 15,-19-9-15,10-57 16</inkml:trace>
  <inkml:trace contextRef="#ctx0" brushRef="#br0" timeOffset="195131.93">32493 5950 0,'0'0'0,"10"19"15,-1 18-15,0 29 16,20 9 0,-1 0-16,0-19 15,0-18 1,1-1-16,18-18 15,0-9 1,18-20-16,1-18 16,10-19-1,-11-9-15,-18-19 16,-37-19 0,-29 0-16,-37-9 15,-20 28 1,-27 19-16,-19 37 15,-20 56 1,67 1-16</inkml:trace>
  <inkml:trace contextRef="#ctx0" brushRef="#br0" timeOffset="195503.88">30941 10069 0,'0'0'0,"0"0"0,0 0 16,9 0-16,10 9 16,56 1-1,85-1-15,57 0 16,27-18-1,1-10-15,0 0 16,103-18 0</inkml:trace>
  <inkml:trace contextRef="#ctx0" brushRef="#br0" timeOffset="195732.16">33123 9543 0,'0'0'0,"0"10"0,0 46 16,-18 104-16,8 74 15,10 48 1,28 8-16,1 76 15</inkml:trace>
  <inkml:trace contextRef="#ctx0" brushRef="#br0" timeOffset="-119232.73">7554 3145 0,'0'0'0,"-19"-19"16,1 0-16,-1 0 15,0-9 1,9-9-16,10-20 15,19-27 1,38-29 0,27-9-16,39-9 15,37-10-15,0 29 16,18 27 0,20 10-1,28 19-15,18 47 16,1 27-1,-19 20-15,-10 37 16,-37 28 0,-10 10-16,-9 9 15,-28 9 1,-19 28-16,-10 10 16,-18 10-1,-29 27-15,-28 0 16,-9 1-1,-19-10-15,-9-19 16,-29 10 0,-18-1-16,-20 1 15,-27 9 1,-38 19-16,-28 0 16,-20-19-1,-18-19-15,-37-9 16,-29-28-1,10-38 1,27-28-16,20-38 16,9-46-1,0-28-15,28-20 16,29-27 0,9-29-16,28-9 15,19-9 1,19 0-16,9-20 15,9-8 1,20-10-16,18 0 16,19-28-1,19 9-15,9 1 16,19-20 0,9 20-16,10-10 15,28 0 1,19 0-16,9 0 15,20 9 1,8 19-16,1 28 16,8 19-1,1 19 1,10 28-16,27 19 16,38 46-1,1 29-15,18 47 16,0 28-1,-10 46-15,-9 29 16,-18 57 0,46 74-16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5:45:23.13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4478 4252 0,'0'28'0,"0"85"0,0 93 15,-9 38 1,-1 9-16,10 10 16,-9 9-1,18-9-15,1-19 16,-1-10 0,0-27-16,10-29 15,0-19 1,0-37-16,-10-37 15,1-29 1,-10-28-16,0-18 16,0-20-1,0-9-15</inkml:trace>
  <inkml:trace contextRef="#ctx0" brushRef="#br0" timeOffset="841.09">4581 4514 0,'0'0'0,"0"-9"16,10-10-1,-1 1-15,10-1 16,47-19-16,56-18 15,113 0 1,95-10 0,27 28-16,-9 20 15,19 18 1,-9 9-16,-20 10 16,-56 9-1,-37 0-15,-38 0 16,-38 0-1,-28-9-15,-18 0 16,-20 0 0,-18 0-16,-29-10 15,-9 0 1,-9 1-16,-19-1 16,0 0-1,-1 10-15,-8 9 16,-1 10-1,1 28-15,-1 18 16,0 29 0,10 37-1,0 19-15,9 18 16,-9 1 0,0-10-16,0-9 15,-19-38 1,0-27-16,0-20 15,-10-28 1,-8-9-16,-11-9 16,-18-1-1,-66 10-15,-103 9 16,-85-18 0,-66 0-16,-37-20 15,8 1 1,1 9-16,10 0 15,18 10 1,28 9 0,76-10-16,65 1 15,57-19 1,47-1-16,38-8 16,8-10-1,20 0-15,19 0 16,-1 0-1,1 0-15,9 0 16</inkml:trace>
  <inkml:trace contextRef="#ctx0" brushRef="#br0" timeOffset="1358.69">5362 4899 0,'0'0'0,"0"0"16,-19 10-1,-18-1-15,-10 19 16,9 0 0,10 0-16,18 1 15,1-1 1,28 28-16,28 10 15,28 18 1,10 10-16,0-19 16,-20 0-1,-18-9-15,-18-10 16,-29 0 0,-10-9-16,-46 9 15,-48 1 1,-46-10-1,-10-38-15,9-18 16,76-1 0</inkml:trace>
  <inkml:trace contextRef="#ctx0" brushRef="#br0" timeOffset="1708.6">6124 4486 0,'0'0'0,"0"0"15,0 10 1,10 37-16,-1 46 15,-9 48-15,9 37 16,-9 10 0,0-19-1,0-28-15,0-19 16,-9-19-16,0-19 16,-1-18-1,1-19-15,9-10 16,0-18-1,0-9 1</inkml:trace>
  <inkml:trace contextRef="#ctx0" brushRef="#br0" timeOffset="1926.14">5776 5237 0,'0'0'0,"0"0"16,10 0-16,18 0 16,28 0-1,29-19-15,75-9 16,56-19 0,-18 19-16,122 0 15</inkml:trace>
  <inkml:trace contextRef="#ctx0" brushRef="#br0" timeOffset="2226.67">6642 5359 0,'0'0'0,"0"0"16,0 9-1,0 10-15,0 19 16,9 8-1,0 1-15,20 10 16,-1-20 0,0 1-16,0-19 15,10-1 1,0-18-16,9-18 16,-10-1-1,1-19-15,0-18 16,-1-19-1,-18 0-15,-19 37 16</inkml:trace>
  <inkml:trace contextRef="#ctx0" brushRef="#br0" timeOffset="2925.52">7357 5340 0,'0'0'0,"0"0"0,0 10 16,0 8 0,9 10-16,-9 19 15,9 0 1,-9 10-16,0-20 15,0 1 1,0-20-16,0 1 16,0 0-1,0-19-15,0 0 16,0 0 0,0-28-16,10-38 15,-1-28 1,10 0-1,0 19-15,0 38 16,-10 9 0,0 18-16,1 1 15,9 9 1,0 9-16,-1 10 16,1 9-1,0 19-15,0-9 16,-10-1-1,-9-18-15,0 0 16,0-10 0,0-9-16,0 0 15,0 0 1,10-19-16,-1 1 16,0-11-1,10 1 1,0 0-16,0 19 15,9-1 1,0 10-16,1 10 16,-1 18-1,-9 19-15,-1 18 16,-8 29 0,-10 10-16,-10-58 15</inkml:trace>
  <inkml:trace contextRef="#ctx0" brushRef="#br0" timeOffset="3225.11">7996 5359 0,'0'0'0,"0"0"0,10 9 16,-1 29 0,1 37-16,-1 19 15,0 28 1,-9 9-16,0 0 16,0 1-1,-9-10-15,-10-38 16,0-18-1,0-19-15,1-19 16,8-19 0</inkml:trace>
  <inkml:trace contextRef="#ctx0" brushRef="#br0" timeOffset="3495.31">8034 5274 0,'0'0'0,"9"0"16,1 0-16,18 0 15,10 10 1,9-1-16,-10 10 16,1 9-1,0 0 1,-20 10-16,-18 9 15,-9 9 1,-19 10-16,-29-1 16,20-36-1</inkml:trace>
  <inkml:trace contextRef="#ctx0" brushRef="#br0" timeOffset="3758.84">8533 5312 0,'0'0'0,"0"9"16,9 10-16,0 37 15,1 29 1,9 18-16,-19 10 15,0 9 1,0-10 0,-19 1-16,9-19 15,1-66 1</inkml:trace>
  <inkml:trace contextRef="#ctx0" brushRef="#br0" timeOffset="4459.39">13547 4571 0,'0'0'0,"0"9"15,0 19-15,0 47 16,-10 75-1,1 66-15,-1 38 16,1 36 0,-10 11-16,0-29 15,1-19 1,-1-56-16,0-47 16,0-37-1,0-29-15,10-37 16,0-19-1,-1-18-15</inkml:trace>
  <inkml:trace contextRef="#ctx0" brushRef="#br0" timeOffset="5078.93">13951 4317 0,'28'0'0,"104"-9"16,150 9-16,57 0 15,0 9 1,-1 1-16,-18 9 15,-47 9 1,-38-9-16,-47-1 16,-65 10-1,-29-9-15,-38 0 16,-18 0 0,-19 9-16,-1 9 15,-18 38 1,-28 57-16,-28 55 15,-20 39 1,11 18-16,8 0 16,10 9-1,19-9-15,19 0 16,18-19 0,-9-19-1,0-18-15,-9-19 16,-29-47-1,-28-10-15,-75-8 16,-113-20 0,-94-46-16,-19-57 15,0-28 1,19 0-16,66 0 16,37-9-1,48 9-15,65 9 16,28 1-1,67 18-15</inkml:trace>
  <inkml:trace contextRef="#ctx0" brushRef="#br0" timeOffset="5509.93">14732 5584 0,'0'0'0,"9"0"15,20-19-15,-1 10 16,19 0 0,0 18-16,0 0 15,0 19 1,-9 19-16,-10 38 15,-38 27 1,-46 20-16,-57 18 16,-28-28-1,19-28-15,37-38 16,47-28 0,20-9-16,8 0 15,20-10 1,18 0-16,75 20 15,142-11 1,65-27 0,-18-10-16,-10 10 15,76-10-15</inkml:trace>
  <inkml:trace contextRef="#ctx0" brushRef="#br0" timeOffset="6764.99">22973 5002 0,'0'0'0,"0"19"16,0 56-16,0 75 16,-10 57-1,-18 37 1,-9 28-16,-20 28 16,1-9-16,-1-38 15,1-28 1,9-37-1,9-47-15,10-19 16,0-38 0,0-18-16,18-38 15,1-19 1,-1-9-16</inkml:trace>
  <inkml:trace contextRef="#ctx0" brushRef="#br0" timeOffset="7475.95">22851 4862 0,'9'0'0,"66"-29"0,123-8 16,103-10-1,47 10 1,0 8-16,9 11 16,29 8-1,0 10-15,0 10 16,-29-10 0,-56 0-16,-47 0 15,-47 9 1,-47 0-16,-47 10 15,-28 0 1,-20 9-16,-18 10 16,-9 27-1,0 48-15,-10 46 16,-37 57 0,-20 37-16,-8 20 15,-10 8 1,0 0-1,18-8-15,1-1 16,0 0-16,19-10 16,-1-18-1,1-37-15,-10-29 16,0-37 0,-19-29-1,1-27-15,-38-19 16,-67-1-1,-130-27-15,-86-48 16,-46-37 0,-20-18-16,-8 8 15,8 11 1,39 17-16,74 11 16,38-1-1,66 0-15,76 10 16,46-1-1,38 1-15,19-10 16,18 10 0</inkml:trace>
  <inkml:trace contextRef="#ctx0" brushRef="#br0" timeOffset="8059.99">24807 5941 0,'10'0'0,"9"-19"16,18 0-16,29 10 15,9 9 1,1 9-16,-1 19 16,-9 29-1,-10 8-15,-28 1 16,-18 9 0,-29 9-16,-38-9 15,-27 0 1,-20-28-1,29-18-15,19-11 16,27-18 0,11 0-16,8 0 15,10 0 1,0 0-16,10 0 16,27 0-1,20 10-15,9 8 16,9 20-1,0 18-15,-28 1 16,-9-1 0,-19 0-16,-19 0 15,-29 10 1,-65 9-16,-85 0 16,-84-18-1,-19-29-15,-94-10 16</inkml:trace>
  <inkml:trace contextRef="#ctx0" brushRef="#br0" timeOffset="13172.38">1195 1512 0,'0'0'0,"0"0"16,0 0-16,0 0 15,0 0 1,9 9-16,1 20 15,8 36 1,29 67-16,10 27 16,9 1-1,0 9-15,-1-1 16,-18-8 0,10-19-16,-19-10 15,-1 0 1,-9-27-16,1-1 15,-1-9 1,0-19-16,10-19 16,-20 0-1,11-18-15,-1-1 16,-9-9 0,0-9-1,-1 0-15,-8-10 16,-1 1-1,19-10-15,-18 0 16,9 0 0,9 0-16,0-19 15,19 0 1,0 0-16,28 1 16,10-1-1,19 0-15,-1 10 16,19-1-1,10 10-15,-10 0 16,-9 0 0,0 0-16,-9 0 15,-20-9 1,-8 9-16,-20-9 16,0-1-1,-9 1 1,0-1-16,1 1 15,-1 9 1,0 0-16,-10 0 16,1 0-1,-1 9-15,1 1 16,-10-1 0,1 1-16,-1 18 15,0 9 1,0 20-16,0 18 15,1 18 1,-11 20-16,1 9 16,-19 0-1,-9 0-15,-1-9 16,-8-1 0,-1-18-16,0-19 15,10-19 1,-1-18-1,1-10-15,-1-9 16,10 0 0,0-10-16,0-9 15,0 0 1,0 0-16,0 0 16,0 0-1,0 0-15</inkml:trace>
  <inkml:trace contextRef="#ctx0" brushRef="#br0" timeOffset="13562">3659 4393 0,'0'0'0,"0"0"0,0 0 15,0 0 1,0 0-16,10 0 16,-1 9-1,20 0-15,-1 10 16,19 9 0,0 0-16,0 10 15,0-19 1,0-1-16,0 1 15,0-19 1,0-9-16,19-10 16,19-28-1,-10-9-15,-9-19 16,9 0 0,-19 0-16,-18 9 15,-10 28 1,-18 20-16</inkml:trace>
  <inkml:trace contextRef="#ctx0" brushRef="#br0" timeOffset="15430.27">6331 6757 0,'0'0'0,"0"0"16,0 0-16,0 9 15,0 10 1,10 28-16,-10 75 16,0 56-1,0 38-15,-19 28 16,0 0 0,0-28-16,0-1 15,-18 1 1,-1-28-16,-9-19 15,9-19 1,10-19-16,0-37 16,9-10-1,10-27-15,-1-1 16,1-18 0,0-10-16,9-9 15,0-19 1</inkml:trace>
  <inkml:trace contextRef="#ctx0" brushRef="#br0" timeOffset="15810.2">5804 9309 0,'0'0'0,"0"0"0,0 0 15,0 0-15,0 9 16,0 10 0,10 19-16,-1 27 15,19 10 1,19 0-16,10 0 16,9-28-1,-10-9-15,10-19 16,0-19-1,19-10-15,-1-37 16,10-9 0,0-28-1,-9-10-15,-10 0 16,-18 9 0,-20 29-16,-8 19 15,-20 18 1</inkml:trace>
  <inkml:trace contextRef="#ctx0" brushRef="#br0" timeOffset="16448.43">5842 10923 0,'0'0'0,"0"0"16,0 0 0,0 0-16,0 0 15,0 0 1,0 0-16,9 9 16,1 29-1,-1 37-15,1 56 16,8 10-1,-8 18-15,-10 10 16,0-28 0,0-10-16,9-18 15,-9-10 1,0-28 0,0-19-16,10-18 15,-1-1-15,-9-18 16,0 0-1,0-10 1,0 1-16,0-10 16,0 0-1,0 0-15,0 0 16,0 0 0,0 0-16,0 0 15,0 0 1,0 0-16,0 0 15</inkml:trace>
  <inkml:trace contextRef="#ctx0" brushRef="#br0" timeOffset="18091.68">1618 874 0,'0'0'0,"0"0"15,0 0-15,0 0 16,0 0 0,0 0-16,0 0 15,0 0 1,0 0-16,0 0 15,0 0 1,0 0 0,0 0-16,0 9 15,0 1-15,0-1 16,0 1 0,0-1-1,-9 10-15,-1 9 16,1 0-1,-10 10-15,10 9 16,-1 18 0,10 1-16,-9 0 15,18-1 1,-9-8-16,28-11 16,1-8-1,18-1-15,9-18 16,10 0-1,0-19-15,9-28 16,-9-19 0,-10-9-16,-18-1 15,-19-18 1,-29 0-16,-18 0 16,0-9-1,-38 18 1,0 19-16,-9 19 15,-10 9 1,38 19-16</inkml:trace>
  <inkml:trace contextRef="#ctx0" brushRef="#br0" timeOffset="18725.57">2709 583 0,'0'0'0,"0"0"16,0 0 0,0 10-16,-9 18 15,0 28 1,-1 19-16,1 28 16,-1-9-1,1 0-15,9-10 16,0-27-1,0-10-15,9-19 16,-9-9 0,10-10-16,-1-9 15,1 0 1,8-9-16,11-10 16,-1 9-1,0 1-15,0 0 16,0-1-1,1 20 1,-1-1-16,-9 19 16,0 10-16,-19 9 15,-19 18 1,-66 38-16,-75 10 16,-9-28-1,46-57-15,29-10 16,29-18-1,8-9 1,29 0-16</inkml:trace>
  <inkml:trace contextRef="#ctx0" brushRef="#br0" timeOffset="19142.7">3650 762 0,'0'0'0,"0"0"0,0 0 16,-19 0 0,0 0-16,1 9 15,-11 0 1,1 19-16,0 1 15,9 8 1,10 1 0,18 9-16,1-1 15,18 11 1,9-10-16,10 9 16,-9 0-1,0-9-15,-19-9 16,-1-1-1,-18 1-15,-28 9 16,-47 9 0,-85 28-16,-38-18 15,10-28 1,-132 37-16</inkml:trace>
  <inkml:trace contextRef="#ctx0" brushRef="#br0" timeOffset="20045.8">1458 2028 0,'0'0'0,"0"0"0,10 0 15,27 0 1,29 0-16,56-9 16,48-1-1,74-8-15,86-11 16,18-8 0,-19 9-16,-56 0 15,-48 9 1,-27-9-16,-57 9 15,-28 0 1,-19 0-16,-9 1 16,-29-1-1,-18 0-15,-10-9 16,-9-10 0,0-18-1,-19-10-15,-19-65 16,-19-28-1,-9 18-15,-9-19 16,-10-18 0,0 28-16,0 9 15,0 19 1,10 28-16,9 19 16,19 29-1,-1 27-15,11-19 16,-1 29-1,-9-1-15,-29 29 16,-75 47 0,-93 56-16,-76 19 15,-29 9 1,48-47-16,38-47 16,-1-18-1,19-29-15,0-9 16,19 0-1,29 0 1,18-9-16,37 9 16,39-10-1,37 10-15,9 0 16,10 10 0,18-1-16,1 1 15,0 27 1,18 57-16,19 0 15,19 0 1,10 37-16,-1 10 16,38 9-1,-28-10-15,28 1 16,-19-9 0,29 18-16,103 112 15</inkml:trace>
  <inkml:trace contextRef="#ctx0" brushRef="#br0" timeOffset="21230.59">14469 8042 0,'0'0'0,"0"0"0,0 0 16,0 19 0,0 28-16,0 75 15,9 84 1,-9 66-16,0 10 15,-9-10 1,-10-19-16,9-18 16,1-38-1,-10-9-15,10-10 16,-10-9 0,10-29-16,-1-36 15,1-29 1,-1-28-16,1-10 15,-1-18 1,1 0-16,9-19 16</inkml:trace>
  <inkml:trace contextRef="#ctx0" brushRef="#br0" timeOffset="21575.47">13961 10575 0,'0'0'0,"0"0"15,0 0-15,0 0 16,0 10 0,-10 18-16,1 28 15,18 10 1,10 18-16,9-9 16,19 1-1,0-20-15,19-9 16,0-19-1,0-19-15,28-18 16,9-47 0,20-38-16,-20-28 15,-37 19 1,-10-1-16,-27 29 16,-10 19-1,-10 9 1,-9 28-16,0 10 15</inkml:trace>
  <inkml:trace contextRef="#ctx0" brushRef="#br0" timeOffset="22075.63">14290 11889 0,'0'0'0,"0"0"0,0 0 16,-19 9 0,0 1-16,0 18 15,-18 9 1,-1 10-1,10 19-15,19 9 16,9 0 0,18 0-16,11 0 15,18-18 1,9-10-16,10-10 16,9-18-1,10-19-15,-1-19 16,-8-18-1,-20-10-15,-9-19 16,-19-28 0,-18-28-16,-38 0 15,-38 0 1,-19 28-16,-18 29 16,-10 27-1,-10 38-15,11 19 16,55-10-1</inkml:trace>
  <inkml:trace contextRef="#ctx0" brushRef="#br0" timeOffset="22725.28">24478 8464 0,'0'0'0,"0"0"15,0 0 1,0 10-16,9 18 16,1 56-1,-1 67-15,10 46 16,-9 18-1,-10 1-15,0-38 16,-19-9 0,9-28-16,1-19 15,-10-28 1,0 0-16,10-10 16,-1-28-1,1 1-15,0-20 16,-1 1-1,1-1-15,-1-27 16</inkml:trace>
  <inkml:trace contextRef="#ctx0" brushRef="#br0" timeOffset="23097.38">24017 10369 0,'0'0'0,"0"0"16,0 0-16,0 0 15,0 9 1,10 20-16,-1 27 16,19 28-1,10 29-15,9 28 16,9-1 0,1-8-16,-20-29 15,1-19 1,0-18-16,-10-10 15,9-18 1,10-19-16,1-10 16,27-18-1,19-48-15,38-55 16,18-38 0,-37 0-1,-28 37-15,-29 19 16,-18 28-1,-19 29-15,-10 18 16,-9 10 0</inkml:trace>
  <inkml:trace contextRef="#ctx0" brushRef="#br0" timeOffset="23765.04">24450 12424 0,'0'0'0,"0"0"0,0 0 16,0-10-1,0 1-15,0 9 16,0 0 0,0 0-16,0 0 15,9 19 1,1 28-16,-10 37 15,0 19 1,0 19 0,-10-9-16,1-10 15,-1-18-15,1-10 16,0-19 0,-1 0-16,10-18 15,-9-1 1,9-18-16,0 0 15,0-10 1,0-9 0,0 0-16,0 0 15,0 0 1,0 0-16,0 0 16,0 0-1,0 0-15,0 0 16,0 0-1,0 0-15,0 0 16,0 0 0,0 0-16,0 10 15,0-1 1,0-9-16</inkml:trace>
  <inkml:trace contextRef="#ctx0" brushRef="#br0" timeOffset="82544.83">5729 10669 0,'0'0'0,"0"0"15,0 10 1,0-1-16,10 19 16,-1 19-1,0 28-15,1 19 16,-1 19 0,1-1-1,-1 1-15,-9-10 16,0-19-16,0-9 15,0-18 1,-9-10-16,9-10 16,0-9-1,0-9-15,0-9 16,0-10 0,0 0-1,0 0-15,0-10 16,9-37-1,0-37-15,1-19 16,9-1 0,-1 1-16,-8 28 15,-10 9 1,9 20-16,-9-1 16,0 18-1,0 1-15,0 19 16,0 0-1,0 9-15,0 0 16,0 18 0,0 48-16,0 65 15,10 19 1,-1 1 0,0-11-16,1-27 15,-1-29 1,-9-9-16,0-28 15,0-9 1,0-19-16,0-19 16,0 0-1,0 0-15,0-19 16,0-47 0,-9-56-16,-1-28 15,1 0 1,0 28-16,9 9 15,-10 29 1,1 18-16,9 19 16,0 19-1,0 0-15,0 19 16,0-1 0,0 1-16,0 9 15</inkml:trace>
  <inkml:trace contextRef="#ctx0" brushRef="#br0" timeOffset="129441.05">2126 15520 0,'0'0'0,"0"-9"16,9-48-16,10-55 15,28-48 1,19-9-16,0 0 15,0 10 1,-10 37-16,-18 28 16,0 29-1,-1 8 1,-9 29-16,1 0 16,-1 19-1,0-1-15,0 10 16,19 19-1,38 65-15,19 48 16,-10 27 0,-29 10-16,-8-9 15,-19-20 1,-1-8-16,-18-29 16,0-19-1,-19-18-15,0-38 16</inkml:trace>
  <inkml:trace contextRef="#ctx0" brushRef="#br0" timeOffset="129692.05">2070 14910 0,'9'0'0,"10"10"16,56-1-1,47 0-15,38 10 16,10-10 0,8-9-16,11 0 15,8 0 1,132-28-16</inkml:trace>
  <inkml:trace contextRef="#ctx0" brushRef="#br0" timeOffset="130295.13">4045 14807 0,'0'0'0,"0"0"15,-19-19-15,-28 0 16,-19-9 0,-18 0-16,-29 19 15,-9 18 1,18 19-16,19 19 16,20 9-1,27 10-15,19 0 16,19 0-1,19-1-15,19-9 16,18-18 0,29-10-16,9-28 15,0-28 1,0-10-16,-19-8 16,-9-11-1,-19 10 1,-9 0-16,-19 19 15,-1 0-15,-8 19 16,-10-1 0,0 10-1,0 10-15,0 37 16,0 65 0,-28 76-16,-10 37 15,-9-18 1,-10-20-16,1-18 15,-19-19 1,-1-28-16,-18-9 16,-18-38-1,-1-28-15,0-29 16,9-27 0,20-28-16,46 8 15</inkml:trace>
  <inkml:trace contextRef="#ctx0" brushRef="#br0" timeOffset="131194.32">2681 15126 0,'0'0'0,"19"9"16,19 1-16,37 8 15,28-18 1,10 0-16,9-28 15,20-19 1,-1-37-16,-10-19 16,-37 18-1,-37 1-15,-48 18 16,-46 10 0,-95 0-16,-94 37 15,29 56 1,74 10-16,29 10 15,19 18 1,37 0-16,20 0 16,27 9-1,57 1-15,94-10 16,122-38 0,19-46-1,-47-29-15,-47-9 16,-47 1-1,-57-1-15,-37 0 16,-38 19 0,-18-1-16,-38-8 15,-57-10 1,-94 28-16,-37 38 16,28 18-1,28 10-15,47 10 16,56-39-1</inkml:trace>
  <inkml:trace contextRef="#ctx0" brushRef="#br0" timeOffset="131873.13">5099 15642 0,'0'0'0,"0"0"16,0 0-16,0-9 15,-10-10 1,1-19-16,18-27 15,10-29 1,28-28 0,10-10-16,9-8 15,-10-1 1,0 19-16,-18 19 16,-19 28-1,0 18-15,0 20 16,-10 9-1,-9 18-15,0 1 16,0 9 0,9 28-16,10 66 15,9 75 1,10 47-16,0-19 16,-10-38-1,-9-27 1,-1-29-16,-18-19 15,0-27-15,0-20 16,-18-9 0,-1-9-16,0-19 15</inkml:trace>
  <inkml:trace contextRef="#ctx0" brushRef="#br0" timeOffset="132161.16">4779 15192 0,'0'0'0,"0"0"0,9 0 16,20 0-16,27 0 15,19-10 1,19 1-16,29-10 16,8 0-1,29 1-15,-9-11 16,-29 20 0,-65 0-16</inkml:trace>
  <inkml:trace contextRef="#ctx0" brushRef="#br0" timeOffset="132868.76">5729 15088 0,'0'0'0,"0"0"0,10 0 15,-1-9 1,10 0-16,9-1 15,0 1 1,19 9-16,0 9 16,10 1-1,-1 8-15,-9 11 16,-9-1 0,-10 9-16,-9 1 15,-10 9 1,-28 0-16,1-10 15,-1-18 1,-9-19-16,-1-9 16,1-20-1,9-36-15,19-20 16,10 1 0,18-1-16,19 20 15,0 8 1,0 10-1,-9 19-15,-1 19 16,10 9 0,-28 0-16</inkml:trace>
  <inkml:trace contextRef="#ctx0" brushRef="#br0" timeOffset="133525.6">5447 15661 0,'19'0'0,"47"-19"16,75-28-16,37-19 15,-27 1 1,-48-1-16,-37 0 15,-28 10 1,-29 9-16,-28 0 16,-75 10-1,-94 9-15,-66 56 16,28 37 0,67 1-1,55-10-15,57-18 16,28-19-1,29-1-15,8 1 16,48 0 0,38-19-16,-10-19 15,-19 0 1,-47 10-16</inkml:trace>
  <inkml:trace contextRef="#ctx0" brushRef="#br0" timeOffset="133881.19">7582 14704 0,'0'0'0,"0"0"16,0 0-1,0 9-15,-18 10 16,-1 37 0,0 19-16,-9 38 15,-1 9 1,1 9-16,0-37 15,9-28 1,10-29-16,-1-18 16,-8-19-1,8 0-15</inkml:trace>
  <inkml:trace contextRef="#ctx0" brushRef="#br0" timeOffset="134362.79">7366 14601 0,'0'0'0,"0"0"16,9 0 0,10 9-16,9 0 15,19 19 1,10 19-16,-1 0 16,1 10-1,-1-11-15,-18-8 16,0 0-1,-10-20-15,0 1 16,-9-10 0,0-9-16,9-9 15,9-19 1,10-38-16,-9 1 16,0 8-1,-10 10-15,-9 19 16,0 19-1,-1-1-15,-8 10 16,-1 10 0,1 37-16,8 56 15,1 75 1,-19 19 0,0-9-16,0-19 15,-9-47 1,-1-38-16,1-28 15,0-18 1,9-19-16,0-19 16,0 0-1</inkml:trace>
  <inkml:trace contextRef="#ctx0" brushRef="#br0" timeOffset="134723.74">8815 15220 0,'0'0'0,"0"0"0,0-19 16,0 0-16,0-9 16,-10 19-1,-8-1-15,-1 1 16,-19 18 0,-9 29-16,0 18 15,9 0 1,20-18-1,8-10-15,20-9 16,8 0 0,39-1-16,9-18 15,18 0 1,-8 0-16,-1 0 16,-9 0-1,-10 10-15,-18-1 16,-1 1-1,1-1-15,-19-9 16</inkml:trace>
  <inkml:trace contextRef="#ctx0" brushRef="#br0" timeOffset="135123.76">9059 15192 0,'0'0'0,"0"0"0,0-10 15,10-9-15,-1 1 16,19-1 0,19 0-1,0 10-15,10-1 16,9 20 0,0-1-16,-10 19 15,0 0 1,1 19-16,-29 10 15,-18-1 1,-39 0-16,-8-18 16,-10-10-1,9-28-15,0-9 16,10-38 0,9-38-16,29-37 15,27-9 1,29 9-16,0 19 15,9 18 1,1 29-16,-11 18 16,-36 20-1</inkml:trace>
  <inkml:trace contextRef="#ctx0" brushRef="#br0" timeOffset="135758.38">9596 14751 0,'0'0'0,"0"0"0,0 18 16,-10 39 0,20 37-16,8 9 15,20 19 1,9-10-16,19-8 15,-10-20 1,10-18-16,0-19 16,28-10-1,-37-18 1</inkml:trace>
  <inkml:trace contextRef="#ctx0" brushRef="#br0" timeOffset="136124.74">11073 14338 0,'0'0'0,"0"9"0,-29 19 16,-18 47-1,-37 57-15,-29 65 16,9 28 0,20 10-16,37-48 15,28-18 1,28-38-16,19-18 15,19-10 1,29-18-16,65-1 16,169 47-1</inkml:trace>
  <inkml:trace contextRef="#ctx0" brushRef="#br0" timeOffset="136910.99">11966 14488 0,'0'0'0,"0"0"0,0 0 16,0 0 0,0 9-16,0 1 15,0-1 1,0 10-16,0 9 15,0 0 1,0 0-16,0 0 16,0-9-1,0 0-15,0 0 16,0 0 0,0-1-16,0-8 15,0-1 1,0 0-16,0-9 15,0 0 1,0 0-16,0 0 16,0 0-1,0 0 1,0 0-16,0 0 16,0 0-16</inkml:trace>
  <inkml:trace contextRef="#ctx0" brushRef="#br0" timeOffset="137776.25">11910 14629 0,'0'0'0,"9"0"0,1-10 15,-1 1 1,19 0-16,0-1 15,10 1 1,0 18-16,-1 1 16,1-1-1,0 19 1,-20 0-16,1 0 16,-19 19-1,-19 10-15,-37 18 16,-48 18-1,1-17-15,28-30 16,28-17 0,18-11-16,20-18 15,0 0 1,9 0-16,0 0 16,18 0-1,30 0-15,17-9 16,20 9-1,-10 0-15,1 9 16,-1 1 0,-19-10-16,-18 0 15,0 0 1,-20 0-16,-8 0 16</inkml:trace>
  <inkml:trace contextRef="#ctx0" brushRef="#br0" timeOffset="138042.67">12747 14873 0,'0'0'0,"0"0"16,0 0-16,0 0 15,19 0 1,18 0-16,29 9 16,28-9-1,29 0 1,-10 0-16,-10 0 16,-18-9-16,-57 9 15</inkml:trace>
  <inkml:trace contextRef="#ctx0" brushRef="#br0" timeOffset="138457.2">13932 14413 0,'0'0'0,"0"0"15,0 9-15,0 10 16,0 19-1,-9 18-15,-10 28 16,10 20 0,-10-11-1,0 1-15,0 0 16,10-19 0,-1-19-16,1 1 15,0-20 1,-10 1-16,9-29 15</inkml:trace>
  <inkml:trace contextRef="#ctx0" brushRef="#br0" timeOffset="139090.6">12023 15745 0,'0'0'0,"0"10"0,0-1 16,-10 19 0,1 0-16,-1 10 15,10-1 1,10 1-16,9-1 16,18 1-1,10-19-15,19-10 16,-9-18-1,-1-10-15,-9-19 16,-9 1 0,-10-19-16,-9-10 15,-19 19 1,0 0 0,-19 19-16,0 0 15,-9 18 1,-10 1-16,1 9 15,18 9 1</inkml:trace>
  <inkml:trace contextRef="#ctx0" brushRef="#br0" timeOffset="139846.43">12173 15595 0,'0'0'0,"0"0"0,0 0 15,0 9-15,0 10 16,10 38-1,-1 18 1,0 18-16,1 29 16,-1-9-1,-9-10-15,0-18 16,0-20 0,0-18-16,0-9 15,-9-20 1,9-8-16,0-10 15,-10-28 1,-8-57-16,-1-46 16,9 9-1,1 28-15,0 10 16,9 18 0,0 19-16,0 10 15,0 8 1,0 1-16,0 19 15,0 0 1,0 9-16</inkml:trace>
  <inkml:trace contextRef="#ctx0" brushRef="#br0" timeOffset="140110.24">12775 16045 0,'0'0'0,"10"0"16,8 0-16,20 0 16,9 0-1,19 0-15,-10 0 16,1 0-1,-1 0 1,1 0-16,-10 0 16,-28 0-16</inkml:trace>
  <inkml:trace contextRef="#ctx0" brushRef="#br0" timeOffset="140490.17">13867 15942 0,'0'0'0,"0"0"16,0 0-1,0 0-15,0 10 16,-19 8 0,0 11-16,-19 17 15,10 20 1,9 0-16,10-10 15,9-9 1,9-9-16,1-20 16,8 1-1,11-19-15,-1-9 16,19-19 0,0-38-16,-9-28 15,-20 0 1,-18 0-16,-18 1 15,-29-1 1,-38-19 0,28 57-16</inkml:trace>
  <inkml:trace contextRef="#ctx0" brushRef="#br0" timeOffset="140810.35">14327 14141 0,'0'0'0,"10"9"15,28 38-15,27 47 16,20 56-1,9 19-15,-9 9 16,-29 29 0,-28 8-16,-28 20 15,-37-10 1,-48-18 0,-18-29-16,-1-56 15,20-47 1,46-47-16</inkml:trace>
  <inkml:trace contextRef="#ctx0" brushRef="#br0" timeOffset="141108.16">15438 15304 0,'0'0'0,"9"0"0,10 0 16,37-9-1,19-1-15,38 1 16,19-10 0,9 10-16,-9 0 15,0-1 1,-10 1-16,-28-1 15,-9 1 1,9 0-16,-38 9 16</inkml:trace>
  <inkml:trace contextRef="#ctx0" brushRef="#br0" timeOffset="141657.48">17009 14995 0,'0'0'16,"0"0"-16,0 9 16,0 10-16,-19 37 15,0 38 1,-9 18-16,0 20 16,18-20-1,1-27-15,-1-19 16,1-20-1,9-17-15,0-11 16,0-18 0,0 0-1,0 0-15,9-28 16,1-28 0,-1-38-16,10 0 15,9 0 1,0 10-16,-9 0 15,0 18 1,0 19-16,0 19 16,-1 9-1,-8 10-15,-1-1 16,10 20 0,9 18-16,10 19 15,0 18 1,-10 10-16,-9-9 15,-19 9 1,-10 0 0,-18 10-16,-47 18 15,-48 0-15,-8-28 16,55-47 0</inkml:trace>
  <inkml:trace contextRef="#ctx0" brushRef="#br0" timeOffset="142212.09">19313 15060 0,'0'0'0,"0"0"0,0 0 15,0 0-15,0 0 16,0 10-1,0 18-15,-18 47 16,-1 66 0,-19 27-1,10 1-15,9-28 16,-9-28 0,9-38-16,10-28 15,-1-19 1,1-19-16,9-9 15,0-9 1,-10-66-16,10-66 16,10-28-1,-1 10-15,10 27 16,-10 48 0,1 28-16,-10 18 15,0 19 1,0 10-16,9 18 15,-9 1 1</inkml:trace>
  <inkml:trace contextRef="#ctx0" brushRef="#br0" timeOffset="143177.2">18617 14873 0,'0'0'0,"10"0"0,-1-19 16,29 0 0,9-18-16,19 8 15,-1 1 1,20 19-1,0 0-15,18 18 16,10 19 0,-9 28-16,9 29 15,-29 18 1,-9 28-16,-28 10 16,-18 28-1,-20 19-15,-37-1 16,-38-8-1,-19-20-15,-37-28 16,-38-18 0,-37-38-16,-1-56 15,-9-47 1,10-47-16,18-47 16,38-10-1,47-27-15,28-29 16,38-9-1,46 19-15,29 28 16,19 18 0,19 20-1,0 18-15,-1 28 16,1 1-16,18 18 16,10 19-1,-47 18-15</inkml:trace>
  <inkml:trace contextRef="#ctx0" brushRef="#br0" timeOffset="143991.04">18128 14563 0,'9'0'0,"10"0"0,38-9 15,27 18 1,39 0-16,27 20 16,20 8-1,-1 29-15,-9 9 16,-28 9-1,-20 19 1,-18 19-16,1 0 16,-30 10-1,-8-10-15,-29 0 16,-19-10 0,-18 10-16,-38 0 15,-19 0 1,-37 0-16,-38-28 15,-1-28 1,-8-38-16,-10-28 16,-19-56-1,-18-48-15,27-27 16,39 0 0,37-10-16,37 0 15,20 19 1,27 10-16,20 8 15,18 20 1,19-1-16,-19 48 16</inkml:trace>
  <inkml:trace contextRef="#ctx0" brushRef="#br0" timeOffset="145407.67">6604 12724 0,'0'0'0,"0"0"16,0 9-1,9 10-15,1 28 16,-1 19-1,10 18 1,0 1-16,0-10 16,9-19-1,0 0-15,0-18 16,1-1-16,18-18 16,18 0-1,11-19 1,27 0-16,19-28 15,48-10 1,27-18-16,20-19 16,18 9-1,0 10-15,29 9 16,27 19 0,29 9-16,28 10 15,38 9 1,37 9-16,29 0 15,37 20 1,19 8-16,0 10 16,9 19-1,-18 18-15,-10 1 16,0 8 0,-18 1-16,-20 0 15,-37-9 1,-28-10-16,-48 0 15,-37-10 1,-56-8 0,-76-20-16,-37 1 15,-47-1 1,-19 1-16,-10-1 16,-18-9-1,-1 10-15,-18-10 16,0 0-1,-10 0-15,-9 1 16,0-1 0,-9-10-16,0 1 15,-1 0 1,1 9-16,-1-18 16</inkml:trace>
  <inkml:trace contextRef="#ctx0" brushRef="#br0" timeOffset="145640.19">17545 14385 0,'0'0'0,"0"0"0,0 0 16,0 9 0,0 19-16,9 29 15,1 8 1,8 10-16,11-9 15,-1-28 1,-9-1-16,0-18 16,-1 0-1,1-19-15,-19 0 16</inkml:trace>
  <inkml:trace contextRef="#ctx0" brushRef="#br0" timeOffset="146451.39">24158 14338 0,'0'0'0,"0"0"16,0 0-16,0 0 16,0 0-1,-19 9 1,-9 1-16,-19 18 15,-38 9 1,-37 10-16,-47-9 16,-57-29-1,-37-37-15,-38-47 16,-38-47 0,-9-19-16,-19-9 15,0-9 1,0-1-16,10 19 15,27 10 1,48 28-16,47 28 16,47 37-1,9 38-15,10 38 16,28 27 0,18 29-16,29 28 15,19 19 1,19 0-16,18-1 15,19-8 1,10-10 0,9-28-16,9-19 15,1-19 1,-1-9-16,0-10 16,1-18-1,-1 0-15,-9-10 16,0-9-1,0 0-15</inkml:trace>
  <inkml:trace contextRef="#ctx0" brushRef="#br0" timeOffset="146675.51">18373 14113 0,'0'0'0,"0"0"0,0 9 16,0 0-1,-10 20-15,1 27 16,18 0 0,1 0-1,18-9-15,0-9 16,19-19 0,10-1-16,27-18 15,-27-9 1</inkml:trace>
  <inkml:trace contextRef="#ctx0" brushRef="#br0" timeOffset="147758.04">18279 14488 0,'9'0'0,"10"0"15,9 0 1,19-9-16,19-10 15,0 9 1,9 1-16,10 9 16,18 9-1,48 38-15,18 28 16,-28 19 0,-28 0-16,-38 19 15,-9 9 1,-28 28-16,-19 0 15,-29 0 1,-9-19-16,-18-9 16,-20-19-1,-9-9-15,-37 10 16,-29-11 0,-18-18-16,-38-28 15,-1-28 1,1-47-1,19-38-15,37-37 16,10-19 0,37-28-16,38 0 15,38 0 1,28 18-16,18 10 16,10 29-1,10 18-15,9 9 16,-1 19-1,11 9-15,-1 10 16,0 0 0,-9 19-16,38-1 15,-39 10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12T14:52:21.6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2286 705 0,'0'0'16,"0"0"-16,0 0 0,0 0 0,0 0 15,0 0-15,0 10 0,0 8 16,0 20 0,0 18-1,-9 10-15,-1 28 16,1 18 0,9 10-16,-10-9 15,10-19-15,-9-19 16,0-10-1,-1-8 1,1-20-16,-1 1 16,10-29-1</inkml:trace>
  <inkml:trace contextRef="#ctx0" brushRef="#br0" timeOffset="719.05">2295 686 0,'0'0'0,"0"0"0,10-18 16,18-1-16,10-19 16,18 1-1,10 9 1,9 0-16,0 9 16,-9 9-1,10 1-15,-20 18 16,0 1-1,-18 9-15,-10 9 16,-9 19 0,-19 18-16,-28 29 15,-38 19 1,-28-1-16,-9-18 16,-1-28-1,19-19-15,29-19 16,18-9-1,10-1-15,19-18 16,9 0 0,0 0-16,0 0 15,18 0 1,20 0 0,19 10-16,8-1 15,11 19 1,-20 0-16,-9 1 15,-9 8 1,-19 10-16,-19 0 16,-29 9-1,-18 10-15,-37 0 16,-20-10 0,-18-9-16,9-38 15,-9-9 1,9-19-16,9 1 15,57-1 1</inkml:trace>
  <inkml:trace contextRef="#ctx0" brushRef="#br0" timeOffset="1201.41">3161 1184 0,'0'0'0,"0"9"0,-19 19 16,-9 10 0,0 9-16,-1 9 15,20 0 1,0-18-16,18-1 16,19-9-1,0-9-15,19 0 16,19-19-1,0-9-15,-9-29 16,-1-9 0,-18-9-16,-19 0 15,-19 9 1,-29-10 0,-27 1-16,-29 19 15,-28 18 1,0 19-16,48 0 15</inkml:trace>
  <inkml:trace contextRef="#ctx0" brushRef="#br0" timeOffset="2104.28">3913 1165 0,'0'0'0,"0"0"0,0 9 16,0 1-16,-18 18 15,-1 28 1,-9 10-16,-1 0 15,20-10 1,18-19 0,1-18-16,9 0 15,9 0 1,19-19-16,19 0 16,-10-19-1,1 0-15,-10-9 16,-10 0-1,-18 0-15,0-10 16,-19 1 0,-19-1-16,-19 1 15,-9 8 1,0 11-16,10 8 16,9 1-1,-1 18-15,20 1 16,0-1-1,9 0-15,9 1 16,29 9 0,18-10-1,38-18-15,28-20 16,10-8 0,0-19-16,-29-1 15,-9 1 1,-18-10-16,-20 1 15,-18 18 1,-20 0-16,-18 9 16,-9 10-1,-19 0-15,-29 9 16,-18 19 0,9 19-16,19 9 15,19 19 1,19 9-16,9 10 15,28 0 1,9-1-16,11 1 16,8 0-1,-18-10-15,-1 0 16,-18 1 0,-10-20-1,-18 10-15,-19-9 16,-29 8-1,-27-8-15,-10 0 16,47-29 0</inkml:trace>
  <inkml:trace contextRef="#ctx0" brushRef="#br0" timeOffset="2453.48">5306 471 0,'0'0'0,"0"9"0,0 10 15,0 37-15,0 38 16,0 19 0,9 8-1,1 1-15,-10 0 16,0-9 0,0-19-16,0-19 15,-10-28 1,-9-10-16,10-18 15</inkml:trace>
  <inkml:trace contextRef="#ctx0" brushRef="#br0" timeOffset="2716.74">5231 1353 0,'9'0'0,"10"0"16,18-10-16,39 1 16,18-1-1,0 1 1,0 9-16,0 0 16,-19 0-1,-18-9-15,-20 9 16,-9-10-1,-9 10-15,-19 0 16</inkml:trace>
  <inkml:trace contextRef="#ctx0" brushRef="#br0" timeOffset="3022.66">6115 1362 0,'0'0'0,"0"0"16,0 0-16,0 0 15,0 0 1,0 0-16,0 9 15,0 10 1,0 9-16,-10 10 16,10-1-1,0-18-15,0 0 16,0-19 0</inkml:trace>
  <inkml:trace contextRef="#ctx0" brushRef="#br0" timeOffset="3205.57">6265 1043 0,'0'0'16,"0"0"-16,0 9 0,0-9 15</inkml:trace>
  <inkml:trace contextRef="#ctx0" brushRef="#br0" timeOffset="3682.63">6585 1446 0,'0'0'0,"0"0"0,0 10 16,-19 9-1,1 9-15,-1 0 16,0 0-1,10-9-15,-1 0 16,1-19 0,-1 0-16,1-19 15,-1-28 1,10-19 0,10 1-16,18 8 15,-9 20 1,9 9-16,0 18 15,1 1 1,-1-1-16,0 20 16,0-1-1,0 19-15,10 19 16,-10 10 0,10 18-16,0 9 15,-20-37 1</inkml:trace>
  <inkml:trace contextRef="#ctx0" brushRef="#br0" timeOffset="4475.37">7836 1343 0,'0'0'0,"0"0"0,-9-19 16,-10 1 0,-9-10-16,-10 9 15,-9 9 1,-9 20-16,9-1 16,9 10-1,10 0-15,19-1 16,9 1-1,9-9-15,10 8 16,9 1 0,10 0-16,9-10 15,0-9 1,-10 0-16,1-9 16,0 0-1,-20-1-15,1 1 16,0-1-1,-19 1-15,0 9 16,0 0 0,0 0-16,0 28 15,0 57 1,9 93 0,20 75-16,-11 10 15,1-38 1,-19-37-16,-19-38 15,1-28 1,-20-28-16,0-19 16,-9-28-1,10-19-15,-10-19 16,-10-37 0,-18-56-16,0-85 15,18-47 1,20 28-16,27 57 15,29 28 1,9 18-16,19 1 16,19 18-1,0 0-15,0 1 16,0 18 0,-10 9-1,-9 10-15,-9 9 16,-19 10-1,-10 0-15,-9 9 16,0 0 0</inkml:trace>
  <inkml:trace contextRef="#ctx0" brushRef="#br0" timeOffset="4998.52">1863 2535 0,'0'0'0,"9"0"16,29-19 0,140 0-16,171-28 15,74-9 1,10 0-16,18 9 15,-9 0 1,0 0-16,19 19 16,0 37-1,19 19 1,-9 1-16,-58-20 16,-46 0-16,-56-9 15,-57 0 1,-66 0-16,-56 0 15,-48-9 1,-37 0-16,-18-1 16,-29 10-1</inkml:trace>
  <inkml:trace contextRef="#ctx0" brushRef="#br0" timeOffset="5371.16">8551 1165 0,'0'0'0,"0"0"0,0 0 15,10 9 1,-1 1-16,10-1 16,-10 0-1</inkml:trace>
  <inkml:trace contextRef="#ctx0" brushRef="#br0" timeOffset="5522.46">8608 1568 0,'0'0'0,"0"0"15,0 0 1,0 10-16,0-10 16</inkml:trace>
  <inkml:trace contextRef="#ctx0" brushRef="#br1" timeOffset="50449.23">2041 5303 0,'10'0'0,"37"0"0,94-10 16,94 10 0,38-9-16,9 9 15,19-10 1,-9-8-16,-10 8 15,-37 1 1,-29 9 0,-37 0-16,-57 0 15,-28 0 1,-28 0-16,-19 0 16,-9 0-1,-20 0-15,1 0 16,-19 0-1</inkml:trace>
  <inkml:trace contextRef="#ctx0" brushRef="#br1" timeOffset="51065.16">5118 4862 0,'0'0'0,"0"0"16,0 0 0,0 9-16,-10 10 15,1 46 1,-1 57-16,20 10 15,-1-10 1,1-38-16,-10-37 16,0 0-1,0-47 1,0 0 0,0 0-16,0-19 15,0-18 1,0-10-16,0-9 15,0-20 1,9 11-16,-9-1 16,0 0-1,9 20-15,1-1 16,-1 9 0,10 10-16,9 9 15,1 10 1,-1-1-1,9 20-15,1-1 16,-10 10 0,-9 0-16,0 9 15,0 0 1,-29 10-16,-27 18 16,-57 28-1,-85 38-15,-141 66 16</inkml:trace>
  <inkml:trace contextRef="#ctx0" brushRef="#br1" timeOffset="51965.56">1289 3895 0,'0'0'0,"0"0"16,0 10-16,9 37 15,1 37 1,-1 47-16,0 29 16,1 9-1,18-29-15,-28-27 16,0-29 0,0-27-16,0-20 15,0 1 1,0-19-16,0-1 15,0-18 1</inkml:trace>
  <inkml:trace contextRef="#ctx0" brushRef="#br1" timeOffset="52948.29">1834 4486 0,'0'0'0,"0"0"15,-18 10 1,-1 18-16,-9 19 16,9 9-1,9 0-15,20-9 16,-1-9-1,19-19-15,1-1 16,-1 1 0,9-19-16,-18 0 15,10-9 1,-1-10-16,0 0 16,0-18-1,0-20-15,-9-18 16,0 10-1,0 18-15,0 0 16,9 19 0,0 0-16,0-1 15,10 20 1,-10 0 0,0 18-16,1 10 15,-1 18 1,9 38-16,-18 10 15,0-10 1,-9-9-16,-1-20 16,0-8-1,1-19-15,-1-1 16,1-8 0,-1-10-16,0 0 15,1 0 1,9-19-16,-1-18 15,1-20 1,0-18-16,-19 10 16,0-1-1,0 19-15,9 0 16,1 19 0,-1 0-16,1 9 15,-1 10 1,0-1-1,1 1-15,-1 18 16,20 1-16,-1 18 16,0 19-1,10 9 1,-1 0-16,1 1 16,-10-20-1,0 1-15,1-20 16,-11 1-1,1-9-15,0-10 16,0 0 0,0 0-16,-10-19 15,0 0 1,-9-19-16,-9-18 16,-38 0-1,-28 0-15,-48-10 16,48 38-1</inkml:trace>
  <inkml:trace contextRef="#ctx0" brushRef="#br1" timeOffset="54183.33">3170 4233 0,'0'0'0,"0"0"0,10 9 15,-1 29-15,19 18 16,10 38 0,9 9-1,9 0-15,1-9 16,-1-19 0,-18-18-16,0-29 15,-29-19 1</inkml:trace>
  <inkml:trace contextRef="#ctx0" brushRef="#br1" timeOffset="54404.95">3415 4430 0,'0'0'0,"0"9"0,-19 10 15,-37 37 1,-29 66-16,-28 38 16,19-1-1,9-8-15,29-29 16,28-76 0</inkml:trace>
  <inkml:trace contextRef="#ctx0" brushRef="#br1" timeOffset="54749.82">3857 4092 0,'0'0'0,"0"0"15,0 10 1,-9 8-16,-10 29 16,0 28-1,0 10-15,10 18 16,-1 10-1,1-20-15,0-17 16,-1-20 0,1-28-1</inkml:trace>
  <inkml:trace contextRef="#ctx0" brushRef="#br1" timeOffset="55183.59">4055 4477 0,'0'0'0,"0"9"0,-10 10 16,-9 19-16,10 18 16,0 10-1,18-1-15,0-8 16,20-11 0,-1-8-16,9-19 15,1 0 1,9-19-16,0-19 15,-9 0 1,-10-9 0,-9-10-16,-19 1 15,-19-19 1,-28-1-16,-19 20 16,-28 9-1,47 18-15</inkml:trace>
  <inkml:trace contextRef="#ctx0" brushRef="#br1" timeOffset="60736.24">7018 5040 0,'0'9'0,"0"19"15,0 76-15,9 65 16,1 56-1,9 28-15,-1 28 16,1 10 0,0-19-16,-10-18 15,-9-20 1,0-27 0,0-20-16,0-37 15,-9-18 1,0-10-16,-1-28 15,10-29 1,0-37-16,0-18 16</inkml:trace>
  <inkml:trace contextRef="#ctx0" brushRef="#br1" timeOffset="62652.42">7394 5096 0,'10'0'0,"46"0"0,76 10 16,47 8-1,18-8-15,29-1 16,18 0 0,20 1-16,-1-20 15,-18 1 1,-29-10-16,-28-9 15,-37 0 1,-19 0-16,-10 9 16,-37-9-1,-20 9-15,-8 0 16,-20 10 0,-18 0-16,0-1 15,-9 1 1,-1 0-16,-9-1 15,0 10 1,0 0 0,0 0-16,0 0 15,0 19 1,9 18-16,1 29 16,-1 37-1,10 38-15,0 19 16,0 27-1,-1 20-15,1 8 16,-19 11 0,0-1-16,-9-9 15,-10-19 1,0-19-16,10-19 16,-10-9-1,10-9-15,-1-19 16,1-19-1,-1-18-15,1-10 16,0-19 0,-1-18-1,1-10-15,-1-9 16,1-1 0,-10-8-16,-9-10 15,-10 0 1,-28-19-16,-28 0 15,-37-9 1,-48 0-16,-47 0 16,-37 18-1,-20 1-15,1 9 16,9 9 0,10-9-16,9 0 15,47 0 1,28 0-16,48 0 15,27 0 1,29-9-16,28 0 16,19 9-1,9 0-15,9-10 16,10 10 0</inkml:trace>
  <inkml:trace contextRef="#ctx0" brushRef="#br1" timeOffset="63239.22">8485 5950 0,'0'0'0,"0"0"15,0 19 1,0 28-16,0 46 16,0 39-1,0 9-15,0-10 16,0-18 0,0-29-16,0-28 15,0-9 1,0-9-16,0-10 15,0-9 1,0-1 0,-9-18-16</inkml:trace>
  <inkml:trace contextRef="#ctx0" brushRef="#br1" timeOffset="63553.33">7855 5931 0,'0'0'0,"10"0"0,8 0 16,48 0-1,38-9-15,27-10 16,20 0 0,28-9-1,-10 0-15,-28 0 16,-19 18 0,-18 1-16,-29 0 15,-47 9-15</inkml:trace>
  <inkml:trace contextRef="#ctx0" brushRef="#br1" timeOffset="63947.98">9088 6513 0,'0'0'0,"0"0"15,0 9-15,0 10 16,-10 19 0,1 27-16,-1 1 15,1 9 1,0-9-16,-1-10 16,1 0-1,-1 1-15,1-20 16,9-18-1</inkml:trace>
  <inkml:trace contextRef="#ctx0" brushRef="#br1" timeOffset="65165.45">12860 4833 0,'0'0'0,"0"10"16,0 9-16,0 37 15,-9 47 1,-1 38-1,1 18-15,-1 20 16,1 8 0,-1 1-16,10-10 15,10 10 1,-10-1-16,0-18 16,0 0-1,0-19-15,0-18 16,-10-10-1,1-38-15,9-18 16,0-19 0,0-10-16,0-18 15,0 0 1,0-19-16,0 0 16,0 0-1</inkml:trace>
  <inkml:trace contextRef="#ctx0" brushRef="#br1" timeOffset="66053.72">12992 4965 0,'0'0'0,"18"0"16,29 0-1,85-10-15,66 10 16,46 0 0,10-18-16,19 8 15,28-8 1,10 8-16,-20 10 15,10 10 1,-28-1-16,-47 0 16,-38-9-1,-37 10-15,-29-10 16,-28 0 0,-28 0-16,-19 0 15,-10 0 1,-18 0-1,-9 0-15,-1 9 16,-9 0-16,0 20 16,-19 27-1,-9 28 1,-10 29-16,-9 37 16,19 0-1,0 19-15,9 9 16,10 1-1,-1 8-15,1 1 16,9-10 0,0-9-16,-10 0 15,-8-19 1,-1-9-16,0-29 16,-19 1-1,1-19-15,-20-10 16,-9-9-1,-18-18-15,-29-1 16,-47-19 0,-38-18-16,-37-19 15,-9 0 1,-1-19 0,-9 1-16,19-11 15,9 1 1,19 0-16,19 9 15,9 10 1,29 0-16,37-1 16,38 10-1,28 0-15,18 0 16,1 0 0,19 0-16,-1 0 15,10 0 1</inkml:trace>
  <inkml:trace contextRef="#ctx0" brushRef="#br1" timeOffset="66480.94">14318 5997 0,'0'0'0,"0"0"16,0 0-16,0 0 16,0 0-1,9 9-15,1 19 16,-1 29-1,10 18-15,0 28 16,9 0 0,0 0-16,-9-9 15,0-9 1,-10-10-16,1 0 16,-10-19-1,0-9-15,0-9 16,0-20-1,0 1-15,0-19 16,0 0 0</inkml:trace>
  <inkml:trace contextRef="#ctx0" brushRef="#br1" timeOffset="66747.95">13876 6053 0,'0'0'0,"0"0"16,0 0 0,19 0-16,28-9 15,37-1 1,48-8-16,9-1 15,10 0 1,-10 0-16,-9 1 16,-67 8-1</inkml:trace>
  <inkml:trace contextRef="#ctx0" brushRef="#br1" timeOffset="67284.49">15061 6382 0,'0'0'0,"0"0"0,0 0 15,0 0-15,10 0 16,8-19-1,20 0-15,9 0 16,0 10 0,0 0-1,-9 9-15,-1 9 16,-18 0-16,0 19 16,-9 10-1,-20 37-15,-18 28 16,-38 0-1,-19-18 1,1-10-16,18-19 16,19-18-1,0-10 1,19-9-16,9-1 16,9 1-16,10 0 15,19 9 1,28 0-16,28 0 15,29-9 1,28-28-16,-10-10 16,-9 0-1,-19 0-15,-9 1 16,-1-1 0,-37 0-16</inkml:trace>
  <inkml:trace contextRef="#ctx0" brushRef="#br1" timeOffset="68098.78">18749 5453 0,'0'0'0,"0"0"0,9 9 16,1 0 0,-1 10-16,10 9 15,0 1 1,0-1-16,-10 9 15,-9 20 1,0 8-16,0 10 16,-9 0-1,-1 10-15,-9-1 16,1 19 0,-1 10-16,0 37 15,-9 10 1,0 8-1,9 1-15,9-19 16,1-37 0,-1 9-16,1-9 15,0-20 1,-10 11-16,0-11 16,10-8-1,-1-10-15,1-19 16,-1-18-1,10-19-15,0-19 16</inkml:trace>
  <inkml:trace contextRef="#ctx0" brushRef="#br1" timeOffset="68954.38">18862 5387 0,'0'0'0,"19"-9"16,37-10-16,48-9 15,46 0 1,38-10-16,19-18 16,0-1-1,57 1-15,18-9 16,9 18 0,10 9-16,1 19 15,-30 10 1,-18 9-16,-9 0 15,-29 9 1,-28 1-16,-37-10 16,-29 9-1,-28 0-15,-18 1 16,-20-1 0,-18 19-1,-1 10-15,1 18 16,0 29-1,-10 18-15,-19 19 16,1 19 0,8-1-16,-8 10 15,9 47 1,-19 10-16,0 18 16,-10 0-1,1-9-15,-10-10 16,0-18-1,-18-19-15,-1-28 16,-9-29 0,-10-9-16,-27-9 15,-29-9 1,-47-10-16,-47-19 16,-47-18-1,-47-20 1,-19-8-16,-9-29 15,-19 0 1,19-9-16,18 0 16,48 0-1,27 0-15,48 9 16,28 9 0,38 1-16,56 0 15,29-1 1,27 1-16,1 0 15</inkml:trace>
  <inkml:trace contextRef="#ctx0" brushRef="#br1" timeOffset="69348.75">20903 5931 0,'0'0'0,"0"0"0,0 0 16,0 0-1,0 0-15,0 0 16,0 10-1,-19 8-15,1 48 16,-11 47 0,1 18-16,9 28 15,10 10 1,0-19-16,-1-9 16,10-28-1,0-29-15,-9-18 16,-1-29-1,1-18-15,0-19 16</inkml:trace>
  <inkml:trace contextRef="#ctx0" brushRef="#br1" timeOffset="69600.06">20536 5809 0,'0'0'0,"10"0"16,27-19 0,20 1-16,37 8 15,28 1 1,1 0-16,-1 9 15,-9 9 1,-57-9-16</inkml:trace>
  <inkml:trace contextRef="#ctx0" brushRef="#br1" timeOffset="70199.1">21609 6588 0,'0'0'0,"0"0"16,9 0-16,1-9 16,18-1-1,0 10-15,19 0 16,0 10-1,10-1-15,-20 0 16,-9 1 0,-9-1-16,0 1 15,-19 8 1,0 10-16,-19 1 16,-18 17-1,-10 11-15,-10-10 16,10-10-1,19-18-15,9-10 16,10-9 0,9 0-16,0 0 15,9 0 1,19 10 0,29 9-16,27 9 15,10 19 1,-9 9-16,-19 0 15,-19 0 1,-19-18-16,-18 0 16,-20 8-1,-18-8-15,-38 9 16,-37 9 0,-20-18-16,1-20 15,28-18 1,47-9-16</inkml:trace>
  <inkml:trace contextRef="#ctx0" brushRef="#br1" timeOffset="70473.7">24177 6841 0,'0'0'0,"0"0"16,0 0-1,0 0-15,0 0 16</inkml:trace>
  <inkml:trace contextRef="#ctx0" brushRef="#br1" timeOffset="70679.27">25419 6738 0,'0'0'0,"9"0"0,1 0 16,8 0 0,20-9-16,-19-1 15</inkml:trace>
  <inkml:trace contextRef="#ctx0" brushRef="#br1" timeOffset="70817.59">26755 6626 0,'0'0'0,"0"0"15,9 0-15,0 0 16,1 0-16</inkml:trace>
  <inkml:trace contextRef="#ctx0" brushRef="#br1" timeOffset="71315.13">28617 5293 0,'0'0'0,"0"0"0,0 0 15,0 10-15,0 8 16,-9 20 0,0 56-16,-1 56 15,1 37 1,-10 48-16,0 47 16,0-10-1,0 9-15,1 1 16,-1-20-1,9-46 1,1-28-16,0-38 16,-1-19-1,1-28-15,9-9 16,9-19 0,1-18-16,-1-20 15,10-18 1,-19-10-16</inkml:trace>
  <inkml:trace contextRef="#ctx0" brushRef="#br1" timeOffset="72148.78">28740 5040 0,'9'0'0,"29"-9"16,65-1-1,95 20-15,75-1 16,28-9-1,18-9-15,1-10 16,-9 0 0,-20-9-16,-8 0 15,-29 18 1,-38 1-16,-28 9 16,-37 9-1,-39 1-15,-27-1 16,-10 10-1,-18-10-15,-20 1 16,1-1 0,-19 0-16,0 1 15,0 9 1,-1 37 0,-8 47-16,-10 47 15,0 47 1,-19 28-16,0 19 15,10-9 1,-1-10-16,10-19 16,10 1-1,-1 9-15,1 9 16,-10 0 0,-10-9-16,-18-10 15,-29-9 1,-8-28-16,-11-19 15,-8-28 1,-20-19-16,-18-9 16,-29-19-1,-46-18 1,-29-11-16,-37-27 16,-29-19-16,0-28 15,-18-19 1,-10-9-16,28-19 15,10 9 1,28 0 0,57 20-16,56 17 15,37 1 1,66 10-16</inkml:trace>
  <inkml:trace contextRef="#ctx0" brushRef="#br1" timeOffset="72584.94">29643 6053 0,'0'0'0,"0"0"16,0 10-16,0 46 15,9 56 1,19 57 0,1 38-16,-1-1 15,-9-9-15,-19 0 16,0-19 0,-19-46-16,0-48 15,0-18 1,-9-19-1,9-28-15</inkml:trace>
  <inkml:trace contextRef="#ctx0" brushRef="#br1" timeOffset="72890.92">29135 6044 0,'0'0'0,"9"0"0,29 0 15,56 19-15,66 9 16,56 9-1,19 1-15,-37-19 16,-19-1 0,-48 1-1,-37 0-15,-56-10 16</inkml:trace>
  <inkml:trace contextRef="#ctx0" brushRef="#br1" timeOffset="73250.78">30631 7385 0,'0'0'0,"0"0"15,0 0-15,0 10 16,-10 18 0,1 0-16,-1 28 15,10 20 1,10 8-16,-1 10 15,1 0 1,-10-29 0,0-18-16,0-28 15</inkml:trace>
  <inkml:trace contextRef="#ctx0" brushRef="#br1" timeOffset="73699.64">30687 7395 0,'0'0'16,"0"0"-16,0 0 15,9 0-15,20 9 16,-1 19-1,19 10-15,9 37 16,10 19 0,0 9-16,0-9 15,-10-10 1,-9-27 0,-9-11-16,-19-8 15,0-19 1,-1-10-16,-8-9 15,-1-19 1,10-56-16,0-65 16,0-29-1,-19-10-15,9 29 16,-9 28 0,0 29-16,0 17 15,0 30 1,-9 27-16</inkml:trace>
  <inkml:trace contextRef="#ctx0" brushRef="#br1" timeOffset="75977.44">6877 3895 0,'0'0'16,"0"0"-16,0 0 15,9 0-15,10 0 16,19-9 0,9 9-16,19-10 15,9 1 1,-9 0-16,-10 9 16,-18 0-1,-1-10-15,-18 10 16,0 0-1,-10 0-15,1 10 16,-10 8 0,0 39-1,-19 37-15,0 28 16,-18 9 0,-1-18-16,10-29 15,-1-18 1,20-29-16,0-18 15,-1 0 1,1-10-16</inkml:trace>
  <inkml:trace contextRef="#ctx0" brushRef="#br1" timeOffset="76234">6952 4233 0,'9'0'0,"10"0"16,28 0-16,29 9 15,27-9 1,-9 0-1,-19 0-15,1 0 16,-48-9 0</inkml:trace>
  <inkml:trace contextRef="#ctx0" brushRef="#br1" timeOffset="76857.09">7799 4214 0,'0'0'0,"0"0"0,-10 0 16,-8 10 0,-20-1-16,-9 0 15,-10 20 1,1 8 0,9 10-16,9 0 15,19-10-15,10 1 16,18-19-1,1-1-15,9 1 16,9-19 0,0 0-1,0 0-15,1-19 16,-1-18 0,9-10-16,1 0 15,0 0 1,-10 0-16,0 19 15,-9 9 1,0 10-16,0 0 16,-1 9-1,1 9-15,0 0 16,9 10 0,-9 9-16,9 0 15,-9 1 1,9-11-16,-9 1 15,9 0 1,1-10 0,-11-9-16,1 0 15,0-9-15,-19-10 16,0-18 0,-38-38-1,-46-29-15,-29 11 16,9 36-1,29 38-15,19 38 16,27-9 0</inkml:trace>
  <inkml:trace contextRef="#ctx0" brushRef="#br1" timeOffset="77649.14">12841 3614 0,'0'0'0,"0"0"16,10 0-16,8 9 16,39 1-1,18-1-15,10-9 16,-10 0-1,-19 0-15,-9 0 16,-9 0 0,-19 0-16,0 9 15,0 1 1,-10 18-16,0 28 16,-9 47-1,-18 29-15,-1-1 16,-10-9-1,1-38-15,9-18 16,10-28 0,0-10-16,-1-9 15,-9-1 1,10-18 0</inkml:trace>
  <inkml:trace contextRef="#ctx0" brushRef="#br1" timeOffset="77867.45">12869 4186 0,'0'0'0,"19"0"0,38 0 15,46-9 1,29-1-16,9-8 31,0-1-31,0 0 0,-75 10 16</inkml:trace>
  <inkml:trace contextRef="#ctx0" brushRef="#br1" timeOffset="78415.63">14045 3970 0,'0'0'0,"0"0"0,0 0 16,0 0-16,-9 10 15,-19-1 1,-29 19-16,-18 10 16,0 9-1,9 0 1,19-1-16,19-8 16,18 0-1,1-1-15,9-9 16,9-9-1,1 0-15,8-19 16,11 0 0,-1-10-16,0-8 15,10-1 1,-1-9-16,-8 9 16,-11 10-1,1-1-15,0 1 16,-10 9-1,1 0 1,-1 0-16,10 9 16,0 1-1,9-1-15,0 10 16,10 9 0,0-9-16,-1-1 15,-9-8 1,1-10-16,-1 0 15,-9-19 1,-1 0-16,1-28 16,-19-18-1,-28-10-15,-19 9 16,-28 19 0,28 28-16</inkml:trace>
  <inkml:trace contextRef="#ctx0" brushRef="#br1" timeOffset="79122.03">18711 3952 0,'0'0'0,"0"0"15,10 0 1,-1 0 0,19 0-16,19 0 15,19 0-15,19 0 16,9-10 0,0 1-16,-19-1 15,-9 1 1,-19 0-16,-9-1 15,-19 10 1,-1 0 0,1 10-16,-9-1 15,-1 19-15,-9 38 16,0 46 0,-19 39-16,-9 8 15,0-28 1,0-27-16,9-20 15,9-37 1,1-19 0,9-9-16,-9-19 15</inkml:trace>
  <inkml:trace contextRef="#ctx0" brushRef="#br1" timeOffset="79856.7">18965 4449 0,'10'0'0,"9"0"16,37-10-16,38 1 16,28 9-1,10 0-15,-10 0 16,-9-9-1,-9-10-15,-20 0 16,-27 0 0,-20 1-1,-8 8-15,-10 1 16,-19-1-16,0 10 16,0 0-1,-10 10 1,-18-1-16,-10 10 15,1 9 1,8 0-16,20 0 16,0 1-1,18-11-15,0 1 16,20 0 0,-1-10-16,0-9 15,10-19 1,-1-9-16,1-9 15,0-10 1,-20 19-16,1 0 16,-9 18-1,-10 1 1,0 9-16,9 9 16,0 10-1,1 19-15,18 18 16,0 9-1,19 1-15,19 0 16,0-10 0,0-18-16,-10-20 15,1-18 1,-20 0-16,-8-18 16,-11-29-1,-18-19-15,-28-28 16,-19 10-1,-28 18-15,-38 19 16,38 28 0</inkml:trace>
  <inkml:trace contextRef="#ctx0" brushRef="#br1" timeOffset="80685.75">28730 3764 0,'0'0'0,"10"0"0,18-10 15,9 1-15,29-10 16,19 1 0,18-1-1,-8 0-15,-11 10 16,-9-1 0,-18 1-16,-10 18 15,-9 19-15,-1 19 16,1 38-1,-19 37 1,-19 19-16,-19-10 16,-9 0-1,-1-9-15,1-28 16,0-10 0,0-8-16,0-11 15,9-37 1</inkml:trace>
  <inkml:trace contextRef="#ctx0" brushRef="#br1" timeOffset="80883.02">28890 4439 0,'10'0'0,"37"10"16,75 9-16,47 9 31,1 0-31,131 0 16</inkml:trace>
  <inkml:trace contextRef="#ctx0" brushRef="#br1" timeOffset="81455.59">30085 4233 0,'0'0'0,"0"0"0,-10 0 16,-18 0-1,-9 9-15,-20 10 16,-9 9-1,19 19 1,10 10 0,18-20-16,9 1 0,10-20 15,10 1 1,-1-10 0,1-9-16,18 0 15,0-28-15,19-9 16,-9-10-1,-1 0 1,1 19-16,-19 0 16,0 18-1,-1 1-15,-8 9 16,-1 9 0,20 38-16,18 28 15,0 10 1,-10-10-16,1-28 15,-1-10 1,1-18-16,0-19 16,9-9-1,0-20-15,-10-36 16,-8-10 0,-20 0-16,-28 0 15,-47 9 1,-56 10-16,-188-29 15</inkml:trace>
  <inkml:trace contextRef="#ctx0" brushRef="#br1" timeOffset="84584.62">8335 8174 0,'0'0'0,"0"9"16,0 19-1,-9 47-15,-1 47 16,1 28-1,18 10-15,1 9 16,-1-29 0,0-27-16,-9-19 15,0-10 1,-9-9-16,0-9 16,-1-10-1,10 1 1,0-20-16,0-9 15,0-18-15</inkml:trace>
  <inkml:trace contextRef="#ctx0" brushRef="#br1" timeOffset="84897.61">7874 9740 0,'0'0'0,"0"0"15,0 10-15,0 9 16,9 18 0,10 19-16,9 10 15,19 0 1,1-10-16,17-18 15,1-10 1,0-9-16,0-19 16,28-29-1,28-18-15,-65 19 16</inkml:trace>
  <inkml:trace contextRef="#ctx0" brushRef="#br1" timeOffset="85467.08">13810 8080 0,'0'0'0,"9"0"0,1-10 16,-1 1-16,1 0 15,-10 9 1,9 9-16,19 75 31,-18 20-15,-10 46-16,0 9 15,0 1 1,-19 9-16,0-10 16,0-18-1,0 0-15,1-19 16,-1-19 0,9-28-16,1-19 15,0-9 1,-1-9-16,1-20 15,-1-18 1</inkml:trace>
  <inkml:trace contextRef="#ctx0" brushRef="#br1" timeOffset="85767.49">13462 9797 0,'0'0'0,"0"0"0,0 0 16,0 0-16,0 9 15,0 1 1,0 18-16,9 9 16,1 10-1,18 0-15,-9-9 16,9-1 0,0-18-1,10 0-15,9-1 16,19 1-1,0-19-15,0-19 16,-1-9 0,11-19-16,-1-28 15,10-19 1,-38 38-16</inkml:trace>
  <inkml:trace contextRef="#ctx0" brushRef="#br1" timeOffset="86365.23">20612 8061 0,'0'0'0,"0"0"16,0 0-16,0 9 15,-19 20 1,-9 36 0,-10 38-16,0 38 15,10 9 1,19 10-16,-1 9 16,1-10-1,9-18-15,-19-19 16,0-19-1,0-9-15,1-10 16,-1-9 0,9-37-16</inkml:trace>
  <inkml:trace contextRef="#ctx0" brushRef="#br1" timeOffset="86698.74">19850 9656 0,'0'0'0,"0"0"0,0 0 15,0 9 1,9 38-16,19 38 15,0 27 1,20 1-16,-11-38 16,1-19-1,-1-18-15,10-19 16,0-10 0,19-18-16,19-10 15,9-19 1,-47 20-16</inkml:trace>
  <inkml:trace contextRef="#ctx0" brushRef="#br1" timeOffset="87365.24">29934 8239 0,'0'0'0,"10"0"0,-1-9 16,1 0 0,-10-1-16,0 10 15,0 10 1,9 36-16,-9 48 15,0 56 1,0 10 0,0 9-16,-9 0 15,-10-10-15,0 1 16,0-1 0,-9 10-16,0-19 15,9-19 1,-9-9-16,9-18 15,0-39 1,0-8-16,10-39 16</inkml:trace>
  <inkml:trace contextRef="#ctx0" brushRef="#br1" timeOffset="87797.61">29426 10078 0,'0'0'0,"0"0"15,0 0-15,0 10 16,10 18-1,-1 19-15,1 18 16,18 20 0,9-10-1,-8 0-15,8-19 16,1 0 0,0-18-16,-10-10 15,0-9-15,0 0 16,0-1-1,1-18 1,18 0-16,28-18 16,10-29-1,18-19-15,19-18 16,-9-20 0,-28 20-16,-57 46 15</inkml:trace>
  <inkml:trace contextRef="#ctx0" brushRef="#br0" timeOffset="92545.5">1900 9328 0,'10'-10'0,"46"-65"0,95-75 16,56-38-1,28-18-15,0 9 16,-19 19-1,10 9-15,9 9 16,10 10 0,18 19-16,-18 28 15,-19 18 1,-19 29-16,-19 9 16,-19 9-1,-37 10 1,-29 10-16,-18 8 15,-29 1 1,-18-1-16,-10 1 16,-9 0-1,-9 9-15,-10 0 16,0 0 0,0 0-16,0 0 15</inkml:trace>
  <inkml:trace contextRef="#ctx0" brushRef="#br0" timeOffset="93082.46">4920 7020 0,'0'0'0,"0"0"0,9 9 16,29 10-16,28 28 15,28 9 1,19 0 0,-10-9-16,-9-9 15,-18-20-15,-20 1 16,-18 0-1,-10-10-15,-9 1 16,0-1 0,-19 0-1,0 20-15,-29 8 16,-18 10 0,-18 9-16,-30 1 15,1-1 1,0-9-16,38-28 15</inkml:trace>
  <inkml:trace contextRef="#ctx0" brushRef="#br0" timeOffset="95843.58">14450 1127 0,'0'0'0,"0"10"0,0 9 16,-19 37 0,0 10-16,-18 9 15,-1-10 1,-19 1-16,-18-10 15,-28 1 1,-20-11-16,-8-8 16,-20 0-1,-9-20-15,-9 1 16,-19 0 0,0-10-16,9 1 15,-19 18 1,10 19-16,0 28 15,0 9 1,-19 38-16,-28 19 16,0 9-1,9 9-15,-9 10 16,9 0 0,38-9-1,18 9-15,20 9 16,37 0-1,19-9-15,19 0 16,18-38 0,10-18-16,19-19 15,9-19 1,10-19-16,-1-18 16,1-1-1,9-9-15,0-9 16,0-10-1,0-9-15,0 0 16</inkml:trace>
  <inkml:trace contextRef="#ctx0" brushRef="#br0" timeOffset="98037.58">14299 1418 0,'0'0'0,"0"10"16,10 8-16,8 20 15,20 28 1,19 37-16,8 28 15,1 19 1,10 29-16,-1 18 16,-9 18-1,-1 20-15,1 9 16,-9-10 0,-10-18-16,-10-28 15,1-47 1,-19-10-1,0-28-15,0-18 16,-1-10 0,1-10-16,0-8 15,0-20 1,-10-18-16,1-10 16,-10-9-1</inkml:trace>
  <inkml:trace contextRef="#ctx0" brushRef="#br0" timeOffset="98656.88">14619 1672 0,'0'0'0,"0"0"16,10 0-16,8 0 15,48-19 1,56-9-16,67 0 15,65-1 1,28 20-16,0 18 16,29 10-1,46 19-15,19 9 16,-9 9 0,-28 0-16,0 0 15,-38 1 16,-38 8-31,-9 20 0,-19 18 16,-28 10-16,-19 9 16,-18 28-1,-29 19-15,-19 9 16,-9 19 0,-28-19-16,-10-28 15,-19-18 1,-18-29-16,-10-28 15,-9 0 1,0-19 0,-10-18-16,1-1 15,-10-18 1,0 0-16,0-19 16</inkml:trace>
  <inkml:trace contextRef="#ctx0" brushRef="#br0" timeOffset="99747.83">14798 1587 0,'9'0'0,"19"-19"15,67-18 1,55-1-16,85-9 15,47 10 1,38 9-16,10 9 16,18-9-1,19 0-15,-10 18 16,19-8 0,10 8-1,28 1-15,9 18 16,29 19-1,9 19-15,28 19 16,-9 9 0,-19-9-16,-10 9 15,1-19 1,-1 0-16,-8 1 16,-11-11-1,-18 11-15,-19-1 16,-37-9-1,-38 0-15,-38-10 16,-19 1 0,-18-1-16,-1 1 15,-8-19 1,-11 0-16,1 9 16,-9-10-1,-10 11-15,-19-1 16,-19-9-1,-9-1 1,-10 1-16,-8 0 16,-11 0-1,-8-19-15,-20 9 16,-9-9 0,-19 0-16,-18 0 15,-20 0 1,1 0-16,-19 9 15,0 1 1,0-1-16,-1 19 16,1 19-1,0 28-15,0 47 16,-10 28 0,-9 19-16,0 0 15,0-38 1,0-37-16,0-28 15,0-19 1,0-28-16,0-10 16,0-9-1</inkml:trace>
  <inkml:trace contextRef="#ctx0" brushRef="#br0" timeOffset="100000.91">28984 3360 0,'0'0'0,"0"0"16,0 10-16,0 9 16,0 27-1,0 20-15,0-10 16,-19-9-1,1-9-15,-11-19 16,-27-1 0,-48-18-16,39 0 15</inkml:trace>
  <inkml:trace contextRef="#ctx0" brushRef="#br0" timeOffset="101134.21">15212 386 0,'0'0'0,"0"0"16,0 10 0,0 18-16,9 28 15,1 38 1,-1 28-16,0 0 16,1-19-1,-1-19-15,-9-18 16,0-10-1,0-18-15,0-1 16,0-18 0,-9 0-16,-1-19 15</inkml:trace>
  <inkml:trace contextRef="#ctx0" brushRef="#br0" timeOffset="101433.58">14788 349 0,'10'0'0,"27"0"15,67-10 1,56 10-16,28 0 16,-9 10-1,-29-1-15,-37-9 16,-28 0 0,-19 0-16,-47 0 15</inkml:trace>
  <inkml:trace contextRef="#ctx0" brushRef="#br0" timeOffset="102132.11">15993 621 0,'0'0'0,"0"0"15,9 0-15,0 0 16,1 0-1,9 0-15,-1 0 16,1 0 0,0-10-16,-10 1 15,1 0 1,-10-1-16,0 1 16,0-1-1,-19 1-15,-19 18 16,-9 20-1,-9 27-15,9 19 16,9 0 0,29 0-16,9-19 15,9-18 1,20-19-16,18-1 16,28-18-1,38-28 1,0-19-16,-1-9 15,-27-10 1,-19 1-16,-10-1 16,-18 10-1,-19 9-15,-10 19 16,-9 9 0,0 10-16,-9-1 15,9 10 1,-10 0-16,1 0 15,9 10 1,0-1-16,9 19 16,10 28-1,19 19-15,9 19 16,-9 0 0,-20-19-1,-8 0-15,-20-18 16,-18-11-1,-19-8-15,-28-10 16,-19-19 0,9-27-16,38-1 15</inkml:trace>
  <inkml:trace contextRef="#ctx0" brushRef="#br0" timeOffset="102450.95">17404 170 0,'0'0'0,"0"0"15,0 0-15,0 0 16,0 10-1,0 9 1,-10 37-16,1 38 16,9 28-16,0 9 15,0-9 1,9 0 0,-9-9-16,0-20 15,0-27-15,-9-38 16</inkml:trace>
  <inkml:trace contextRef="#ctx0" brushRef="#br0" timeOffset="102682.38">17216 677 0,'9'0'0,"38"0"0,47-9 15,38-1-15,-1 10 16,-8 0 0,-10 0-16,-57-9 15</inkml:trace>
  <inkml:trace contextRef="#ctx0" brushRef="#br0" timeOffset="103898.3">18899 124 0,'0'0'0,"0"0"0,0 0 16,0 0-1,0 0-15,0 0 16,10 9 0,-1 19-16,-9 10 15,10 37 1,-10 18 0,0 11-16,0-1 15,0-9 1,0-19-16,-10-19 15,10 0 1,0-18-16,0-1 16,0-18-1,0 0-15,0-19 16,0 0 0,0 0-16,-9-9 15,-10-20 1,-19-27-16,1 0 15,-10 0 1,0 18-16,19 10 16,-10 18-1,0 1-15,1 18 16,-10 1 0,0 18-16,18 10 15,1 8 1,19 11-16,18-10 15,10 9 1,9-9 0,19-10-16,19 1 15,19-19 1,-38-10-16</inkml:trace>
  <inkml:trace contextRef="#ctx0" brushRef="#br0" timeOffset="104571.22">19680 1071 0,'0'0'0,"0"0"0,0 0 15,0-19-15,-19-9 16,-9 0-1,-9 0 1,-1 9-16,-9 10 16,0-1-16,0 20 15,9 9 1,10 9 0,0 9-16,18 1 15,20 9 1,-1-10-16,19 1 15,10-20 1,9 1-16,0-19 16,10 0-1,-1-9-15,-18-1 16,-1-8 0,1-1-16,9-19 15,0-8 1,-9-39-16,-1-18 15,-9-28 1,-9-1-16,-19 10 16,0 19-1,-9 28-15,-1 19 16,1 9 0,0 19-1,9 18-15,0 1 16,0 9-1,-19 19-15,0 56 16,-9 65 0,0 67-16,18 9 15,20-10 1,-1-28-16,10-46 16,-10-39-1,-9-36-15,0-29 16,0-28-1</inkml:trace>
  <inkml:trace contextRef="#ctx0" brushRef="#br0" timeOffset="105132.59">19718 959 0,'9'0'0,"20"0"16,55 0-1,95 0-15,160 0 16,-1-104 0,-328 104-16,9 0 15,9-9 1,9 0-16,1-1 15,-19 1 1,0 9-16,-19 0 16,0 9-1,-19 1-15,-38 8 16,-27 10 0,-10 1-16,28-1 15,0 19 1,19 0-16,19-10 15,18 1 1,1-1 0,9-9-16,9-9 15,10 0 1,19-19-16,28 0 16,-1-10-1,11 1-15,-10 28 16,18 18-1,10 48-15,10 46 16,-20 10 0,-27-38-16,-38-65 15</inkml:trace>
  <inkml:trace contextRef="#ctx0" brushRef="#br0" timeOffset="106416.5">8307 10697 0,'0'0'0,"0"0"15,0 0-15,0 0 16,0 10 0,9 9-16,19 37 15,1 28 1,18 29-16,9 0 15,10-10 1,19-19-16,9-9 16,37-9-1,48-10-15,37-9 16,38-9 0,29-1-16,18-9 15,19-9 1,-10-19-1,19-9-15,29-19 16,-29-10 0,-19 0-16,-18 10 15,0-9 1,-29 9-16,-37 18 16,-38 20-1,-37 18-15,-10 28 16,-19 29-1,-19 18-15,-18 9 16,-28-8 0,-29-20-16,-9-18 15,-19-19 1,0-10 0,-19-9-16,9-18 15</inkml:trace>
  <inkml:trace contextRef="#ctx0" brushRef="#br0" timeOffset="106855.91">14676 10848 0,'0'0'0,"0"0"0,0 9 15,9 28 1,0 39-16,20 64 16,-1 29-1,9 28-15,1 0 16,-10-28 0,-9-19-16,0-28 15,-10-19 1,1-18-1,-1-29-15,1-18 16,-10-20 0</inkml:trace>
  <inkml:trace contextRef="#ctx0" brushRef="#br0" timeOffset="107480.96">20414 11420 0,'0'0'0,"0"9"16,0 10-16,-19 56 15,-18 38 1,-10 9 0,-29 0-16,-27-10 15,-29-18-15,-47-10 16,-37-27 0,-57-29-16,-47-19 15,-9-18 1,9 0-16,-18-1 15,18 1 1,38 18 0,9 1-16,47 8 15,47 10 1,38 1-16,38-1 16,37 9-1,19 10-15,28 19 16,19 9-1,19 0-15,37 0 16,-28-47 0</inkml:trace>
  <inkml:trace contextRef="#ctx0" brushRef="#br0" timeOffset="108293.39">27150 11364 0,'9'0'0,"1"-19"15,18 0 1,0 10-16,-9-1 15,0 20 1,-1 8-16,1 20 16,-9 37-1,-39 38-15,-46 37 16,-47 28 0,-66 0-1,-66-18-15,-47-19 16,-38-29-16,-28-37 15,-37-28 1,-38-28 0,-19-29-16,0-18 15,9-9-15,-18-1 16,18 10 0,19 9-1,1 10-15,18 18 16,28 29-1,29 28-15,46-1 16,29 10 0,47-18-16,56-1 15,19 10 1,19-1-16,9 10 16,-18 0-1,18-9-15,28-19 16,29-10-1,38-18-15,8 0 16,20-10 0,0-9-16,-1 0 15,10 0 1,0 0 0,0 0-16,0 0 15</inkml:trace>
  <inkml:trace contextRef="#ctx0" brushRef="#br0" timeOffset="109385.38">13396 12977 0,'0'0'0,"0"0"16,19 10-1,47-1-15,84 10 16,114 0 0,121 9-16,95 0 15,56 0 1,19-9-16,29 9 16,8-9-1,-8 0-15,-1-1 16,-66 1-1,-103-10-15,-113 1 16,-94-1 0,-94 1-16,-47-10 15,-28 0 1,-10 0-16,-9 0 16,-19 0-1,0 0-15,-38-10 16,-65-9-1,-39-18-15,20 9 16,19 0 0,27 18-1,11 1-15,18 0 16,9 9 0,10 9-16,-1 0 15,1 19 1,0 29-16,0 18 15,0 37 1,-1 10-16,1 28 16,-10-9-1,-9-19-15,-37-19 16,-39-9 0,-46-19-16,-66-18 15,-75-29 1,-39-38-16,-27-8 15,-28-11 1,-10 29 0,9 19-16,1 9 15,18 0 1,19 10-16,19 0 16,66-20-1,56-18-15,47-18 16,48-11-1,46-8-15,28 9 16,29-10 0,19-9-16,9-37 15,28-10 1,0-9-16,19-19 16,-9-19-1,-19 19-15,0 10 16,-19 8-1,0 10-15,-10 29 16,1 18 0,-1 19-16,1 18 15,0 1 1</inkml:trace>
  <inkml:trace contextRef="#ctx0" brushRef="#br0" timeOffset="109853.47">16350 13034 0,'0'0'0,"0"0"0,0 0 15,0 9 1,-9 19 0,-10 29-16,0 36 15,0 20 1,0 0-16,10-1 16,0 1-1,-1-10-15,1-19 16,-1-27-1,1-20-15,0 1 16,-1-29 0</inkml:trace>
  <inkml:trace contextRef="#ctx0" brushRef="#br0" timeOffset="112749.81">15108 13334 0,'0'0'0,"0"0"16,0 0-16,0 0 16,0 9-1,-9 10-15,-1 28 16,10 19 0,0-1-1,0-8-15,0-20 16,0-9-1,0-9-15,0 0 16,0 0 0,0-10-16,0 0 15</inkml:trace>
  <inkml:trace contextRef="#ctx0" brushRef="#br0" timeOffset="113575.47">16886 13587 0,'0'0'0,"0"0"16,0 0-16,0 10 15,-19-1 1,1 19-16,-1 0 16,9 10-1,1-1-15,18 1 16,1-19-1,-1-1-15,19 1 16,10-19 0,9 0-16,0-9 15,-9-10 1,-19 0-16,-10-18 16,-47-29-1,-46-18 1,-29 27-16,47 39 15</inkml:trace>
  <inkml:trace contextRef="#ctx0" brushRef="#br0" timeOffset="114697.19">15447 14441 0,'0'0'0,"0"0"16,0 0-16,0 9 16,9 20-1,20 46-15,36 56 16,20 19-1,0-28-15,-10-47 16,-9-47 0,9-46-16,29-58 15,18-55 1,10-38 0,9-18-16,37-29 15,124-38-15,46 11 16</inkml:trace>
  <inkml:trace contextRef="#ctx0" brushRef="#br2" timeOffset="128665.67">6999 5237 0,'0'0'0,"0"0"16,0 0-16,0 0 15,0 0 1,10 0-16,8 0 15,20-19 1,37 0 0,19 1-16,29 8 15,27 1 1,10-1-16,0 1 16,19 18-1,-10 10-15,-9 0 16,19-19-1,-1 0-15,-8-9 16,-20 9 0,-18 0-16,-19 0 15,-10 0 1,-9 9-16,1-9 16,-1 0-1,-10 0-15,1 0 16,-10-9-1,-9-1-15,-10 1 16,-18 9 0,0 0-16,-10 0 15,0 0 1,0 0-16,1 0 16,-1 0-1,0 0 1,10 0-16,-1 0 15,1 0 1,-19 0-16,0 0 16,-10 9-1,0 1-15,1-1 16,-1 10 0,1 9-16,-1 0 15,0 19 1,1 0-16,-1 9 15,1 10 1,-10 0-16,0 18 16,0 0-1,0 10-15,0 9 16,0 10 0,0 9-16,0 0 15,0 9 1,0-9-16,-10 0 15,1 10 1,-1-20 0,1-9-16,0-18 15,-1-10 1,1 0-16,-10-9 16,0-1-1,0 20-15,1-1 16,-1-9-1,0-18-15,10-1 16,-10-9 0,0 9-16,0-9 15,0 9 1,0 1-16,10-1 16,0 0-1,-1-18-15,1-1 16,-1-9-1,10-9-15,0-9 16,0-10 0,0 0-16,0 0 15,0 0 1,0 0 0,-9 0-16,0 0 15,-10 0 1,0 0-16,0-10 15,-28-9 1,-28-18-16,-29-1 16,-18 1-1,-10-10-15,-28 9 16,-9 10 0,-10 9-16,-9 10 15,9 18 1,1 1-16,8 9 15,-18-1 1,10 1-16,8 0 16,1 0-1,18-1 1,29 1-16,9-9 16,19-10-16,28 9 15,0-9 1,19 0-1,19 0-15,0 0 16,0-9 0,-1-1-16,11 1 15,-11-10 1,11 0-16,-1 0 16,0 1-1,10-10-15,-1-1 16,1-8-1,-1-1-15,1-18 16,9-28 0,9-20-16,1-27 15,9-10 1,-1 1-16,1 18 16,-9 18-1,-1 1-15,0 9 16,-9 1-1,0-1-15,0 0 16,0 0 0,0-18-1,-9 8-15,0 20 16,-1 9 0,1 0-16,-1 9 15,10 19 1,0 0-16,0 0 15,0 10 1,0 9-16,0 0 16,0 9-1,0 0-15,0 0 16,0 0 0,0 1-1,0-1-15,0 0 16,0 0-16,0 1 15,0 8 1,0 1-16,0-1 16,0 1-1,0 0 1,0-1-16,0 1 16,0 0-1,0-1-15,0 1 16,0-1-1,0 1-15,0 0 16,0-1 0,0 10-16,0-9 15,0 9 1,0 0-16,10 0 16,-10-9-1</inkml:trace>
  <inkml:trace contextRef="#ctx0" brushRef="#br2" timeOffset="130014.87">8928 5453 0,'0'0'0,"0"0"15,0 0-15,0 0 16,0 0-1,0 0-15,0 0 16,0-10 0,0 1-1,0-10-15,0 0 16,9-9 0,0-9-16,1-1 15,-1 1 1,10-10-16,0 0 15,9 0 1,0 0-16,10 0 16,9 10-1,0-1-15,19-9 16,9 0 0,10 0-16,9 10 15,0-1 1,0 10-16,0 0 15,10 0 1,-1 0-16,10 18 16,-10 1-1,-8 0 1,8-1-16,-9 10 16,0-9-1,10 9-15,-1 0 16,10 0-1,-19 0-15,0 0 16,10 9 0,-10 1-16,0 8 15,0 10 1,-9-9-16,-10 0 16,0 0-1,0 0-15,-18-10 16,-1 0-1,1 1-15,-10-1 16,-10 10 0,1-10-16,-19 1 15,0-1 1,-1 0-16,1 1 16,0-1-1,-10-9 1,1 0-16,-10 0 15,0 0-15,9 0 16,-9 0 0,10 0-1,-1 0-15,-9-9 16</inkml:trace>
  <inkml:trace contextRef="#ctx0" brushRef="#br2" timeOffset="130588.29">12305 4533 0,'0'0'0,"0"0"0,0 10 15,0-1 1,9 10-16,1 0 16,-1-1-1,1 1 1,-1 0-16,0-10 16,1 10-1,9-10-15,-1 1 16,-8 9-1,-1-1-15,1 1 16,8 0 0,-8 9-16,-1-9 15,-9 9 1,0-9-16,0-1 16,-9 11-1,-10-1-15,-9 0 16,-19 0-1,-10 0-15,-9 0 16,-28 10 0,10-19-16,8-1 15,20 1 1,9-10 0,19-9-16,0 0 15,9 0 1,9 0-16,1 0 15,9 0 1</inkml:trace>
  <inkml:trace contextRef="#ctx0" brushRef="#br2" timeOffset="131613.25">15908 5040 0,'0'0'0,"0"0"0,0 0 16,0 0-1,0 0 1,-9-19 0,-1-28-16,10-18 15,10-29 1,8-9-16,11-10 15,-1 10 1,19 18-16,0 1 16,0 18-1,19 0-15,18 20 16,1-1 0,19 0-16,18 0 15,10 9 1,-10 10-16,10 0 15,-1 9 1,1 10-16,-19 9 16,0 9-1,0 1 1,0 18-16,-1 0 16,-8 9-1,-1 10-15,1 10 16,-10-1-1,-9 0-15,-10 1 16,-19-1 0,1-19-16,-20 1 15,1-1 1,-19-18-16,0 0 16,-10-10-1,-9-9-15,0 0 16,0 0-1,0 0-15,9 0 16,-9-9 0</inkml:trace>
  <inkml:trace contextRef="#ctx0" brushRef="#br2" timeOffset="131997.54">18721 3839 0,'0'0'0,"0"9"15,0 19 1,0 57-16,0 9 15,9 0 1,1-1 0,-1 1-16,-9-19 15,0-9-15,-9-19 16,-10-10 0,-9-8-16,-20-11 15,-27 1 1,-28-19-16,-10 0 15,19 0 1,19-9-16,37 9 16,19 0-1</inkml:trace>
  <inkml:trace contextRef="#ctx0" brushRef="#br2" timeOffset="136980.79">4873 9065 0,'0'0'0,"0"0"0,0 9 16,9 10-1,1 19-15,-1 27 16,1 20 0,-1 18-1,10 10-15,0 8 16,-10-8-1,-9-19-15,0-19 16,0-19 0,0 1-16,0-20 15,0-9 1,0-9-16,10 0 16,-1-19-1,10 0-15,18-28 16,29-19-1,0-10-15,0 10 16,-10 10 0,1 9-16,-1 18 15,10 1 1,0 0-16,0 9 16,0 9-1,9-9-15,0 9 16,0-9-1,-9 0-15,-9 0 16,-38 0 0</inkml:trace>
  <inkml:trace contextRef="#ctx0" brushRef="#br2" timeOffset="137281.41">4835 9056 0,'10'0'0,"18"-19"16,47-28-16,38-9 15,19-10 1,0 0-16,-1 10 16,-18 9-1,-9 19-15,-20 18 16,-46 10 0</inkml:trace>
  <inkml:trace contextRef="#ctx0" brushRef="#br2" timeOffset="137498.82">4845 9562 0,'9'0'0,"38"-19"15,113-27-15,113-11 16,28-8 0,66-11-16</inkml:trace>
  <inkml:trace contextRef="#ctx0" brushRef="#br2" timeOffset="138081.25">5983 9149 0,'0'0'0,"0"0"16,0 0-16,0 0 16,19 0-1,19-18-15,46-11 16,20-8 0,-1-1-16,-18 10 15,0 19 1,9 9-16,-10 19 15,1 18 1,-10 19-16,-18 10 16,-10 9-1,-19 0-15,-19-18 16,-9-11 0,-9-17-1,-10-11-15,0-8 16,-9-10-1,0-19-15,0 0 16,-1-18 0,20-20-16,9-18 15,38-18 1,9-11-16,18 20 16,1 9-1,-9 19-15,-20 27 16,1 20-1,-19 9-15</inkml:trace>
  <inkml:trace contextRef="#ctx0" brushRef="#br2" timeOffset="138531">7479 8915 0,'0'0'0,"9"-19"16,20-9-1,18-10-15,28 1 16,9 9 0,11 9-16,-20 28 15,9 1 1,1 18-16,-28 0 15,-10 10 1,-19-1-16,-9 1 16,-29-1-1,-9 1-15,-9-10 16,0-9 0,0-1-16,18-18 15,1 0 1,0-18-16,-1-11 15,10-18 1,19-18-16,28-10 16,19 0-1,0 9 1,9 19-16,-47 28 16</inkml:trace>
  <inkml:trace contextRef="#ctx0" brushRef="#br2" timeOffset="139365.67">9078 8943 0,'0'0'0,"-9"9"0,-19 10 15,-10 28-15,0 9 16,10-9 0,19 10-16,-1-20 15,20-9 1,-1-9-16,19 0 16,0-19-1,20-10 1,-11-8-16,1-1 15,-1-9 1,-18 9-16,-9 0 16,-10 0-1,0 1-15,-10-11 16,-9-8 0,1-10-16,-1-9 15,-9-10 1,18-9-16,1 0 15,-1 0 1,20-38-16,9 10 16,-10 28-1,0 9-15,-9 19 16,0 19 0,0 0-16,-28 19 15,-28-1 1,-38 29-1,-19 28-15,19 19 16,37-10 0,20-18-16,27-1 15,20-9 1,27 19-16,57 0 16,47-9-1,10-20-15,-1 1 16,-8 0-1,-20-10-15,-37 1 16,-20-1 0,-18 0-16,-18 10 15,-11 9 1,1 10-16,-19 18 16,0 10-1,10 9-15,-1-19 16,0 0-1,1-18-15,37 9 16,47 9 0,-38-28-1</inkml:trace>
  <inkml:trace contextRef="#ctx0" brushRef="#br2" timeOffset="166526.96">1326 5753 0,'0'0'0,"10"0"15,9 0 1,-10 0-16</inkml:trace>
  <inkml:trace contextRef="#ctx0" brushRef="#br2" timeOffset="168033.87">1449 6053 0,'0'0'0,"0"0"16,-19 0-16,0 0 15,0 0 1,10 0-16,9 0 15,0-19 1,28-18-16,29-29 16,55-18-1,48-19 1,19 9-16,37 9 16,20 10-16,8 10 15,20 18 1,-10 19-16,0 18 15,-19 10 1,0 10-16,-9-10 16,-10-10-1,1-27-15,8-29 16,-8-9 0,-20-19-1,-37-9-15,-47 0 16,-28 9-1,-38 9-15,-19-8 16,-19-1 0,-27 0-16,-29-9 15,-29-10 1,-27 10-16,-29 0 16,-18-1-1,-20 11-15,-27 8 16,-10 10-1,-19 9-15,-19 29 16,-18 9 0,9 28-16,-19 9 15,-9 19 1,9 29 0,0 8-16,29 1 15,18 0 1,19 9-16,28 9 15,-9 38 1,-9 47-16,27 66 16,38 74-1,48 57-15,65 19 16,85-19 0,37 28-16</inkml:trace>
  <inkml:trace contextRef="#ctx0" brushRef="#br0" timeOffset="175647.15">10875 6691 0,'0'0'0,"0"0"0,0 0 16,0 0 0,0 0-16,0 10 15,9 8 1,10 29-16,38 56 16,27 48-1,39 36 1,27 10-16,10-9 15,-19-10 1,-19-28-16,-18-18 16,-19-29-1,-29-19-15,-28-46 16</inkml:trace>
  <inkml:trace contextRef="#ctx0" brushRef="#br0" timeOffset="175999.04">11825 6541 0,'0'0'0,"0"9"0,-19 20 15,-28 64 1,-28 39-16,-19 27 16,-10 10-1,-18 19-15,-38 18 16,-9 1-1,18-29-15,38-9 16,29-10 0,37 1-16,28-95 15</inkml:trace>
  <inkml:trace contextRef="#ctx0" brushRef="#br0" timeOffset="176548.12">17394 6729 0,'0'0'0,"0"0"15,0 0-15,0 0 16,0 9-16,-9 10 15,18 47 1,10 74 0,38 57-16,18 19 15,28 0 1,-9-38-16,0-28 16,-56-84-1</inkml:trace>
  <inkml:trace contextRef="#ctx0" brushRef="#br0" timeOffset="176868.52">18100 6663 0,'0'0'0,"0"0"15,-28 9-15,-48 29 16,-27 46 0,-19 48-16,-1 8 15,-8 20 1,18-1-16,9-18 15,-9-9 1,-9-10-16,19 9 16,46-65-1</inkml:trace>
  <inkml:trace contextRef="#ctx0" brushRef="#br0" timeOffset="177495.99">24243 6945 0,'0'0'0,"0"0"16,0 0-16,0 0 15,9 0 1,1 9-16,27 38 15,48 84 1,47 113-16,18 56 16,10 57-1</inkml:trace>
  <inkml:trace contextRef="#ctx0" brushRef="#br0" timeOffset="177814.15">25212 6973 0,'0'0'0,"-10"9"0,-46 38 16,-66 75 0,-57 75-16,-9 38 15,9-10 1,0-19-16,-18-18 16,27-10-1,39-28-15,74-75 16</inkml:trace>
  <inkml:trace contextRef="#ctx0" brushRef="#br0" timeOffset="178381.96">27225 6635 0,'0'0'0,"9"0"0,29 9 15,37 29 1,66 65-16,38 57 16,-19 8-1,-9 11-15,-1 8 16,-18-18-1,-10-19-15,-9-28 16,-38-47 0,-28-37-16,-28-29 15</inkml:trace>
  <inkml:trace contextRef="#ctx0" brushRef="#br0" timeOffset="178597.02">28627 6766 0,'0'0'0,"0"0"0,-38 10 16,-84 37 0,-85 65-16,-47 57 15,-19 28 1,-9 28-16,0 10 15,-1-10 1,-46 10-16</inkml:trace>
  <inkml:trace contextRef="#ctx0" brushRef="#br0" timeOffset="207516.94">1919 2572 0,'0'0'0,"0"0"0,10 0 16,8 0-16,39 0 16,65 0-1,66-18 1,57-1-16,56 0 16,28 0-1,19 10-15,28 18 16,10 1-1,9-1-15,0 0 16,19-9 0,10-9-16,-1-10 15,-18-9 1,-39 0-16,-46-10 16,-47 1-1,-57-1-15,-56-9 16,-37 10-1,-20-19-15,-9-1 16,-9-18 0,-10-19-16,-18 1 15,-10-20 1,-19-9-16,-19 0 16,-18-9-1,-38-10 1,-47-9-16,-66-19 15,-85-9 1,-75 9-16,-9 28 16,0 19-1,-19 19-15,-10 9 16,-18 19 0,0 28-16,-10 28 15,10 19 1,9 10-16,-28 27 15,0 48 1,18-1-16,29 29 16,28 18-1,38 29-15,28 27 16,47 20 0,28 27-16,20 29 15,46-10 1,47 1-1,28-20-15,48 10 16,46-19 0,47 19-16,104 28 15,104 10 1,28-10-16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1878-5A2B-71D2-ACC8-75555DEC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78C95-B73D-91B1-54E9-048E72EE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A2E0-B44B-4F4B-8567-B3884D64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7775-7436-F6FD-5245-B71E4B99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27CE-6781-8211-1FE0-EEBB8EC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CE6-5B78-D815-7A0D-0EF0E243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29EC7-99AD-4F59-4A62-0D3CD63F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818F-E9B6-AF4D-6F63-7565E0CD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5DC1-3E9B-6F97-EBE3-ECF5A61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03C8-A7C2-78A5-FCDC-0376CADF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7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B9F1C-95B6-9E0B-3D08-F646EA79D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B9B7F-9598-82AB-F87E-66014695D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CA55-BAD2-A6B5-7FB5-A7B46960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975C-C980-9580-E388-53C552E4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82F3-D1EF-4872-600F-F35A1D22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ABC-52BF-8CDF-2CEE-7650D3E9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5EE1-AF6F-4087-6170-74C1D33A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EF67-E580-6362-9996-80C96796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C847-EB32-8EB0-6D4C-9BD5E0E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3CB-CA17-3274-B045-E72C9BB6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123B-80C6-B46E-AFCC-CBF39516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E8D64-E988-EC3B-76F4-477A391C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606B-7658-E7F6-1198-CF1945F3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BE1D-0E81-BF13-4F84-E0752826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399F-07BC-7F47-82EA-FC0A8084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5C52-14D8-BD2E-E09A-3C0DD98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8405-E5B2-B020-1E3D-29B165D4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40A0-28C2-9DF8-E6F7-929E31A5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EECF-1E61-8739-E03A-687C09D4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E921-79E6-E43B-6592-F22739AC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FBDD9-1348-81ED-0779-E91E33DF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4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A09C-E18A-478D-265B-128C2FF5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FA24-4D33-316D-3493-FC2D51D5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FDEC1-1EE4-3CC6-4535-18364AA0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15B5A-E10E-C74D-94DC-93A555B0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1AA3B-A738-9CAC-ECA2-207D2F8C4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2350E-393C-E6C9-0AD3-3AB3E35F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A2B0C-66EE-7CE3-1FF9-39F887DC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5112-502E-2737-B5A3-57AED53E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26B2-9F2A-80FB-91CF-E69C7153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1A1CB-2606-371C-4FD4-00385640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6CB83-1722-07DB-33E1-7BBFA1B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1B26-C765-91E2-63D3-6C0DF5C1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9632B-FAB0-DEA7-37F3-79A4F0D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6D7CD-0849-5BED-A205-7B79826A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364A-D1BD-56E8-9392-FBB6B403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DC8C-3384-C455-0E2C-109518C1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92C7-FE65-8718-A508-DC10A166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D8E9-3E8C-FA2B-1738-C7085037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0102-0C82-7BEA-00B1-21CB35CC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9E50C-1645-D9A8-D7AB-71EEDEA0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E119-944F-5BCC-D8AA-9562F97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7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6EAB-817E-1E31-2BE0-07ABF9B5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B4CEE-24C2-BD4F-A962-875875105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4F9D-30F0-A4D9-89F9-EFCAEABF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A16DA-6441-3F93-A552-9FB5AD24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F8FC7-43FC-F15E-29B7-557341DF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61BCE-2E9F-7DF5-F5C9-30062891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2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886EB-67E6-6990-6DE6-B0342DEA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09CE-374B-20FA-BE56-2C79C6ED9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1A79-B46F-4787-FBD1-EAFF36B30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AF01-D8D5-4F46-B0CE-62CDE58A07B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6B72-9A25-030D-71EA-74DDC90BC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A287-986C-30CB-A551-CC6B7C9C3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DBF8-0BCD-40EC-9454-C34668C97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7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F9398A-2D54-D885-DEAC-CDE09C3729A4}"/>
                  </a:ext>
                </a:extLst>
              </p14:cNvPr>
              <p14:cNvContentPartPr/>
              <p14:nvPr/>
            </p14:nvContentPartPr>
            <p14:xfrm>
              <a:off x="433440" y="260640"/>
              <a:ext cx="11464200" cy="34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F9398A-2D54-D885-DEAC-CDE09C372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80" y="251280"/>
                <a:ext cx="11482920" cy="35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77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00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47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30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4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27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5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96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31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56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2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F80853-6B66-64C7-ABF1-FEA3AE03C6E3}"/>
                  </a:ext>
                </a:extLst>
              </p14:cNvPr>
              <p14:cNvContentPartPr/>
              <p14:nvPr/>
            </p14:nvContentPartPr>
            <p14:xfrm>
              <a:off x="877320" y="88200"/>
              <a:ext cx="11253960" cy="671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F80853-6B66-64C7-ABF1-FEA3AE03C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78840"/>
                <a:ext cx="11272680" cy="67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84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16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9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4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A84AAB-2D09-9824-CCE4-7533FA120205}"/>
                  </a:ext>
                </a:extLst>
              </p14:cNvPr>
              <p14:cNvContentPartPr/>
              <p14:nvPr/>
            </p14:nvContentPartPr>
            <p14:xfrm>
              <a:off x="274320" y="-9720"/>
              <a:ext cx="11420280" cy="543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A84AAB-2D09-9824-CCE4-7533FA120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19080"/>
                <a:ext cx="11439000" cy="54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5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663D97-E905-C729-92E3-BE3FCA23E4D6}"/>
                  </a:ext>
                </a:extLst>
              </p14:cNvPr>
              <p14:cNvContentPartPr/>
              <p14:nvPr/>
            </p14:nvContentPartPr>
            <p14:xfrm>
              <a:off x="84600" y="71640"/>
              <a:ext cx="11938320" cy="671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663D97-E905-C729-92E3-BE3FCA23E4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40" y="62280"/>
                <a:ext cx="11957040" cy="67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068EE6-D48C-A8A6-4828-C4496E10C137}"/>
                  </a:ext>
                </a:extLst>
              </p14:cNvPr>
              <p14:cNvContentPartPr/>
              <p14:nvPr/>
            </p14:nvContentPartPr>
            <p14:xfrm>
              <a:off x="264240" y="105120"/>
              <a:ext cx="11867040" cy="609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068EE6-D48C-A8A6-4828-C4496E10C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95760"/>
                <a:ext cx="11885760" cy="61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1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B8A164-D01E-66A1-7DCB-F25DD6AA2D4F}"/>
                  </a:ext>
                </a:extLst>
              </p14:cNvPr>
              <p14:cNvContentPartPr/>
              <p14:nvPr/>
            </p14:nvContentPartPr>
            <p14:xfrm>
              <a:off x="94680" y="101880"/>
              <a:ext cx="11759040" cy="659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B8A164-D01E-66A1-7DCB-F25DD6AA2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20" y="92520"/>
                <a:ext cx="11777760" cy="66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4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034FBC-9319-665A-9AE1-FC20028A9C1C}"/>
                  </a:ext>
                </a:extLst>
              </p14:cNvPr>
              <p14:cNvContentPartPr/>
              <p14:nvPr/>
            </p14:nvContentPartPr>
            <p14:xfrm>
              <a:off x="250560" y="138960"/>
              <a:ext cx="10929240" cy="63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034FBC-9319-665A-9AE1-FC20028A9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0" y="129600"/>
                <a:ext cx="1094796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34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7FC6D4-0E2E-55C0-CE49-9A2885F461C9}"/>
                  </a:ext>
                </a:extLst>
              </p14:cNvPr>
              <p14:cNvContentPartPr/>
              <p14:nvPr/>
            </p14:nvContentPartPr>
            <p14:xfrm>
              <a:off x="213480" y="115560"/>
              <a:ext cx="11721600" cy="664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7FC6D4-0E2E-55C0-CE49-9A2885F461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06200"/>
                <a:ext cx="11740320" cy="66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45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CE2698-210E-A053-A194-47478695B280}"/>
                  </a:ext>
                </a:extLst>
              </p14:cNvPr>
              <p14:cNvContentPartPr/>
              <p14:nvPr/>
            </p14:nvContentPartPr>
            <p14:xfrm>
              <a:off x="213480" y="17280"/>
              <a:ext cx="9628560" cy="594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CE2698-210E-A053-A194-47478695B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7920"/>
                <a:ext cx="9647280" cy="59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0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9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2023-05-12T16:43:29Z</dcterms:created>
  <dcterms:modified xsi:type="dcterms:W3CDTF">2023-05-12T16:43:38Z</dcterms:modified>
</cp:coreProperties>
</file>