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48:01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48:25.806"/>
    </inkml:context>
  </inkml:definitions>
  <inkml:trace contextRef="#ctx0" brushRef="#br0">4369 1355 2198 0,'0'0'0'0,"0"0"0"0,0 0 0 0,0 0 29 0,0 0 1 16,0 0 1-16,23 0-1 0,-16 0-17 0,-7 0 1 15,0 0-1-15,-2 5 2 0,2-5-1796 0</inkml:trace>
  <inkml:trace contextRef="#ctx0" brushRef="#br0" timeOffset="647.9">4293 1987 2463 0,'0'0'0'0,"0"0"0"0,34 7 0 16,-34-7-1849-16</inkml:trace>
  <inkml:trace contextRef="#ctx0" brushRef="#br0" timeOffset="679.02">4441 1994 2362 0,'0'0'0'0,"-10"0"0"15,10 0 0-15,0 0 14 0,7 0 2 0,-7 0 0 0,0-11-1 0,-4 4-6 16,4-2 0-16,0 2 0 0</inkml:trace>
  <inkml:trace contextRef="#ctx0" brushRef="#br0" timeOffset="2328.67">4441 1647 552 0,'0'0'0'0,"0"0"0"15,0 0 0-15,0 0 1 0,0 0 1 0,11-19 0 16,-11 8 0-16,0 4 0 0,4 2 0 0,-4 5-1 0,7-14 1 15,-7 14 50-15,3-9 1 0,-3 9-1 0,4-7 1 16,-4 7-36-16,0 0 0 0,0 0 0 0,0 0 1 16,0 0 30-16,0 0 0 0,0 0 0 0,-4 5 2 15,1 9-34-15,-1 0 1 0,1 2 0 0,-4 10 0 0,-1 4 18 16,1-3 1-16,0 1-2 0,-3 0 2 16,3 2-21-16,-6 2 0 0,8-4-1 0,3 0 2 0,-1 2 3 15,-1-2 0-15,1-3 0 0,-4-2 1 0,-4-1-10 16,4-1 2-16,7-8-2 0,0 3 1 0,0-2 4 15,0-4-1-15,-3-1 1 0,6-2-1 0,-3-7-5 16,0 11 0-16,0-11 0 0,7 3 0 0,-7-3 10 16,11 2 1-16,-11-2 0 0,0 0 0 0,-11 0-10 15,11 0 1-15,0 0 0 0,0 0 1 0,-3-5 7 0,3 5 1 16,0 0-1-16,-7-7 1 0,7 7-10 0,-4-7 1 16,4 7-1-16,-11-11 2 0,1 6 5 0,-1 1-1 15,2 1 1-15</inkml:trace>
  <inkml:trace contextRef="#ctx0" brushRef="#br0" timeOffset="2782.49">4420 1462 1030 0,'0'0'0'0,"0"0"0"0,0 0 0 0,0 0 38 15,-14 20 1-15,14-20-1 0,0 0 2 0,4 7-26 16,-4-7 2-16,0 0 0 0,14 3-1 0,0 1 26 0,0-4-1 16,0 3 0-16,2-6 2 0,5 3-26 0,0 3-1 15,-7-6 1-15,4-1 1 0,-7-3 4 0,1 4 1 16,-1-4-1-16,-1 0 1 0,-3-2-10 0,0 2-1 16,0-4 0-16,0 4 1 0,-3-3-4 0,-4-1 0 15,4 0 0-15,-8 1 0 0,0-2-3 0,1 5 1 16,-4 1 0-16,-4 3-1 0,1 3 1 0,-4 0-1 0,-1 0 1 15,-4 2 0-15,-2 5-3 0,-4 5 2 16,1-2-1-16,-3 1 0 0,2 7 2 0,4-3 0 0,2 5-1 16,1-1 2-16,4 2-4 0,7 2 2 0,0-7-1 15</inkml:trace>
  <inkml:trace contextRef="#ctx0" brushRef="#br0" timeOffset="3298.21">4794 1756 1269 0,'0'0'0'0,"0"0"0"0,0 0 0 0,0 0 20 0,0 0 1 15,0 0-1-15,0 0 2 0,0 0-11 0,0 0 0 16,0 18 0-16,-3-13 1 0,-1 5 21 0,1 8 1 16,-1-4 0-16,1 7 0 0,-1 4-19 0,1 5 0 15,-1-9-1-15,0-4 1 0,1 1 17 0,-1 1 2 16,4-4 0-16,-3-5-1 0,3 2-19 0,0-1 0 15,3-4 1-15,-3-7 0 0,-3 9 6 0,3-9 0 0,0 0 1 16,0 0-1-16,0 0-10 0,0 0 0 0,0 0 0 16,10-6 1-16,-2-4 6 0,-1-2 1 0,0-6-1 15,3-8 1-15,1 1-9 0,3 0 0 0,2-5 0 16,-2 6 1-16,-3 6 5 0,-1 1 1 0,4 3-1 16,-3 0 0-16,-2 6-7 0,1 1 1 0,1 4-1 15,-4 3 2-15,0 3 8 0,-7-3 1 0,10 11-1 16,-2 3 1-16,-1 4-10 0,0-1 1 0,-4 1 1 15,-3-4-1-15,4 12 6 0,-4-5 0 0,3-3-1 0,1 0 1 16,-2 4-8-16,-1-4 1 0,1-2-1 0,5-2 1 16,0-2 3-16,-3 2 0 0,3-1 0 0,0-3 0 15,0-1-5-15,-4 2 0 0,4-4 0 0,0 3-1 16,1-5 3-16,-1 2 2 0,-7-7-2 0</inkml:trace>
  <inkml:trace contextRef="#ctx0" brushRef="#br0" timeOffset="3711.09">5368 1730 1784 0,'0'0'0'0,"0"0"0"0,0 0 0 0,21 5 40 0,-11-5 1 16,3 0-1-16,4 0 0 0,1 0-24 0,3 0 0 15,-3-4 0-15,8 3 0 0,2 1 40 0,-6 0 2 16,-5-4-2-16,3 1 1 0,-3-6-40 0,1 5 1 15,0-3-1-15,-3-3 1 0,3 4 18 0,-7-4-1 0,-1-1 1 16,-3-5 0-16,0 2-21 0,-3-1 1 0,-4-1-2 16,0-7 2-16,-4 2-3 0,1-2 1 0,-4 4-1 15,-4-4 1-15,1 5-6 0,-1 2-1 16,-5 2 1-16,6 4 1 0,-5-1 0 0,1 4 0 0,-3 0 0 16,-5 7 0-16,7 4-3 0,0-1-1 0,1 4 1 15,-3 4 1-15,3 6-1 0,1 6 1 0,3 5 0 16,-1 0 1-16,4 13-4 0,4-6 2 0,-1 5-2 15,-3 3 2-15,0 6-2 0,0-2 1 0,0 6-1 16,-4 2 1-16,1-6-2 0,1 2 1 0,-5-12-1 16,0 8 0-16,-1-8 2 0,5-2 1 0,6-4-2 0,-6 3 2 15,-1 0-3-15,6-9 1 0,1 1 0 0,-6 0 0 16,3-7 1-16,3 0 0 0,4-1 0 0,-3-6 1 16,-4-2-3-16,0-1 1 0,-1-6 0 0,1-2 0 0,-3 1 0 15,1-4-1-15,0-4 0 0</inkml:trace>
  <inkml:trace contextRef="#ctx0" brushRef="#br0" timeOffset="3934.3">5091 2087 1796 0,'0'0'0'0,"21"-2"0"0,3 2 0 0,6 4 38 0,2-1 2 15,5-3-2-15,2 0 1 0,0 0-23 0,-2 0-1 16,2 0 1-16,-2-5 0 0,-2 3 46 0,0 0-1 15,-1-3 1-15,-2 0 0 0,-2 1-45 0,-2 4 1 16,-4-3-1-16,1-1 1 0,-2 1 15 0,-9 3 0 0,-3-6-1 16,-1 3 1-16,-10 3-20 0,7 0 2 0,-7 0-1 15,0 0 1-15,0 0-5 0,4-7 0 0,-4 7 0 16,0 0 1-16,0 0-4 0,-14-4 0 0,7 4 0 16</inkml:trace>
  <inkml:trace contextRef="#ctx0" brushRef="#br0" timeOffset="4878.07">5913 1950 1218 0,'0'0'0'0,"0"0"0"15,0 0 0-15,0 0 72 0,21 14 0 0,-21-14 0 16,10 3-1-16,-3-3-53 0,0 0 0 0,0 0 0 15,8-3 0-15,-1 3 38 0,-2-4 1 0,2 1-1 16,0-4 0-16,-7 3-39 0,0 2 1 0,-7 2-2 16,11-12 2-16,-11 5 16 0,0 7 0 0,3-11-1 15,1 4 1-15,-4 0-19 0,0 7-1 0,4-10 1 0,-4-3-1 16,0 5 4-16,0 1 0 0,0-2 0 0,-8-2 1 16,-2 1-9-16,-1-1 0 0,-3 4 1 0,0 4-1 15,-5-1-4-15,1 4 2 0,0 0-1 0,4 4 1 16,0 3-4-16,-2 0 2 0,2 3-2 0,4 4 2 0,-1 4-3 15,0 5 1-15,4 1-1 0,-3-1 2 0,3 4-3 16,7 3 1-16,0-8-1 0,0 1 2 0,0 4 5 16,3-8 0-16,4-1 0 0,4 1 0 0,7 0-4 15,-1-6 1-15,3-3 0 0,4 1 0 0,8-1 3 16,-5-6 1-16,-3-1 1 0,1 1-1 16,0-2-5-16,-6-2 2 0,2-2 0 0,-3 2-1 0,-1-4 3 15,-1 1 2-15,-2-1-3 0,-3-3 3 0,-11 7-6 16,7-10 2-16,-7-1-1 0,-3 2 0 0,-1-3 1 0,-3 1 0 15,-2-1-1-15,0-5 2 0,1 1-3 0,0 2 0 16,1-2 0-16,4-4 1 0,-1 3-6 0,1 1 0 16,3 2 0-16,0-5 1 0,3 1-1 0,4 7 0 15,4-3 0-15,5 0 1 0,1 4-3 0,1-3-1 0,3 3 1 16,2 1 0-16,2 6 0 0,0 1-1 0,-1-2 1 16,3 4 1-16,-3 4-6 0,1-1 0 0,-5 8 1 15,4-1-1-15,-6 10 1 0,0 1 2 0,-8-3-1 16,-3 3 1-16,0 5-12 0,-3-5 2 0,-2 0-2 15,-1 0 1-15,-1 2 6 0,-3-3 0 0,-4-6 0 16,-4 1 0-16,1 5 6 0,-1-6 0 0,0-2-1 16,-3-1 2-16,-3-4-1 0,8 0 0 0,-2-5 1 15,4 1 0-15,0 1 2 0,0-4 0 0,7 0 0 16,-7-4 0-16,7 4 0 0,-4-5 0 0,4 5 0 16,11-18 0-16,0-1 1 0,-1 1 1 0,4-5-1 0,13-3 2 15,-6 0-2-15,-3-4 0 0,6 2 0 0,-1-4 1 16,-5 6 5-16,-1 8 1 0,-1-3 0 0,2 3 0 15,-7 6-4-15,-1 0 2 0,1 5-1 0,-1 1 1 0,-3 6 5 16,4 0 2-16,-4 4-2 0</inkml:trace>
  <inkml:trace contextRef="#ctx0" brushRef="#br0" timeOffset="5479.06">6899 2008 1771 0,'0'0'0'16,"0"0"0"-16,30-11 0 0,-16 8 53 0,-4-1 0 16,-3-7 0-16,0-1-1 0,-3 2-35 0,-4-1 0 0,3 0 0 15,-3-3 1-15,0 0 45 0,-3 7 1 0,-4-3-1 16,-4-3 0-16,1 5-45 0,-6 1 0 0,5 5 0 16,-3-2 0-16,0 1 20 0,3 3 1 0,1 3-1 15,-3 1 0-15,3 5-23 0,-1 3 0 0,1 4 1 16,-1 5 0-16,4 2-4 0,4 3 1 0,-1 1 0 15,1-6 0-15,6 0-5 0,1 2 0 0,-1-6 0 16,4 3 0-16,4-6-3 0,3-2 1 0,3-5 0 16,6 5-1-16,6-1-2 0,-6-6 2 0,1-1-1 15,-3-1 1-15,1-3-3 0,2-3 2 0,3-3-2 16,-3 1 1-16,-2 0-1 0,-3-4 1 0,-1-2-1 0,-8-1 0 16,1-5 0-16,-1 1 1 0,1-2-1 0,-2-12 0 15,-2 7-1-15,-2 1 2 0,0-5-1 0,2 6 0 16,-3 3 0-16,-4 4 0 0,4 4 1 0,-4 3 0 0,0 7-1 15,0 0 1-15,0 0-1 0,0 10 0 0,-4 8 0 16,0 1 1-16,1 1-1 0,-1 13 1 0,-3 0-1 16,4-6 1-16,3-1-1 0,-2 1 0 0,0-8 2 15,1 0-1-15,2-6 0 0,1 4 1 0,-2-3-2 16,0-3 0-16,2-6 0 0,-2-5 2 0,3 11-2 16,-3-11 1-16,11 3 1 0,-11-3-1 0,11 0-1 0,-11 0 1 15,10-3-1-15,-3-4 1 0,4-2 1 0,-1-5-1 16,1-4 0-16,3-5 2 0,2-5-3 0,2 2 1 15,3-8 0-15,3 4 0 0,-1 1 1 0,-9 2 1 16,1 6-1-16,-5 3 2 0,-3 4-3 0,2 4 1 16,2 3-1-16,-1 0 2 0,-3 7-1 0,0 0 2 15,-7 0-1-15,11 17 1 0,-8-3-3 0,1 4 2 16,-1 0-2-16,1 4 2 0,-4 3-1 0,0 1 1 0,4-10-1 16,-4 7 1-16,0-5-2 0,0 1 0 0,0-7 1 15,3 6-1-15,-3 0 2 0,0-4-1 0,11 0 1 16,-8 0-1-16,1-2-1 0,-1-1 1 0,1-4-1 15</inkml:trace>
  <inkml:trace contextRef="#ctx0" brushRef="#br0" timeOffset="5785.99">7602 1475 1721 0,'0'0'0'0,"7"-27"0"0,-1 10 0 15,-1-5 55-15,-1 5 1 0,-1-9 0 0,4 8 0 16,0 0-39-16,-3 8 1 0,3-4-1 0,-4 1 1 15,4 8 50-15,-7 5 2 0,4-10-1 0,-4 10 1 16,0-9-52-16,0 9 0 0,0 0 0 0,7 9 0 0,-4 6 8 16,-3 8 1-16,4-2 0 0,-4 15-1 0,4 15-13 15,-1-4 0-15,1-3 0 0,-3 5 0 0,3-5-2 16,1 0 2-16,0-3-2 16,-1 8 1-16,-1-2-5 0,1-1 1 0,0-4 0 15,-4 2-1-15,3-5 0 0,-3-2 1 0,0-7 0 16,0 2 0-16,0-8-4 0,-3-1 2 0,3-7 0 0,-4 3-1 15,8-5 4-15,-4-1 0 0,0-3 0 0,-4 1 1 0,0-4-4 16,4-7 0-16,-7 9 0 0,-3-6 1 0,-2-3 2 0,1-3 1 16,-3-1 0-16</inkml:trace>
  <inkml:trace contextRef="#ctx0" brushRef="#br0" timeOffset="6052.68">7579 1832 1808 0,'0'0'0'0,"30"-4"0"16,2 8 0-16,0-1 58 0,5 4-1 0,5-7 0 16,-1 4 0-16,-6-1-40 0,2 1 1 0,2-4 0 15,-2 0 0-15,-5 0 33 0,-4 0 0 0,-3-4 1 0,-2 4-1 16,-2-3-34-16,-7 3 0 0,0-4 0 0,-7 4 1 16,2 0 8-16,-2 0 0 0,-7 0-1 0,7 0 1 15,-7 0-14-15,4 7 1 0,-4-7-1 0,3 20 2 16,-6 8-8-16,-1-4 2 0,-1 1-1 0,3 1 1 15,2-1-4-15,0 1 2 0,-2-10 0 0,-1 7-1 16,-1-5 1-16,2-2-1 0,2-2 1 0,0-2 1 0,0 2-4 16,0-2 2-16,-1-3-1 0,1 2 1 0,-2-4 1 15,0 0 1-15,2-7 0 0,-7 7 1 0,0-4-4 16,0 1 2-16,0-4-2 0</inkml:trace>
  <inkml:trace contextRef="#ctx0" brushRef="#br0" timeOffset="6232.9">8029 1575 1859 0,'0'0'0'15,"0"0"0"-15,20-11 0 0,-13 11 48 0,0 0 0 16,3-3 1-16,1-1 0 0,-1 1-32 0,1 6 0 16,-2 1 0-16,0-4-1 0,0 3 45 0,-2 4 1 0,0 0-1 15,0 0 1-15,0 9-45 0,0-3 1 0,0 1 0 16,0 5 0-16,0 4 14 0,-2 0 2 0,2-2 0 15</inkml:trace>
  <inkml:trace contextRef="#ctx0" brushRef="#br0" timeOffset="6829.21">8546 1941 1808 0,'0'0'0'0,"-16"0"0"16,-1 0 0-16,-5 5 49 0,1 2 0 0,-2 4 0 0,2 1 1 15,-4 6-33-15,8-3 0 0,4 3-1 0,5-2 1 0,2 7 37 16,-1-7 1-16,4 1 0 0,3-1 0 16,-4 2-38-16,4-6 1 0,7-3-1 0,4 5 1 15,-2 0 20-15,-1-4 0 0,1-6 0 0,2 1 1 0,-4 2-24 16,4-7 1-16,-4 0-1 0,3-3 1 0,3-1 0 16,-3 1 1-16,4-3-1 0,-3-1 1 0,-1-3-8 15,-3-1 1-15,4-1-1 0,0-4 1 0,-1 2 2 0,3 5-1 16,1-1 0-16,-4-4 1 0,-3 5-5 15,4 2 1-15,-1 3 0 0,-3 1 0 0,-7 3 1 0,11 0 1 16,-11 0 0-16,5 0 0 0,-5 0-4 0,14 12 0 16,-3-5 1-16,0 4 0 0,-1 3 1 15,1-2 0-15,-1-5-1 0,3 5 1 0,1-3-3 0,0-2 0 16,4-3 1-16,-4-1 0 0,-7 1 0 0,0-1 1 16,3-3 0-16,-1 0-1 0,5 4-1 0,-3-8-1 0,-1 1 1 15,1-1 1-15,-4 1-2 0,4-3 2 16,-4-1-2-16,3-12 2 0,1 3-3 15,-2-5 2-15,-2-5-2 0,-4-10 1 0,1 3 0 0,-4-7 0 0,3-3 1 16,4-9-1-16,-3 1 0 0,3 0-1 0,4-16 0 16,-4-2 1-16,-4 2-1 0,1 9 1 0,-1-2-1 15,3 9 0-15,-5 7-1 0,3 9 2 0,5 4-2 16,-9 4 1-16,-4 6 1 0,1 9 0 0,-1-1 0 16,1 6 0-16,3 7-2 0,-7 0 2 0,7 0-1 15,-9 27 1-15,5 3-1 0,1 3 1 0,3 9 1 0,0 1-1 16,0 15-1-16,0-4 0 0,0-5 0 0,3 2 1 15,1 0-2-15,-1 0 1 0,1-3 1 0,-2-1-1 16,1 3-1-16,1-5 1 0,3-4-1 0,0-2 1 16,0-2-1-16,-4-8 2 0,4-6-2 0,4 4 1 15,-4-8 0-15,4-1-1 0,-1-6 0 0,1 2 0 16,1 0 1-16,2-5-1 0,0 0 0 0,0-6 0 0,0 4-1 16,1-7 2-16,0 0-2 0</inkml:trace>
  <inkml:trace contextRef="#ctx0" brushRef="#br0" timeOffset="7700.91">9957 2205 2613 0,'0'0'0'0,"21"-27"0"15,9 8 0-15,-1 1-6 0,-5-8 1 0,3 3-1 16,1-7 2-16,0 0-1 0,-1 6 2 0,-3-5-2 16,1-4 2-16,-2 1 13 0,-2-1 0 0,-3 5 0 15,-4-4 0-15,-2 0-4 0,-3 13 1 0,-4-6 0 16,2 4-1-16,-7 4 18 0,-5 6-1 0,2 2 1 0,-3-1 1 15,-3 3-14-15,-1 3 1 0,-1 1 1 0,-3 6-1 16,-4 4-4-16,-3 4 0 0,2-2-1 0,1 5 2 0,4 5-3 16,7 0 0-16,4-1-1 0,-4 1 1 15,3 1-2-15,-1-1 2 0,3-1-2 0,5-4 2 16,8 2-3-16,3 5 1 0,4-7-1 0,5 0 2 16,-2 3-1-16,0-2 1 0,-3-5-1 0,3 6 2 0,0-2-3 15,-2 4 0-15,3-6 1 0,-5-2 0 0,-3 3 1 16,-1 3-1-16,-3-2 1 0,1-2-1 0,-8 6 0 15,1-6-1-15,-4-2 0 0,0 1 1 0,-7 3-2 16,0-5 0-16,-4 0 0 0,1-2 2 0,-4 0-2 0,1-4 0 16,-4 1 1-16,-1 3-1 0,-5-5-1 0,2 1 1 15,3-3 0-15,-10 0 1 0,5 0-2 0,5 0 0 16,1-3 0-16,-1 1 1 0,0 2-2 0,8-4 1 16,3-3 1-16,2 0-1 0,1 0-1 0,4 7 1 15,9-12 0-15</inkml:trace>
  <inkml:trace contextRef="#ctx0" brushRef="#br0" timeOffset="7975.37">10663 1499 1796 0,'0'0'0'0,"1"-17"0"16,42 6 0-16,-3 2 46 0,-8-1 0 0,-14-3 0 15,-18 1 0-15,-4 2-30 0,1-1 1 0,3 4 0 16,-4 0-1-16,4 7 46 0,0 0 0 0,7-4 0 15,-7 4-1-15,-10 14-44 0,10-3 1 0,7 3 0 0,-11 18 0 16,1 12 17-16,3 1 1 0,0 1-2 0,10-4 2 16,6 2-21-16,-2 0 0 0,-3 2-1 0,-4-2 2 15,0 4-3-15,0-3 1 0,7-6-1 0,-3 2 1 0,-1-5-6 16,-4-6-1-16,-8-3 1 0,2-1 1 0,-4-7-2 16,4 1 1-16,-3-6 0 0,-8 2 0 0,-3-6-4 15,3 1 2-15,-3-9-1 0,4 1 1 0,-1 1-1 16,-1-4 1-16,-9 0 0 0</inkml:trace>
  <inkml:trace contextRef="#ctx0" brushRef="#br0" timeOffset="8171.55">10537 1865 1947 0,'0'0'0'16,"27"-3"0"-16,-2 1 0 0,-1 2 54 0,1 0 3 15,5 0-2-15,-2 0 1 0,-3 0-39 0,-2 2 0 16,-2-2 0-16,0 0 1 0,0 5 44 0,-3 2 1 0,-2-4 0 16,-2 1 0-16,-3-1-47 0,-1 6 2 0,1-2 0 15,-4-3 0-15,2 3 14 0,-1 0 0 0,1 0 1 16</inkml:trace>
  <inkml:trace contextRef="#ctx0" brushRef="#br0" timeOffset="8946.89">11060 1932 2060 0,'0'0'0'0,"0"0"0"16,-32 12 0-16,14-3 37 0,-3 2 1 0,2 1-1 0,5-1 1 15,3-1-23-15,4 4 1 0,0-2-1 0,-4-3 1 16,8 2 37-16,3 5-1 0,3-9 1 0,4 3 1 0,4 3-37 16,3-3 0-16,0-3 0 0,7 0 0 0,-1-2 10 15,-3-1 1-15,4-4-1 0,1 0 1 0,-3 0-15 16,-1-4 0-16,-1 1 1 0,1-2-1 0,-6 1-4 15,1-3 0-15,3 0 0 0,-6 2 1 0,-3 1-4 16,0 3 1-16,0-1-2 0,0 0 2 0,0 2-3 16,0 2 2-16,1 1 0 0,-1 3-1 0,1 1-1 0,3 0 0 15,3 0-1-15,0-2 2 0,0 5-2 0,2 1 2 16,-2-6-1-16,0 2 1 0,0-1-3 0,-3-3 1 16,0-3 1-16,-1 0-1 0,-1 0 3 0,0-2-1 15,-2-1 1-15,2-1 1 0,1 1-4 0,1-6 2 16,-4-2-1-16,4-1 1 0,-1-5 1 0,-3-1 1 15,0-1 0-15,-1-10-1 0,-1 3-1 0,-2-2-1 16,-1-5 1-16,2-3 1 0,-4-1 0 16,3 6 2-16,-6-11-1 0,3 1 1 0,3-5-4 0,-3 6 2 0,4-13-1 15,-4 0 1-15,0 8 1 0,0 4 1 0,3 1-1 16,1 4 1-16,3 10-3 0,-4 7 0 0,1 6 1 16,-1-1 0-16,4 7 0 0,1 4 1 0,-1 3 0 15,-7 0 0-15,8 17-3 0,-2 1 1 0,-1 3-1 16,-3 12 2-16,-2 10-1 0,-2 4 2 0,2-5-1 15,-2 4 0-15,-1-2-1 0,-1-2-1 0,-1-5 1 16,0 6-1-16,1-5 0 0,4 6 0 0,4-12 1 0,1 5-1 16,4-6 0-16,0-2-1 0,1 1 0 0,-3-4 1 15,0-3-2-15,4-4 0 0,-4-3 0 0,3 2 1 0,1-4-2 16,0-6 1-16,1-1 0 0,2-3 0 0,-3 3 0 16,3-7-1-16,-4 0 0 0,4-3 0 0,2-1 0 15,5 0 0-15,8-3 0 0,-6-1 0 0,-4-3-1 16,4-1 2-16,5-2-2 0,-7-9 1 0,2 3-1 15,-5-2 0-15,3-7 0 0,-5 0 1 0,-4 7-1 16,1 1 1-16,-3-5-1 0,-6 7 1 0,-4 6-1 16,-4 3 1-16,1-1-1 0,-1 4 1 0,-5 0-1 0,2 4 1 15,0 3-1-15,7 0 2 0,-9 3-2 0,9-3 0 16,-1 7 0-16,1 4 1 0,0 3-1 0,-4 2 1 16,4-1-1-16,0 8 1 0,13-2-1 0,8 2 1 15,0-3-1-15,-4-5 1 0,-2 3-1 0,-1 0 1 16,9-6 0-16,-2-3 1 0,-4 5-2 0,-4-2 1 15,-3-1 0-15,-1-2 0 0,-5 5-1 0,1-4 1 16,-1-3 0-16,-4-2 0 0,0 2-1 0,0-7 1 16,-4 11 0-16,-12-2 1 0,-2-6-2 0,4 1 0 15,0-2 0-15,-7 1 1 0,-5 1-1 0,4-1 0 0,5-3 0 16,3 0 1-16,-4 0-1 0,0-3 0 0,-1-1 0 16,5 2 0-16,3 2 0 0,1-1 0 0,-3-3 0 15</inkml:trace>
  <inkml:trace contextRef="#ctx0" brushRef="#br0" timeOffset="9140.25">11867 1735 2072 0,'0'0'0'0,"18"-7"0"0,-11 3 0 16,4 3 47-16,3 1 2 0,5 0-1 0,9-6 0 15,2 6-31-15,2 6 0 0,-7-6 0 0,-4 0-1 0,-2 0 41 16,-1 0 0-16,-4 0 0 0,-3 0 0 0,-1 3-40 15,-3-1 1-15,-7-2 0 0,7 0 0 0,-7 0 12 16,0 0 2-16,0 0-1 0,-7 2 0 0,-3 3-17 16,-1-2 1-16,-3-3-2 0</inkml:trace>
  <inkml:trace contextRef="#ctx0" brushRef="#br0" timeOffset="10063.06">4752 2623 979 0,'0'0'0'0,"0"0"0"0,0 0 0 0,0 0 24 0,-18-5 0 15,18 5 1-15,14-3 0 0,0 6-13 0,1-6 0 16,6-1 1-16,9 4-1 0,2 0 81 0,3-3 2 15,5-1-2-15,10 8 1 0,-3-4-77 0,5 0 1 16,0 0-1-16,7 3 1 0,-1 1 25 0,2-1 2 16,5-3 0-16,0 9 0 0,8-6-29 0,10 1 1 0,17-4-2 15,18 7 2-15,9-2 15 0,2-10-1 0,12 1 0 16,4 13 2-16,-2-9-20 0,-9 0 2 0,10 2-2 16,10 9 2-16,1-8-4 0,-7-3 0 0,7 0 1 15,15 11-1-15,-8-4-4 0,0-7 0 0,8 3 0 16,-1 4 1-16,4 0 2 0,-4-7 1 0,-7 4-1 15,8 1 2-15,-13 2-6 0,-5-7 1 0,6-3 0 16,1 10 1-16,-14-6-2 0,-10-1 1 0,14-1 0 16,-8 6 0-16,-9-5-3 0,-9-2 1 0,-1-1-1 15,-5 8 2-15,-13-3 5 0,-11-4 0 0,-3 0 0 16,-3 7 1-16,-19-3-6 0,-6-4 2 0,-9 1-1 16,-2 8 1-16,-14-4 6 0,-5-3 2 0,-4-3-1 0,-5 10 0 15,-3-7-6-15,-5 0 0 0,-4-4 0 0,0 8 0 16,-4-4 7-16,-7 0 1 0,10 0 0 0,-10 0 0 15,0 0-8-15,0 0 1 0,0 0-1 0,0 0 1 0,-7 7 11 16,7-7 1-16,-7 3 1 0,7-3-1 0,-7 4-10 16,7-4-1-16,0 0 0 0,-7 7 1 0,7-7 23 15,0 0 1-15,0 0-1 0,0 0 1 0,0 0-22 16,0 0 1-16,0 0 0 0,0 0 0 0,14 7 31 16,-7-4 0-16,-7-3 0 0,11 4 1 0,-2-1-31 0,-1-3 1 15,-1 4 0-15,0-4 0 0,2 3 24 0,-2-3 1 16,0 0-1-16,0 0 1 0,1 0-27 15,-8 0 1-15,7 0 0 0,-7 0 1 0,0 0 21 0,10 0 0 16,-10 0 0-16,0 0 0 0,0 0-23 0,5 0 1 16,-5 0-1-16,0 0 1 0,0 0 8 0,0 0 0 15,-8 0 0-15,8 0 1 0,-14 6-14 0,-1-6 1 16,5 1 0-16,-10 1 1 0,3 0-3 0,3 0 0 0,7 1 0 16</inkml:trace>
  <inkml:trace contextRef="#ctx0" brushRef="#br0" timeOffset="10725.72">12756 2015 2299 0,'0'0'0'0,"0"0"0"0,18 0 0 0,-2 1 45 16,-2 3 0-16,-3-1 0 0,13-3-1 0,6 4-28 15,-1-1 1-15,4-3 0 0,2 0 0 0,1 2 1 0,-6 2 0 16,5-4-1-16,-2 0 3 0,-1 3-10 16,0-3 0-16,-2 0 0 0,2-3 1 0,-8 6-11 0,-10-3 0 15,-1 0 0-15,-3-3 0 0,-3 3 0 0,-7 0 0 16,11 0 0-16,-11 0 0 0,0 0-1995 0</inkml:trace>
  <inkml:trace contextRef="#ctx0" brushRef="#br0" timeOffset="10768.27">13266 2009 2086 0,'0'0'0'16,"0"0"0"-16,0 0 0 0,2 7-1 0,-2-7-1 16,4 11 1-16</inkml:trace>
  <inkml:trace contextRef="#ctx0" brushRef="#br0" timeOffset="10995.17">13363 1994 1306 0,'0'0'0'0,"0"0"0"15,4 7 0-15,-4-7 9 0,3 8 0 0,-3-8 0 16,2 11 1-16,-4-4-5 0,1 2 2 0,-1-2-1 16,-2 3 0-16,1 3 52 0,1-3-1 0,0-3 0 0,-1 2 2 15,1 2-43-15,2-4 2 0,0-7 0 0,-4 5 0 16,4-5 29-16,0 0 0 0,-3 7 1 0,3-7-1 15,0 0-32-15,0 0 2 0,0 0 0 0,0 0 0 0,0 0-1460 16</inkml:trace>
  <inkml:trace contextRef="#ctx0" brushRef="#br0" timeOffset="11134.22">13326 2027 2048 0,'0'0'0'0,"7"-14"0"0,0 2 0 0,0-2 49 15,4-6 0-15,1-1 1 0,2 3-1 0,-3 4-32 16,0 4 0-16,-1-4 0 0,4-2-1 0,-3 7 58 16,-2 4 2-16,-1 1-1 0,5 1 0 0,-6 3-57 15,0 3 0-15,0 1 0 0,0-2 0 0,0 5 2 16,-3 1 1-16,-1-1 0 0,1 2 0 0,-3 5-11 0,-1 0 1 15,-3 0 0-15,-6 1 1 0,-1 7 9 0,-8-4 1 16,-2 0 0-16</inkml:trace>
  <inkml:trace contextRef="#ctx0" brushRef="#br0" timeOffset="14155.48">4542 1582 2726 0,'0'0'0'0,"0"0"0"15,-53-25 0-15,67 13-3 0,21 1 1 0,-17 4 0 16,-6-7-1-16,-1 7 1 0,0 4 0 0,-8-4 0 16,-3-4 0-16,0 11 13 0,0 0-1 0,-7-10 0 0,0 3 0 15,0 1-3-15,0 6-1 0,-2-3 1 0,2-1 0 16,0 4 16-16,-7-3 2 0,0-8-1 0,-4-3 0 16,2 7-12-16,6 7 0 0,3 0 0 0,7 0 1 0,0 0-12 15,-7 0 1-15,7 0-1 16,7 11 1-16,-7-11-1 0,0 0 1 0,0 0-1 0,3 7 1 0,-3-7-1 15,0 0 0-15,7 3 0 0,-7-3 0 0,7 4 1 16,-7-4-1-16,9 3 0 0,-9-3 0 0,7 0-1 16,-7 0 1-16,7 0-1 0,-7 0 1 0,0 0-1 15,7 0 1-15,-7 0-1 0</inkml:trace>
  <inkml:trace contextRef="#ctx0" brushRef="#br0" timeOffset="14202.09">4517 1541 1787 0,'0'0'0'15</inkml:trace>
  <inkml:trace contextRef="#ctx0" brushRef="#br0" timeOffset="14641.88">4470 1811 1452 0,'0'0'0'0,"0"0"0"15,0 0 0-15,0 0 32 0,0 0 2 0,0 0-1 16,0 0 1-16,-18-20-20 0,18 20 0 0,0 0 1 15,0 0-1-15,4-5 16 0,-4 5-1 0,0 0 0 16,0 0 1-16,-7-7-16 0,7 7-1 0,0 0 1 16,0 0-1-16,-8-2 2 0,8 2 0 0,0 0 1 0,0 0 0 15,-7 2-7-15,7-2 0 0,4 7 0 0,-1 2 1 16,-3 10-7-16,0-1 1 0,4-1-1 0,-4 1 0 16,4 12 0-16,-4-6 0 0,-4-1-1 0,0-3 2 15,4 3-1-15,0-9 0 0,-3 0 1 0,3 1-1 16,0-6-1-16,3 2 2 0,-3-2-2 0,-3-2 1 0,3 0 6 15,-4 0 1-15,4-7-1 0,0 9 1 0,0-9-4 16,0 0 1-16,0 0-1 0,-7 7 1 0,7-7 9 16,0 0 0-16,0 0-1 0,0 0 2 0,0 0-8 15,0-9 1-15,0 9-1 0,4-18 1 0,-18-1 32 0,0-1-1 16,3-6 1-16,6-2-1 0,1-2-25 16,1 5 0-16,-11 1 0 0,10 1 0 0,4 9 34 15,0 0 0-15,-3 0 0 0,-1 3 0 0,4 11-33 0,0-7 0 16,0 7 0-16,0-7-1 0,0 7 27 0,0 0 1 15,0-10-2-15,0 10 2 0,0 0-28 0,0 0 0 16,0 0-1-16,0 0 2 0,0 0 17 0,0 10 1 16,0-10-1-16</inkml:trace>
  <inkml:trace contextRef="#ctx0" brushRef="#br0" timeOffset="17369.38">18313 977 778 0,'0'0'0'0,"0"0"0"0,61-7 0 16,-13 10 32-16,-13-3-1 0,-14 0 1 0,-1-7-1 16,-8 4-18-16,1 3 2 0,4 0-1 0,1-6 0 0,-4 6 87 15,-3 6 0-15,-4-6 0 0,-7 0 0 0,-7 10-84 16,0-3 0-16,7 4 0 0,3 8-1 0,-3 8 32 16,0-1-1-16,0 0 0 0,0 4 1 0,0 5-31 15,-3 2 0-15,3 9 0 0,0 2-1 0,-4 8 55 16,0-9 0-16,4-1-1 0,0-2 1 0,-3-3-53 0,-1-6 0 15,1-2 0-15,-11-3 0 0,3 0 7 0,6-4-1 16,3-3 1-16,0-2 1 0,1-3-14 0,2-8 1 16,6 1-1-16,0-4 0 0,-1 0 13 0,-6-7 1 15,0 7 0-15,0-7-1 0,0 0-12 0,0 0-1 16,0 5 0-16,0-5 2 0,0 0 17 0,0 0 2 16,0 0-1-16,-11 0 1 0,2-3-20 15,2 1 2-15,7 2 0 0,4-14-1 0,-8 4 20 0,3 2 1 0,1 8-1 16,-2-7 1-16,2 7-20 0,-11-7-1 0,11 7 1 15,-10-8 0-15,3 2 10 0,7 6 2 0,0 0 0 16</inkml:trace>
  <inkml:trace contextRef="#ctx0" brushRef="#br0" timeOffset="17685.13">18468 1049 1457 0,'0'0'0'0,"0"0"0"0,40-9 0 16,-10 6 79-16,-3 6-1 0,-2 13 1 16,-2-6-1-16,5 1-60 0,-7-7 0 0,0-3 0 0,2-2 0 0,5 1 25 15,-3 0 1-15,-2 0-1 0,-5 0 1 0,3 8-28 16,3 3 1-16,13-2-2 0,-12 5 2 0,-5 9 3 16,-5-4 2-16,1-5-2 0,2 2 1 0,0 1-11 15,-10-2 2-15,-2-8-1 0,-8 14 0 0,-3-2-1 16,-10 2 0-16,-2 0 0 0,-15-7 0 0,6 0-4 15,-3-3 1-15,1-6 0 0,-2 2-1 0,6 6 4 0,1-5 1 16,1-4-1-16,1-1 1 0,4 1-4 16,-1 3-1-16,4-4 1 0,2 1 1 0,1-4-1 0,0-7-1 15,4-4 1-15,0 4 1 0,7 7-4 0,-7-12 2 16,7 12-1-16,0 0 0 0,0 0 1 0,11 0-1 16,-4 0 1-16</inkml:trace>
  <inkml:trace contextRef="#ctx0" brushRef="#br0" timeOffset="17901.28">19131 1285 1494 0,'0'0'0'0,"0"0"0"16,-32 10 0-16,2-8 36 0,4 1 0 0,5-1 0 15,1 2 1-15,4-1-22 0,6 4 0 0,-1 0 0 16,3 0 1-16,-1 4 22 0,2-1 1 0,3 3-1 0,1 3 1 15,-1-1-23-15,1 3 0 0,-1 0 0 0,6-1-1 16,5 10 8-16,2-3-1 0,3-4 1 0,0-8-1 16,6 2-11-16,-4-2 2 0,4-5-2 0,3-3 1 0,-21-4-1554 15</inkml:trace>
  <inkml:trace contextRef="#ctx0" brushRef="#br0" timeOffset="18027.88">19276 1598 2048 0,'0'0'0'0,"0"0"0"0,12-11 0 0,11 4 78 16,2-2 1-16,3-1-1 0,-7-6 2 0,-5-2-62 15,-5 3 0-15,-4-8 0 0,-18-4 0 0,-17 6 89 16,0 4 1-16,8 2 0 0,6 1 1 0,4 4-94 15,-5 1 2-15,-4 0-1 0,1 6 1 0,1-1 7 0,6 1 1 16,-3 1 0-16,2 2 1 0,1 0-14 0,4 2 0 16,7-2 1-16</inkml:trace>
  <inkml:trace contextRef="#ctx0" brushRef="#br0" timeOffset="18500.03">19567 1357 1318 0,'0'0'0'0,"0"0"0"15,-25-9 0-15,4-2 2 0,5 4 1 0,2 7-1 16,0-3 1-16,2 3-2 0,1 0 2 0,11 0-1 16,0 0 0-16,-7-4 47 0,7 4 2 0,-4-21-2 15,4 21 2-15,0 0-34 0,-3 18-1 0,5-4 1 16,1 7 0-16,1 9 54 0,-3-2 0 0,3-2-1 0,1-3 1 15,1 4-53-15,-3-6 0 0,-1 0 0 0,1 9 0 16,1-4 25-16,-1 1 2 0,-3-5-1 0,0 5 1 16,-3-6-29-16,6-9 1 0,11-1-2 0,1 5 2 15,-7-8-7-15,-4-1 1 0,-4-7 0 0,0 0 0 0,0 0-5 16,0-8 1-16,0 8 0 0,0-16 1 16,0 9 14-16,0-4 2 0,0 2-2 0,0-5 2 0,12-7-13 15,-1 0 1-15,-13-2 0 0,2-7 0 0,-3-3 17 16,1 0 1-16,7-1 0 0,2-10 0 0,-2 2-17 15,1 1 1-15,1 10-1 0,-4-1 2 0,4 6 12 16,0 5 1-16,4 5 0 0,0 3 0 0,-1 3-16 16,3 3 2-16,8 3-1 0,-4 8 1 0,-6 3 10 0,3 0 1 15,5 2 0-15,13 7 1 0,-11 1-14 0,-5-3 0 16,-2-1 1-16,-5 2-1 0,-7 8 14 0,-11-9 1 16,-9 0-1-16,3 6 0 0,2 8-13 0,3-11-1 15,-10-2 1-15,1-1 0 0,3-4 7 0,5 1 2 0,4 1-1 16,0-5 0-16,-3 4-10 0,-1-1 1 0,6-3-1 15,5-7 0-15,2 13 5 0,-2-13-1 0,0 0 1 16</inkml:trace>
  <inkml:trace contextRef="#ctx0" brushRef="#br0" timeOffset="18733.05">20036 1413 1884 0,'0'0'0'0,"0"0"0"15,-41-7 0-15,1 0 55 0,12 3 0 0,3 1 0 16,13 10 1-16,3 21-39 0,0 4 1 0,0-2-2 0,4-7 2 16,1-4 27-16,3 4 0 0,1-6 0 0,3 3 0 15,-1-1-29-15,-2-1 0 0,-2 1 0 0,4-10 1 16,3 1 9-16,4-3 1 0,3-7-2 0,2 0 2 0,8 0-14 16,-7-3 0-16,1 3 0 0,-5-4 0 0,-2 1-10 15,-2-2 1-15,3-1-1 0,8-3 2 0,-2-3-3 16,-2 5 1-16,-2-7-1 0,1-2 2 0,-13 16-1957 15</inkml:trace>
  <inkml:trace contextRef="#ctx0" brushRef="#br0" timeOffset="18862.04">20137 1471 1721 0,'0'0'0'0,"0"0"0"0,0 0 0 0,0 0 47 0,0 0 1 16,-6 14-1-16,6-7 2 0,0 7-32 0,2 2-1 15,5 0 1-15,-2 0 0 0,1 1 72 0,1-1 0 16,0-2 1-16,3-1 0 0,-3 4-73 0,-1-8 1 16,4-21-1-16,19 5 1 0,-5 7 41 0,-6 3 1 15,1 1-1-15,-1 4 2 0,-4-4-45 0,-3 3 2 16,-1 0 0-16,4-2 0 0,0 2 10 0,-3-3 2 15,-2 3-2-15</inkml:trace>
  <inkml:trace contextRef="#ctx1" brushRef="#br0">17761 7142 0,'0'0'0,"0"0"0,0 0 0</inkml:trace>
  <inkml:trace contextRef="#ctx0" brushRef="#br0" timeOffset="24947.93">18554 1482 1155 0,'0'0'0'0,"18"0"0"16,14-7 0-16,-32 7 17 0,0 0 1 0,47-7 0 0,-18-2 0 0,-10 9-8 15,6-4 0-15,6 1 0 0,21-1 0 16,-3 4 29-16,2 0 0 0,11-3-1 0,-2-1 1 16,5 4-23-16,-3 0 0 0,0-3-1 0,-1-1 1 0,6 4 18 15,2 0 1-15,3-3-2 0,-3-1 2 0,-3 1-20 16,-5 3-1-16,3-7 1 0,1 3-1 0,-1 0 16 15,-10 4 0-15,1-3 0 0,-11-1 0 0,-5 1-16 16,-11 3-1-16,-3 0 1 0,-2-4 0 0,-9 8-3 16,-4-1-1-16,1-3 0 0,-4 4 1 0,-7-4-4 15,11 7-1-15,-11-7 1 0,5 7 1 0,-5-7 0 16,-5 11 1-16,5-11-1 0,-11 14 1 0,-3 9-4 0,0-2 1 16,0-4 0-16</inkml:trace>
  <inkml:trace contextRef="#ctx1" brushRef="#br0" timeOffset="635.16">18655 14507 0,'0'0'15,"0"0"-15,0 0 0,19 37 16,18 20-16,57 83 15,48 67 1,8-10 15,10 19-31,-57-85 32,-37-56-32,-28-28 31,-38-47-31,0 0 15,0 0 1</inkml:trace>
  <inkml:trace contextRef="#ctx0" brushRef="#br0" timeOffset="25649.22">18655 2257 1192 0,'0'0'0'0,"19"-17"0"16,15 10 0-16,-1 0 41 0,1 0-1 0,5 0 1 0,-4 10-1 16,-2 1-24-16,-4-4-1 0,-5-7 1 0,-2 10 1 15,0 4 40-15,-4 4 0 0,-4-4 1 0,-3 3 0 16,-1-3-41-16,-1 0 1 0,-5 8 0 0,-8-1 0 16,1 5 11-16,-3-1 1 0,-2-4 0 0,-8 0 1 0,2-2-18 15,-1 0 1-15,1-5-1 0,-7 2 2 0,0-5-3 16,2 3 0-16,-6-4 1 0,-3 11 0 0,5-5-5 15,5-4 0-15,8-5 0 0,-3 0 0 16,3-1-2-16,1-1 2 0,9 2 0 0,-9-2 0 0,9 2-4 16,0 0 2-16,0 0 0 0</inkml:trace>
  <inkml:trace contextRef="#ctx1" brushRef="#br0" timeOffset="5282.34">18551 2281 0,'0'0'0,"0"0"16,0 0-16,10 10 15,-1 9-15,1 28 16,18 37 0,-9 122-1,-1 1-15,-18-57 16,0 66-16,-9-29 16,0-8-1,-1-39-15,1-74 16,9-10-16,-10-9 15,10-28 1,0 0-16,0-19 16,10 0-1,-10-10-15</inkml:trace>
  <inkml:trace contextRef="#ctx1" brushRef="#br0" timeOffset="5584.76">18551 2441 0,'0'0'0,"0"-19"16,0-28-16,0 10 15,10 18 1,-1 10-16,10-10 16,19 28-1,28 10-15,9-10 16,0 20-1,-19 8 1,-18 1-16,-19-10 16,-19 0-16,-19 19 15,-28 9 1,-28 0-16,0-27 16,-10-20-1,38 10-15</inkml:trace>
  <inkml:trace contextRef="#ctx1" brushRef="#br0" timeOffset="5959.79">19135 2929 0,'0'0'0,"0"0"0,0 19 16,-10 9-1,1 28-15,-1 0 16,20 38 0,-1 9-16,19-56 15,10-9 1,9-10-16,0-37 15,10-20 1,-10-17-16,-19-1 16,-19-28-1,-37-47-15,-19 37 16,-19 48 0,-9 8-16,0 39 15,28-10 1</inkml:trace>
  <inkml:trace contextRef="#ctx1" brushRef="#br0" timeOffset="6522.82">19991 2741 0,'0'0'0,"0"0"0,0 19 16,-10 28-16,10 56 16,10 0-1,-1 0 1,1 38-16,-1-38 15,-9 1-15,0-20 16,0-28 0,0-9-16,0-28 15,0-10 1,-9-9-16,9-18 16,-10-20-1,-9-46-15,10-57 16,9-28-1,9 56-15,10 1 16,9 18-16,1 75 16,8 1-1,20 18 1,27 9-16,1 10 16,0 65-16,-38-18 15,-28-66 1,-19 37-16,-10 10 15,-46 19 1,-48 18-16,-18-46 16,56-38-16</inkml:trace>
  <inkml:trace contextRef="#ctx1" brushRef="#br0" timeOffset="6915.89">20630 3116 0,'0'0'0,"0"0"16,0 0-16,10-9 15,-10 0-15,9 18 16,10 19 0,0 19-16,0 0 15,-10-19 1,10-9-16,-10 0 15,1-19 1,-1 9-16,10-9 16,9-28-16,10-10 15,-19 10 1,-1 10-16,-8 8 16,-1 1-1,10 18-15,19 29 16,9 18-1,-10-9-15,1 0 16,0-10 0,-1-27-16,10-20 15,-18 1 1</inkml:trace>
  <inkml:trace contextRef="#ctx1" brushRef="#br0" timeOffset="7579.75">21552 2413 0,'0'9'0,"0"1"16,0-20 0,0 1-16,0 37 15,0 19-15,10 94 16,-1 27 0,10-36-16,28 18 15,28 9 1,10-8-16,-19-76 15,0-10 1,0-18-16,-10-47 16,0-19-1,1-37-15,-10-19 16,-19-19 0,0-9-16,-28 56 15,0 0-15,0 38 16,-9-1-1,9 10-15,0 19 16,-9 0 0,-1 19-16,20 8 15,-1-8 1,19 0-16,10-10 16,9-10-1,19-8-15,9-20 16,10-8-1,-1-29-15,-8 0 16,-11-66 0,-8 10-16,-20 19 15,-8-1 1,-29 1-16,0-48 16,-10 39-1,1 74-15,-1 9 16,-8 20-1,-20 27-15,0 48 16,10 37 0,9 47-16,38 18 15,19-37 1,18-37-16,1-19 16,-1-10-16,-28-46 15</inkml:trace>
  <inkml:trace contextRef="#ctx1" brushRef="#br0" timeOffset="7896.96">22766 2929 0,'0'0'0,"9"9"0,29-9 15,28 10 1,37 18-16,10 0 15,-9-28-15,-10 9 16,-10 1 0,-8-1-16,-20 10 15,-18-10 1,-10-9-16,-9 10 16,0 18-1,-1 19-15,1 18 16,-19 10-1,0 10-15,-9 18 16,-1-37-16,1-29 16,0-27-1</inkml:trace>
  <inkml:trace contextRef="#ctx1" brushRef="#br0" timeOffset="8064.41">23528 2760 0,'0'0'0,"0"0"0,0 0 16,0 0-16,9 0 15,10 9 1,19 29-16,-19-19 16</inkml:trace>
  <inkml:trace contextRef="#ctx1" brushRef="#br0" timeOffset="8654.21">24064 3417 0,'0'0'0,"0"-10"0,0 10 16,0 0-16,0 0 15,0 19 1,-9 9-16,9 10 15,9-1 1,1 1-16,18-19 16,0-1-1,10-8-15,-1-20 16,-9-8-16,10-67 16,0-27-1,-19-1-15,-1 0 16,1 29-1,0 28-15,0 9 16,9 37 0,10 10-16,18 29 15,19 8 1,-9 29-16,-19 18 16,-9 1-1,-19-29-15,-10-28 16,-9-19-16,0-9 15,0-9 1,10-28-16,18-29 16,0-19-1,19-8-15,9 8 16,-9 38 0,-9 28-16,9 19 15,28 19 1,19 75-16,-18 28 15,-29 9 1,-28 10-16,-29 9 16,-18-9-16,9-85 15</inkml:trace>
  <inkml:trace contextRef="#ctx1" brushRef="#br0" timeOffset="9328.16">19445 4702 0,'0'0'0,"-19"10"0,-18-10 15,-1 18 1,-9 10-16,9 1 15,29-1 1,9 19-16,19 18 16,37 20-1,19 9-15,10-19 16,-19-19-16,-19-28 16,-28-9-1,-10 0-15,-9-19 16,-28 0-1,-38 9-15,-18-9 16,-20-19 0,-9 0-16,28 10 15,10 0 1,28 18-16,19-9 16,19 0-16,9 0 15</inkml:trace>
  <inkml:trace contextRef="#ctx1" brushRef="#br0" timeOffset="9672.02">20113 5284 0,'9'0'0,"-9"-10"16,0 10 0,0 0-16,0-9 15,-9-28 1,-19-1-16,-19 47 15,-10 10 1,1 19-16,9 18 16,19-28-16,18 0 15,1 0 1,18 1-16,1-11 16,-1-18-1,19 0-15,19-18 16,0 8-1,0 1-15,10-19 16,-10 9 0,28 10-16,38 27 15,19 20 1,-66-19-16</inkml:trace>
  <inkml:trace contextRef="#ctx1" brushRef="#br0" timeOffset="10112.85">20809 5790 0,'0'-18'0,"-9"-1"16,-1 0-16,-8-9 16,-1-38-1,-9-18-15,9-19 16,9 9 0,20 19-16,18-19 15,0 38 1,19 9-16,-9 19 15,9 18-15,9 10 16,-9 19 0,-9 9-1,0 0-15,-20 10 16,1-1-16,0 1 16,-19-38-1,0 0-15,0 0 16,9 0-1,10-19-15,19-37 16,9 9 0,0 19-16,9-19 15,1 28-15,-1 29 16,20 27 0,-11 29-16,1 18 15,-19 1 1,-9-10-16,-19-28 15</inkml:trace>
  <inkml:trace contextRef="#ctx1" brushRef="#br0" timeOffset="10622.12">22051 4955 0,'0'0'16,"0"0"-16,0 0 16,9 10-16,1 37 15,18 47 1,0 56-16,-9-10 16,-10-8-16,-9-1 15,0-9 1,-9-19-16,0-37 15,-1-38 1,1-9-16,-1-19 16,-8-19-1,-20-93-15,0-85 16,10-1 0,9-17-16,19 18 15,10 75-15,9 56 16,9 19-1,0 28-15,28 10 16,29 9 0,0 37-16,-19 20 15,-10 27 1,-18-9-16,-29-47 16,-18 10-16,-20 18 15,-27 1 1,-19-20-1,-10-18-15,47-19 16</inkml:trace>
  <inkml:trace contextRef="#ctx1" brushRef="#br0" timeOffset="11155.08">22766 4224 0,'0'9'16,"0"-9"-16,0 28 15,0 38-15,-9 65 16,-1 19 0,-9 75-1,10-46-15,18-151 16,10 28-1,9 57 1,-9-57-16,0-37 16,19 9-1,-10-28-15,19-19 16,19-56 0,-10-19-1,-37 47-15,0 1 16,-19 17-1,-10-18 1,-18-18-16,9 46 16,1 28-1,-11 66-15,10 10 16,29-38 0,18 0-16,38 18 15,28 29 1,10-56-1,-104-38-15,112 0 16,20-28 0,-28 18-16,-76 1 15</inkml:trace>
  <inkml:trace contextRef="#ctx1" brushRef="#br0" timeOffset="11889.78">18702 6250 0,'0'0'0,"0"0"15,-28 10-15,-19-1 16,-19 19 0,0 0-16,19 10 15,0 9 1,19 0-16,18-10 16,20 19-1,18 1-15,0-1 16,10-9-16,-1-10 15,1 1 1,-19-19-16,0 0 16,-19-1-1,0-18-15,-10 10 16,-56 8-16,-47 11 16,-28-11-1,10-18-15,8 0 16,29 0-1,38 0-15,37 0 16,10 0 0,9 0-16</inkml:trace>
  <inkml:trace contextRef="#ctx1" brushRef="#br0" timeOffset="12264.19">19304 6804 0,'0'0'0,"0"0"0,-19-10 16,-28-8-16,-28 8 16,-19 10-1,9 19 1,10 9-16,18 0 15,20 0-15,9 1 16,18-1 0,1-9-16,9-1 15,9-8 1,1-1-16,18-9 16,19 0-1,19 0-15,0-9 16,9-1-1,-9 10-15,-10 10 16,10-1-16,-28 0 16</inkml:trace>
  <inkml:trace contextRef="#ctx1" brushRef="#br0" timeOffset="12912.68">19737 6588 0,'0'0'0,"0"0"0,0 0 16,0 9-16,0 10 15,9 37 1,1 10-16,-10 19 15,0-10 1,0-19-16,0-9 16,0-19-1,-10-9-15,1-19 16,9-10-16,-10-18 16,1-47-1,18-28-15,1 28 16,-1 19-1,10 18-15,9 10 16,19 19 0,28 9-16,10 18 15,-10 10 1,-18 10-16,-20-1 16,-8-8-16,-10-11 15,-10 1 1,-9-9-16,0-10 15,0 0 1,0 0-16,0 0 16,0-29-1,0-18-15,9 1 16,1-1-16,9 19 16,9 9-1,19 9-15,28 20 16,0 18-1,-18 28-15,-10 0 16,-10 10 0,-27 9-16,-10 0 15,-10-47 1</inkml:trace>
  <inkml:trace contextRef="#ctx1" brushRef="#br0" timeOffset="13408.72">21073 6560 0,'0'0'0,"0"0"0,0 0 16,0 0-1,0 0-15,9 9 16,0 38-1,1 38-15,9 46 16,-1 19 0,-8-9-16,-10-19 15,0 0-15,0-10 16,-10-37 0,1-37-16,9-19 15,-9-19 1,-10-28-16,0-29 15,0-74 1,10-38-16,18-9 16,1 18-16,8 38 15,1 38 1,9 37-16,1 19 16,18 9-1,9 19-15,19 19 16,-9 18-1,-28 10-15,-19 0 16,-19 0-16,-29 9 16,-36-9-1,18-28-15</inkml:trace>
  <inkml:trace contextRef="#ctx1" brushRef="#br0" timeOffset="13837.86">21985 6213 0,'0'0'0,"0"0"16,0 9-1,0 10-15,10 37 16,-10 47-16,9 1 15,0 8 1,1-18-16,-1-19 16,1-19-1,-1-9-15,0-28 16,10 0 0,9 0-16,10-19 15,0-10 1,9-9-16,-10 1 15,1 8 1,-10 1-16,0 9 16,19 9-16,0 19 15,10-9 1,-1 0-16,-18 0 16,0-1-1,-20-18-15,-8 0 16</inkml:trace>
  <inkml:trace contextRef="#ctx1" brushRef="#br0" timeOffset="14000.98">22333 6550 0,'0'0'0,"0"0"0,0 0 15,0 0 1,0-9-16,0 9 15,10 0-15,-10 0 16</inkml:trace>
  <inkml:trace contextRef="#ctx1" brushRef="#br0" timeOffset="14739.96">22879 7076 0,'0'0'0,"0"0"16,0 0-16,9 0 15,1-19 1,8-18-16,11-1 16,8-18-1,20-10-15,18-9 16,-9 19 0,-10 18-16,-18 29 15,9-1-15,0 20 16,9 18-1,10 19-15,10 9 16,18 19 0,-19-18-16,-19-11 15,10-8 1,9-19-16,-9-19 16,10-10-1,-11-27-15,-8-10 16,-20-28-16,-18 0 15,-28 0 1,-10 0-16,0 28 16,0 19-1,1 9-15,-1 9 16,0 20 0,0-1-16,0 19 15,1 10-15,8 37 16,10 9-1,19 48-15,28 27 16,19 10 0,0 19-16,-10 46 15,-18-27 1,-29-57-16,-18-28 16,-19-19-16,-10-37 15,0-29 1,-18-27-1,-10-29-15,0-28 16,0-47-16,29-28 16,18 10-1,19-10-15,37-19 16,11 47 0,17 10-16,29-1 15,-9 29 1,19 18-16,37 10 15,160 0-15</inkml:trace>
  <inkml:trace contextRef="#ctx1" brushRef="#br0" timeOffset="15339.31">18100 7761 0,'9'0'0,"29"-19"15,112 0-15,161 0 16,150 19 0,66-9-16,46 0 15,30 18 1,8 0-16,1-18 15,-20 0-15,-56 9 16,-56 9 0,-56-9-16,-67 0 15,-65 9 1,-95 1-16,-56-1 16,-65-9-16,-29-9 15,-38 9 1</inkml:trace>
  <inkml:trace contextRef="#ctx1" brushRef="#br0" timeOffset="15814.84">16566 4561 0,'10'0'0,"56"-18"16,131 8-16,142 20 16,56 18-1,0 9-15,19 20 16,9-1 0,1 0-16,18 0 15,-9-18 1,-29-29-16,-37-18 15,-19-10-15,-28-9 16,-47 0 0,-47 0-16,-67 9 15,-55 10 1,-57-1-16,-38 10 16,-9 0-16</inkml:trace>
  <inkml:trace contextRef="#ctx1" brushRef="#br0" timeOffset="16371.78">16331 3304 0,'10'0'0,"27"-19"15,114-28-15,159-9 16,151 0-16,104 9 15,-114 9 1</inkml:trace>
  <inkml:trace contextRef="#ctx1" brushRef="#br0" timeOffset="18051.22">26153 3163 0,'9'0'0,"19"0"15,57-18-15,84-11 16,48 1-1,37 10-15,9 8 16,-9 1-16,-28 18 16,-47 1-1,-38-10-15,-38 0 16,-65 0 0</inkml:trace>
  <inkml:trace contextRef="#ctx1" brushRef="#br0" timeOffset="18555.82">28392 2619 0,'0'0'0,"0"0"0,0 10 16,0 8-16,9 39 15,0 36 1,1 11-16,9 8 16,-1 1-1,1-19-15,0-29 16,-10-27 0,1-10-16,-10-19 15,0-9-15,0-9 16,9-28-1,1-67-15,8-46 16,1 0 0,0 37-16,0 29 15,0 28 1,0 28-16,9 18 16,28 10-16,29 38 15,18 18 1,-18 10-16,-38-10 15,-19 0 1,-37-9-16,-48 28 16,-65 28-1,-47 10-15,-10 0 16,-113 56 0</inkml:trace>
  <inkml:trace contextRef="#ctx1" brushRef="#br0" timeOffset="19483.28">31599 1099 0,'0'0'0,"-37"10"16,-76-1 0,-75 29-16,-47 18 15,-19 28-15,0 10 16,28 28-1,28 9-15,38 29 16,19 9 0,28 47-16,10 46 15,37 57 1,47 19-16,66 19 16,66-29-1,56-46-15,48-48 16,46-28-16,38-65 15,10-66 1,27-56-16,10-75 16,10-85-1,-1-47-15,1-46 16,9-76 0,-85-18-16,-122 56 15,-66 18-15,-28-36 16,-19-20-1,-38 28-15,-37 10 16,-47 19 0,-85 37-16,-75 38 15,-123 47 1,-27 65-16,8 66 16,-18 47-16,0 65 15,28 57 1,10 56-16,-1 29 15</inkml:trace>
  <inkml:trace contextRef="#ctx1" brushRef="#br0" timeOffset="27238.26">0 17199 0,'0'-18'0,"0"-1"0,0-9 0,0 28 0</inkml:trace>
  <inkml:trace contextRef="#ctx1" brushRef="#br0" timeOffset="28659.36">0 16599 0,'38'-9'0,"9"-10"0,-19 9 0,-9-8 0,0-1 0,-19 0 0,0-9 0,0 0 0,0 0 0,0 0 0,-10 9 0,10 19 0,0 0 0,0 0 0,0 0 0,0 0 0,-9-19 0,9 19 0,0 0 0,0 0 0,0 0 0,-10-19 0,10 19 0,0 0 0,0 0 0,0-18 0,0 18 0,0 0 0,0-10 0,0 10 0,0-9 0,0-1 0,10-8 0,-10 18 0,0-19 0,0 0 0,0-18 0,0-1 0,0 38 0,0 0 0,0 0 0,0 0 0,0 0 0,0-38 0,0 38 0,0 0 0,0 0 0,0 0 0,0-28 0,0 28 0,0 0 0,0 0 0,0-18 0,0 18 0,0 0 0,0-19 0,0 19 0,0-19 15,0 10 1,0 9-16,0 0 16,0 0-16,9 0 15,1 0 1,8-10-16,1 10 15,9-9 1,-9 9-16,-9 0 16,-1 9-1,10 1-15,-10-10 16,1 9-16,-10 0 16,9 1-1,-9-10-15,9 0 16,-9 0-1,10 9-15,9-9 16,-19 0-16,0 0 16,9 0-1,0 0 1,10 10-16,0-10 16,-19 0-16,10 0 15,-10 0 1,0 0-16,0 0 15,0 0 1,0 0-16,0 0 16,0 0-1,0 0-15,0 9 16,0-9-16,0 9 16,0-9-1,0 0-15,0 0 16,0 10-1,-19 8-15,-10 11 16,-8 8 0,-1-18-16,-131 9 15</inkml:trace>
  <inkml:trace contextRef="#ctx1" brushRef="#br0" timeOffset="62153.5">24177 5096 0,'9'0'0,"10"0"15,38-28-15,18 9 16,-9 19-1,0 10 1,9 8 0,10 20-16,9 9 15,0 0-15,-10 9 16,-18-18 15,0 9-31,-9 18 0,-10-18 16,-10-19-16,1 10 15,9-19 1,9-19 0,10 9-1,9 10 1,1-10-16,-20-28 16,-9 10-1,-9 0-15,-10-1 16,-9 1-1,-10 9-15,1 0 16,-1 9-16,-9-9 16,0 0-1</inkml:trace>
  <inkml:trace contextRef="#ctx1" brushRef="#br0" timeOffset="62667.64">26002 5228 0,'0'0'0,"0"0"0,0 0 16,0 0-1,0 0-15,0 18 16,0 48-1,0 18-15,0 1 32,0-19-32,0-20 15,0 1-15,0-28 32,0 0-32,0-19 0,0 0 15,0 0 1,-19-38-16,10-18 15,-1 0 1,10 18-16,10 19 31,-1 1-15,10 8-16,9 1 0,1 0 16,-1 9-1,9 9 1,-8 0-16,-11 1 15,1-1-15,-19 19 16,-9 0 0,-48 19-16,1-9 15</inkml:trace>
  <inkml:trace contextRef="#ctx1" brushRef="#br0" timeOffset="74896.33">23293 8089 0,'0'0'0,"0"0"16,0 0-16,0 10 31,0 8-31,0 39 0,0 27 16,0 47-16,0 20 31,0 8-31,0 10 0,0-28 31,0-19-31,-10-29 0,10-27 16,0-28-16,0-20 16,0 1-1,10-9-15,-1-10 32,38 0-32,38 0 0,37-19 15,19-9 1,10 9-1,-1 0-15,-9 10 16,-9 9 0,-19 9-16,0 0 15,-28 1-15,-20-1 16,-8 1 0,-20-1-16,1-9 15,-19 0-15,-10 0 16,1 0-1,-10 0-15,0 0 16,0 0-16,0 0 16</inkml:trace>
  <inkml:trace contextRef="#ctx1" brushRef="#br0" timeOffset="75401.13">24958 8830 0,'0'0'0,"0"0"0,0 0 16,0 0 0,0 10-16,9 18 15,1 38 1,8 37 0,1 9-16,0-8 0,-9-20 31,-1-18-16,-9-29-15,0-9 0,0-9 16,0-19 0,0 0-16,0-9 15,0-48-15,0-36 16,9-11 0,1 20-16,-1 18 15,1 29 1,-1 18-16,0 10 15,20 18-15,27 10 16,10 9 0,9 0-1,-9 10-15,-19-1 16,-9-9-16,-20-9 16,-18 0-1,0 0 1,-18 9-16,-39 19 0,-37 18 15,-19-8 1,-9-1 0,56-28-16</inkml:trace>
  <inkml:trace contextRef="#ctx1" brushRef="#br0" timeOffset="78933.99">17441 6813 0,'0'0'0,"0"-9"0,10-19 31,-1-10-31,19-18 16,19 0-16,29-10 16,37-9 15,46 0-31,48 9 0,10 0 0,37 1 16,28 8-1,-9 10-15,-19 10 16,9-1-1,-9 10 1,19 10-16,9 8 0,29 10 16,18 0-1,0-9-15,19 9 16,0 9 0,10 1-1,-48-1 1,-18 10-16,0 9 31,-10 19-31,9 0 0,10 0 0,-9-10 16,-19-9-1,-57 10-15,-37-10 16,-28 19-16,-29 0 16,-37 9-1,-10 0-15,-19 1 16,-18 8-1,-1-8-15,-18 8 16,-28 10-16,-29 10 16,-46 27-1,-67 10-15,-56 10 32,-75 8-32,-47 1 0,-48-19 15,-18 0-15,0 0 31,-9-19-31,-39-37 0,-18-29 16,-9-27 0,-28-29-1,-48-37-15,-28-19 16,0 9-16,38 19 31,84 19-31,29 0 0,56-10 16,57-18-1,18-10-15,66 1 16,57-1-16,28 0 16,37-9-1,29-19 1,19 19-16,27 0 0,29 0 16,19-9-1,38-1-15,9-8 16,9 17-1,10 11 1,-1 18-16,1 9 16,9 10-16,-19 19 15,10-1 1,-10 20-16,-37-10 16</inkml:trace>
  <inkml:trace contextRef="#ctx1" brushRef="#br0" timeOffset="79848.11">16717 6888 0,'0'0'0,"0"0"0,-9 0 16,-20 0-16,-27 10 16,-38-10-1,-28 0-15,-10-10 16,-9-9 0,-10-27-16,1-20 15,-10-28 1,19-19-16,28-18 15,28-10 1,29-18-16,37-29 16,47-18-16,57-10 15,75 19 1,65 19-16,11 46 16,18 39-16,-19 27 15,-28 19 1,-29 9-16,-36 10 15,-39 10 1,-9 8-16,-9 1 16,-10 9-1,-18 9-15,-10 1 16,-10-1-16,-18 10 16,0-1-1,-19 1-15,-10-9 31</inkml:trace>
  <inkml:trace contextRef="#ctx1" brushRef="#br0" timeOffset="80165.31">16670 4271 0,'0'0'0,"9"0"15,29 9-15,28 0 16,28 19-16,0 10 16,9 0 15,1-1-31,-10 10 0,-9 0 0,-19 0 31,-19 0-31,-10 0 16,-18 0-16,-28 9 15,-29 19 1,-56 28-16,-57 0 16,-46 0-16,-1 1 15,-112 74-15</inkml:trace>
  <inkml:trace contextRef="#ctx1" brushRef="#br0" timeOffset="80630.75">15381 5575 0,'0'0'0,"-28"-19"0,-29-28 0,-37-37 0,-19-67 16,19-17 0,38-11-16,18-8 31,20 8-31,27 29 0,19 10 15,29-1 1,55 0 0,95-9-16,66 9 15,38 38 1,27-10-16,-27 20 16,-20 27-16,-55 28 15,-58 10-15,-46 9 16,-47 10-1,-38 0-15,-10 18 32,-27-9-32</inkml:trace>
  <inkml:trace contextRef="#ctx1" brushRef="#br0" timeOffset="80926.23">17046 3070 0,'10'0'0,"18"0"0,57-10 31,37 1-31,-9 9 0,0-10 16,-1 1-1,-27 9 1,-19 0-16,-38 9 0,-18 1 16,-20 9-1,-9-1-15</inkml:trace>
  <inkml:trace contextRef="#ctx1" brushRef="#br0" timeOffset="83509.22">17733 8342 0,'0'0'0,"0"0"0,0 0 16,0 0-16,0-9 16,0 0-1,0 9-15,0 0 32,-19 18-32,0 39 0,-9 74 15,0 57 16,18 9-31,1 0 0,0-19 0,9-18 16,-10-29 0,1-18-1,-1-29-15,10-18 16,0-29-16,0-18 16,0 0-1,0-19-15,0 0 16,0 0-1,0-19 1,0 0-16</inkml:trace>
  <inkml:trace contextRef="#ctx1" brushRef="#br0" timeOffset="83925">16726 9769 0,'0'0'0,"0"0"16,0 0-16,0-10 16,0 1-1,0-1-15,0 1 16,0 9-16,19 9 16,19 10-1,37 38-15,10 18 16,-10 18-1,0-18-15,1 1 16,-1-20 0,0-9-16,-9-10 15,-10-9-15,1-28 16,9-9 0,18-38-16,20-37 15,9-38 1,0-19-16,-10-9 15,-9 9-15,-28 38 32,-19 37-32,-28 47 15,-10 10-15</inkml:trace>
  <inkml:trace contextRef="#ctx0" brushRef="#br0" timeOffset="123001.78">17568 11495 12 0,'0'0'0'0,"0"0"0"15,0 0 0-15,0 0 0 0,22 7 0 0,-15-7 0 0,0 0 0 16,0 0 0-16,0 0 0 0,0 0 0 0,-7 0 0 16,10 0 0-16,-10 0 0 0,11 0 0 0,-11 0 0 15,0 0 0-15,0 0 0 0,5 0 0 0,-5 0 0 16,0 0 0-16,0 0 0 0,0 0 0 0,0 0 0 0,0 0 0 16,0 0 0-16,0 0 0 0,0 0 0 0,0 0 0 15,0 0 0-15,0 0 0 0,0 0 0 16,0 0 0-16,0 0 0 0,0 0 0 0,-9 2 0 0,9-2 0 15,-10 7 0-15,3-7 0 16,0 0 0-16,-4 0 0 0,2 0 0 0,2 0 0 0,7 0 0 0,-12 0 0 0,12 0 0 16,-11 0 0-16,6 0 0 0,-2 0 0 0,7 0 0 15,-11-2 0 1,11 2 0-16,-7 2 0 0,7-2 0 0,-7 2 0 0,7-2 0 0,0 0 0 0,0 0 0 16,0 0 0-16,0 0 0 0,0 0 0 15,0 0 0-15,-7-4 0 0,7 4 0 0,0 0 0 0,0 0 0 16,0 0 0-16,0 0 0 0,0 0 0 0,0 0 0 0,0 0 0 15,0 0 0-15,7-7 0 16,4 3 0-16,-1 1 0 0,8-6 0 0,12-1 0 0,2-4 0 16,1 3 0-16,3 2 0 0,-5 2 0 0,-2 0 0 15,1-2 0-15,5 2 0 0,0 4 26 32,-1-4-1-32,-8-2 1 0,-1 5 0 0,3 4-14 0,-7 0 1 15,4-7-1-15,-2 6 2 0,-2 1 32 16,-2-2 1-16,-3-3 0 0,0 3 0 15,-2 4-31-15,0-2 1 0,-3-4-1 16,0 2 1 0,-4 4 33-16,-7-2-1 0,10-3 0 0,-10 3 2 15,7-4-34-15,-7 4-1 0,7-5 1 0,-7 5 0 0,9-6 22 0,-9 6 2 16,0 0-2-16,4-7 2 0,-4 7-26 0,0 0 1 0,0-8 0 0,0 8-1 0,-11-7 11 0,4 3 1 0,0 1-1 16,-12 3 1-16,-10 0-15 15,-1 0 1-15,0 0-1 0,-3 7 1 0,1 0 9 0,2 1-1 0,-5-1 0 16,-6-1 1-16,-1 4-11 0,3-1 0 0,2 0 0 0,-7 10 1 15,2-3 4 1,-2-2 2-16,1 0-1 0,-4 2 1 0,4 5-9 16,3-3 1-1,-3-1 0-15,-1 13 0 0,2-5 5 0,8 0 1 16,3-1-1-16,2 15 1 0,8-2-7 0,5-9 0 16,6 9 0-16,3 2 1 0,3-2 1 0,4-9 2 0,4-4-2 15,6 6 1 1,3-7-5-16,1-7 1 0,5-6 0 15,11 8 0-15,-3-4 5 0,3-5 0 0,10-6 1 0,1 3 1 16,5-3-8-16,-4-5 2 0,6-1-1 16,3 3 1-16,-4-4 6 0,-1-1 1 15,4-5-1-15,4 3 1 0,1 0-7 0,-11-4 0 0,5 0 0 16,-8 6 0 0,-2-2 10-16,-9 0 0 0,2-2 0 0,-1 4 1 0,-4 0-10 15,-4-2 2-15,0 0-2 0,-2 0 1 16,-4-2 10-1,3-2 1-15,5-1-1 0,-4-2 1 0,0 0-10 0,-2 1-1 0</inkml:trace>
  <inkml:trace contextRef="#ctx0" brushRef="#br0" timeOffset="123802.32">18457 11593 1042 0,'0'0'0'0,"0"0"0"0,-17 8 0 0,4-1 30 0,3-4 1 16,3 1-1-16,-7 8 1 0,-1-5-17 0,0 0-1 15,2 4 1-15,1 10 0 0,1 0 28 16,4-5 0-16,4 5 0 0,-4 10 1 0,-4-2-28 0,8-8 1 0,6 1 0 15,1-2 1-15,3 1-1 0,7-5 1 0,-2-4 0 16,2-1 1-16,4 1-9 16,3-5 1-16,6-5 0 0,-1 1 0 0,4-1-5 0,-4-4-1 31,3-3 1-31,-1 0 0 0,0-2-1 0,-3-4-1 0,1-5 1 16,-5-1 0-16,-3-1-3 0,-4 1 1 0,-3-10 1 0,-4 8-1 0,-5-4-1 15,-2-2 0-15,-2-1 0 0,-5 12 1 0,-2 3 6 0,-2-6 0 16,-1 3 0-1,-2 8 1-15,0-6-3 0,-7 0-1 0,3 1 1 0,0 11-1 16,2-7 20-16,6 0 0 0,-1 0 0 0,1 4-1 0,3-1-11 0,7 4-1 0,-9-12 0 16,9 12 1-1,0 0 11-15,0 0 2 0,0-9 0 0,0 9 0 0,0 0-14 0,10-7 0 0,-10 7 1 16,16-9 0-16,2 4 10 0,3-2-1 0,0 0 1 0,9 5-1 16,-2 2-11-1,-5 0 2-15,-3 0-2 0,-4 9 1 0,5-2 5 0,-4-2 0 0,-1 6 0 16,-5 10-1-16,3-5-7 0,4-2 2 15,-6-4-2-15,-3 22 1 16,3-6 2-16,2-5 0 0,0 7 1 0,-3 4 0 0,3-7-5 0,-3-6 0 16,-2 0 0-16,-1-4 0 0,1-1 2 0,0-4 0 0,-2-5 0 0,-2 4 0 15,-1-2-3-15,-4-7-1 0,7 9 1 0,-7-9 0 16,7 0 4-16,-7 0 0 0,0 0 1 0,7-5-1 0,-7 5-5 16,11-7 2-16,-6 0-1 0,5-7 1 0,5-11 2 0,-1-5 0 15,-4 0 0-15,4 0 0 16,1-5-4-16,-7 5 1 0,5-3-1 0,1 10 1 15,2 0 2-15,-6 2 0 0,4 5 0 16,2 14 1 0,5-1-4-16,-1-4 1 0,-1 3-2 15,2 17 2-15,1-3 1 16,0-3 1-16,3 2 0 0,-4 16 0 0,1-8-4 16,-5 3 1-16,-1 4-1 0,-2 11 2 0,-3 2 1 15,-2-7 0-15,-2-3 0 16,-4 4 1-16,-1-3-4 0,-2-5 1 0,-2-3 0 0,2 1-1 15,-2-2 3-15,1-7 0 16,-1-1 0-16,-2 1 1 0,3 1-4 0,1-13 1 16,0 7 0-16,0-7-1 0,-4 10 3 0,4-10 0 0,0 0 0 0,0 0 0 0,0 0-3 15,0 0 1-15,0 0-1 0,0 0 1 16,0-7 0-16,0 7 0 0,0-12 0 0</inkml:trace>
  <inkml:trace contextRef="#ctx0" brushRef="#br0" timeOffset="124348.15">19509 11630 1369 0,'0'0'0'0,"0"0"0"0,-7-15 0 0,3 8 58 0,4-6 0 15,0 1 1-15,0 1 0 0,0 1-42 0,4 3 1 0,-1-4 0 16,1 2 0-16,-3-1 0 16,3 1 1-16,-1 0 0 0,-3 9 0 0,13-9-9 0,-13 9 0 0,9-5 0 15,-9 5 2-15,0 0-12 0,8-5 1 0,-8 5 0 16,7-2 0-16,-7 2-1 15,9 5 1-15,-9-5 0 0,7 9 0 0,-3 2-6 0,-1 1 0 0,1 4 1 16,7 7-1-16,-3 7 1 0,1-4 0 0,2-5 1 16,-1 20 0-16,3-15-14 15,1-3 0 1,3 7 0-16,-1 3 0 0,-2-1 7 0,-1-11 1 0,-1-2-1 0,-1 1 1 16,-1-1-2-1,1-7 0-15,-1-5-1 0,1 4 1 0,0-2 3 0,-1-6 2 0,3-4-2 16,1 2 1-16,0-2 7 0,0-5 0 15,0-3 0-15,7-3 0 16,2-2 0-16,0-7 0 0,0 0 0 0,7-2 0 16,-5-5 6-16,-4 0 0 0,9-9 0 0,2 10 1 0,-6-1-3 0,-1-5 1 0,-4-2-1 15,-4 10 1-15,-4 2 24 0,-3 4 0 0,-1 5 0 16,-2 5 2-16,-7 9-18 0,6-9 0 0,-6 9 1 0,0 0-1 0,0 0 26 0,3 9-1 0,-3-9 0 16,0 7 0-16,0 2-23 0,0-2 0 0,0-2 1 0</inkml:trace>
  <inkml:trace contextRef="#ctx0" brushRef="#br0" timeOffset="124568.22">20461 11618 1569 0,'0'0'0'0,"0"0"0"0,0 0 0 0,0 0 54 0,-2 14 1 0,2-7-1 16,-1 13 1-16,-1 1-38 0,0-4 1 0,-1 3-1 15,1 18 1-15,0-2 47 0,-2-7 0 16,3 0 0-16,-1-1 0 0,0-2-47 0,2-5 0 0,-3-1 0 15,3-1 0-15,3-1 19 0,-1-4 1 0,1-7 0 16,1 5 0-16,0-2-23 16,-4-10 1-16,7 6-1 0,-7-6 1 0,0 0-6 15,0 0 1-15,7 0 1 0</inkml:trace>
  <inkml:trace contextRef="#ctx0" brushRef="#br0" timeOffset="124748.53">20410 11358 1695 0,'0'0'0'0,"0"0"0"0,25 7 0 0,-18 0 19 0,0 0 1 0,2-4-1 0,3 4 2 0,0 2-11 16,-1-5 1-16,3-1-1 16,-3 1 1-16,-4 3 23 0,1-4 0 0,-1-1-1 0</inkml:trace>
  <inkml:trace contextRef="#ctx0" brushRef="#br0" timeOffset="125384.79">21101 11701 1620 0,'0'0'0'0,"18"-4"0"0,-7 11 0 0,3-8 15 0,2-8-1 0,1-5 1 16,-6 10-1-16,1-6-6 0,1-8 1 0,-5 0 0 15,-6 10 0-15,2-10 11 16,-1-1 0-16,-3-4 1 0,-7 5-1 0,2 6-10 0,0-6 1 0,-6-1 0 16,-10 3 1-16,3 6-3 0,4 6 0 0,-4-3 0 0,-8 5 0 15,5 4-4-15,-2 2 2 0,-4 3-1 16,-3 8 0-16,4-1-6 0,3 2 1 0,0 2 0 0,-7 7 1 16,7-1-2-16,4-4 1 0,-2 1 0 0,-4 12 0 15,7-5-1-15,6-3 0 16,1 5 0-1,-3 5 0-15,7-3 0 0,7-3 0 0,4-6 0 0,-4 0 0 0,10 0 0 16,1-5 0-16,5-2 0 0,0-1 0 0,7-4 0 0,1-1 0 0,3-6 0 16,4 3 0-16,3-2 0 15,-1-6 0-15,8-6 0 0,-7 7 0 0,4-4 0 16,-1-7 0-16,-1-1 0 0,-5-2 0 0,-4 0 1 0,1-2 0 0,0-10 0 16,-7 3 2-1,2-4-2-15,2-4 0 0,-5-3 0 0,-5 10 0 0,0-4 6 0,-3 8 0 16,-2 3-1-16,1 13 2 0,-7-5-3 0,3-3 0 0,-4 0 0 0,-3 12 0 15,0 0 2-15,0 0 0 16,0 0 0-16,0 0-1 0,0 0-1 0,0 9-1 0,0-9 1 0,7 8 0 0,-3-1 0 16,-4-7 0-16,7 13 0 15,-5-6 1-15,1 3-3 0,1-1 1 0,-3-4 0 0,-2 6 0 0,-3-1 4 0,1 3 1 16,-1-3 0 0,-1 6 0-16,-1 4-3 0,5-5-1 0,-3 3 1 0,1 0 1 15,-1 1 2-15,1-3 1 0,-1-6-1 16,-3 1 1-16,3 1-5 15,1-3 2-15,3-9 0 0,-5 10 0 0,5-10-4 16,-2 9 0-16,2-9 1 0,0 0 0 0,0 0-2 0,-2 7 2 16,2-7-2-16,0 0 1 0,0 0 3 0,0 0 1 0,0 0-1 0,0 0 1 0,0 0-2 0,0 0-1 0,0 0 1 15,0-10-1-15,0 3 5 0,0-2 0 16,0 0 0-16,2-7 0 0,3 2-3 16,0 2-1-1,-1 0 1-15,-1-1 1 0,5 4-4 0,-5 2 0 16,1 0 1-16</inkml:trace>
  <inkml:trace contextRef="#ctx0" brushRef="#br0" timeOffset="125917.05">21048 11520 1255 0,'0'0'0'0,"-22"-9"0"0,4 5 0 15,-1 3 32-15,4-1-1 0,1-4 0 0,-3 5 2 0,6 2-19 0,0 1 0 16,4-2 1-16,-3 2-1 0,3 5 28 0,3 0 0 16,4-7 0-16,-3 19 1 0,3-3-28 0,2 0 1 15,1 0 0-15,1 19 1 0,-1-12-7 0,1 2 1 16,-3 3-1-16,-1 5 1 0,0 6-4 0,0-9 0 0,0 5-1 16,-3-3 2-16,5-4-7 0,-1-4 2 0,-1-4-1 15,-3 6 0-15,1-10-1 0,4-2 1 16,0-5 0-1,-4 5 0-15,2-5-2 0,0-9 0 0,0 0 0 0,7 7 0 0,-7-7 0 16,0 0 0-16,10 3 0 0,-10-3 0 0,15-7 1 0,-8 4 0 0,3-3 0 16,13-9 1-1,9-10 0-15,-6-1-1 16,-3-4 0-16,-9 0 1 0,6 3 9 0,-3-6 2 0,3-13-2 0,-8 9 1 16,6-3-5-1,1-2 1-15,2-2 0 0,-6 7 0 0,0 3 17 16,0 10 2-16,2 1-1 15,-3 7 1-15,-1 7-15 0,1 6 1 0,2 3-1 16,3 3 1-16,2 9 18 0,-1 1 0 0,3 3 1 0,-1 12-1 0,7-2-17 16,-6 1 0-16,-4-3 0 0,-7 18 0 0,-5-5 13 15,0-2 1-15,-3 4-1 0,-8 3 1 0,4-3-16 0,-3-11 2 16,-1 0-1-16,-6 2 1 0,5-5 7 16,1-7 2-16,0-4-1 0,-4 7 1 0,2-4-12 15,6-11 0-15,0 1 0 0,-3 3 2 16,5 1 2-16,-2-11 2 0,0 0-1 0,7 3 1 0,-7-3-8 0,12 4 1 0,-5-8-1 15,-7 4 1-15,12-16-5 0,-5 8 1 16,-3-5 0-16</inkml:trace>
  <inkml:trace contextRef="#ctx0" brushRef="#br0" timeOffset="126170.26">21879 11507 1821 0,'0'0'0'0,"0"0"0"15,0 0 0-15,6 25 30 0,-8-16 2 16,2 5-1-16,0 7 0 0,-4 4-17 0,3-8 0 0,-1 2 0 16,2 20 0-16,-2-9 24 0,0-5 0 0,2 6 0 15,0-1 0-15,0 2-23 0,-3-9 0 0,3-6 1 16,5 1 0-16,-1 3 4 0,-1-10 1 0,2-3 1 16,2 1-1-16,-1-2-10 15,1-5 0-15,3 0 1 0,1 1-1 0,-1-1-3 0,-2-4 1 0,2-1 0 0,-3-6 0 16,4-3-4-16,-4-2 1 0,-4-2-1 0,-8-9 2 15,-2-3-2-15,0-5 0 16,-2-3 1-16</inkml:trace>
  <inkml:trace contextRef="#ctx0" brushRef="#br0" timeOffset="126313.06">21779 11398 1206 0,'0'0'0'0,"0"0"0"0,0 0 0 0,0 0 53 15,0 0 0-15,26-23 1 0,-13 20 0 0,2 3-37 0,3 0 1 0,3 0-1 0,16 0 1 0,2 0 15 0,-4 2 2 16,2-4 0-16,-5 2 0 15,-4 0-21-15,-5 0 1 0,-2 0 0 0</inkml:trace>
  <inkml:trace contextRef="#ctx0" brushRef="#br0" timeOffset="126857.62">22497 11646 1394 0,'0'0'0'0,"19"-3"0"16,-3 19 0-16,-2-13 17 0,-3-6 1 0,1-3 0 15,-1 12 0-15,-3-8-8 16,-1-9 0-16,-1-1 0 0,-5 5 0 0,-1 7 13 0,-5-12-1 0,0-2 1 16,-13-6-1-16,-1-4-11 0,-1 6 1 0,-1-1-1 15,-5 5 1-15,1 5-1 16,0 2 2-16,-5 1-1 0,-1 6 1 0,-1 6-7 0,5 2 2 0,3 3 0 0,3 8 0 16,-6 1-4-16,6-4 2 0,7 6-2 0,0 14 2 46,0-6-3-46,7-2 2 0,1 2-2 16,6 12 2-16,0-3 0 0,2-10 2 0,5-2 0 0,7-1 0 0,0-5-3 16,-3-1 1-16,5-10-1 0,9 4 2 0,-1-1 5 0,-3-8 0 0,6-5 0 0,8 2 1 0,2 1-6 15,-2-8 2-15,-3-2-1 0,2-2 1 0,1-3 4 0,-5-2 1 0,3-9 1 16,5 2-1-16,-8-4-5 16,-2-5 0-16,2-9 0 0,0 11 1 0,0-10 2 15,-4 8 0-15,-3-6 1 16,-7 19-1-16,-2 1-4 0,0 2 0 0,-7 3 0 15,-7 11 1-15,0 0 4 0,9 0 1 0,-9 0-1 0,9 11 2 0,-9 0-7 0,2-4 1 0,3 3 0 0,2 18 0 16,4 2 3-16,-1-7 2 0,-1 0-2 0,-2 7 1 16,0-7-5-16,0-7 1 0,-2-2 0 15,1 5-1-15,-3-7 3 0,1-3 1 0,-4-9-1 0,12 11 0 0,-5-6-3 0,-7-5-1 16,9 2 1-16,-2-2 0 0,2-2 5 16,-9 2 2-16,10-5-2 0,-3-4 1 0,1-3-5 0,0-3 0 0,-1-6 0 15,4-2 0-15,-4-8 1 16,-2-3 1-16,4 3-1 15,5 8 1-15,-7-2-4 0,-3 4 0 0,-1 0 1 32,4 12 0-32,-7 2 1 0,0 7-1 0,-3-10 1 0,3 10 0 0,0 0-2 0,0 10-1 0,-4-3 1 0,4 13 0 0,0 2 1 0,0 5 1 15,0-1 0-15,4 15 0 0,-1 4-4 0,-3-15 2 0,0 2 0 16,9 0-1-16,-2-8 2 16,-1-1 1-16,2-9 0 0,10 6 0 0,-4-1-4 15,-3-5 2-15,3-3-1 0,9 4 1 0,-4-2 1 0,-3-8-1 0,-5-5 1 16</inkml:trace>
  <inkml:trace contextRef="#ctx0" brushRef="#br0" timeOffset="127198.32">23603 10705 1545 0,'0'0'0'0,"0"0"0"0,0 0 0 0,0 0 45 16,0 0 0-16,0 0-1 16,-6 26 2-16,5-15-30 0,-3 0 1 0,0-1 0 0,-3 34 0 0,-3 7 41 0,1-2 1 15,-2-5 0-15,4 7 0 16,-3-3-42-16,1-1 1 0,0-1 0 0,0 16 0 0,1 1-5 0,0-8 2 16,3-3 0-16,0 8-1 0,0-9-6 0,1-10 1 31,4-6 0-31,-3 18 0 0,-1-13-8 0,-3-5 1 15,3 2 1-15,1 5-1 0,-1-8-1 0,3-6 1 0,-1-5-1 0,-2 0 2 16,1-2-3-16,-1-9 0 16,3-5 0-16,1 0 1 0,0 0-1 0,0-7 0 0,0 0 0 0,0 0 1 0,7 0-1 0,-7 0 1 0,0 0 0 15,0-12 0-15,-6 0-1 16,-3-8 1-16,-1-1 0 0</inkml:trace>
  <inkml:trace contextRef="#ctx0" brushRef="#br0" timeOffset="127470.15">23199 11280 1658 0,'24'-1'0'0,"24"-1"0"0,8 12 0 15,6-3 32-15,-4-5-1 0,13-4 0 0,5 9 1 16,1-3-19-16,-1-6 2 0,0 0-2 16,-5 11 2-16,-8-3 45 0,-6-12 1 0,3 4 0 0,-2 10-1 0,-5-1-43 15,-9-7 1-15,-11 0 0 0,-8 3 0 16,-7 1 20-16,-4-4 0 15,-7 0 0-15,-7 0 1 0,-4 10-25 0,-6-5 2 0,-4-1 0 0,-15 1-1 0,-8 4-2 0,-5-2 0 16,1-3 1-16</inkml:trace>
  <inkml:trace contextRef="#ctx0" brushRef="#br0" timeOffset="129195.65">18332 12980 1507 0,'0'0'0'0,"0"0"0"0,0 0 0 0,0 0 31 15,0 0 2-15,-23-7-1 0,13 14 1 16,3 0-20-16,-2 3 2 0,3-1-1 0,-2 18 1 0,-3 9 20 0,2 7 1 0,2-1-2 15,2 7 2-15,-6 4-21 0,4-6-1 16,4 1 1-16,-1 6 1 0,1 6 2 16,-1-9 0-16,4 0 0 0,0 6 1 0,0-10-9 0,0-6 0 15,4-8 0-15,3 4 0 16,0-7-4-16,-4-7 0 0,1-4 1 0,-1 7 0 0,-3-10-3 16,-3-9 1-1,3-7-1-15,0 13 1 0,0-13 0 0,0 0 1 0,0 0 0 0,0 0-1 16,0 0-1-16,0 0 0 0,3-9 1 0,-3-3-1 0,0-17 5 0,0-2 0 0,0-4 0 15,0-20 0 1,-3 6-3-16,3-9-1 0,-4-11 1 0,1 7 1 0,3 1 5 16,0 1 0-16,0-7 1 0,0-8 0 15,0 1-5-15,3 3 0 16,4 5 0-16,6 9 0 0,3 11 7 16,3 6 2-16,9 7 0 15,4-3 0-15,5 12-8 0,0 3 1 0,5 3-1 0,8 8 1 16,-3 1 6-16,-1 7-1 0,5 5 1 0,1 12 0 0,-3 0-7 0,-9 5 0 15,-1-1 0-15,-16 9 1 0,0-1 4 0,-7-5 2 16,-5 7-1-16,-8 9 0 16,-3-6-6-16,-7 3 0 15,-4 2 0-15,-10 11 0 0,0-8 4 16,-2-1 0-16,-10-11 1 0,-4 4-1 0,0-4-5 0,1-5 0 0,-1-6 0 0,-10 6 1 0,4-4-2 16,6-6 2-16,-2-4-1 15,-5 5 1-15,6-9-3 0,-1-5-1 0,-2-4 1 16,-3 8 1-16,5-4 0 0,4-5-1 0,2-4 1 15,-3 5 1-15,5 1-4 0,4-6 2 16,2-5-2-16,-6 2 2 0,8-4-1 0,5 5 0 0,4 1 1 16,-4-3-1-16,9 5-1 0,6 1 0 31,5-1 0-31,-2-2 0 0,5 1 1 0,11 6-1 0,-2 3 1 0,9 0 0 0,7 3-1 16,3 9-1-16,-3 1 0 0,13 6 2 0,-6 2-2 15,5 6 2-15,2-1-1 16,2 11 1-16,-2 0-3 0,2 0 1 0,-2 2 1 0,2 5-1 15,-4-1 0-15,2-2 2 0,-1-2-1 0,8-4 1 0,0-4-2 0,-3-1 1 0,-2-5-1 0,-4 3 0 16,-2-3 1 0,-1-8 0-16,5-3-1 0,-1 6 2 0,-3-8-3 0,-4-3 2 0,-3-6-1 0,2 8 0 0,1-9 1 15,-6-8-1-15,-2-1 0 0,-5 7 1 0,1-12-2 0,1-4 1 16,-4 4 0-16,-5 0 0 0,2-4-3 16,-1-4 1-16,-2-2-1 0,-1-1 1 0,-4 2-1 0,1 1 1 0,1-8-1 15,2-2 1-15,0 6-2 16,-7 1 0-16,4 3 0 0,-7 1 0 0,-4-2 0 0,0 3 0 0,-4 3 0 0,-3 0 1 15,-4 5-22-15,-4 1 2 0,-3 0 0 0,-7 6 0 16,0 1 8-16,-3 0 1 0,-2 2 0 16,-9 7 1-16,8 6-32 0,1 2 2 0,-4 1-2 15,2 4 2-15,8 6 23 16,4 0 2-16,5-3-1 0,4 4 0 16,7-1-23-16,6-5 0 15,3-2-1 1,8 4 2-16,3-2 22 0,1-5 1 0,10-3-1 0,-1 1 0 15,1-2 4-15,-6-7 0 16,0-3-1-16,2 5 1 0,2-5 4 16,-2-6 0-16,-2-1 0 15,-2 3 0 1,1-5 7-16,-6-3 0 0,2-8 0 0,-2 4 0 0,-2-2 0 16,0 0 0-16,-1-3 0 0,-1-4 1 0,-2 9 0 0,-5 4 1 15,2 1-1 1,4-2 1-16,-2 4-1 0,-7 7 0 0,13-3 0 0,-6 3 1 15,0 3 2-15,3 1 2 0,1 6-1 16,8 4 1-16,4 6-2 0,-2-6 1 16,2-2-1-16,0 6 0 0,-2-4 9 0,-1-4 0 15,-1-1-1-15,-1 2 1 0,-4-1-5 16,2-6 1-16,0-4 0 0,0 3 0 0,-2 1 9 16,-4-4-1-16,3-7 1 0,-5 7 0 0,0 0-8 0,-8 0 1 0,7-11-1 0,-4 2 1 15,1-1 6 1,-1-1 0-16,-1-1-1 0,1-6 2 15,-3-5-8 1,-3 6 0-16,1-3 0 0,-1 1 1 0,-3 7 4 16,-1 7 0-16,7 5 0 0,-9-11 0 0,9 11-6 0,-10 0 1 0,10 0-1 0,0 0 1 0,0 0 3 15,-7 2 1-15,7-2-1 0,0 0 1 0,0 10-5 0,0-1 0 16,0-9 0-16,0 11 0 0,2-1 3 16,1-1 0-16,1 0 1 0,-1-2 0 0,-3-7-5 0,5 9 1 0,-5-9-2 15,8 1 2-15,-8-1 1 0,7-5 0 0,-7 5 0 0,7-10 0 0,-2 1-3 0,2-2-1 0,0-3 1 0,4-14 1 31,1 3-1-31,0-1 2 0,1-7-1 0,6 11 1 0,0-4-4 0,-4 1 2 16,0 8-1-16,8 3 1 0,4 0 0 0,-6 5 0 16,2 0 0-16,0 7 1 0,-4 4-3 15,2 2 1-15,1 1-1 0,1 11 1 0,1 1-1 0,-4-1 2 16,1 3-2-16,-5 8 2 0,-4 3-3 16,-1 1 1-16,-4-2-1 0,-4-3 2 0,-3 6-2 15,0-9 1-15,-3-2 1 16,-1 1-1-16,1 0-1 0,-1-5 0 0,1-1 0 0,-1 5 1 0,-1-2-1 15,3-8 2-15,0-2-1 16,0 10 1-16,1-6-2 0,1-13 0 0,0 0 1 0,3 5-1 16,-3-5-1-16,0 0 5 0</inkml:trace>
  <inkml:trace contextRef="#ctx0" brushRef="#br0" timeOffset="129544.9">21184 12946 1934 0,'0'0'0'0,"-3"18"0"0,-4 17 0 0,7 2 54 0,3 3 1 0,1 15 0 16,-4 1 0-16,3 1-38 0,1-5 1 0,3 1-1 0,-7 9 1 0,0-1 32 0,3-6 2 16,-1 1-2-16,-7 4 2 0,1-7-35 0,4-16-1 15,0 0 1-15,-10 3 1 0,3-10 6 0,7-9-1 0,-4-3 1 0,-5 6 1 0,8-6-14 0,1-8 1 0,0-10 1 0,-4 15-1 0,4-15-6 0,0 0 0 0,0 0 1 0,0 0 0 16,0 0-3-16,0-9 1 0,0 9-1 0,-3-27 2 0,1-3-4 0,0-5 1 0,-3-3 1 0,-11-12-1 15,4-2-1-15,1-1 1 16,-10-5-1-16,-11 8 1 0,6 10-1 0,1 8 1 0,-3 1-1 0,-2 6 1 0,1 7-2 0,8 6 2 16,0 2-1-16,-5 3 0 0,8 1 0 0,0 3 1 0,2-1-1 0,-8 8 0 0,6 1-1 15,1-1 2-15,-3-3-1 0,-8 10 0 0,3-1 1 0,4 1 1 0,0 1-1 16,-9 18 2-16,5-5-3 0,9-2 1 0,2 10-1 16,5 6 2-16,4 7-1 0,7-11 1 0,8-2-1 15,10-3 0-15,10-4 0 0,0 1 0 0,9-4-1 16,5 3 2-16,2-5-1 15,-1-7 0-15,7-3 1 0,-1 12-1 0,3-11-1 0,-1-7 0 0,-7-5 1 16,-5 11 0-16,-6-15 2 0,0-3-1 0,-1-5 1 16,-4 1-1-16,0-3-1 0,0-9 1 0,-2-1-1 0</inkml:trace>
  <inkml:trace contextRef="#ctx0" brushRef="#br0" timeOffset="130458.35">22259 13346 1834 0,'0'0'0'0,"0"0"0"0,-18-7 0 16,6 8 47-16,-1 1 1 0,1-4-1 0,-6 1 1 0,-3 1-31 15,2 1 0-15,1 3-1 0,-7 5 1 0,1 1 40 16,2 1 1-16,3-2-1 0,-2 10 1 0,-4 0-41 0,4 1 1 16,-2 1 0-16,2 9 0 15,5 3 13-15,4-5 2 0,1 0 0 0,2 8-1 0,4-5-18 0,3 3 0 16,4-13 1-16,5-2-1 0,-2-1-4 0,4-1 0 15,9-4 1-15,3 1-1 0,4-2-5 0,-2-3 2 16,3-6 0 15,0 1 0-31,3 1-4 0,-1-8 1 16,2-1 1-16,-5 1-1 0,-2-3 0 0,-2-3-1 0,2-5 0 0,1 0 1 0,-2-2-1 0,-5 2 1 0,-3-5-1 16,4-7 0-16,-6-1 0 0,-5 3-1 0,-1-8 0 0,1-3 1 0,-4 5 0 15,-5-4 0 1,1 3-1-16,-3 3 2 0,-3 3-2 0,0 4 0 15,0 0 0-15,3 1 1 0,-1 6 1 0,-2 2 1 0,5-4-1 0,2 4 1 0,0 5-2 16,0 0 0-16,0-2 1 16,6-1 0-16,-1 2 2 0,-5 8-1 0,12-7 1 15,2-5 1-15,4 3-4 0,0 2 2 0,1 2-1 0,8 1 1 0,-1 3 0 0,-1 2 1 16,1 1-1 0,-1-2 2-16,-1 2-4 0,1 5 2 0,2 0-1 0,1 5 1 0,-3 2 1 15,-4 2-1-15,5 0 1 0,-1 5 0 0,-4 4-2 0,-3-4 0 0,1 0 1 16,2 5-1-1,-1 4 2-15,-4-3 0 0,-2-3-1 0,-6 10 1 0,0-1-3 0,-1-6 2 16,-4-4-1-16,1-2 1 0,-4-2-1 16,-4-3 2-16,4 0-1 0,0-9 1 0,-3 1-3 0,-1 0 2 15,4-8-2-15,-3 7 2 0,3-7 0 0,0 0 2 0,0 0-1 0,0 0 0 16,0 0-1-16,0 0-1 0,0 0 1 0,0 0-1 0,-8-15 3 16,8 7 0-16,4-6-1 0,3-25 1 0,0-7-2 15,4 0-1-15,1-3 1 0,0 9 0 16,-1-1 2-16,1 8 1 0,6-1-1 0,0-1 0 0,-8 14-2 0,3 5 1 15,1 4-1-15,2-4 1 0,-4 16-1 0,2 5 1 16,-2 2 0 0,8 8-1-1,-1 6-1-15,-1 3 0 0,3 6 1 0,7 11-1 0,-7-6-1 0,-5-2 2 0,2 1-2 0,3 11 2 0,-3-8-3 16,-6-1 1-16,-1-5 1 0,-1-6-1 0,-6 1-1 16,-1-6 2-1,1-3-2-15,-1-1 1 0,-3-4 0 0,-3-5-1 0,3-7 0 0,0 0 0 0,0 0-1 0,0 0 2 0,0 0-1 16,0 0 0-16,0 0-1 0,0 0 0 0,0 0 1 15,0-24 0 1,0-1-1-16,3-5 1 0,1-5-1 0,5-9 2 0,1-2-2 0,1 2 0 16,3 0 0-16,4 4 1 0,-1 3-1 0,1 9 1 0,1-4 1 15,4 4-1-15,0 9-1 16,-7 6 1-16,3 4-1 0,8 2 2 0,-3 11-2 0,-4 3 1 0,6 5 0 0,11 4 1 16,-8 5-2-16,-1 4 1 0,5-4-1 0,-4 9 1 15,-3 0 1-15,-5-4-1 16,-5 1 0-16,-5 6 0 0,-3 0-1 15,-2-4 2-15,-3 0-2 0,-6-2 1 0,1-1 0 0,0 1 0 0,-3-6 1 32,-6 2-1-32,3-1-1 0,2 1 1 0,-4-3 1 15,-6 1-1-15,-2-2-1 0,-3-3 0 0,-7-5 0 16</inkml:trace>
  <inkml:trace contextRef="#ctx0" brushRef="#br0" timeOffset="131550.1">19539 14748 1168 0,'0'0'0'0,"-18"-7"0"0,2 17 0 16,-9-6 13-16,-1-4 1 0,-2 0-1 0,-11 7 1 16,2 2-7-16,2-6 2 0,-4 2-1 0,-2 15 1 0,1-6 4 0,8-5-1 0,-2 5 0 15,3 14 2-15,6-2-6 0,4-6-1 16,3 1 1 0,6 3 0-16,5 1 7 0,7-6-1 0,7 1 1 0,7-1 1 0,9-1-7 0,5 1 0 0,6-7 0 15,8 4 0 1,4-2 3-16,-2-3 0 0,-5-2 1 0,5 1-1 15,-7 1-5-15,-2-4 1 0,-1-2-1 0,-3 11 1 0,-2-2 2 0,-8-2 2 0,2 0-1 16,-2 10 0 0,-4-1-4-16,-6 0-1 0,3 3 1 0,2 8 1 0,-2 3 2 15,0-5 0-15,0-3 0 0,-3 4 0 0,-2-6-4 0,-2-4 1 16,-4-2 0-16,-4-1-1 0,-3-2 20 16,-3-4 0-16,-7-3 0 0,0 0-1 0,-7 3-12 0,-1-9-1 0,0-3 1 15,-10 0 0 1,0 0 20-16,2 0-1 15,-5-8 1-15,-2-1 0 0,-4 2-19 0,4 0 0 16,0-7 1 0,-9-2 0-16,6 2 23 0,-1-6 1 0,6-1-1 0,5 0 1 0,3 7-23 15,4 2 0-15,6-4 0 0,-3 0-1 0,8 6 20 16,5-1 0-16,2 1 0 0</inkml:trace>
  <inkml:trace contextRef="#ctx0" brushRef="#br0" timeOffset="131927.06">20017 14612 1771 0,'0'0'0'16,"0"0"0"-16,0 0 0 0,0 0 53 0,0 25 0 0,-4-15 0 0,-3 10-1 0,0 8-35 16,0-2 0-16,3-3 0 0,4 19 1 0,-3 2 42 0,3 4 1 0,3 5 0 15,1 3-1-15,-4-1-43 0,0-13 1 0,0 2 0 16,3 5 0-16,-6-5 15 31,-1-5 0-31,-3 5 0 0,2 0 0 0,2 0-19 0,-3-11 0 0,1 2 1 0,1-7 0 0,1-1-3 0,-1-3 1 0,3-10 1 0,4-1-1 16,-3-1-5-16,2-7 0 0,5-3 0 0,2 0 1 15,5-2-2 1,-4-2 0-16,1-1 0 0,10-6 1 0,0-2-3 16,-1-1 0-16,1-6 1 0,-3-8-1 0,-6 5 2 15,-7-4 0-15,-7-10 0 0</inkml:trace>
  <inkml:trace contextRef="#ctx0" brushRef="#br0" timeOffset="132270.37">19803 14941 2009 0,'0'0'0'0,"27"-3"0"0,-4 6 0 0,5 3 55 16,4-3 1-16,-1-5 1 0,13 1-1 0,-10 1-40 0,-1 0 2 0,8-4-1 15,-4 4 1-15,-2 2 52 0,-5-2-1 16,-1-4 1-16,-5 8 1 0,-3-1-53 0,-3-1 0 0,0-2 0 15,1 2-1-15,-5 3 13 0,0 0-1 0,-1-8 0 16,-3 1 1-16,-1 4-16 31,-2 1-1-31,0-3 1 0,-7 0 0 0,9 0-6 0,-9 0 0 0,0 0 0 0,0 0 1 0,0 0-4 16,0 0 1-16,0 0 0 0,0 7-1 16,-9 0-1-16,0 0 0 15,-1 0 1-15</inkml:trace>
  <inkml:trace contextRef="#ctx0" brushRef="#br0" timeOffset="132663.98">20265 15145 1733 0,'0'0'0'0,"0"0"0"0,0 0 0 15,0 0 53-15,0 0 1 0,0 0 0 0,11 2 0 0,-4-5-38 0,0-1 2 0,0-1-1 0,7-4 1 0,9 0 42 16,2-1 0-16,1-6 0 0,6 2 0 16,-2 7-43-16,-2 1 1 0,4 3 0 15,0 1 0-15,5 2 10 0,-5 0 1 0,-8 0 0 0,-3 4 1 0,6 6-17 16,-2 1 1-16,-3 1-1 0,0 9 0 0,-1-1-5 15,-2 1 1-15,1 1-1 0,-6 14 1 0,-2-6-3 16,-1 1-1-16,-4 4 1 0,-4 1 1 0,-3 4-1 16,0-8 1-1,0-1 0-15,-7-4 1 0,0-4-4 0,4 1 1 0,-8-6-1 16,-5-2 2-16,4-2 1 0,1-7-1 0,-1-2 1 0,-9-1 0 0,1-1-3 0,4-5 1 16,-3-5-1-16,-9 2 2 0,3-2-2 0,6-4 2 0,-1-3-2 15,-3-8 2-15,2 2-3 0,7 4 2 0,3-8-2 16,1-11 2-1,3 5-2-15,5-6 2 0,6 0-1 0,1-3 1 16,2 4-2-16,4-1 0 0,4-1 1 0,-2 4-1 0,1 7 2 16,0 3 0-16,-3 0 1 0,-4 4-1 0,5 5-1 15,2 3 0-15,4 2 0 0,-8 2 0 16,4 11 2-16,6 1 0 0,3 5 0 16</inkml:trace>
  <inkml:trace contextRef="#ctx0" brushRef="#br0" timeOffset="132980.6">21385 15193 1758 0,'0'0'0'0,"0"0"0"16,0 0 0-16,0 0 52 0,0 0 0 0,-21-13 0 16,7 10 1-16,-11-2-36 0,2 3-1 0,2 0 1 0,-17 4 1 0,6 1 32 0,5 4-1 0,-6 2 0 0,-6 5 1 0,5 0-34 15,6-1 1-15,-4 1 0 0,-1 12 0 0,8-1 8 16,8-4-1-16,3 2 1 0,3 5 0 0,4 0-13 15,5-10 0-15,4-1 1 0,5-1-1 0,4 2-4 0,-1-4 0 16,6-5 0-16,-2-4 1 0,4 2-4 0,3 2 1 16,0-6-1-16,-2-5 1 0,4 2-3 15,4-1 1-15,-6-5-1 0,-7-1 1 0,4 0-2 16,1 0 0-16,-1-3 0 0,-6-11 2 0,4 3-1 16,0 4 2-16,0-2-2 0,0-5 1 15,-2 2-1-15,2-1 0 0,0 5 0 0,-2 7 1 0,2 1 2 0,-6 2 1 0,4-4 0 16,4 11 0-16,0 2-3 0,-3 1 1 0,3 2-1 31,3 5 2-31,4 1 4 0,-4 2 1 0,-2-1-1 0,-4-1 1 0,2 6-4 0,3-7 0 0,1 1 0 16,-7-4 0-16,0 6 6 0,4 1-1 0,-1-9 0 15,-3 0 2 1,2 4-6 0,2-2 0-16,-8-4 0 0,3 0-1 0,-4 0 5 0,-9-5-1 0,7 0 0 15</inkml:trace>
  <inkml:trace contextRef="#ctx0" brushRef="#br0" timeOffset="133542.47">22311 15228 1470 0,'0'0'0'0,"0"0"0"0,-17-23 0 0,6 16 55 0,-3-2 0 0,2-3 0 0,1 1 0 0,2 4-39 16,1-1 2-16,-1-1-1 0</inkml:trace>
  <inkml:trace contextRef="#ctx0" brushRef="#br0" timeOffset="133997.15">22183 15094 866 0,'0'0'0'0,"0"0"0"0,0 0 0 0,0 0 19 0,0 0 0 15,0-7 0 1,0 7 1-16,0 0-10 0,0 0 2 0,0-7-2 0,0 7 1 0,3-5-8 0,-3 5 2 15,7-9-1-15,-7 2 1 0,4 0-2 0,-4 0 0 0,3 0 1 16,-3-9-1-16,4 0-3 0,-4 2 0 16,3 2 0-16,1-6 0 0,-2-5 0 0,-2-3 0 15,1 0 0 1,5 6 0-16,-3-6-3 0,-1 3 1 0,0-3-2 0,3 10 2 16,-3-5 0-16,-2 1-1 0,0-2 1 0,0 4 0 0,-2-1 2 0,0 1 0 15,1 0 0-15,-1 6 1 16,-2 3-1-16,1 2 0 0,1 0 0 15,0-5 1-15,2 12 15 0,-5-9 0 16,5 9-1-16,-4-7 2 0,4 7-8 16,0 0 1-16,-7-5-1 0,7 5 1 0,0 0 34 0,0 0 0 0,-7-2 0 0,4 9 1 0,-1 7-30 0,1 7 2 0,3-3-1 15,0 36 1-15,0 1 32 0,0 3 0 0,0 2 1 16,7 3-1-16,0-1-32 16,-4-10 0-16,4-8 0 0,2 7-1 0,-2-7 25 0,-1-3 0 15,1-2 0-15,1 1 0 16,-4 2-25-16,-2-1 0 15,1-10-1-15,6-6 2 0,-5 7 18 16,-1-9 1 0,1-8-1-16,3-2 1 0,-4-1-22 15,-3-3 1-15,4-2-1 0,-4-7 2 0,10 7 17 0,-10-7-1 0,0 0 1 0,0 0-1 0,0 0-18 0,6 0 0 0,-6 0 1 16,0-7 0-16,-2 0 8 0,-2-4 1 16,1-1-1-16,-4-9 1 0,-4 0-13 0,1 1 1 15,1-1 1-15</inkml:trace>
  <inkml:trace contextRef="#ctx0" brushRef="#br0" timeOffset="134796.06">21796 15101 1520 0,'0'0'0'0,"0"0"0"0,0 0 0 0,0 0 52 15,0 0-1-15,25 6 1 0,-2-6 1 0,12 3-36 16,4 1-1-16,3-4 1 16,6 0 1-16,3 3 42 0,0-3 0 0,1 0 1 0,6 0-1 0,-2 0-43 15,-5 0 1-15,8-3 0 16,0 3 0-16,-9 0 1 0,-6 0 0 0,-3-4 0 16,1 1 2-16,-10 6-11 0,-6-3 1 0,2-3-1 0,-1 3 1 0,-8 3-7 0,-3-3 0 15,2-3-1-15,-8-1 2 0,4 8-3 16,-1-4 1-16,-4 0 1 0,-9 0-1 0,0 0-3 15,0 0 0-15,0 0 0 0,0 0 0 0,0 0 0 0,0 0 0 16,0 0 0-16,0 0 0 0,0 0-2 16,0 0 1-16,0 0-1 0</inkml:trace>
  <inkml:trace contextRef="#ctx0" brushRef="#br0" timeOffset="135048.82">22895 15149 1457 0,'0'0'0'0,"0"0"0"16,0 0 0-16,0 0 26 0,0 9 1 16,0-9 0-16,0 0 0 0,0 7-15 0,0-7 2 0,0 7-2 0,0 7 1 15,0 2 28-15,2 5-1 0,3 2 1 0,2 14 0 16,-1 3-25-16,-3-3 0 0,1-5-1 16,-1-8 2-16,-1 6 17 0,0-5-1 15,1-6 1-15,-3-5 1 0,0 2-20 16,0 0-1-16,2-9 1 0,-2 2-1 0,0-2 8 0,0-7-1 0,0 0 0 0,0 0 1 0,0 0-11 15,0 0 0-15,0 0 0 0,-2-9 0 0,-1-2 5 16,-1-8 1-16,-1 0 0 0</inkml:trace>
  <inkml:trace contextRef="#ctx0" brushRef="#br0" timeOffset="135208.01">22818 14771 1494 0,'0'0'0'0,"21"-6"0"0,-5 15 0 0,0-5 45 0,-2-4 1 15,0-2 0-15,3 11 0 16,1-6-30-16,-2-3 1 0,2 0 0 0,3 9-1 0,-2-2 32 0,-5-5-1 16,0-2 0-16,4 9 0 0,-6-9-31 0,-3-7 0 0,-2 1 1 15</inkml:trace>
  <inkml:trace contextRef="#ctx0" brushRef="#br0" timeOffset="135581.75">23518 15034 1683 0,'0'0'0'0,"26"-7"0"0,1 4 0 0,-4 3 23 0,0-2 2 0,5-7 0 15,0-1-1-15,-5 3-11 0,-2 0-1 0,6-6 0 0,-3-1 1 16,-2-1 20-16,-5-7 2 0,-1-2 0 0,-5 4 0 16,-3-1-21-16,0-5 1 0,-5 1 0 0,-5-1 0 15,1-2 4-15,-3 1 2 0,-1-4-2 0,-6 3 1 16,2 3-10-16,2-3 1 15,-7-2-1-15,-2 9 1 0,-5 3-3 0,-2 8 1 0,4-3-1 0,-1 8 1 0,-1 2-3 16,-2 3-1-16,0 1 1 0,6 8 0 0,-4 5 1 16,-1 2 1-16,3 2 0 15,5 10 0-15,-4 0-2 0,1-4-1 16,-1 10 1-16,2 12-1 0,2-2 4 0,0 0 0 0,-2 7 0 16,0 5 0-1,0 5-3-15,2-6 0 0,4-11-1 16,-8 11 2-16,2-6 1 15,2-2 1-15,2 6 0 0,-1 0 0 0,-4 3-4 0,1-12 1 16,5-2 0-16,4-1 0 0,0-2 6 0,2-10 0 0,3 1 0 0,7 2 1 16,-1-6-7-16,-1-1 2 0,4-4 0 0,7 2 0 15,-1-2 8-15,-4-5-1 16,1-4 1-16,-3-3 1 0,-7 0-8 0,0-9 0 0,-3-16 0 0,-11-2 1 0,-8-8 2 31,0 1 1-31,0-5-1 0</inkml:trace>
  <inkml:trace contextRef="#ctx0" brushRef="#br0" timeOffset="135868.9">23421 15196 1909 0,'0'0'0'0,"44"-3"0"0,0 6 0 0,2 3 51 0,-4-6 1 16,9-4-2-16,8 6 2 0,-3 0-35 0,-5-4-1 0,-5-2 1 0,-4 4 1 16,-4 0 19-16,-5-1 0 0,-5-1 0 0,0-2 0 15,-1 4-22 1,-9 0 1-16,-1-3-2 0,-3 6 2 0,-3-3 0 0,-2 0-1 0,-2-3 1 0,-7 3 1 0,10 3-8 15,-10-3 0-15,0 0 0 0,0 0 1 0,0 0-9 16,0 0 1-16,0 0 0 16,0 0 1-16,4 6-2 0,-8 1 1 0,4-7-1 0,-3 21 1 0,-4 0 0 15,-4 0 0-15,1 4 0 0,-3 8 0 0,1 2-1 0,1-5 2 16,2-7-2 0,-1-4 1-16,-1 6 1 0,-1-2 2 0,3-9-1 15,2-4 1-15,0 4-2 0,2-1 1 0,1-6-1 0,4-7 0 0,0 0 4 0,-9 7 0 16,9-7 0-16,0 0-1 15,0 0-1-15,-3-7-1 0,3 7 1 16</inkml:trace>
  <inkml:trace contextRef="#ctx0" brushRef="#br0" timeOffset="136096.29">24102 14943 1683 0,'0'0'0'16,"26"2"0"-16,-5 5 0 0,2 3 48 0,0 1 1 0,0-8 0 15,-5 1 0-15,-2 3-32 0,0-2 0 0,-2-1 0 16,-7-4-1-16,0 3 51 0,-7-3-1 0,9 9 0 16,-9-9 0-16,0 0-48 0,0 0 0 0,-11 7 0 0</inkml:trace>
  <inkml:trace contextRef="#ctx0" brushRef="#br0" timeOffset="136752.44">24515 15117 1557 0,'0'0'0'0,"0"0"0"0,0 0 0 0,0 0 48 0,0 0 1 0,0 0-1 0,5 20 1 0,-5-20-32 0,3 12 0 0,-3-12 0 16,7 12 0-16,2-3 22 0,0-2 0 15,0-4 0-15,5 6 1 16,-2-2-25-16,2 0 1 0,4-5 0 0,1 2 0 15,1-4 4 1,-4-2 0-16,0-2 0 0,-2 3 0 0,-2-3-10 0,2-1 2 0,-7-2-1 0,0-2 0 16,-7 9-9-16,9-14 2 0,-5 5-2 15,-3-3 1-15,-1-2 0 16,-1 0-1-16,-3-2 0 0,-1-4 0 0,-6 5-2 0,4 1 1 0,-7 3-1 16,0-1 2-16,-2 5-2 15,-2 0 1-15,1 3-1 0,-4 9 1 0,1 8-1 0,3-1 0 0,2 6 0 16,1 3 0-16,-3 9 0 15,1-2 0-15,2-2 0 16,1 9 0-16,1-1 0 0,1-4 0 0,-3 3 0 16,2 6 0-16,1-1 0 0,4-2 0 0,4-12 0 15,1 3 0-15,2-1 0 16,2-3 0-16,5-4 0 0,7-1 0 0,2-1 0 0,2-4 0 0,6-6 0 16,8 0 0-1,-2-2 0-15,2-5 1 0,8-7-1 0,-1 2 1 0,-2-2-1 0,-2-6 1 0,-3-8-1 16</inkml:trace>
  <inkml:trace contextRef="#ctx0" brushRef="#br0" timeOffset="137064.81">25712 14494 1569 0,'0'0'0'0,"0"0"0"0,0 0 0 0,0 0 42 0,0 30-1 0,2-10 1 0,-2 6 0 0,0 9-27 0,0-3 1 15,2-2 0-15,-2 23 0 0,0-4 45 0,0 0 0 16,0 11-1-16,-4 3 1 0,4-3-44 0,0-5 1 0,-2-4 0 47,-5 1 0-47,2 1 17 0,2-9 1 0,-1 7 0 0,-5-2 1 0,4-3-22 0,1-7 1 15,4-6-2-15,-7-5 2 0,4 1 2 0,3-10 1 0,0-9 0 0,-7 1 0 0,7-2-9 0,0-9 0 16,3 5 0-16,-3-5 2 0,0 0 2 0,0 0 2 0,0 0 0 16,0-9-1-16,0-1-6 0,0-3 0 0,-3-1 0 0,-6-40 1 15,-2-6 4-15,1 5 0 0,-3-4 1 0,-4 8 0 16,-6 10-8-16,-2 8 2 0,0 5 0 15,-1 5 0-15,-4 9 4 0,2 3-1 0,3 2 0 0,-3 4 2 16,1 10-6-16,3 1 0 0,-1 1-1 16,-3 8 1-16,1 3 2 0,6-2 2 0,2 7-2 15,-2 3 1-15,3 1-4 0,7-5-1 0,4 7 1 16,4 8 1-16,-1-1 2 0,8-4 1 0,3-11-1 16,2-1 2-16,5 4-6 15,2-3 1-15,1-7 0 0,3-8 1 0,3 4 2 0,3 3 1 0,4-8-1 16,5-5 1-16,-3 0-4 0,2-2 0 0,-3-7 0 15,6-1 0-15,0 3 1 0,-3 1 1 0,-1-8-1 16,-8-3 1-16,2 1-3 0,-6 2-1 0,-4 1 1 0,-6-1 0 0,-2 6-1 0,-6 1 2 16,-4-2-1-16</inkml:trace>
  <inkml:trace contextRef="#ctx0" brushRef="#br0" timeOffset="138403.76">18129 15999 1231 0,'0'0'0'0,"0"0"0"0,0 0 0 0,-26-11 19 0,17 7 1 0,2-1-1 0,7 5 1 16,-9-7-10-16,9 7 1 0,0 0 1 0,-5-10-1 16,5 10 11-16,0 0 2 15,0 0-2-15,3-7 2 0,4 5-13 0,2 0 1 0,4 2 0 0,36 2 0 16,16 3-2-16,4 2 1 0,0-7-1 0,5 4 2 16,5-1-6-16,4 2 1 0,19-3 0 0,3 0 1 15,2 1-5-15,4 1 2 0,20-2-1 0,12 3 1 0,8 0-3 16,-2-5 1-1,13 0 1-15,18 2-1 0,-4 2 0 0,-3-3 2 16,21-1-2-16,9 2 2 0,-4 0-3 16,-8-2 1-1,20 2 1-15,1 5-1 0,-9-2 1 0,-9 0 1 0,23-3-1 0,9 7 2 16,-17-6-3-16,-13 1 1 0,23-4-1 0,14 9 2 0,-20-4 2 0,-12-3 1 0,20 1 0 0,10 8 1 0,-30-3-3 16,-21-2-1-1,12-4 1-15,-5 8 0 0,-18-1 13 0,-22-6 0 0,1-3 0 0,-3 9 0 16,-17-5-9-16,-18-6 1 0,-6-2-1 0,-7 6 2 0,-11-5 21 15,-13-3 1 1,-1-2 0-16,-19 8 0 0,-4-4-19 0,-6-5 0 16,-3 2-1-16,-1 4 1 0,-5 1 22 0,-3-5 0 15,5-2 0-15,-6 6 1 0,-4 1-23 0,-3-2 0 0,0-1 0 16,-6 7 1-16,-1 0 19 0,-2-2 2 0,-1-2-1 0,-6 5 1 16,-7-3-22-16,10 9 1 15,-10-9-2-15,0 0 2 0,0 9 15 0,0-9 1 0,-10 9-1 16,-13 10 1-16,-7 0-19 0,-7-6 2 0,-9-4-2 0,-10 5 2 15,-4-6 10-15,1-6 0 0,-4-4 0 16</inkml:trace>
  <inkml:trace contextRef="#ctx0" brushRef="#br0" timeOffset="139345.14">17711 14644 1771 0,'0'0'0'0,"0"0"0"0,0 0 0 0,21 12 67 0,-8-6 0 16,6-5 0-16,36 5 1 0,7-5-50 0,6-4 0 0,6-4 0 15,9 1-1-15,9 1 13 0,5-5-1 0,11-4 0 94,5 1 1-94,15 3-16 0,5-4-1 0,13-2 1 0,20 5-1 0,1 1-9 0,-1-1-1 0,14-1 0 0,14 7 2 0,-5-4-3 0,-6-5 1 0,18 0 0 0,0 8 0 0,-8-6-5 0,-13 0-1 16,17-1 1-16,10 10 1 0,-20-8-1 0,-15-1 1 0,19 1-1 0,6 17 0 0,-8-13-18 15,-16-2 1-15,19-3 0 0,8 13 0 0,-22-9 8 0,-5-3 1 0,21 0-2 0,3 17 2 0,-12-13-18 0,-12 0 0 16,18 1 0-16,1 19 0 0,-14-17 15 0,-19-5-1 16,9 6 1-16,1 13-1 0,-19-13-6 0,-16-6 1 15,7 6-1-15,-12 6 1 16,-18-6 7-16,-12-1 2 0,5-3-1 0,-20 14 1 15,-8-10 1-15,-10-5 0 0,-7 1 0 0,-7 13 0 16,-8-8 2 0,-5-3 2-16,1 1-2 0,-6 13 1 15,3-9 4-15,-4-4 1 0,-3 1 0 0,-7 13 0 0,0-10 0 0,0 0 0 16,0-3-1 0,-5 6 1-16,-3 1 1 0,0-8 0 0,0 4 0 15,-4 8 1-15,0-5-1 0,-3-3 0 0,1-3 0 16,-9 3 2-16,7 10 8 0,-7-10 1 15,0 0 0-15,0 0 0 0,7 5-4 0,-7-5 1 0,0 0-1 0,4 13 1 0,-4-6 18 0,0-7 3 0,0 8-3 0,0-8 2 16,0 15-15-16,0-7 0 0,0-8 1 0,0 13-1 0,0-3 16 0,0 4 1 0,0-3-1 31,0 10 0-31,0 2-16 0,0-2 1 0,3 2-1 16,-3 8 1-16,0 1 7 0,0 3 0 0,0-1 1 0,0 15 0 16,0-7-11-1,0 6 1-15,0 10-1 0,-3 5 0 0,3 4 7 16,3-9 0-16,1 0 0 0,-2 2 0 15,-1 1-8 1,3 1 0-16,1 7 0 0,-1-4 0 0,-2-2 3 16,-1-10 0-16,3-4-1 0,-2 6 2 0,-2-4-6 0,0-7 0 15,1 5 0-15,1-5-1 0,-2-4 2 16,0-8 0-16,2-7 0 0,0 1 1 0,-2-5-4 16,1-7 1-16,1-3-2 0,-2-11 2 0,-2 9 1 0,2-9 1 0,0 0 0 0,0 0 0 0,-1-6-4 0,1 6 1 15,-9-12 0-15</inkml:trace>
  <inkml:trace contextRef="#ctx0" brushRef="#br0" timeOffset="139902.4">18226 14417 929 0,'0'0'0'0,"0"0"0"0,-7 33 0 0,4-8 122 0,-4 0 1 16,3 8 1-16,-1 2-1 0,1 6-108 16,1-6-1-16,-3 5 1 0,1 10 0 0,0-3 85 15,1-1-1-15,1 12 1 0,1 7 0 0,0-5-83 0,2-4 0 16,2-1 0-16,2 4 0 0,1 3 35 0,2-7 1 15,4 3 0-15,3-2 1 16,-4-3-38-16,4-9 1 0,4 0 0 0,3-4 1 0,2-1 7 0,-2-9 1 0,0 1-1 16,-5 5 1-16,2-6-13 0,0-4-1 0,-4-1 0 31,-6-1 2-31,3-4-2 0,1-5 0 0,-1-4 1 0,-11-11-1 0,5 9-4 16,-5-9 0-16,11 5 0 0,-11-5-1 0,0 0 8 0,0 0 0 0,0-9-1 15,0 2 1-15,0-2-6 16,7 1 0-16,-4-5 0 0,8-10 0 0,0-5 9 0,-3 0 0 0,3 9 0 15,1 5 1-15,2 1-9 0,2-1 0 0,-5-2 0 16,0 6 0-16,-6 3 8 0,-2-2 0 0,-3 2 0 16</inkml:trace>
  <inkml:trace contextRef="#ctx0" brushRef="#br0" timeOffset="140475.12">16716 15193 1407 0,'0'0'0'0,"-17"-7"0"0,3 14 0 15,-6-7 75-15,6 0 0 0,5-4 0 0,9 4 2 0,-5 0-59 0,5 0 0 0,0 0-1 0,12 0 1 16,2 0 30-16,4 4-1 0,3-2 0 16,32 6 0-16,4-1-30 0,3-5 0 0,12 0-1 15,-3 5 1-15,-4 0 1 0,2-3 0 0,2-3 0 0,10 3 0 0,-3-2-8 47,-7-2 0-47,1-4 0 0,3 6 0 0,-8-2-5 0,-3-5-1 0,5-1 1 0,-2 8-1 0,-7-4 0 0,-3-3-1 0,-8-2 1 16,3 3-1-16,-10 1-2 15,-1-4 0-15,-9 0 0 0,0 3 0 0,-7 4-1 0,-5-3 2 16,-8-3-1-16,-1 3 0 0,-9 3 0 0,7-5 1 0,-7 5 0 16,2-9 1-16,-2 9-2 0,0 0 1 0,0 0-1 15</inkml:trace>
  <inkml:trace contextRef="#ctx0" brushRef="#br0" timeOffset="140772.93">18163 15093 1180 0,'0'0'0'15,"0"0"0"-15,0 0 0 0,0 0 35 0,0 0 1 0,0 0-1 16,0 0 0-16,0 0-20 0,0 0 0 0,0 0-1 16,0 0 2-16,0 14 33 0,0-4 2 0,0-1-2 15,0 12 2-15,-4 4-34 0,2 1-1 0,2-5 1 16,-3 6 1-16,-1-6 8 0,4-4 0 0,-3-4 0 15,3 2 0-15,-4 0-13 0,1-7-1 16,6-1 1-16,-3 2 0 0,0 3-7 0,0-12-1 0,0 9 1 16,0-9 1-16,0 0-4 0,0 0 1 0,0 0 1 15,4-7-1-15,-4 7-1 0,0-7-1 0,0 7 0 0,3-16 1 16,4 2 0-16,-3-5-1 0,0-2 0 0,3-6 0 16,-2 5 4-16,0-1 1 15,2 2-2-15,6 3 2 0,-3 0-2 16,1 6-1-16,3-4 1 0,0 6-1 0,-2 3 11 0,1 3 0 15,6 1 0-15,-1 6 1 0,-4 4-7 0,0 0 0 0,-2 2 0 16,-1 9 0 0,-1-3 14-16,1 5 2 0,-4-1-2 0,-10 9 2 0,-1-1-14 0,-3-6 2 0,-12-2-1 0</inkml:trace>
  <inkml:trace contextRef="#ctx0" brushRef="#br0" timeOffset="142395.1">18175 14616 162 0,'0'0'0'0,"0"0"0"0,0 0 0 0,0 0 0 0,0 0 0 16,0 0 0-1,0 0 0-15,0 0 0 0,2-20 0 0,-2 20 0 0,7-14 0 0,-4 7 2 0,1 0 1 16,0-2-1-16,6 1 0 0,4-3-1 0,4 1 2 16,-2 1-1-16,12 4 0 0,7-3 23 15,-5 1-1-15,5 2 1 0,-1 5 0 0,5-3-13 0,3-4 0 0,0 0 1 16,8 3-1-16,3-3 17 0,-4-4 2 0,11 1-1 16,4 8 0-16,-1-3-16 0,-1-2-1 0,5 0 1 15,11 16 0-15,1-9-5 16,0-2 1-1,4 0-1-15,7 13 1 0,-3-8-4 0,-5-1 1 0,15 0-1 0,6 10 1 0,-8-5 6 16,2-3 0-16,16-4 0 0,2 3 1 0,-3-6-6 0,-4-5 0 0,12-4 0 16,5 14 0-1,-5-11 23-15,-3-5 0 0,11-4 1 0,1 17-1 0,-5-12-17 0,-4-6 0 0,10 1 0 0,1 13 0 16,-4-7 19-16,-9-4-1 0,11-2 1 16,5 11-1-1,-4-7-18-15,-10-2 0 0,7-1 1 0,14 10 0 16,-10-7 17-16,-10 1 1 0,3-1-1 0,12 7 2 15,-9 2-21-15,-6 2 2 0,6-8 0 16,2 8-1-16,-11-1 12 0,-6-5 1 0,14 0 0 0,-9 6 0 0,-6 3-15 0,-3-2 2 16,8-1-2-16,2 1 1 0,-8 2 20 0,-6-2-1 15,10-3 1-15,-3 5 1 0,-8 0-21 0,-10-2 2 0,8-1-1 16,8 6 1-16,-7 2 17 0,-12 1 2 0,4-3 0 0,1 6-1 0,0 5-18 16,-8-7 0-16,3 0-1 0,-4 4 1 15,-6-3 16-15,-6-1 2 0,9 0-2 16,-6 6 2-16,-8-3-20 0,-7-3 2 0,1-3-1 0,4 12 1 0,-7-9 8 0,-7-4 1 15,-2 1 0-15,-3 8 0 0,-6-3-12 0,-5-7 0 16,-1-1 0-16,-3 10 1 16,-5-7 8-16,-1-4 1 0,1 0 1 15,0 10-1-15,-5-10-11 0,0-3 1 0,5-1-1 0,-5 13 1 0,0-7 4 16,-2-6 1-16,0 1-2 0,-3 10 2 16,-2-9-8-16,-2-3 1 0,0 1-1 0,-3 11 1 0,-4-5 4 0,0-4-1 15,0-1 1-15,-7 3-1 16,0 0-5-16,7 5 1 0,-7-5-1 15,0 0 1-15,0 0 1 0,0 0 1 0,0 0 1 0,0 0-1 0,0 0-5 0,0 0 1 16,0 0 0-16,0 0 1 0,0 0 2 0,-4-5 1 0,4 5-1 16,-10-4 1-16,3 4-4 15,0 0 0-15,0-3 0 0,0 6 1 0,0-3-1 0,7 0 2 0,-7-3-1 16,7 3 1 0,0 0-3-16,0 0-1 0,-7-4 1 0,7 4 0 0,0 0 0 0,0 0 1 15,0 0 0-15,0 0 1 0,-8 7-4 0,8-7 2 0,0 0-2 0,-5 9 2 0,3 0-2 16,-1-2 1-1,3-7-1-15,-5 24 1 16,5 3-2-16,0 4 1 0,0 8-1 0,3 12 0 0,-1 0 0 0,3 4 0 0,2 1 0 0,-3 14 1 16,-1 2-2-16,3 2 0 0,2 2 0 0,-2 0 2 15,-1-10-2 1,0-2 0-16,1 6 0 0,-6 2 1 0,0-1-2 0,0-12 1 16,0-8-1-16,-6 4 1 0,3-8-2 15,-1-8 2 1,-1 2-1-16,-6-1 0 0,1-1-1 0,-1-4 1 15,1-7-1-15,-15 0 1 0,4-5-1 0,-4-7 0 0,-7-5 0 16</inkml:trace>
  <inkml:trace contextRef="#ctx0" brushRef="#br0" timeOffset="143008.65">18671 14253 1381 0,'0'0'0'0,"0"0"0"0,0 0 0 0,17 16 43 0,-17-16 0 15,6 9 1-15,-6-9 0 0,3 11-28 0,-3-11 0 16,4 7 0-16,-4 3 1 16,-2 2 18-16,-2 3 0 0,-3 0-1 0,-7 24 1 0,-2 3-20 0,-5 1-1 0,0 2 1 15,-2 8 1-15,2 2 2 0,7-4-1 0,-4 10 1 16,2 20 2-16,6-2-10 31,4 0 0-15,3-5 0-16,-1 7 0 0,4-3-4 0,4-6-1 0,1 7 1 0,-1-3 0 0,1-10-2 0,0-4 0 0,1-4 1 0,-1 5-1 0,0 1 5 0,-1-13 0 0,-1-2 0 15,-3 2 0-15,-3-11-3 0,3-4-1 0,-4-10 1 16,1 4 1-16,1-9 10 0,2-7 1 0,-2-3-2 16,-1-1 2-16,3-3-9 0,0-7 1 15,0 0 1-15,0 0-1 0,0 9 11 0,0-9 0 0,0 0 1 0,0 0-1 16,0 0-10-16,0 0 0 0,0 0 1 0,0 0-1 15,0 0 9-15,0-9 0 16,0 9 0-16</inkml:trace>
  <inkml:trace contextRef="#ctx0" brushRef="#br0" timeOffset="143363.29">18588 15990 1557 0,'0'0'0'0,"18"-6"0"0,10 5 0 0,3 4 56 0,3 1 1 16,12-6 0-16,-6 2 0 0,6 2-40 0,5-1 1 15,4-2-2-15,9-3 2 16,4 4 42-16,8 0-1 0,11-3 1 16,13-4-1-16,3 3-42 0,4 1 1 0,18-4 0 0,20-4 0 0,8 7 15 0,10 1-1 15,18-8 1 1,10-1 0-16,1 9-19 0,-3 1 0 0,24-3 1 0,13-2-1 0,-12 3-3 16,-12 0 0-16,28-3 0 0,15 0 0 15,-18 7-4-15,-11 2 0 0,25-2-1 16,17 2 2-16,-22 8 0 15,-22-2 1-15,25-7-1 16,7 1 1-16,-26 7-3 0,-19 1-1 16,16-4 1-16,-2-3 1 0,-26 6-1 0,-21-2 1 0,13-3 0 15,-15-1-1-15,-21 8-1 16,-16-4-1-16,1-7 1 0,-8 3 1 0,-23 2-1 16,-15-1 1-16,3-4-1 0,-15-2 2 0,-12 4-2 0,-11 0-1 0,-5-4 1 0,-3-2-1 31,-9 4 2-31,-2 0-1 0,-4-3 1 0,-1 1 0 0,-4 6-3 0,-7-1 1 15,-1-3 1-15</inkml:trace>
  <inkml:trace contextRef="#ctx0" brushRef="#br0" timeOffset="163741.99">16642 11560 515 0,'0'0'0'0,"0"0"0"0,-5 23 0 0,1-13 4 0,4-10 1 0,-7 11-1 0,7-11 2 0,4 11-3 0,-4-11 0 0,0 0 1 0,0 0 0 15,0 7 52-15,0-7 0 16,0 0 1-16,0 10 0 0,3 4-40 0,1 2 1 0,-4-2-2 15,0 16 2-15,2 5 26 0,-2-3 0 16,-2-4 0-16,2 5 1 0,-4-3-30 0,-3 0 2 0,0-2-1 0,4 6 1 0,-11-6 6 16,-2-2 2-16,0 1-2 31,2 15 2-31,-2-9-14 16,-5-6 2-16,-6 12-1 0,8-4 0 0,-4 2-3 0,-5-14 0 0,3-2 0 0,6-2 0 15,-6 0-3-15,2-6 0 0,0-3-1 0,4 1 2 0,-2-2 1 16,5-8 1-16,2-2 0 0,-2 1 0 15,7 0-4-15,2 0 1 0,7 0 0 0,-11-9 0 0,11 9 3 16,0 0 0 0,0-7 0-16,0 7 0 0,7-6-3 0,-7 6-1 0,7-3 1 0,0 3 1 0,6 2 6 0,1 1 2 0,0 2-1 0,4 13 1 0,-1 7-7 15,-4-1 1-15,-1 4 0 0,4 15 0 0,-6 1 4 16,-3 3 1-16,4 11-1 0,3 7 1 0,-3-3-7 16,-11-6 1-16,2-3 0 0,-1 16 1 0,-4 3 1 15,-4 2 0-15,0 8 0 16,3 1 1-16,-6 3-5 0,2 2 1 0,1 16 0 15,7 3-1-15,-7 2 2 16,2-5 0-16,2 16 0 0,6 6 1 16,-5-15-3-16,1-7-1 0,1 12 1 0,3 0-1 0,-5-17 4 15,1-11 0-15,1 7 0 16,7 0 0-16,-6-18-3 0,1-12 0 0,7-3-1 0,5-1 2 0,-3-8 1 16,-1 0 1-16,8 1-1 0,19-8 1 15,-2-2-4-15,2-9 1 0,9-8-1 0,16-6 1 0,-6-4 5 16,10-10 2-16,18-7-2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4:4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1550 0,'0'0'0,"-19"-19"16,-19-9-1,-18-10-15,-19 1 16,-20-10-1,1 19-15,-9 9 16,-19 19 0,-1 19-16,-8 18 15,8 29 1,10 18-16,19 1 16,38 18-16,18-9 15,19-10 1,19 1-16,19-20 15,19 1 1,18-10-16,10-9 16,9-28-16,10-10 15,19-18 1,-1-19 0,19-19-16,1-28 15,-10-19-15,-19 0 16,0 0-16,-19 10 15,-19 18 1,-18 10-16,0 9 31,-20 19-31,-8 9 0,-10 10 16,0-1 0,0 10-1,0 10-15,-19 37 16,-19 65-16,10 48 15,0 9 1,0 28 0,0-19-16,9 19 0,9-9 15,1-29 1,0-18 0,-1-19-16,1-38 15,-1-18-15,1-19 16,-1-10-1,1-9-15,9-9 16,0-19-16,0 0 16</inkml:trace>
  <inkml:trace contextRef="#ctx0" brushRef="#br0" timeOffset="516.48">7742 1850 0,'0'9'0,"-19"10"16,-18 19-16,-20 37 15,10 37-15,10 10 32,18 0-32,19 9 0,19-18 15,18-10-15,10-18 16,19-20-1,28-8-15,0-29 32,-9-19-32,9-18 0,-9-38 15,-10-19 1,-9-18-16,-19-19 16,-28-29-16,-29 1 15,-27 18 1,-29 19-16,-47-9 15,-28 38 1,-28 27 0,-1 38-16,10 19 15,85 0-15</inkml:trace>
  <inkml:trace contextRef="#ctx0" brushRef="#br0" timeOffset="949.78">9360 1897 0,'0'0'0,"-28"9"15,-28 19 1,-29 38-16,-18 37 16,-1 10-16,1-1 15,18-8 1,0-1-16,19 0 16,1-9-1,18-29 1,18-18-16,10-28 0</inkml:trace>
  <inkml:trace contextRef="#ctx0" brushRef="#br0" timeOffset="1299.83">8824 2131 0,'0'0'0,"0"0"0,0 0 16,10 0-1,-1-18-15,0-20 16,1-28-16,-10-9 15,0-9 1,-10 28 0,1 27-16,0 20 0,9 18 31,-19 20-31,9 55 0,10-28 16</inkml:trace>
  <inkml:trace contextRef="#ctx0" brushRef="#br0" timeOffset="1579.68">9436 3426 0,'0'0'0,"9"0"15,10-9 1,28-19-16,19-10 15,0-9 1,-10-9-16,-9-10 16,-19 10-1,-18-10-15,-20 10 32,-27 9-32,-20 19 0,-18 9 15,0 19-15,-10 19 16,38-10-1</inkml:trace>
  <inkml:trace contextRef="#ctx0" brushRef="#br0" timeOffset="2276.55">6632 4880 0,'0'0'0,"-19"-18"16,-18-11 0,-20-8-16,1 9 15,-10 18 1,-19 1-1,1 28-15,-1 18 0,10 29 16,18 9 0,20 19-16,27-10 15,10-9 1,19-9 0,9-19-16,19-9 0,19-20 15,0-18 1,9-28-1,10-19-15,-10-18 16,-9 8-16,-19 10 16,-9 19-1,-19 0 1,-1 19-16,-18-1 16,10 20-16,-1 27 15,19 57 1,1 56-16,-11 28 15,1 1-15,-9-20 16,-1 1 0,1-20-16,-1-36 15,19-29 1,-18-38 0</inkml:trace>
  <inkml:trace contextRef="#ctx0" brushRef="#br0" timeOffset="2707.19">7375 5359 0,'0'0'0,"-9"9"0,-10 1 16,0 27-16,-9 1 15,19-10 1,18 9-16,10 10 16,19 19-16,27 9 15,1-9 1,10 9-1,-20-19-15,-9-18 16,-9 9-16,-20-10 16,-8 1-1,-20 8-15,-18 20 16,-38 0 0,-28-10-16,10-9 15,18-28-15,9-29 16,20 1-1</inkml:trace>
  <inkml:trace contextRef="#ctx0" brushRef="#br0" timeOffset="2961.12">8090 4683 0,'10'0'0,"-1"-9"0,29-10 15,9-9-15,-10 0 16,1 19 0,-19-1-16,0 1 15,9 18-15,-19 1 16</inkml:trace>
  <inkml:trace contextRef="#ctx0" brushRef="#br0" timeOffset="3223.57">9295 5303 0,'0'0'0,"0"0"15,0 0-15,0 0 16,0 0-16,-19 9 16,-10 29-1,-36 27 1,-20 48-16,-37 28 16,-1 9-16,20-19 15,28-37-15,9-19 16,9-19-1,29-37-15</inkml:trace>
  <inkml:trace contextRef="#ctx0" brushRef="#br0" timeOffset="3403.82">8250 5471 0,'0'0'0,"0"0"15,0 0 1,0 0-16,0 0 16,0 0-1,19 10-15,47 37 16,-19-19-16</inkml:trace>
  <inkml:trace contextRef="#ctx0" brushRef="#br0" timeOffset="3579.8">9172 6363 0,'0'0'0,"0"0"0,0 0 0,10 0 16,-10-10-16,9 10 15,-9-9 1,0 9-1</inkml:trace>
  <inkml:trace contextRef="#ctx0" brushRef="#br0" timeOffset="4228.85">6943 8249 0,'0'0'0,"0"0"0,0-19 16,-10-19-16,-9-18 15,1-19 1,-20 0-1,0 9-15,-18 10 16,-1 18-16,-18 10 16,9 28-1,1 10-15,17 18 16,11 0-16,9 0 16,9 10-1,9-1 1,1 1-16,18-20 0,1 1 15,18-9 1,10-10 0,9 0-16,9-19 15,1-19-15,-20 10 32,1 0-32,-19 19 0,-1-1 15,-8 10 1,-1 10-16,20 37 15,-11 56-15,1 66 16,-19 37 0,0-9-16,-19-9 15,1-19 1,-1-38-16,0-18 16,9-29-1,1-37-15,9-19 16,9-9-16,-9-19 15</inkml:trace>
  <inkml:trace contextRef="#ctx0" brushRef="#br0" timeOffset="4730.72">7855 7845 0,'0'0'0,"-9"-9"0,-10-1 16,-9 1 0,-19 0-16,-10 18 15,-18 10 1,9 9-16,0 19 16,19 19-1,10 9-15,18 9 16,19 1-16,28 18 15,10-9 1,9-1-16,0-18 31,-10 0-31,1-9 0,-10 0 16,-9 0 0,-19-20-1,0 11 1,-19-20-16,0 1 0,1-19 15,-1-10 1,0-9-16,0-19 16,0 0-16,10-18 31,9-29-31,19-37 0,9-10 16,28 1-16,10-29 31,19 0-31,-10 19 0,-9 38 15,-10 18 1,-27 29 0</inkml:trace>
  <inkml:trace contextRef="#ctx0" brushRef="#br0" timeOffset="5024.85">9323 7892 0,'0'0'0,"0"0"16,-10 10-1,-27 8-15,-29 39 16,-38 36-1,-18 48-15,0 19 16,-1 9-16,29-29 16,29-18-1,8-19-15,10-37 16,28-47-16</inkml:trace>
  <inkml:trace contextRef="#ctx0" brushRef="#br0" timeOffset="5227.34">8485 7902 0,'0'0'0,"0"0"0,0 0 31,0 0-31,0 0 0,0 0 31,10 18-31,-1-8 0</inkml:trace>
  <inkml:trace contextRef="#ctx0" brushRef="#br0" timeOffset="5416.67">9342 8999 0,'0'0'0,"0"0"16,0 0-16,0 0 16,9 0-16,0-9 15,-9-1-15,0 10 16</inkml:trace>
  <inkml:trace contextRef="#ctx0" brushRef="#br0" timeOffset="6089.03">6623 10575 0,'0'0'0,"0"0"0,0 0 15,-19-18-15,0-1 32,-9-9-32,-10 9 0,-18 0 15,-10 10 1,-9 18-16,9 1 15,0 18 1,19 9 0,19 1-16,18 9 15,1-10-15,18 1 16,20-1 0,8 1-16,20-19 15,18-10-15,19-9 16,10-19-1,-20-18-15,-9-1 32,-18-9-32,-10 10 0,-9-1 15,-20 10-15,1 9 32,-19 10-32,0 9 0,0 0 15,0 19 1,0 46-1,0 76-15,0 47 16,-9-10-16,9 0 31,9-18-31,1-19 0,-1-29 16,0-27 0,1-29-16,-1-9 31,1-10-31,-1-18 0,0-19 15</inkml:trace>
  <inkml:trace contextRef="#ctx0" brushRef="#br0" timeOffset="6660.43">7949 10660 0,'0'0'0,"-9"0"0,-19 0 16,-38-9-1,-19 18-15,-18 19 16,-1 19 0,1 28-16,27 0 15,20-9-15,28-10 31,9 0-31,19-18 0,9-1 16,20-8 0,8-11-16,20-18 15,8-18 1,1-11 0,0-17-16,0-11 0,-10-18 15,-8 0 1,-11 9-16,-18 20 15,0 8 1,-10 10-16,1 18 31,-10 1-31,0 9 0,0 9 16,0 38 0,0 75-16,-19 66 15,0 28 1,-9 9-16,0 0 15,9-37 1,-10-29-16,20-37 16,0-37-16,-1-20 15,10-18 1,0-19-16,0-28 16</inkml:trace>
  <inkml:trace contextRef="#ctx0" brushRef="#br0" timeOffset="6991.15">8937 10491 0,'0'0'0,"0"9"0,-19 1 0,-9 18 16,-28 38 0,-20 27-16,-18 39 15,0 9 1,9-1 0,1 1-16,27-47 0,10-28 15,19-10 1,9-28-16,10-9 15,-1-19 1,10 0-16</inkml:trace>
  <inkml:trace contextRef="#ctx0" brushRef="#br0" timeOffset="7159.63">8090 10810 0,'0'0'0,"0"0"0,0 0 0,0 0 16,0 0-16,0 0 15,29 19 1,65 46-16,-28-8 16</inkml:trace>
  <inkml:trace contextRef="#ctx0" brushRef="#br0" timeOffset="7359.93">9172 11767 0,'0'0'0,"0"0"16,0 0-1,0 0-15,0 0 32,10-19-32,-1 1 0,0-11 15,1-8 1,-10-1-16,0 1 15,0 9-15,0-1 16,-10 11 0</inkml:trace>
  <inkml:trace contextRef="#ctx0" brushRef="#br0" timeOffset="8591.83">4045 2966 0,'10'-18'0,"37"-76"15,47-84-15,19-38 16,-1 28-16,11 0 15,27-9 17,20 10-32,27-10 0,10 0 15,0 18 1,9 29-16,10 10 16,-9 18-16,-10 37 15,-10 19 1,29 10-16,0 19 15,-1 9-15,20 18 16,9 38 0,9 29-16,1 8 15,-1 38 1,-9 19-16,-19 10 16,-9 18-1,-9 19-15,-10 18 16,-29 29-16,1 9 15,-19 1 1,-19 18-16,-9 37 16,-19 19-1,-10 19-15,-18-9 16,-10 9 0,-9 28-1,-10 19-15,-27 0 16,-20 9-16,-28 10 15,-18-19 1,-20 0-16,-9 18 16,-9 10-16,0 19 15,-10 9 1,19-18-16,0 9 16,1-19-1,-11 0-15,10 9 31,1-37-31,-1-37 0,-10-1 16,1 0-16,-28 10 16,-10-28-1,-9-19-15,-20 18 16,11-37 0,27-37-1,38-29-15,29-37 0,-10 141 16</inkml:trace>
  <inkml:trace contextRef="#ctx0" brushRef="#br0" timeOffset="9697.79">5240 1916 0,'0'0'0,"0"9"0,-19 0 0,0 10 16,0 9 0,-18 19-1,-20 19-15,-18 37 16,-38 47-16,0 10 16,10 18-1,-1 0-15,10 19 16,0 0-16,0 0 15,0 28 1,9 10-16,-9 0 16,0 27-1,10 1 1,18-10-16,-9 29 16,9 37-16,9-19 15,10 28 1,0 20-16,0-1 15,9-10-15,1 20 16,9 9 0,9-10-16,9 20 15,20-1 1,-1-18 0,1-10-16,18 0 15,0 19-15,10-28 31,18-10-31,10 19 0,9-28 16,38-19-16,38-9 16,18-19-1,38-18-15,9-29 16,1-28 0,18-28-1,0-10-15,10-27 0,27-20 16,48-27-1,47-20 1,57-46-16,46-47 16,47-57-16,-37-27 15,-38-38 1,-37-38-16,-48-18 16,-56-1-1,19-27-15</inkml:trace>
  <inkml:trace contextRef="#ctx0" brushRef="#br0" timeOffset="10529.27">11289 6072 0,'0'0'0,"9"0"16,29 0-16,65 0 15,67 9 1,56-9 0,28-9-16,28 9 0,28 0 15,-9 9 1,-47 1-16,-37-10 16,-39 9-1,-46 0-15,-38 1 16,-19-1-1,-18 1 1,-10-1-16,-10 0 0,-8 1 16,-10-1-1,-1 1-15,-18-10 16</inkml:trace>
  <inkml:trace contextRef="#ctx0" brushRef="#br0" timeOffset="11107.88">14036 5725 0,'0'0'0,"0"0"15,0 0-15,0 0 16,0 9-16,0 1 15,0 18 1,0 28 0,9 19-16,-9 0 15,0 0 1,0-9-16,0-10 16,0-18-1,0-10-15,0-9 16,0-10-1,0-9-15,0 0 0,0 0 16,10-28 0,-1-28-16,0-29 15,10-9 1,-9 19-16,9 10 16,9 8-16,0 10 15,0 10 1,0 9-16,19 9 31,0 10-31,1 18 0,8 10 16,0 9-1,1 19 1,-20 0-16,-8 9 16,-10 10-16,-19 9 15,-19 0-15,-19 0 16,-28 19-1,-28 18-15,-38 1 16,-140 84 0</inkml:trace>
  <inkml:trace contextRef="#ctx0" brushRef="#br0" timeOffset="26915.3">3763 3576 0,'0'-9'0,"-19"-10"0,0-28 16,-18-9-16,-1-10 16,10 1-1,9-11 1,10 1 0,18 0-16,10-9 15,9-19-15,10-19 16,9 0-1,0 19-15,19-10 16,9-18 15,19-29-31,9 1 0,1 8 16,9 11 0,19-20-16,9 1 31,9 18-31,-9 19 15,10 0-15,-1 9 16,10 20-16,19-1 16,0 19-1,9 9 1,19 19-16,-10 19 16,10 9-1,10 19 1,-10 0-16,-19 10 15,-9 18-15,9 9 16,0 10 0,0-9-16,0 27 15,-19 1 1,-18 9-16,9 0 31,0 19-31,0 9 0,-19 19 16,0 19-1,0 0 1,-19 9-16,10 19 16,-10 18-1,-9 20-15,-9-10 16,-1 19 0,10 37-16,-9 19 15,9 28 1,-29-18-1,-9-29-15,-9 38 16,-19-10-16,-9 20 16,-19 8-1,-10 10-15,-18 0 16,-1 10 0,10-1-1,0-28-15,0-18 16,-9 9-1,0 18 1,-10-9-16,0-37 16,0-10-16,-19 1 15,10-10 1,-9-38 0,-1-9-16,-18 10 15,-1 18 1,1-28-16,-1-10 15,-9-8 1,10-1 0,-10 0-16,0 10 15,-9-10-15,0 0 32,-1-9-32,1 0 15,0-19-15,9-9 16,0-10 15,0-18-31,1-29 0,8-9 16,10-9-16,9-19 15,10-19 1,-9-9-16,8-10 16</inkml:trace>
  <inkml:trace contextRef="#ctx0" brushRef="#br0" timeOffset="28433.56">4826 1681 0,'0'0'0,"-9"9"0,-10 1 15,-19 27-15,-9 48 16,-9 27 0,-1 20-16,1 27 31,-1 29-31,10-10 15,-9 28-15,9 29 32,0-19-32,-10 0 0,1 18 15,-1 10 1,10 0-16,-9 9 16,9 1-1,-10 8 1,1 20-16,9-10 15,0 28 1,0 19-16,0-9 16,19-19-1,-1-10 1,1 38-16,9 0 16,10-28-1,0-9-15,-1-1 16,10 10-1,10 0 1,-1 0-16,10-29 16,9-8-1,19-20-15,0 1 16,19 9-16,9-10 16,0 1-1,1-19 1,-1-1-16,0 11 15,10-29-15,9 9 32,9-9-32,1-19 15,18 1-15,1-29 16,-11-19 0,11-18-16,-1-20 15,10 1 1,18 9-16,29-18 15,28-19 1,19-10-16,9-19 16,0-18-1,10-19 1,-1-19-16,20 1 16,9-20-1,-10-28 1,-9-9-16,-19-9 15,10-1-15,-10-8 16,-28-1 0,-10 0-1,-8 0 1,-20 10-16,0-10 16,-9-9-16,-9 0 15,-1-10 1,-18 10-1,-19-1 1,-19 11-16,0-11 16,0 1-16,-19 19 15,-9-1 1,-9 1-16,-20 9 16,10 19-1,-9-19 1,-1 9-16,-18 10 15,0 9-15,0 9 16,0-9 0,-10 10-1,-9 9-15,0-1 16,-9-8 15,-10 9-31,10 9 0</inkml:trace>
  <inkml:trace contextRef="#ctx0" brushRef="#br0" timeOffset="30478.85">5146 1981 0,'0'0'0,"0"0"16,0 0-16,0 10 15,-19-1 1,-28 10-16,-38 18 15,-46 20 1,-20 18 0,-9 0-16,-19 9 15,-9 1 1,10-10-16,18-10 16,9 1-16,10 9 15,19-9 16,18-1-31,29-8 0,9-10 16,19 18 0,19 29-1,9 9-15,10 29 16,27 8 0,11 1-16,18 19 15,9-1-15,19 10 31,29-19-31,-1 0 0,10-18 16,19-10 0,9-19-1,-9-19-15,-1-9 16,1 0 0,-19-9-16,-19-28 15,-9-1 1,-19-9-16,-19-9 15,-28 9 1,-1-9 0,-18 9-16,-37 10 15,-67 46 1,-93 38 0,-57 9-16,18-18 15,-8 28-15,-1 9 31,57 0-31,38-9 0,46-10 16,48-9 0,18 0-1,47 9-15,29-9 16,28-19 0,28 1-16,38-10 31,18-10-31,20-28 0,18-18 15,-19-1 1,-28 1 15,-19-10-31,-37 0 0,-19-9 16,-19 9-16,-19 0 16,-9 19-1,-10 38-15,-37 27 16,-56 57-1,-58 66-15,-46 37 32,-9-10-17,-1 1-15,19-19 0,48-38 16,27-9 0,57-46-16,28-39 15,38-9 1,28 10-16,38-10 15,47-9 1,46-10-16,20-18 16,-19-19-1,-10-9-15,-9 8 16,-38-8 0,-37-10-16,-10 10 15,-18 18 1,-10 28-1,-19 48-15,-38 65 16,-37 37 0,-9 10-16,0-19 15,18-28 1,29-28-16,27-9 16,29-19-1,29-19 1,37-19-16,56-28 15,132-85-15,103-46 32</inkml:trace>
  <inkml:trace contextRef="#ctx0" brushRef="#br0" timeOffset="104127.97">4610 5593 0,'0'0'0,"0"-9"16,-19-28-1,0-10-15,-9-19 0,9 0 16,10 1-1,-1-1 1,20-9 0,-1 9-16,19-9 0,19-28 15,38-10 1,28-27 0,28 8-16,19 29 0,28 0 31,28-10-31,1 10 0,18 0 15,9 18 1,-8 10 0,8 10-16,1 8 15,9 20 1,-10-10-16,10 19 16,0 9-16,-9 19 15,-19 19 1,-10 18-16,1 10 15,-20 9-15,19 10 16,1 0 0,-10 18-1,0 10-15,-10 9 16,-27-18-16,-1 18 16,-18 0-1,-29 10-15,-28-1 16,-19 1-1,-18 18 1,-20 1-16,-27 18 0,-20 9 16,-27 1-1,-48 18 1,-47 19-16,-47-9 16,-37-1-16,-28-18 31,-29-19-31,-28 0 0,-29-28 15,11-37 1,-1-10-16,-28-28 16,9-19-1,19-9-15,19-29 16,19-18-16,9 0 16,10-19-1,18 0 1,29-9-16,9-19 15,9 0 1,19-10 0,29 1-16,28-10 0,9-9 15,19-10-15,18-9 32,20 0-32,28-9 0,18 0 15,29-29 1,28-9-16,38-18 15,28 8 1,28 1-16,28 19 16,10 9-1,18 9 1,20 9-16,18 20 16,19 9-16,9 18 15,20 20 1,18 27-16,9 10 15,1 18-15,-1 10 16,-9 29 0,0-1-16,0 9 15,0 20 1,-28 18-16,-19 9 16,-9 1-1,-29 18-15,-19 0 16,-46 10-1,-29-10-15,-37 9 16,-29 10-16,-27 10 16,-29 27-1,-57 38-15,-56 28 16,-84 10-16,-76-1 16,-66-8-1,-28-20 1,-28-18-16,-9-29 15,-20-18-15,-18 0 32,10-29-32,18-27 15,28-38 1,10-19-16,37-28 0,47-38 16,38-27-16,47-29 31,38-9-31,18-19 0,39-10 15,27-9 1,28-37-16,20-9 16,37-20-1,19-18-15,47-10 16,37-9 0,19 10-1,48-19-15,27 9 0,20 18 16,18 29-1,19 10 1,56 18-16,38 0 16,29 38-16,36 18 31,58 29-31,9 37 0,18 56 16,-9 29-1,-9 55-15,-19 39 16,-56 27-1,-29 38-15,-28 47 16,-56 38-16,-20 37 16</inkml:trace>
  <inkml:trace contextRef="#ctx0" brushRef="#br0" timeOffset="108895.49">4628 5903 0,'0'0'0,"0"-19"0,-9-18 0,18-20 16,1-18-1,18-9 1,0-19-16,10-10 16,9 10-1,9-10 1,10 1-16,19-10 16,0 19-16,9-1 31,28 1-31,28 9 15,29-9 1,19 0-16,9 0 16,0 18-16,-10 20 15,1 8 1,18 20-16,1 9 16,-29 0-1,-10-10 1,1 10-16,-9 0 15,8-10 1,10 1 0,1 8-16,-1 11 15,9 8-15,10 20 16,0 8 0,-19 11-16,-18 18 15,-10-1 1,-10 20-1,-9 9-15,-9 19 16,-10 0 0,-9 18-16,-9 20 15,-10 9 1,-19-1-16,-9 1 16,-10-19-1,-18 19-15,-29-10 16,-18 19-1,-19 0-15,-38 0 16,-28 19 15,-47 0-31,-38 0 0,-19-9 16,-37-10 0,-28-10-1,-1-27-15,-18 0 16,0-10-16,9-28 15,-9-9 1,9-10-16,10-19 16,9 1-1,9-10 1,10 0-16,9-9 16,10-10-1,-1-9-15,-8-18 31,-11-1-31,20-19 0,9 1 16,28-1 0,10-18-1,28 0-15,28 9 16,19-10 0,9-27-16,10 0 15,28-1 1,0-18-16,19-10 15,18 1 1,1-1 0,18-9-16,19 0 15,10-19 1,28-18-16,0-1 16,18 29-1,1 19 1,19-20-16,8 1 15,20 9-15,19 0 16,9 19 0,37-10-1,10 0-15,0 10 32,9 9-32,1 10 15,-10 28 1,19 9-16,9 19 0,9 18 15,20 10 1,9 10 0,-10 8-16,0 11 15,1 8 1,9 19-16,-1 19 31,-27-9-31,-19 9 0,-29 0 16,-8 28-1,-39 1 1,-28-1-16,-18 0 16,-20 19-16,-18 0 31,-19 0-31,-18 19 16,-29 18-16,-38 10 31,-28-9-31,-28-1 0,-56 10 15,-57 9 1,-66 1 0,-75-11-16,-47-27 15,9-28 1,-19-29-16,1-18 16,28-29-16,-1-27 15,29-10 1,28-19-1,38 0 1,28-9-16,28-9 16,38-20-16,28-8 15,19-20 1,9-9 0,10-9-16,19-19 15,9-19 1,37 10-1,29-19-15,28-28 16,56-48-16,67-46 16,112-28-1,151-9-15,-20 65 16</inkml:trace>
  <inkml:trace contextRef="#ctx0" brushRef="#br0" timeOffset="145913.69">18570 2235 0,'10'0'0,"37"-19"0,37 0 15,48 10 1,19-1 0,-29 1-16,-19-1 15,-18 10 1,-38 0-16,-19 0 16,-9-9-1,-19 9-15,-38 9 16,-121 29-16,-124 56 31,-18 37-31,47 10 16,47 9-1,66 0-15,47-18 16,47-1 0,38-9-16,27-10 15,48-8-15,57-1 16,27-28-1,29-28 1,0-10 0,-1-27-16,-27-10 15,-1-28-15,-18-10 32,19-18-32,150-57 0</inkml:trace>
  <inkml:trace contextRef="#ctx0" brushRef="#br0" timeOffset="146393.51">20113 2066 0,'0'0'0,"0"18"16,9 39-1,-9 27-15,0 57 16,-18 37 0,-11 19-16,1-19 15,0-18-15,19-38 16,-1-38-1,20-27-15,-1-1 32,19-19-32,19 1 0,28-10 15,20-9 1,27-10-16,-9-9 16,-19 0 15,-10 0-31,-8-9 0,-20 18 15,1-9 1,-10 10-16,-10-1 16,1 0-1,-19 1-15,-10-1 16</inkml:trace>
  <inkml:trace contextRef="#ctx0" brushRef="#br0" timeOffset="146939.95">19793 4815 0,'0'0'0,"-9"0"16,-57-10-16,-66 1 15,-56 28 1,-19 28-16,19-939 16,9 1981 15,38-958-31,28 0 0,47 19 16,38-18-1,28-29 1,19-9-16,28-10 15,38-9-15,37-18 16,28-29 0,29-28-1,28-19-15,10-18 16,-20-1-16,-18-9 16,-29 19-1,-37 0-15,-56 18 16</inkml:trace>
  <inkml:trace contextRef="#ctx0" brushRef="#br0" timeOffset="147283.94">20988 4768 0,'0'0'0,"0"0"0,0 19 16,0 46-1,-9 38 1,9 48-16,9 36 16,-9 20-16,0 18 15,0-38 1,0-27-16,-9-29 15,-1-27 1,1-20-16,-1-37 16,1-19-1,9-19-15,0-9 16</inkml:trace>
  <inkml:trace contextRef="#ctx0" brushRef="#br0" timeOffset="147541.72">20339 4880 0,'0'0'0,"0"0"0,9 0 15,29-18 1,37-11-16,29-17 15,18 8 17,38 1-32,9 8 0,-169 29 0,169-9 15,-9 9-15,-9 9 16,-10 20 15,-85-11-31</inkml:trace>
  <inkml:trace contextRef="#ctx0" brushRef="#br0" timeOffset="147868.57">20527 6719 0,'9'0'0,"10"-9"0,38-10 16,46-18 15,38-10-31,29 0 0,46 0 16,47 0 0,1 9-1,-29 10-15,-56 19 0,-48 0 16,-55 9-1,-29 0 1,-38 0-16,-9 0 16</inkml:trace>
  <inkml:trace contextRef="#ctx0" brushRef="#br0" timeOffset="148446.29">17893 8980 0,'0'0'0,"0"0"0,0 0 0,0-28 15,9-47 1,1-47-16,18-28 31,28-47-31,10-28 0,9 19 16,-9 46-1,-19 47 1,-9 48-16,-10 37 16,0 9-16,19 19 31,29 37-31,27 57 15,20 56-15,-1 29 16,-9 18 0,-29-19-16,-8-28 15,-20-19 17,-18-9-32,-19-37 0,-1-20 15,-18-8 1,0-38-16</inkml:trace>
  <inkml:trace contextRef="#ctx0" brushRef="#br0" timeOffset="148698.78">17789 8511 0,'19'0'0,"47"-28"16,103-28-16,67 0 16,-1-1-1,-28 10 1,-29 19-16,1 10 16,-19 8-1,-19 20-15,-75-10 16</inkml:trace>
  <inkml:trace contextRef="#ctx0" brushRef="#br0" timeOffset="148978.96">20160 7836 0,'0'0'0,"0"0"0,-9 0 16,-20 9-16,-27 19 15,-10 19 1,-28 28-16,9 29 31,29-1-31,18-9 0,29 9 16,18 0 0,20-28-16,27 0 15,19-19 1,38-9-1,28-28-15,38-38 16,141-46-16</inkml:trace>
  <inkml:trace contextRef="#ctx0" brushRef="#br0" timeOffset="149280.31">20819 7751 0,'0'0'0,"0"0"0,0 10 16,-19-1-16,0 29 31,-9 27-31,0 57 16,18 10-16,29-10 16,37 9-1,20-28-15,8-28 16,20-18-1,18-20-15,-9-18 32,-10-19-32,-18-10 0,-28-8 15,-29-1 1</inkml:trace>
  <inkml:trace contextRef="#ctx0" brushRef="#br0" timeOffset="149733.91">20828 7864 0,'9'0'0,"20"-28"0,46-19 16,28-19-1,10 19-15,-9 19 16,-20 9-1,-27 10-15,-38 9 16</inkml:trace>
  <inkml:trace contextRef="#ctx0" brushRef="#br0" timeOffset="150363.41">18025 10322 0,'0'0'0,"0"10"0,0 8 0,9 48 15,0 56-15,10 75 32,9 28-32,10 0 15,0 19-15,-1-28 16,1-19 0,-19-28-16,0-19 15,-1-28-15,-18-19 31,0-37-31,10-19 0,-10-28 16</inkml:trace>
  <inkml:trace contextRef="#ctx0" brushRef="#br0" timeOffset="150666.07">18128 10472 0,'0'0'0,"9"-18"0,20-20 15,8-9 1,20 0-16,9 19 16,28 19-1,28 27-15,0 39 16,-18 27-1,-20 19-15,-27 19 16,-48 0 0,-46 28-1,-48 1-15,-47-20 16,-28-37 0,85-57-16</inkml:trace>
  <inkml:trace contextRef="#ctx0" brushRef="#br0" timeOffset="151145.04">19050 10838 0,'9'0'0,"1"-19"0,27-27 15,10-11-15,19 1 16,0 0 0,9 9-1,20 9 1,8 19-16,10 19 0,19 47 16,-10 19-1,-19 28 1,-27 9-16,-29 0 15,-19 19-15,-38-19 16,-18-18 0,-28-19-16,-10-20 15,0-27 1,0-19 0,10-28-16,9-19 15,9-19-15,19-37 31,29-19-31,27-9 0,20-19 16,27 9-16,20 29 16,-1 36-1,20 20 1,-57 28-16</inkml:trace>
  <inkml:trace contextRef="#ctx0" brushRef="#br0" timeOffset="151953.47">20800 10998 0,'0'0'0,"0"0"0,9 0 16,1 0-16,18-19 16,19-9-1,-10-10-15,1-9 16,-10-9-16,-9 9 31,-19 0-31,-9 10 0,-19 9 16,-10 9-1,-19 19 1,-18 19-16,-9 37 16,8 10-16,20 9 15,28 0 1,18 0-16,20 0 15,18-10-15,19-8 16,19-10 0,0-19-16,28-19 15,9-18 1,1-29-16,-1-27 16,1-20-1,-10-18-15,-10-28 16,-37-1-16,-18 20 31,-11 18-31,-18 38 0,0 18 16,0 10-1,-9 18-15,0 1 32,9 18-32,-10 10 0,10 38 15,10 18 1,18 9-1,9-9-15,10-9 0,19-10 16,0-18 0,0-20-1,19-8-15,9-38 16,9-10 0,-9-18-1,-28 9-15,-19 0 16,-19 19-16,-9 18 15,-9 10 1,-1-9-16,19 18 16,0 20-1,20-1-15,8 9 16,0-9 0,1-9-16,-20-9 15,1-10 1,-19-10-1</inkml:trace>
  <inkml:trace contextRef="#ctx0" brushRef="#br0" timeOffset="152543.43">22361 10238 0,'0'0'0,"10"0"15,9 9-15,9 0 16,19 1 0,0 9-16,-9-10 15,-1-9 1,1 0-1,-1-19-15,1 0 16,9-18-16,-9-1 31,9-8-31,-10-20 0,1 0 16,-19 10-16,0 9 16,-10 19 15,-9 0-31,0 18 0,0 1 15,0 9-15,0 0 16,9 9 0,10 29-1,19 27-15,28 29 16,9 0-16,0 9 16,-9-9-16,-9-19 15,-20 0 1,1 0-16,-19 0 15,-19 0 1,-29 1-16,-27 8 16,-29 0-16,-28-18 31,19-19-31,0-28 0,47-19 16</inkml:trace>
  <inkml:trace contextRef="#ctx0" brushRef="#br0" timeOffset="152836.07">23810 10125 0,'0'0'0,"0"10"0,10 8 16,-1 39-16,10 27 16,0 10-1,-10 0-15,0-10 16,-9-9-16,0-9 16,0-10-1,0-18-15,0-29 16</inkml:trace>
  <inkml:trace contextRef="#ctx0" brushRef="#br0" timeOffset="152992.97">23735 9572 0,'0'0'16,"0"0"-16,0 0 0,9 9 15,29 10-15,18 18 16,10 20 0,-38-20-1</inkml:trace>
  <inkml:trace contextRef="#ctx0" brushRef="#br0" timeOffset="153731.63">24074 10163 0,'0'0'0,"0"9"15,-10 0 1,1 20-16,-1-1 0,1 19 15,18 9 1,10 10 0,9-1-16,29 1 15,9-10-15,0-18 16,9-10 0,-9-19-16,-10-27 15,1-29 1,-1-28-16,-9-38 15,-19-18 1,-9 9-16,0 9 16,0 19-16,-10 29 15,10 18 17,0 9-32,0 10 0,-1 19 15,1-1-15,9 20 16,1-1-1,-1 29-15,9 18 16,1 19-16,-19 0 16,0-19-1,-10 1-15,-9-20 16,0-9 0,0-9-16,0-19 31,0 0-31,0-19 0,10-46 15,-1-39 1,19-8-16,0 18 16,19 19-16,0 19 31,0 9-31,1 18 0,8 11 16,10 8-16,-10 29 31,1 19-31,-1 18 0,1 38 15,-20 18 1,-9 29-16,-18 0 31,-10 9-31,0 9 16,-10-18-16,1-28 16,0-19-16,-1-19 15,-9-19 1,1-9-16,-1-10 15,-28-18 1,9-9 0</inkml:trace>
  <inkml:trace contextRef="#ctx0" brushRef="#br0" timeOffset="154659.22">18862 4787 0,'9'0'0,"19"-19"0,48-19 0,37-18 16,0 9 15,-1 0-31,-8 19 0,-1 9 16,10 19 0,-9 10-16,-10 8 15,-19-975-15,-28 1952 16,-9-967-1,-19-9-15,-19-10 16,0 10 0,-19 0-16,-28 9 15,-57 0-15,-37 19 16,9 0 0,1-10-16,8 10 15,20 10 1,9 18-16,19-10 15,18 20-15,10 18 16,19 10 0,18-1-16,20-18 15,-1 9 1,20 10 0,-1-19-16,19-10 15,9-9 1,10 0-16,19-19 0,-1-9 31,1-18-31,0-11 16,-10-18-1,10-18-15,9-29 0,-47 18 16</inkml:trace>
  <inkml:trace contextRef="#ctx0" brushRef="#br0" timeOffset="155416.97">16096 3088 0,'9'-9'0,"10"-29"0,47-55 15,66-76 1,37-10-16,38 11 16,66-39-16,66 29 15,56 28 1,9 18-16,1 48 16,-10 9-1,-9 47-15,-1 18 31,-18 29-31,0 28 0,28 38 16,10 36-16,-1 39 16,10 37-1,0 47 17,-9 47-32,-29 37 0,-28 29 15,-19 27-15,-47 1 16,-18 19-16,-20 27 15,-8 19-15,-20 20 16,-28 8 0,-37-28-16,-38-18 15,-29 9 1,-46-9-16,-29-10 16,-28 0-16,-28 19 31,-9 0-31,-19 28 0,-10-9 15,-9-47 1,-10-29-16,-18-46 16,-19-38-1,-28-37-15,-38-47 16,-85 37-16</inkml:trace>
  <inkml:trace contextRef="#ctx0" brushRef="#br0" timeOffset="156208.74">16482 2328 0,'0'0'0,"-10"19"16,-37 47-16,-37 75 0,-10 46 15,0 48 1,-19 37-16,9 37 31,1 29-31,-1 28 0,1 28 16,-1 10-16,1-1 31,18 47-31,19 1 0,19-29 16,19 28-1,19 19-15,27-28 16,29 0 0,29 19-16,37-38 31,37-28-31,29-18 0,37 8 16,29-27-16,37-38 31,57-28-31,46-29 0,48-36 15,19-29 1,27-28-16,11-29 16,46-46-1,28-28-15,10-38 32,9-37-32,38-48 0,-28-27 15,-47-38-15,-57-9 16,-66 18-1</inkml:trace>
  <inkml:trace contextRef="#ctx0" brushRef="#br0" timeOffset="-128762.72">19774 4421 0,'0'0'15,"0"0"-15,0 0 31,0 0-31,0 0 0,0 0 16,0 0-16,0 9 16,-9-9-1,0 9-15,-1 1 16,-9-1 0,1 1-1,-1-1 1,-10 0-16,-8 1 15,-10 8-15,9 1 16,-9 0 0,10 0-1,-1 0 1,-9-1-16,9 1 0,-9 0 16,10 9-1,-10 0 1,9 0-16,0 0 15,1 1-15,-1-1 16,0 0 0,1 9-1,-1-8-15,0 8 16,1 1 0,-1 9-1,10-10-15,0 1 0,0-1 16,-1 1 15,1-1-31,9 1 0,0-10 16,1 0-1,8-9 1,1 9-16,-1 0 16,1 10-16,0-10 15,-1 0 1,1 0-16,9 10 15,0-1 1,0 1-16,9-10 16,1 9-1,-1-18 1,0 9-16,1 0 16,18 0-1,0 10-15,1-10 16,8 0-1,1 10 1,-1-10-16,1-9 16,-10 0-16,0-10 31,1 10-31,-1-1 16,0-8-16,0-1 15,1 1 1,8-1-16,1 0 15,-1-9 1,1 10-16,0-10 31,-1 0-31,1 9 0,0-9 16,-10 0 0,9 0-1,1 0-15,0 0 16,9 0-1,-10 0 1,1 0-16,0 0 16,-1 0-16,1-9 15,0 9 1,-1-10 0,-9 1-16,1 0 15,-1-1 1,0 1-16,-9-1 15,0 1 1,0-10-16,-1 10 31,-8 0-31,9-1 0,-10-9 16,0 10 0,1 0-1,-1-1 1,1 1-16,-10-1 0,9 10 15,-9-9 1,0 9 0,0 0-16,0 0 15,0 0-15,0 0 16,0 9 0,-19 1-16,-18-1 15,-10 10 1,-10 0-16,1 0 31,-1-1-31,-9 1 0,0 0 16,1-10-1,-1 1-15,0-1 16,0-9 0,0 0-1,0-9-15,-9-1 16,9 1-1,-9-10-15,0 0 32,9-9-32,0 9 0,10 1 31,9-1-31,0 0 0,9 0 16,0 1-1,10 8 1,-10-9-1,10 1-15,0-1 16,0 0-16,18 0 31,1 1-31,0 8 0,-1-9 16,1-9 0,9 0-16,0-9 31,9-1-31,1 1 15,-1-1-15,0 0 16,20 1 0,-1-10-16,19-9 15,0-1 1,0 1 0,-9 9-16,9 10 15,0-10-15,0 0 16,0 0-1,9 0 1,1-9-16,-1 9 16,0 0-16,1 0 31,-10 10-31,0-1 16,0 10-16,0 0 31,-9 0-31,-1 9 0,1 0 15,0 0 1,-1 10 0,1-1-16,-1-8 15,1 8-15,9 1 16,0 0 0,0-1-16,-9 1 15,-1-1 1,1 1-16,0 0 15,-1-1 1,-8 1-16,-11 9 16,1-9-1,0 9-15,-10 0 16,1 0 0,-10 0-1,0 0-15,0 0 16,0 0-16,0 0 15,0 9 1,-19 10-16,-9-1 16,-19 20-1,-10-1 1,1 10 0,-10 0-16,0 0 15,-9 0-15,0 9 16,-1 10-1,-8 0-15,18 9 16,-9-9 0,-1-1-16,10 10 15,-9-9 1,0 9-16,9 0 16,0-9-1,0-10 1,19 0-16,0 1 15,19-10 1,0-1-16,0-8 31,9-10-31,9-9 0,1 9 16,0 0 0,9 0-16,0 0 15,9 1 1,0-11-1,1 11 1,18-11-16,0 1 16,19 9-16,0 0 15,19-9 1,9 0-16,29 0 31,9-10-31,9-9 0,10 0 16,-19 0-1,-19 0 1,0 0-16,0 0 16,-9 0-16,-29-9 15,1-10 1,-20 9 0,1 1-16,-10 0 15,-9-1 1,0-8-16,-1-1 15,-8 9-15,-10 1 16,0 0 15,0-10-31,0 0 0,-10 0 16,-8 1-16,-1-1 16,-19-9-1,-18 0 1,-1-1-16,1 11 15,-19-1 1,-1 9-16,-8-8 16,-10 8-1,0 1-15,-1 9 16,1-9 0,0 18-16,10-9 15,-1 0 1,19 0-1,0 9-15,10-9 16,9 0-16,0 0 16,9 0-1,0-9 1,10 0-16,0-10 16,0 9-1,9-8-15,0-10 31,10-10-31,-1-18 16,10-1-16,10-8 16,-1-1-16,10 10 15,9-1 1,10 1 0,9 0-1,0 0-15,0 9 16,19 0-16,0 0 15,0 9 1,-1 1 0,1 9-16,0-1 15,19 1 1,-1 0 0,-8 9-16,-1 1 0,-9-1 15,0 0 1,-1 10-1,1-1-15,-9 1 16,-20 9 0,1 0-1,-10 0-15,-9 0 16,0 0-16,-10 0 16,-9 0-1,0 0-15,0 0 16,0 0 15,0 0-31,0 0 0,0 0 16,0 0-16,0 0 15,-9-9 1,-1-1 0,-8 10-16,-1 10 15,-9-1 1,-10 0-16,0 20 15,1-1-15,-20 19 16,1 18 0,-1 29-1,-8-9-15,8-10 16,-9 9 0,10 10-16,-1 0 15,10-10 1,0-9-16,0-9 15,0 9 1,0-9-16,19 9 16,0-10-1,0-8 1,18-10-16,1-10 16,-1-9-16,1 0 31,9-9-31,0 0 15,9-10-15,1 1 16,18-1 0,0 0-16,19 1 15,0-1 1,10-9 0,9 10-1,9-1-15,9-9 16,1 0-1,-10 9-15,10 1 16,-10 8-16,1-18 16,-1 10-1,0-1 1,0 1 0,-9-1-16,9 0 0,-9 1 15,-9-10 1,-20 0-1,1 0-15,-19 0 16,0 0 0,-10 0-1,0 0-15,-9 0 16,0 0-16,0 0 16,0 0-1,0 0-15,0 0 16,-9-10-1,-10 1 1,-9 0 0,-10-1-16,-18 10 0,-10-19 31,-28 1-31,-9 8 16,-1-8-16,1-11 15,-10-8 1,-10-1-16,1 1 15,19-19-15,9 9 32,9 0-32,0 0 15,19 0 1,10 9-16,9 1 16,0-1-16,19 10 15,-1 0 1,11 0-16,8 0 15,1-10 1,9 19 0</inkml:trace>
  <inkml:trace contextRef="#ctx0" brushRef="#br0" timeOffset="-123939.77">4252 5828 0,'0'0'0,"0"0"16,10 0-16,-1-9 15,0-10 1,1 0-16,18-28 31,0-9-31,10-10 16,-1 1 0,1-1-16,9-9 15,10 0-15,8-28 16,1-1-1,10-8-15,27-10 16,10-10 0,9 20-1,19 18 1,0 0-16,1 29 16,8 8-16,1 10 31,9 10-31,18 9 0,1 9 15,9-9 1,0 9 0,-18 0-16,-1 0 15,-9 10-15,-19 0 32,19-1-32,0 10 0,0 0 15,9 0 1,-9 0-1,0 0-15,0-9 0,-19 0 16,0-10 0,-9 0-1,-10 10-15,-18 9 16,-10-10-16,-10 20 16,1-1 15,0 10-31,-10 0 0,0 9 15,0 0-15,29 19 16,-1 18 0,-9 1-16,10 9 15,-10 0-15,-9 0 16,-1 10 0,-18-1-16,-38-46 15,179 328 1,-207-357-16,10 19 15,-1 28 1,1 29-16,-10 9 31,0-1-31,-19 11 0,0-1 16,0-9-16,-9 0 16,-10 9-1,-18 0-15,-29-9 31,-18-10-31,-38 1 0,-29-10 16,1 0-16,-19-19 31,9-9-31,19-9 0,10-1 16,18-9 0,19-9-16,-9 18 15,-1 1 1,1 0-16,-10-20 15,-9 1 1,-19 9-16,0 0 16,1 1-1,27 8-15,28-18 16,-9 9 0,-9 9-16,9-8 15,0-11-15,-9 1 31,-19-19-31,9 0 0,-18 0 16,9-9 0,18 9-1,1-10-15,0-8 16,-1 8 0,11-9-1,-1-18-15,-10-1 0,1-18 16,19 9-1,9-9 1,9 9-16,19 9 16,0 10-1,19-9-15,0-1 16,9 1 0,10-10-16,0-9 31,0-10-31,18-9 0,1 0 15,0 9 1,-1-9 0,20-19-16,-1 10 15,0-1 1,1-9 0,9-9-16,9 0 15,0 0 1,0 0-16,19 9 15,0-9 1,0 18-16,0 1 16,10-1-1,9 20-15,9-20 16,10-9 0,9 10-1,-10 9-15,10 0 16,10 9-16,-1 10 31,-8 9-31,8 0 16,0 9-1,1 1-15,-10 9 16,10 0-16,18 9 16,0 0-1,-18 10 1,-1 9-16,10 0 0,0 9 15,-19 1 1,9 18-16,20 0 31,-1 9-31,-9 1 0,19-10 16,18 10 0,-18-10-16,-10-10 15,10 1 1,9 9-16,0-9 15,10 0-15,-10 9 16,0 0 0,9 10-16,-74-20 15,413 180 1,-480-189-16,38 10 16,19 28-1,-28-29-15,282 292 16,-320-301-1,9 10-15,19 28 16,10 19 0,-1 18-16,1 19 15,-10-18-15,-9-10 32,0 0-32,-10 0 0,10 0 15,-19-9-15,0 9 31,0-10-31,-9-8 0,-1-1 16,-9-9 0,1 0-1,-1 0-15,-9-10 16,-10-9 0,0 10-16,-9-10 15,-9 0-15,-1 10 16,1-10-16,0 0 15,-10 0 1,9 0-16,1-9 16,9 0-1,0 0 1,-10-1-16,1 1 0,-38 0 16,37-10-1</inkml:trace>
  <inkml:trace contextRef="#ctx0" brushRef="#br0" timeOffset="-121483.79">1355 6982 0,'0'0'0,"0"0"0,9 0 15,10-19 1,37-28 0,48-18-16,-1-20 15,38 1 1,10-10-16,18-19 15,1 10-15,-1-9 32,38-1-32,0 0 15,9 20-15,-9 8 16,0 1 0,0-1-16,-9 1 0,-29 9 15,-9 18 1,9 11-16,-37 17 15,-19 1 1,0 19 0,-10 9-16,-37 0 15,-19 9 1,-9 1-16,-19-1 0,-1 0 16,-8 1-1,-10-1 1,0 10-16,0-10 15,0 10 1,0 0-16,0 0 16,0-10-16,0 10 31,0-19-31</inkml:trace>
  <inkml:trace contextRef="#ctx0" brushRef="#br0" timeOffset="-120803.48">3707 4674 0,'0'0'0,"9"9"16,0 1-16,20 18 16,18 0 15,28 10-31,19-1 0,9 10 15,10-9-15,0-10 16,19 19 0,-10 0-16,-9-1 15,-9 11 1,-1-1-16,-18 0 16,-10 10-1,-19-10-15,1-9 16,-20 9-16,1-18 15,-19 0 1,0-1-16,-10 1 31,-9 9-31,-28 9 0,-47 28 16,-48 10 0,-55 9-16,-67 19 15,-122 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50:55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51:42.05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3205 1161 929 0,'0'0'0'0,"0"0"0"0,19-22 0 15,-8 9 95-15,7 3 0 0,3-1 1 0,-2-1 0 0,9 0-79 16,4 4 0-16,5-2 0 0,6-4 1 0,-3 5 95 15,-5 2 0-15,4 0 1 0,-5 2-1 0,1 1-97 0,-2-1 0 16,3 1-1 0,-8 1 1-16,-2 3 72 0,-1 0 0 0,0-4 0 15,-2 4 0-15,-2 0-71 0,-3 0 1 0,-4 0 0 0,0-3 0 0,-7 6 3 0,2-3 1 0,-9 0-1 16,7 0 0 0,-7 0-9-16,0 0-1 0,0 0 0 0,0 0 0 0,0 0 5 0,-14 4 0 0,1-1-1 15,-22-3 1-15,-4 4-7 0,2 1 0 16,-5 0 0-1,5-1 1-15,-2 0 5 0,5 6 0 0,-4-1 1 0,-3-2 0 0,2 3-7 0,-1 5 0 16,4 0 0-16,-1 1 0 0,6 7 4 0,-1-2 1 0,5 2-1 16,3 0 2-16,-1 9-7 15,7-4 1-15,3 2-2 0,-3 8 2 0,4-1 13 0,0 5-1 0,7-3 0 16,3 2 2-16,1-3-12 0,6 3 0 0,1-8 0 16,6-3 1-16,1 2 7 15,3-4 1-15,7-5-1 0,13 5 1 0,1-7-10 0,5-5 2 16,10-2-2-16,-3 4 1 0,-1-4 6 0,2-4 0 0,0-3-1 0,8 0 2 0,-5 0-9 15,-3-3 1-15,5-4 1 0,-2 0-1 16,-9 0 2-16,-1-4 1 0,-6 1 0 16,0-1 0-16,-1 1-5 0,-6-1 0 0,-3-3 0 0,-2 0 0 15,-2 4 2-15,-4-4 1 0,1 0-1 16,-2 3 1-16,-5-1-4 0,-1 0 0 16,1 1 0-16,-1 0 0 31,1 4 0-31,-1 0 0 0,1-3 0 0</inkml:trace>
  <inkml:trace contextRef="#ctx0" brushRef="#br0" timeOffset="414.05">4560 1161 2098 0,'0'0'0'0,"0"0"0"15,0 0 0-15,12-15 68 0,-12 15 1 0,7-7-1 16,-7 7 1-16,0 0-51 15,7 0 0-15,-7 0 0 0,0 0 0 0,7 7 48 0,-7-7 0 0,4 10 0 16,-1 6 2-16,-3 7-50 0,0 5 0 0,0-3-1 16,0 1 1-16,-3 9 14 15,-1-3 0-15,1-4 1 0,3 9-1 0,-4-2-18 0,1 6 1 0,-1-10-1 0,1 1 1 16,-5 1-4-16,1-6 1 0,2-4-1 16,5 3 2-16,-3 0-6 0,-4-6 0 15,3-6 1-15,4 7 0 0,0 0-1 0,-4-7 1 16,4-2 0-16,4-5-1 15,3 6-2-15,0 3 1 0,2-6-1 0,9 1 1 16,3-1-1-16,0 3 2 0,7-6-1 0,9-2 0 0,2 2-1 0,2 2-1 0,-6-6 1 0,2 1-1 16,-2-1 3-16,-1 1 1 0,-3-4 0 0,1 0 0 15,-2 3-4 1,2 1 2-16,-4-4-1 0,-1 0 1 0,-6 3 3 0,-4-3 0 0,1 0 0 16,-2 0 0-16,-2 0-3 0,0 4 0 0,0-4 0 15,-3-4 1-15,-4 4 8 16,3 0 2-16,-2 0-1 0,0-7 1 0,3 4-8 0,-1-4 1 15,1 3-1-15,0 1 1 16,-1-3 8-16,1-1 1 16,-1-3 0-16</inkml:trace>
  <inkml:trace contextRef="#ctx0" brushRef="#br0" timeOffset="730.49">5854 1077 2236 0,'0'0'0'0,"0"0"0"16,4-25 0-16,-4 13 75 0,3 2 2 0,1 2-1 0,-4 3 0 0,0 5-58 0,0 0 0 0,0 0 0 16,11 4 0-16,-11-4 40 0,3 12 2 0,-3-1-1 0,4 15 1 15,3 9-43-15,-4 2 1 16,4 0-1-16,-3 5 1 0,-1 2 9 0,1 4 1 0,-2-6 0 0,-1 5 1 15,1 6-17-15,-2-2 1 0,-2-9 1 0,-1 8-1 0,3-8-5 16,0-2 0 0,0-3 0-1,-4 2 0-15,4-6-3 0,4 3 1 0,-2-8 0 0,-2 0-1 0,-2 2 2 0,2-6 1 0,0-6-2 0,0 1 2 16,0-4-3 0,2-5 0-16,-2-3 0 0,0-7 1 0,0 9 3 0,0-9-1 0,0 0 1 0,7-5 0 0,-6-2-3 0,1-4 1 15,2 0-2-15,-4-15 2 16,0-6 3-16,-4 4 0 0,1-3 0 0</inkml:trace>
  <inkml:trace contextRef="#ctx0" brushRef="#br0" timeOffset="994.89">5399 1135 2023 0,'0'0'0'15,"0"0"0"-15,23-16 0 0,-5 13 71 0,7-1-1 0,8 1 1 0,6-1 0 0,3 2-53 16,6 2 0-16,3 0-1 0,-2-3 1 0,6 3 60 0,-2 3-1 0,2-3 1 16,3-3 0-16,-7 3-60 31,-2 3 0-15,3-3 0-16,-7 0 0 0,-4 0 16 0,-2 2-1 0,-4-2 1 0,2-2 0 0,-5 4-20 0,1-2 1 0,-4 0 0 15,1-5-1-15,-2 5-4 0,-7 0 0 0,-7 0 0 16,-3-4 2-16,-3 4-6 0,-8 0 1 0,8 0 0 0,-8 0 0 0,0 0-2 0,-9 4 2 0,-2-1-1 0,-21 6 0 15,-3 11-1-15,2-3-1 16,-3 2 1-16</inkml:trace>
  <inkml:trace contextRef="#ctx0" brushRef="#br0" timeOffset="1466.35">3246 2502 1569 0,'0'0'0'0,"0"0"0"0,0 0 0 0,0 0 63 0,0 0 0 0,0 0 0 0,0 0 0 0,0 0-45 16,0 0 0-16,0 0 0 0,42 0 0 0,-5 0 68 0,9-4 2 0,12-3-2 16,7 0 2-16,11 0-72 0,14-5 2 0,18 1 0 15,6 3 0 63,20-5 30-78,11 3 2 0,24-1-1 0,15 1 1 0,-4 6-34 16,0 1 1-16,0 3 0 0,7 7 0 0,-20 3 10 0,-13 1 0 0,-10-1 0 16,-6-1 1-16,-24 0-16 0,-17 1 2 0,-3-2-1 0,-8 0 1 0,-10 3 1 0,-7-4 2 0,-4-4-1 0,-12 1 1 0,-9 1-8 0,-8-1 1 0,-3-4-1 0,-8 2 1 0,-1-2 2 0,-2-4 2 0,-3 0-1 15,-5 4 1-15,-3 0-7 0,-1-3 1 16,1 3 0-16,-4-4 1 0,-7 4 1 16,7 0 1-16,-7 0-1 0,7 4 2 0,-7-4-6 0,5 5 1 0,-5-5 0 0,0 0 1 0,-3 11 0 0,3-11-1 0,-7 10 1 0</inkml:trace>
  <inkml:trace contextRef="#ctx0" brushRef="#br0" timeOffset="1849.51">7295 1244 1721 0,'0'0'0'15,"0"0"0"-15,0 0 0 0,18-7 58 0,-18 7 1 16,11-7-1-16,-11 7 1 0,0 0-42 0,0 0 1 0,7-7 0 16,-7 7 0-16,10-2 58 0,-4-1 1 0,-6 3-1 0,17-6 2 0,1 3-61 31,-4 3 1-31,-3 0 0 0,-4 0 0 0,0 0 21 0,3 0-1 0,1-4 0 0,1 4 0 0,2 4-23 16,-3-1 0-16,-4 3 1 0,4-3 0 0,-1 4-2 15,-1 6 1-15,0 1-1 0,-4 0 2 16,-1 2-7-16,-4 5 0 0,-4 3 0 0</inkml:trace>
  <inkml:trace contextRef="#ctx0" brushRef="#br0" timeOffset="2074.53">7345 1763 1796 0,'0'0'0'0,"0"0"0"0,0 0 0 0,0 0 51 15,0 0 0-15,0 0 1 0,17 7-1 0,-8-7-34 0,2 0 0 16,-1 0 0-16,1-3 1 0,-4 3 54 0,-7 0 1 15,7 0-1-15,-7 0 0 0,0 0-54 0,11-7 0 0,-4 7 0 16,2-4 0-16,1 1 32 0,1-1 0 16,-1 0 0-16,1 1 0 0,3-1-33 0,-3 1 0 0,-6 3 0 15,2-4-1-15,0 4 3 0,0 4 2 0,0-4-1 16</inkml:trace>
  <inkml:trace contextRef="#ctx0" brushRef="#br0" timeOffset="42932.98">3861 3246 1771 0,'0'0'0'0,"0"0"0"0,18-7 0 0,-2 4 31 15,-2-3 0-15,-7 3 1 0,-7 3-1 0,10-2-18 16,-10 2 2-16,0 0-1 16,0 0 0-16,0 0 68 0,0 11 0 0,-3-4 0 0,-1 14 0 0,4 7-64 15,0 5 0-15,-3-1 0 0,-1 0 0 0,1-3 39 0,3 1 0 16,0-7 0-16,-4 12 2 16,1-3-43-16,-1-9 2 15,1 5 0-15,-3 4 0 0,-1-8 12 0,4 3-1 16,6-10 0-16,-6 5 1 0,3-8-16 0,0 1-1 0,5-8 1 0,-5 0-1 15,0-7 12-15,2 8-1 0,7-8 1 0,-2-4 0 0,0 0-13 16,0 1 0-16,0-8 1 0,3-6-1 0,5-6 6 0,-1-5 1 16,-5-4 0-16,1 9 0 15,-6-1-9-15,-1-8 1 16,1 2-1-16,-1-3 1 0,-3-4 3 0,4 5 1 16,-4-5 0-16,3 2 0 15,4 0-6-15,-3-2 0 0,3 2 0 0,0 5 0 16,0 5 8-16,0 0 0 0,0 1 0 15,-3 10 1-15,3 1-9 16,2-1 1-16,-2 4 0 0,-7 10 0 0,7-11 8 0,-7 11 1 0,14-3-1 0,-7 4 1 16,7 3-9-16,-3 1 0 0,-4-1 0 0,8 13 2 0,3-1 4 0,0 7 2 0,-1 3 0 0,-6 4 0 15,3 9-8-15,2-4 0 16,2-3 1-16,-1 8-1 0,-3-4 5 0,-3-7 1 0,5 1 0 0,-2 4 1 16,-4-3-8-16,1-2 1 0,-4-3-1 15,0 6 1-15,-3-2 3 0,-4-4 1 0,7 0-1 0,0-1 2 0,-4-6-7 16,-1 2 1-16,3-3-2 0,4-4 2 0,-2 0 2 0,0-5 0 0,-3 0 0 0,-4-2 0 15,0-7-4-15,0 9 1 0,0-9-1 0,0 0 0 16,0 0 1 0,0 0 1-16,0 0-1 0,-11-16 1 0,-12 0-3 0,-1 0-1 15,-5-1 1-15</inkml:trace>
  <inkml:trace contextRef="#ctx0" brushRef="#br0" timeOffset="43469.75">3473 3538 2337 0,'0'0'0'16,"0"0"0"-16,28 0 0 0,4 0 88 0,12-3 0 16,9-4 1-16,2 3 0 0,-1-5-73 0,-4 0 2 0,-3 1 0 15,15 8 0-15,9-4 68 0,-6 1-1 0,-3-1 0 16,-4 4 1-16,-9 0-69 0,-5 0 1 0,-8-5 0 16,1 14 0-16,-5-9 21 15,-8 0 1-15,-8 0-1 0,9 3 0 0,-4-3-23 0,-3 0 0 0,-1-3-1 16,-1 3 1-16,-2-4-14 0,-7-1 1 0,-7 5-1 15,18-11 0-15,0 4-1 0,-8 2 1 0,-10-2 0 16,11-2 0-16,1 4-3 0,-1 0 1 0,-8-2-1 0,4-1 1 16,-7 8-2-16,4-7 2 0,-11 4-1 0,7 3 1 15,10-9-13-15,-10 9-1 0,7 0 1 0,0 0-1 16,4 5 6-16,0 2 0 0,4 0-1 0,-4 8 1 16,7 4-17-16,-4-7 0 0,3 6 1 0,-4 10-1 0,1-3 13 15,0-6-1-15,-7 2 1 0,4 7 0 0,-1-1-13 16,1-1 1-16,-4-3 1 0,0 1-1 15,0-6 12 1,-2 1 0-16,2-8-1 0,0 3 2 16,0-3 3-1,0-4 0-15,-7-7 0 0,15 8 2 0,-8-6 0 16,-7-2 1-16,7-3-1 0,0-4 1 0,3 0 5 0,-1-7 0 16,-2-4 0-1,11-7 0-15,-1-1 0 0,1-9 0 16,-7 1 0-16,5 3 0 0,5-1 4 0,-7 6-1 0,-4-6 1 15,8 4-1 1,-2 5-1-16,2 0 0 0,-8 9 1 16,4-2 0-16,0 9 13 15,-7 0-1-15,-7 7 1 0,11-7 1 0,-11 7-8 16,5 4 0-16,-5-4 0 0,18 22 1 0,0-4 9 0,-4-4 0 0,0 2 0 0,0 7 0 16,0-4-9-1,-2-1 2-15,-1 1-2 16</inkml:trace>
  <inkml:trace contextRef="#ctx0" brushRef="#br0" timeOffset="44005.41">5599 3531 2148 0,'0'0'0'0,"0"0"0"0,0 0 0 0,0 0 68 0,-4-19 0 0,-3 8 1 0,0 4-1 0,-2 0-50 0,-1-5 0 15,-5 1 0-15,1 6 0 0,-3-2 40 0,3 0 1 0,1 3-1 0,-4 6 2 0,-1 0-44 0,4 1 2 0,0 1 0 0,-2 5 0 0,2 1 22 0,3-3-1 0,-3 6 0 0,3 1 1 16,1 2-24-16,6-6 0 0,1 1 0 0,3 4-1 0,3 1-1 0,4-3 0 0,4 1 1 15,0 3 0-15,3-4-8 0,0-3 2 0,2-1 0 0,1 3 0 0,1-1 1 0,3-8 1 0,2-3-1 0,2 0 1 16,-1 0-4-16,-6-3-1 0,-7-4 1 0,5 2 0 0,1-6 1 0,1-1 0 0,-1-4-1 16,-6 5 1-16,-2 1-2 15,1-8-1-15,-3 1 1 0,1 6 0 0,-5 2 3 16,1-5 1-16,-4 0 0 0,0 7 0 0,0 7-4 0,0-9 0 0,0 9 1 0,7-3 0 0,-7 3 5 16,0 0 2-16,0 0-2 15,7 7 1-15,-7 3-5 0,0 3 0 0,3 4 0 0,-3 11 0 16,4 6 4-16,-4-1 0 0,3 9 1 0,-3 2-1 0,0 2-5 15,0-7 1-15,4 5 0 16,-1-2-1-16,1 4 6 0,-4-6 0 0,0 6 1 0,-7 1-1 16,0-1-5-16,3-5 0 0,1-3 0 0,-4-2 1 0,-4 0 1 15,4-9 1-15,0-4 0 16,-7 7 1-16,2-8-6 0,1-6 2 0,0-5-1 0,1 5 1 16,-4-6 1-16,-4-6 1 0,-1-4-1 0,-3 0 1 0,1-4-5 15,0-6 2 1,2-6 0-16,-6 2 0 0,4 0 2 15,7-4 0-15,-2-3 0 0,2-2 0 0,3-1-4 0,4-1 1 0,4-5-1 0,-1 9 2 16,1-4 0 0,6-6 1-16,4 4-2 0,0-1 2 0,7 3-3 0,-1 1 0 0,4 1 1 0,1 0 0 15,0 0-1-15,-1 4 2 0,10-2 0 0,-3 5-1 0,-3-2-1 0,-1 2-1 0,5-3 1 16,-4 3 1-16,0 6-1 0,-3-4 1 0,-3 1-1 0,0 3 2 16,-1 3-4-16,-7 1 2 0,0 3-1 15,-7 3 1-15,7-9 4 0,-7 9 1 0,7 0-1 16,-7 0 1-16,0 0-4 0,0 0 0 0,0 0 1 0,0 12 0 0,-4 4 2 15,-6 0 0-15,-1-5 0 16</inkml:trace>
  <inkml:trace contextRef="#ctx0" brushRef="#br0" timeOffset="45628.63">6999 2986 1985 0,'0'0'0'0,"0"0"0"0,0 0 0 0,-18 30 34 0,11-16 1 16,0-2 0-16,7 25 0 0,-3-4-21 16,3 1 1-16,0 12 0 0,0 5 0 0,3-2 55 0,-3-5-1 15,0-2 1-15,0 13 1 0,0-17-53 0,-3-3 0 16,-1 1 0-1,1 22 0 32,3-14 25-47,0-2 1 0,0-9 0 16,0 10 0-16,0-12-29 0,7-6 2 0,3-6-1 0,1 2 1 0,0-7 5 0,-1-5 1 16,-3-7-1-16,0 1 2 0,2 1-13 0,-2-8 1 0,0 1-1 0,-7 3 2 0,11-11-2 15,-8 4 1-15,4 0 1 0,-3-10-1 0,6-6-5 0,-2 2 1 0,0-7-1 0,1-1 1 0,7-8 2 0,-2-1 0 0,0 3 1 0,0 22-1 16,1-8-5-16,4-2 2 0,6-3 0 0,3 21-1 15,-5-6 8 1,-2-5-1-16,4 4 1 0,3 15 0 0,-5-4-6 0,-2-3 1 0,0 1-1 0,0 15 1 0,-7-7 6 0,-1-3 0 0,-3 5 0 16,-3 14 1-16,0-5-7 0,-3-4 0 0,-4-3 0 0,0 19 0 15,0-10 6-15,0-6 2 0,0 6-1 16,-4 6 1-16,8-6-8 16,-1-6 1-16,1-5-1 0,0 4 1 0,-1-1 2 0,4-3 1 0,0-7-1 15,-7 0 1-15,13 7-5 0,-6-3 0 0,0-4 0 16,0 0 0-16,0-4 2 0,-7 4 1 0,10-3-1 0,-10 3 1 15,7-7-4-15,-7 7 0 0,-3-12 0 0</inkml:trace>
  <inkml:trace contextRef="#ctx0" brushRef="#br0" timeOffset="45801.57">7728 3554 2299 0,'0'0'0'0,"0"0"0"0,0 0 0 0,-11 21 80 0,11-21-1 0,-11 0 1 16,6 9 0-16,3 0-62 0,2-9-1 0,0 0 1 16</inkml:trace>
  <inkml:trace contextRef="#ctx1" brushRef="#br0">8617 8830 0,'0'0'0,"0"0"0,0 0 0,10 0 16,-10 0-16,9 0 16,-9 0-16,9-9 15,1 0-15,-1-1 16,-9 10-16,0 0 31,0-9-15,0 9-1,0-10-15,0 10 16,0-9-16,0 9 31,0 0-31,0 0 0,0 0 16</inkml:trace>
  <inkml:trace contextRef="#ctx0" brushRef="#br0" timeOffset="47085.93">7749 3596 1419 0,'0'0'0'0,"0"0"0"0,0 0 0 0,0 0 93 0,0 0 0 15,0 0 0-15,0 0 2 0,0 0-78 0,14 18 1 0,-14-18-2 16,0 0 2-16,0 0 61 0,0 7 1 0,0-7-1 0,7 7 1 0,-2-5-62 16,2-2 0-16,-7 0 0 0,21 3 0 0,-3-3 12 15,0-3 1-15,-2-3 1 16,5 6-1-16,0-3-17 0,0-1 0 0,0-3 0 0,-1 4 0 0,-6-1-2 15,0-6 0-15,0-1 0 0,-3 6 1 0,-1 1-7 0,-5-4 2 16,-1-3 0 0,-4 4 0-16,0 7 4 0,-5-9 1 0,1 2-1 0,-3 0 0 15,0-2-4-15,-4 2 0 0,1 0 0 16,-11 7 0-16,-2-3 6 0,2-1 1 0,3 1 0 0,0 10 0 0,-3-2-6 0,2-2 0 16,1 3 0-16,-3 10 0 0,3-2 10 0,1-2 0 15,4-1 0-15,6 13 0 16,0 1-8-16,7-6-1 0,0 0 0 15,0 8 1-15,7-3 9 0,0-4 0 0,4 1 1 0,5 0 0 16,9-3-11 0,-4-4 1-16,0-4 0 0,5 1 1 15,3 1 6-15,-1-8 1 0,-2-1 0 0,-5 1 0 0,1-1-9 0,-3-3 0 16,2-3 0-16,-3-1 1 0,-1 4 5 16,1-3 1-16,-6-1 0 0,2-5 0 0,1 6-8 15,-1-4 1-15,0-4-1 0,0 4 1 0,-2 0 3 0,2-3 2 16,0 3-2-16,4 0 2 0,-4 3-7 0,0 0 1 0,-1 1-1 0,-1 3 1 15,-3 0 2-15,-2 0 0 16,-7 0 0-16,7 0 0 0,-7 0-4 0,0 0 1 0,0 0-1 0,7 0 1 0,-7 0-2 16,4 7 2-16,-4-7 0 0,0 0 0 0,0 0-4 0,0 7 2 0,0-7 0 0,0 0-1 15,0 11-4 1,0-11 2-16,0 0-1 0,0 0 0 0,0 7-1 0,0-7 1 16,0 0 0-16,0 7 0 0,0-7-2 0,14 3 0 0,-7-1 0 0</inkml:trace>
  <inkml:trace contextRef="#ctx0" brushRef="#br0" timeOffset="48523.8">8347 3531 1192 0,'0'0'0'0,"0"0"0"0,0 0 0 0,0 0 53 0,19 7 0 16,-12-3 0-16,-7-4 0 0,-7 3-36 0,2-3 1 15,5 0-1-15,-11 0 1 0,11 0 91 0,-14 5 1 16,4-1 0-16,-1 7 0 0,0-3-94 0,4-1-1 16,-3 0 1-16,8 9 1 15,6-5 70-15,1-1 2 0,5-1 0 0,-3 2-1 0,4 3-71 0,10-4 1 0,0-6 0 16,6 3 0-16,-2 0 41 0,-4-4 2 0,2-3-1 16,-2 7 0-16,-4-3-43 15,1-1 1-15,-4-6 0 0,-1 6 0 0,1-3 1 16,-4-3 1-16,-3-1-1 0,-7 4 1 0,7 0-10 0,-7 0 2 0,0 0-1 15</inkml:trace>
  <inkml:trace contextRef="#ctx0" brushRef="#br0" timeOffset="48704.5">8243 3464 1934 0,'0'0'0'0,"0"0"0"0,0 0 0 0,28-5 50 15,-16 1-1-15,2 1 0 0,-3-4 2 16,-1 0-34-16,5 2-1 0,2-6 1 0,-1 7 0 0,-2-3 58 16,0 4 0-16,0-6 1 0,1 6 0 0,-1 3-58 15,0 0 0-15,5 0 0 16</inkml:trace>
  <inkml:trace contextRef="#ctx0" brushRef="#br0" timeOffset="49174.7">8717 3524 2072 0,'0'0'0'0,"0"0"0"15,0 0 0-15,0 0 68 16,0 0-1-16,0 0 0 0,-28 11 2 0,14-8-51 16,-4-3 0-16,-3 4 0 0,3 1-1 0,6 2 61 0,1 0 0 0,1-3 0 15,3 8 0-15,3-2-60 0,4-1 0 0,0 2 0 16,4-1 0-16,3 3 23 0,0-3-1 0,0-3 0 15,7 6 1-15,2-5-25 0,2-1-1 16,-1-3 1-16,4-1 0 16,-1 4-3-16,1-7 2 0,-7-3-1 0,-3 3 1 0,3-4-7 0,0 1 1 0,-2-8 0 15,-1 4 0-15,-1-2 0 16,1 1 0-16,-4-3 0 16,4 6 1-16,-4-2-5 0,0 0 2 0,-4 0-1 0,-3 7 0 0,0 0 6 15,0 0-1-15,7-4 0 0,-7 4 1 16,4 18-5-16,-2-9 1 0,1 6-1 0,1 26 1 15,-1-4 3-15,-1 5 0 0,-2-5 0 0,-5 12 0 0,-2-10-4 0,1 1 1 0,-4-1-1 16,-4 9 1-16,-1-3 4 0,5 5 0 0,3-10 1 16,-4 6-1-16,1-11-4 0,-3 2 0 15,-1-9 0-15,4 6-1 0,3-6 4 16,-4-5 0-16,0-8-1 16,4 5 1-16,4-6-4 0,-1-5 0 0,4-9-1 0,-8 5 2 0,8-5 1 15,0 0 1-15,-4-9-1 0,0 0 1 0,4-10-4 0,0-2 1 0,4-2-1 16,-4-10 1-16,0-6 0 15,0 2 1-15,-4-4 0 0,8 3-1 0,0 3-2 0,3 1 1 0,1 2-1 0,6 6 1 0,-3 1-1 0,3-1 1 16,4-4 0-16,1 11-1 0,6-1-1 0,-4-1 0 16,0-2 1-16,2 6-1 0,2 3-2 0,-7 0 2 0,-4 0-1 15</inkml:trace>
  <inkml:trace contextRef="#ctx0" brushRef="#br0" timeOffset="49480.16">8841 3207 2211 0,'0'0'0'0,"0"0"0"0,0 0 0 0,17 4 74 0,-6 1 2 0,-4 0-2 15,-2 2 1-15,0 8-57 0,1-1 0 0,-3 0 0 16,4 21 0-16,0 2 46 0,4-2 0 0,-7 2 0 0,6 0 1 16,1-2-47-16,-4-1 0 0,-4-5 0 0,-1 7-1 15,2-1 17-15,1-11 1 0,0 3 0 0,9-3-1 16,4-2-19-16,-8-5 0 0,-6-1-1 0,0-5 2 0,6-4-7 15,-3-4 1-15,-7-3-1 0,23-7 1 16,2 4-4-16,-4-8 0 0,-2 0 1 16,6-3 0-16,-4 0 0 15,-3-2 1-15,-8-5-1 0,1 11 1 0,3-8-3 0,2 4 0 0,-2 5 1 0,-3 9 0 0,-1 0 0 16,-3 0 1 0,-7 0 0-16,11 16 1 0,-8 0-4 0,-1 0 2 15,-2 1-2-15,0 1 2 0,0 0 1 0,2 1 0 0,2-5 0 0,-1 0 1 0,-1 0-4 16,1-5 2-16,1-4-1 0,-1 6 0 15,1-4 1-15,-4-7-1 0,7 12 1 0</inkml:trace>
  <inkml:trace contextRef="#ctx0" brushRef="#br0" timeOffset="49773.24">9583 2880 2274 0,'0'0'0'0,"0"0"0"15,0 0 0-15,18 4 56 16,-8-1 2-16,-10-3-1 0,7 20 0 0,-7-3-40 0,0-1 1 0,-3 3-1 16,3 15 1-16,3-1 51 0,-3 1 2 0,0 11 0 15,4 6-1-15,0 0-52 0,-1 2 0 0,1-4 0 16,6 4 0-16,3-7 17 0,-6-6 0 0,-4-1-1 16,4 9 1-16,7-4-20 15,-3-2-1-15,-1-5 1 0,-4 5 1 0,-1-7 1 16,-1-5 0-16,-1-5 1 0,-6-1 0 0,-3 3-8 0,1-10 1 0,-2-6-1 15,0 1 0-15,0-3 3 0,-4-2 2 0,1-3-1 0,-4-1 1 16,1-3-7-16,1-3 1 16,-1-1 0-16</inkml:trace>
  <inkml:trace contextRef="#ctx0" brushRef="#br0" timeOffset="49986.58">9384 3498 2337 0,'0'0'0'0,"23"-4"0"0,26 4 0 0,6-3 74 0,-6-1 1 16,-1-1 0-16,0 1 1 0,-6 4-58 15,-2-7 0-15,-4 4 0 0,-3-1-1 0,-5 1 67 0,-3 1 0 16,-4-5-1-16,-1 3 1 0,-3 1-67 0,-6-1 1 0,0 1 0 16,-4 1 0-16,-7 2 16 0,0 0 2 0,0 0 0 15,0 0 0-15,0 0-21 0,0 0-1 0,-7 4 1 16</inkml:trace>
  <inkml:trace contextRef="#ctx0" brushRef="#br0" timeOffset="50969.58">10578 3443 2211 0,'0'0'0'0,"0"0"0"0,-18 18 0 0,10-4 71 0,-3 2 1 0,-7-4 0 16,4 9-1-16,4-3-53 0,1-3 0 0,2 1 0 15,3 7 0-15,6-2 52 0,3-1-1 0,4-6 1 16,9 7 0-16,-1-7-52 0,5-4 0 0,-1 1-1 16,2-6 1-16,5 1 22 0,2-5 0 15,2-1-1-15,-1 0 2 0,-6-1-25 0,2-5-1 0,-6 1 1 16,0-2 0-16,0 0-5 0,-2-4 1 0,-1-3 1 16,0 4-1-16,-8-4-5 0,1 0 0 15,-4 1 1-15,2 6 0 0,-9 7-3 0,7-10 0 0,-4 3 0 16,-3 7 0-16,0 0-1 0,4-7 0 0,-4 7 0 0,0 0 0 0,0 0-1 15,0-7 2-15,0 7-2 16,0 0 2-16,10-2-3 0,-10 2 1 0,8-4 1 0,-1-1-1 16,7-2 2-16,-2 0-1 0,2-2 1 0,0-1-1 15,-7-1-1-15,0-5 1 16,0 2-1-16,-3-5 1 0,-4 3 3 0,3-3 2 16,-3-3-1-16,4 3 1 0,-4 2-3 0,4 4-1 15,-4 1 1-15,-4 1 1 16,4 4 0-16,0 7 0 0,0 0 1 0,0 7 0 0,0 4-3 15,0 3 0-15,0 0 1 0,0 23-1 0,0-4 3 16,0 6 0 0,-4 5 0-16,1 5 0 0,-4 4-3 0,-4 0 1 0,1-6 0 0,3 6-1 15,1-5 5-15,3-6 0 16,-1 2 1-16,3-2 0 0,2 6-4 16,1-6-1-16,0 0 1 0,1-5 0 0,3 2 3 15,-3-11 1-15,1-5-1 0,-1 1 1 16,1-3-4-16,3-5 0 0,0-5 0 0,-4-2 0 0,-3-9 5 0,0 0 0 0,0 0 0 0,0 0 1 15,7-7-7-15,-7-2 2 0,0-4 0 0,0-15 0 0,0-5 3 16,0-6 2 0,-3-8-2-16,3 3 1 0,-4-2-5 0,1-10 1 0,-4-4 0 15,7-3-1-15,0-6 4 0,-4 0-1 0,1 8 0 16,-1 3 0-16,4-4-3 0,-7-1-1 0,4-4 1 16,-1 5 0-16,2 1-4 0,2 8 0 0,6 2 1 0,1 9 0 0,0 5-1 15,0 3 0-15,-4 1-1 16,4 10 2-16,8 4-1 0,-3 1 0 0,6 2 1 15,-1 9 0-15,-3 4-2 16,4 3 2-16,0 3-1 0,4 11 1 0,3 2-3 0,-7-5 1 16,-4 3 0-16,4 12 0 0,-3-6-1 0,0-3 2 0,-8 4-2 0,3 9 1 0,-6-2-2 15,-1 1 1 1,-3-7 0-16,0 7 0 0,-3-5-1 16,-1 1 2-16,1-8-1 0,-1 6 0 0,-3-2 0 0,-4-5 0 0,1 0 0 0,-1 2 0 0,3 1-1 0,-3-5 1 0,-7 2 1 15</inkml:trace>
  <inkml:trace contextRef="#ctx0" brushRef="#br0" timeOffset="51158.94">11090 3728 2563 0,'0'0'0'0,"21"-5"0"16,-4 7 0-16,3-1 77 0,-1-2 2 0,4-3-1 0,-9 4 1 0,4 0-61 0,-4-2 0 15,2-1 0-15,1 3-1 0,-2-4 62 0,-5 3 1 0,4-3-1 16,-1-3 1-16,4 3-62 0,1-3 0 0,-4-3 0 15,0 6 0-15,-3-3 13 16,-1-1 1-16,-3 0-1 0</inkml:trace>
  <inkml:trace contextRef="#ctx0" brushRef="#br0" timeOffset="51889.19">12303 3350 1569 0,'0'0'0'0,"0"0"0"0,4-21 0 0,-1 8 103 0,1 3 0 0,-1-2 0 0,1 3 0 0,-1-2-87 15,1 1 1-15,-8 3 0 16,8 0 0-16,-4 7 50 0,5-4 1 0,-5 4 1 0,0 0-1 0,0 11-50 0,-3 3 0 15,1 0 0-15,-9 17 0 0,4 10 21 0,-3-2 1 16,3-2-1 0,-4 12 1-16,2 4-24 0,4-4 0 0,-2 4-1 0,-2 3 1 0,4-2-1 0,3-10-1 15,2-1 1 1,0 1-1-16,0-2-6 0,2-5 1 0,3-2 0 16,-3 2 0-1,3-7 6-15,2 2 1 0,-3-8-1 0,-1-1 1 16,2-5-7-1,-1-1 0 1,-4-6 0-16,0-4 0 0,0-7 3 0,0 0 1 0,0 0-1 0</inkml:trace>
  <inkml:trace contextRef="#ctx0" brushRef="#br0" timeOffset="52100.94">12285 3418 1658 0,'0'0'0'0,"0"0"0"0,25-7 0 0,-7 7 70 0,-2-3 0 0,1-1 0 0,1 4 1 0,3 0-53 16,6 0 0-16,4 0 0 0,1 4-1 0,-5-1 32 0,1 4 0 15,-7 1-1-15,0 2 2 0,-3 2-33 0,-2-5-1 0,-6 2 1 0,-3 9 0 16,0-2 7-16,-7-6-1 0,-3 3 1 16,-4 4-1-16,-4-5-11 0,-1 3 0 0,-4-3 0 0,-3 7 1 15,-6-5-8-15,-3-3 2 0,-2-2-1 16,5 1 0-16,4 1-1 16,-2-1-1-16,2-3 1 0,3 4-1 0,0-1 4 15,6-3 0-15,3 0 0 16,6 1 0-16,6-3-3 0,-3-5 1 0,18 3-1 0</inkml:trace>
  <inkml:trace contextRef="#ctx0" brushRef="#br0" timeOffset="52409.41">12517 3726 1407 0,'0'0'0'0,"0"0"0"0,31 0 0 0,1 4 57 0,-7-4 0 15,-2-4 0-15,1 3 2 0,-6-3-42 0,1-1 1 16,3 0 0-16,2-3-1 16,-4 1 58-16,-1-3 0 0,0-4-1 0,-1 2 1 0,-7-4-57 0,-1 0 0 15,1-2 0-15,1 4 0 0,-1-2 33 0,-1-3 1 16,-3 3 0-16,-3 2-1 0,-4 0-34 0,0-2 0 15,-4 2 0-15,4 2 1 0,-7 5 9 0,0 0 1 16,7 7 0-16,-8-9 0 0,8 9-16 0,-15 0 2 0,1 0-1 31,0 12 1-31,-3-1 10 0,2 1 1 0,3 2 0 0,2 9 0 0,2 0-12 0,1-2-1 0,0 4 0 16,7 6 1-16,0-6 8 16,7 1 2-16,-1-1-1 15,10-4 0-15,6 5-10 0,0-8-1 0,4-4 0 16,2 2 1-16,1-4 11 0,-5-5 1 0,3 0-2 0,-3 2 2 0,-2-5-13 0,-3-1 1 0,2-6-1 15,0-1 2-15,-3-5 8 0,-4 2 0 16,-2-7 1 0,1 4 0-16,-4-8-11 0,-2-3 0 0,0-4 1 0</inkml:trace>
  <inkml:trace contextRef="#ctx0" brushRef="#br0" timeOffset="52725.25">13070 3418 2048 0,'0'0'0'0,"0"0"0"16,18-3 0-16,-6 6 62 0,3-3 1 0,-1-3 0 0,3 6 1 0,1-3-46 15,1 4 0-15,2 0 0 0,8 3 0 0,-8 0 60 16,-2 5 2-16,6-3 0 16,-4 12-1-16,0-5-61 0,-3-2 0 0,-2 2 0 0,-6 10 0 0,-3 0 21 0,1-3 2 15,-1 2-1-15,-4 5 1 0,-6-2-26 16,-4-3 1-16,-1-6 0 0,1 5 0 0,-3-6-3 0,-1-4 2 16,-1-3-1-16,1 3 1 0,4-7-7 0,7-7 1 15,-7 9 0-15,7-9 0 16,0 0-4-16,-10-6 2 0,10 6-1 0,0-10 0 0,0-1-1 0,0 1-1 0,0-4 1 15,0-11-1-15,0-10 1 0,10 5 0 0,4-9 1 16,0 13 0 0,1-2-3-1,0-8 1-15,3 7 0 0,-4 2 0 0,-2 4 2 0,3 4 1 0,-1-4-1 0,0 5 1 0,-4 8-2 16,1-6-1 0,0 6 1-16,-1 6 0 0,3 2 1 0,-1 1 0 15,0-1 0-15</inkml:trace>
  <inkml:trace contextRef="#ctx0" brushRef="#br0" timeOffset="52980.56">13748 3434 1721 0,'0'0'0'0,"0"0"0"0,0 0 0 16,0 0 55-16,0 0 1 15,-7 6 0-15,0-5 0 0,-4 1-39 0,0 0 1 0,-1 1-1 0,0 1 1 0,-1-1 50 16,3 1 2-16,-4-2-1 0,3 5 1 0,4 3-52 16,2 3 0-16,0-6 0 0,1 3 0 15,6 3 19-15,3-3 0 0,6 1 0 0,6 4 0 0,1 1-22 16,1-3 0-16,-1 1 0 0,-4 7 1 15,0-5-3-15,0-1 2 0,0 1-1 0,-5 2 1 16,-2-4-7-16,-1-3 1 0,-3-3 0 0,-5 5 0 0,-1 2 1 0,-2-4 0 16,-1-4 0-1,3 0 1-15,-6 0-4 0,-5-3 0 0,-4-4-1 0,-7 3 2 0,2-3 10 16,2-3 0-16,4-1 0 0,-4 1 1 16,6-1-9-1,5-3 0-15,1 0 0 0,2 0 2 0,7 0 7 0,0 7 0 0,11-14 0 0</inkml:trace>
  <inkml:trace contextRef="#ctx0" brushRef="#br0" timeOffset="53537.12">14007 3554 1758 0,'0'0'0'0,"0"0"0"0,-11 19 0 0,1-6 68 0,-1 1 2 0,-1 0 0 16,0 5-1-16,-3 4-51 0,3-4 0 0,2-1 0 15,3 1 0-15,-4 4 49 0,4-4 2 0,7-4-2 16,-4 2 2-16,4-6-51 0,4 3-1 0,6-7 1 15,5 5 0-15,-1-1 19 0,-6-8 2 0,3 1-2 16,1-1 1-16,4-3-24 0,-2-3 2 0,1-4 0 16,-5 0-1-16,-1-6 1 15,2 3 0-15,-1-4 0 0,1 0 0 0,-4-4-7 0,3-7 0 0,-3-4 0 0,4 4 1 32,0-3-1-32,-3-2 2 0,-1 2-1 15,0 1 0-15,1 4-5 0,-1 4 2 0,3-2 0 0,1 9 0 0,-1 1 6 16,1-1 0-16,-2 5 1 0,1 0-1 0,-3 7-5 15,-7 0 0-15,9-2 0 0,-9 2 1 0,5 12 6 0,3-5-1 16,2 6 1 0,8 8 0-16,-1 2-6 0,-6-8 0 0,0 8 0 0,-6 4 0 0,-3-3 10 15,-1-4 0-15,1 1 1 0,0 0 0 0,-2-4-10 16,3-4 1-16,1-4-1 16,3 1 1-16,-3 2 6 0,-1-5 0 15,-3-7 0-15,7 4 0 0,-7-4-8 0,0 0 1 0,0 0 0 0,7-4 0 0,4-3 8 0,-2-5 1 0,1 0 0 0,3-4 0 16,2-12-9-16,0 0 0 15,-5 1 1-15,1 6 0 0,3-5 4 16,2 3 2-16,1 4 0 0,-3 5 0 0,1-1-8 0,-1 7 1 16,-7-3-1-16,5 11 1 0,2 0 4 0,0 4-1 15,-3-1 0-15,-1 11 2 0,-3 2-7 16,-3 2 1-16,1-3-1 16,-1 17 1-16,-2 0 3 0,-2-4 0 15,-4 5 1-15,-3-4 0 16,0 0-5-16,0-4 0 15,0-4 0-15,-7 0 0 0,1 2 9 0,5-9-1 0,-3 0 1 0,0 6 1 16,3-8-9-16,1-1 1 0,-1-3 0 0</inkml:trace>
  <inkml:trace contextRef="#ctx1" brushRef="#br0" timeOffset="26489.5">12484 2403 0,'0'0'0,"0"0"0,0 0 15,-19-18 1,-19-1-1,-18 10-15,-20-1 16,11 20-16,-1 18 16,19 0-1,19 19 1,9 0-16,9-10 0,20 1 16,-1-20-1,1 1-15,18-19 16,0 0-1,0-19 1,19-9-16,-9 0 16,-1 0-16,-8 19 15,18 9 1,0 18-16,19 11 16,9 17-1,-9 1-15,0 19 16,18 0-16,-46-38 31</inkml:trace>
  <inkml:trace contextRef="#ctx1" brushRef="#br0" timeOffset="27014.55">13227 1775 0,'0'0'0,"0"0"0,9 19 16,1 27-16,8 30 15,11 8 1,8 10-16,-18 0 31,-9-19-31,-10-19 0,0 0 16,0-18-16,-10-10 15,10-9 17,0-10-32,-19-9 15,-18-9-15,-48-10 0,-47-9 16,19 9-1,29 19-15,18 19 16,19 18 0,19 10-16,9 19 31,9 0-31,20-10 0,18 0 16,19 0-1,19-18 1,19 0-16,9-20 0,0-18 15,-47 0 1</inkml:trace>
  <inkml:trace contextRef="#ctx1" brushRef="#br0" timeOffset="27365.77">13772 2225 0,'0'0'0,"0"0"0,0 0 16,0 10-16,0 27 15,10 19-15,-1 10 16,19 9 0,1 0 15,8-9-31,1-19 0,-10-19 0,-9-9 15,9-19 1,-9 0 0,9-19-16,-9 0 0,0 10 15,-10-1 1,1 1 0,-1 9-16,1 9 15,18 20-15,9 8 16,1 1 15,-19-20-31</inkml:trace>
  <inkml:trace contextRef="#ctx1" brushRef="#br0" timeOffset="27613.12">14384 1794 0,'0'0'0,"0"0"16,0 9-16,9 28 16,1 29-1,-1 28-15,1 37 16,8 10-16,-8-10 16,9 1-1,9-29-15,0-19 16,-9-46-1</inkml:trace>
  <inkml:trace contextRef="#ctx1" brushRef="#br0" timeOffset="27821.78">14807 1765 0,'0'0'0,"0"0"16,0 0-16,10 10 31,-1 27-31,0 29 0,10 28 16,0 18 15,0 10-31,-10 0 0,-9-18 16,-9-1-1,0-66 1</inkml:trace>
  <inkml:trace contextRef="#ctx1" brushRef="#br0" timeOffset="28228.48">14676 2347 0,'0'0'0,"9"0"15,19-9 1,10-1-16,18-8 16,29-1-16,9-9 46,0 0-46,-9-10 0,-10 10 0,-19 0 16,-18 0 0,-19 9-16,-19 9 15,0 10-15,0 0 16,-19 10-16,0 9 16,10 18-1,-1 19-15,20 19 16,9 10-1,9-1 1,19 20-16,-9-11 16,-20-18-16,-18-9 15,-9-10-15,-19 1 16,-38-1 0,-19-18-1,-18-10-15,-1-38 16,48 1-16</inkml:trace>
  <inkml:trace contextRef="#ctx1" brushRef="#br0" timeOffset="28444.38">15550 1784 0,'0'0'0,"10"0"15,18 10-15,10 18 16,28 28 0,-1 38-16,-18 37 15,-18 47-15,-48 10 16,-38 9 0,-74 19-1,-86 84-15</inkml:trace>
  <inkml:trace contextRef="#ctx1" brushRef="#br0" timeOffset="28729.67">11740 2056 0,'0'19'0,"0"75"0,57 140 15,169 95 1,84-10-1</inkml:trace>
  <inkml:trace contextRef="#ctx1" brushRef="#br0" timeOffset="29714.69">5607 4805 0,'28'0'0,"104"-18"0,112-1 16,67-19-1,46 10-15,67-9 16,65 18 0,56 19-16,76-10 0,57 20 15,8 9 17,-27-10-17,9 0-15,-28-9 0,-38 0 0,-38-18 16,-56-1-1,-56 9 1,-86 1-16,-64-10 16,-67 10-16,-57 0 15,-65-1 1,-47 1-16,-28 9 16,-19 0-1,-19 0 1,-10 0-16,1 0 0</inkml:trace>
  <inkml:trace contextRef="#ctx1" brushRef="#br0" timeOffset="30253.27">4798 4787 0,'0'0'0,"0"0"0,0 0 0,0 0 15,19 0 1,103-19 0,170 0-1,150 19-15,94 0 0,66 9 16,85 10 0,9-19-1,28 0-15,48 0 0,-29-19 16,19 10-1,-47 9 1,-10 19-16,-37 0 16,-47-1-1,-85 1-15,-103-19 0,-66 0 16,-104-9 15,-84 9-31,-57 0 0,-46 0 16,-29-10-16,-10 1 15,-18 9 1,-9 0 0</inkml:trace>
  <inkml:trace contextRef="#ctx1" brushRef="#br0" timeOffset="34441.72">16519 4224 0,'0'0'0,"0"0"0,0-19 16,-9 0 0,0 0-1,-1 10-15,10 0 16,0-1-1,10 10-15,18-9 0,56-10 16,76 0 0,57 10 15,18-10-31,-19 10 16,-18 9-16,-10 0 15,-28-10-15,-28 1 0,-29 9 16,-18 0-1,-38-9 1,-10 9 0,-18-10-16,0 10 15,0-9-15,-19 9 0,0 0 16,0 0 0</inkml:trace>
  <inkml:trace contextRef="#ctx1" brushRef="#br0" timeOffset="34959.51">18420 3661 0,'0'0'0,"0"0"0,9 0 16,1-10-1,-1 1-15,0 18 16,1 10-1,-1 19-15,19 37 16,-9 28-16,0 0 31,0-9-31,0-19 16,-1-19-16,-8-18 16,-10-10-1,0-9-15,0-10 16,0-9-16,0 0 31,9-19-31,1-46 0,-10 65 16,18-113-1,11-9 1,-10 38-16,-1 46 16,11 19-16,-1 10 15,0 9 1,19 9-16,-9 10 15,-1 9 1,1 0 0,-19 1-16,0 8 15,-19 1-15,-38 27 16,-94 38 0,-84 29-16,-113 46 15</inkml:trace>
  <inkml:trace contextRef="#ctx1" brushRef="#br0" timeOffset="39917.48">11505 2535 0,'0'0'0,"0"-10"0,94-271 31,-84 272-31,-1-10 0,1-19 32,-1 1-32,0-1 0,1 10 15,-1 0 1,1 0 0,18-10-16,9 1 0,29-29 15,28 0 1,19 1-16,38-10 15,28-10 1,9 19-16,9 10 16,20 0-1,8 9 1,11 9-16,18 10 0,9 10 16,-18 8-1,-10 10-15,-28 0 16,-29 0-1,-8 10 1,-29-1-16,-19 10 16,-9-10-16,9 19 15,-9 0 1,-19 1-16,-9 8 16,-19 1-1,-10 8 1,1 11-16,-20 8 15,-8 11 1,-11 17-16,-8 20 16,-20 0-16,-18 8 15,-19 11 1,-28 9 0,-29-1-16,-37 1 15,-28 0-15,-29-10 16,-27-28-1,-48 1-15,-28-11 16,-28-27 0,9-19-1,0-28 1,19-1-16,37-18 16,29-28-16,9-19 0,29-9 15,9-10 16,9-18-15,19-10 0,10-28-16,46-28 0,38 0 0,57-19 15,122-28 1,150-75-16</inkml:trace>
  <inkml:trace contextRef="#ctx1" brushRef="#br0" timeOffset="87249.92">19041 2047 0,'0'0'0,"0"0"15,0 0 1,0 0-16,0 9 16,9 29-16,0 37 15,10 28 1,0 0-1,0 19-15,0 0 16,-1 19 0,1 9-16,0 28 15,-19 29-15,0 9 16,0-1 0,-19 29-1,10 0-15,-1 10 0,1 18 31,18 0-31,1 19 0,9 9 16,0-19 0,-1 20-16,1-20 15,0 19 1,-10 10-16,-9 9 16,10 19-16,-1 9 31,1 0-31,-1 9 0,0 10 15,-9-18 1,10-1 0,-10-10-1,0 1-15,-10-19 0,1-28 16,0-9-16,-10-29 31,0-28-31,0-19 0,0-18 16,10-19-1,9-10 1,9-27-16,1-38 31,-1-10-31,1-18 16,8-10-16,11 0 0,-1-18 16,0-1-16,19 1 15,0-1 1,47-18-16,-28-9 15</inkml:trace>
  <inkml:trace contextRef="#ctx1" brushRef="#br0" timeOffset="88010.78">19050 1906 0,'0'0'0,"0"0"15,0 0 1,0 0-16,0 0 15,9 0-15,10-9 16,28-1 0,66 1-16,47 9 47,19 0-32,9 0-15,-38-9 0,-18 9 16,-75 0-16</inkml:trace>
  <inkml:trace contextRef="#ctx1" brushRef="#br0" timeOffset="88473.57">20471 1662 0,'0'0'0,"0"0"16,0 0 0,0 0-1,0 0-15,0 0 16,0 19-16,-10 19 16,20 27-1,-1 10 1,0-9-16,-9-10 0,0-18 47,0-19-47,0-1 0,0-18 0,-9 0 0,-10-28 15,-9-19 17,0-18-17,18-1-15,1 10 31,18 27-15,1 20-16,-1 0 0,0 18 16,1 29-1,-10 18 1,-38 47-16,10-47 16</inkml:trace>
  <inkml:trace contextRef="#ctx1" brushRef="#br0" timeOffset="89217.49">19116 3886 0,'0'0'0,"0"0"0,9 0 0,10 0 16,56 0-16,38-10 31,19 10 47,-10 10-78,19-1 16,-18-9-1,-29 10-15,-19-10 0,0-10 0,-9 1 0,-9-1 0,-1 1 16,-37 9-16</inkml:trace>
  <inkml:trace contextRef="#ctx1" brushRef="#br0" timeOffset="89620.93">20546 3867 0,'0'0'0,"0"0"0,0 0 32,0 0-32,0 0 0,0 0 15,0 9 1,0 1-16,0-1 15,0 10-15,0 0 16,0 0 0,0-19-16,0 0 31,0 0-31,0 0 16,0-10-16,-19-18 15,0-19 1,10-9-16,-1-10 0,20 19 15,-1 0 1,10 19 0,0 19-1,9 9-15,0 9 0,-9 19 16,0 29 0,-29 27 15,1-28-31</inkml:trace>
  <inkml:trace contextRef="#ctx1" brushRef="#br0" timeOffset="90075.8">19059 5941 0,'0'0'0,"0"0"0,0 0 0,-9 0 15,0 0-15,-1 0 32,10 0-32,0 0 0,10 0 15,37 9-15,47-9 32,56 0-32,20-9 15,8 9-15,-8-10 16,-20 10 15,-18-9-31,-10-1 0,-28 1 16,-28 0-1,-38-1 1</inkml:trace>
  <inkml:trace contextRef="#ctx1" brushRef="#br0" timeOffset="90437.41">20527 5659 0,'0'0'0,"0"0"16,0 0-16,0 0 15,0 0-15,0 0 16,0 10 0,0 18-16,0 0 15,0 9 1,0 1-16,-9-19 31,-1-1-31,-9 1 0,1-19 16,-1 0-1,-10-28-15,1-10 32,19-8-32,18 17 0,1 1 15,18 19 1,0 0-1,19 18-15,-9 19 0,-1 28 16,-27 19-16,-10-28 16</inkml:trace>
  <inkml:trace contextRef="#ctx1" brushRef="#br0" timeOffset="90852.18">18787 7817 0,'0'0'0,"0"0"16,18 0-16,67-19 31,94-18-31,65-10 16,10 0-16,-18 19 0,-20 18 31,-28 1-31,-47 0 16,-47-1-1,-28 1-15,-28 0 16,-10-1 0,-19 1-1</inkml:trace>
  <inkml:trace contextRef="#ctx1" brushRef="#br0" timeOffset="91185.39">20583 7479 0,'0'0'0,"0"0"0,0 0 31,0 10-31,0-1 0,0 19 16,0 10 0,0 9-16,0 0 15,0-1 1,0-8-16,-9-19 31,0 0-31,-1-19 0,10 0 16,-9-19-1,-1-9-15,20-29 16,9-18-16,9 10 31,0 18-31,10 28 31,9 19-31,0 19 16,-10 28-16,-8 28 0,-29 37 16,-19-55-1</inkml:trace>
  <inkml:trace contextRef="#ctx1" brushRef="#br0" timeOffset="91560.22">18928 9975 0,'0'0'0,"9"0"0,10 0 0,28 0 16,66-9-16,56-1 47,38 1-47,19 9 0,-10 9 0,-9-9 0,-19-9 15,113-10 1</inkml:trace>
  <inkml:trace contextRef="#ctx1" brushRef="#br0" timeOffset="91990.37">20762 9703 0,'0'0'0,"0"0"16,0 9-16,0 10 15,0 28 1,10 19-1,-10-10 1,9 10-16,-9-10 16,0-19-16,0 1 0,-9-19 31,-1-10-15,1-9-16,-10-9 31,0-29-16,-9-18-15,9 0 16,10 9 0,18 19-1,0 18-15,10 1 16,19 28-16,9 27 16,0 20-1,-19 28-15,-47 28 16,1-66-16</inkml:trace>
  <inkml:trace contextRef="#ctx1" brushRef="#br0" timeOffset="92434.24">19229 12696 0,'0'0'0,"0"0"0,0 0 16,0 0 15,9 0-31,19-19 0,66-18 16,85-1 46,47 10-62,-10 9 0,-18 0 0,-29 1 0,-46-1 0,-20 0 16,-37 0 31,-38 10-32</inkml:trace>
  <inkml:trace contextRef="#ctx1" brushRef="#br0" timeOffset="92744.06">20706 12255 0,'0'0'0,"0"0"0,0 0 0,0 9 0,0 10 31,0 9-31,0 19 0,0 9 16,-10 1 0,10-20-16,0 1 15,0-1 17,0-18-32,0-19 15,0 0 1,0-9-16,-9-19 0,-1-29 0,10 10 15,0 19 1,10 19-16,-1-1 16,20 29-1,18 28-15,9 47 16,-9 19 0,-38 9-1,-9-57 1</inkml:trace>
  <inkml:trace contextRef="#ctx1" brushRef="#br0" timeOffset="93271.7">19342 13052 0,'0'0'0,"0"0"0,0 0 31,0 0-31,0 0 16,9 19-16,10 38 16,18 64-1,29 77 126,0 17-125,-19 10-16,-47-225 0,38 207 0,-19-19 0,-10-20 0,0 1 0,1-28 0,9-28 15,9-20-15,0-8 0,19-19 0,10-10 0,8 0 0,20-18 16,-10-10-16,1-19 0,-1 1 15,0-1-15,0-9 0,1 0 16,-1 0-16,-47-9 16</inkml:trace>
  <inkml:trace contextRef="#ctx1" brushRef="#br0" timeOffset="93459.9">20743 15079 0,'0'0'0,"0"0"0,0 0 0,0 0 15,0 0 1,10-9 0,-1-1-16,-9 1 15</inkml:trace>
  <inkml:trace contextRef="#ctx1" brushRef="#br0" timeOffset="94120.22">20583 15013 0,'0'0'0,"0"0"0,0 10 0,0 27 16,10 38 0,-1 19-16,1 0 31,-1 0-16,0-10-15,-9-18 16,0-29-16,0-18 16,0-9-16,0-10 15,0 0-15,-9-29 32,0-17-32,-1-20 0,10 0 15,10 19-15,-1 19 16,10 9 15,18 10-31,20 9 16,28 9-16,-10 10 15,-19 0-15,-18-10 0,-19 1 47,-29 8-31,-93 39-16,-123 46 15,-141 47-15</inkml:trace>
  <inkml:trace contextRef="#ctx1" brushRef="#br0" timeOffset="95639.26">21449 1268 0,'0'0'0,"0"10"0,9 8 15,1 39-15,-1 36 16,-9 29-16,0 19 47,10-10-47,-1-18 0,-9-113 0,9 103 15,1-9-15,-1-28 0,1-19 16,-10-10 15,0-9-31,0-9 0,0-9 16,0-10-16,0 0 15,0 0-15</inkml:trace>
  <inkml:trace contextRef="#ctx1" brushRef="#br0" timeOffset="95969.47">21618 1615 0,'0'0'0,"0"0"0,10-18 16,-1-1-1,0 0 1,1-9-16,-1 0 16,1 18-16,18 1 15,10 18 1,9 19-16,9 19 16,0 10 15,-18 18-31,-10-10 0,-9 10 15,-19 1-15,-19-1 16,-18 0-16,-39 9 31,-36 1-15,-11-20-16,1-27 0,56-19 16</inkml:trace>
  <inkml:trace contextRef="#ctx1" brushRef="#br0" timeOffset="96399.18">22634 2131 0,'0'0'0,"0"0"16,0 0-16,0 0 16,10 0-1,8 0 1,11-18-16,-1-1 31,0 0-31,0 0 0,-9-18 0,-19-1 16,-28-18-1,-38 9-15,-19 9 16,-9 29 47,10 28-63,8 9 0,76-28 0,-47 47 0,10 9 0,27 10 0,10 9 31,38 9-31,9-9 15,19-9-15,28-10 16,9-27 0,29-29-16,-57-10 0</inkml:trace>
  <inkml:trace contextRef="#ctx1" brushRef="#br0" timeOffset="97625.22">23105 893 0,'0'0'0,"0"0"0,0 0 32,0 9-32,-10 10 0,-9 47 0,10 37 15,18 38 16,20-1-31,-1 1 16,9 0-16,-8-29 0,-11-8 16,1-29-1,-9 0 17,-1-10-32,1-8 15,-1-10 1,0-10-16,1-18 15,-1 0-15,1-19 0,-1 0 0,10-19 16,9-37 0,19-48-16,0-64 31,0-29-31,-9 9 16,-19 10-16,-10 27 0,-9 11 15,0 46 1,-9 38-1,-1 27 1,1 11 15,9 18-31,0 18 16,-10 48-16,10 47 0,10 46 0,9 1 16,9-20-16,9 11 15,-8-11 16,-11-36-15,1-29-16,0-19 16,-10-9-1,1-19 1,-1-9 0,-9-10-1,0-9-15,10-9 0,-1-19 16,19-19-16,1-19 31,-1 10-15,9 18-1,-8 19 1,-1 10-16,0 0 0,19 18 16,0 29-16,-9-1 31,-1 10-31,1 0 0,-19-10 15,0 1-15,-1-1 0,1-18 0,0 0 0,-9-10 16,8 10-16,-8-9 47,9-1-47,-1-9 16,-8 0-1,9 0 1,-10 0-16,10 0 15,-10 0-15,1 0 0,-1 0 32,0 9-17,10 1-15,-9-1 0,-1 0 16,0-9-16,1 0 31,-1 0-15,1 0-16,-1-18 15,1 8 1,-1 1 0,0 0-16,-9-1 0,0 1 15,0 9 17,0 0-32,0 0 0,0 0 0,0 0 0,0 0 15,0 0-15,10 0 0,-1 0 0,1 0 16</inkml:trace>
  <inkml:trace contextRef="#ctx1" brushRef="#br0" timeOffset="97847.25">24196 1503 0,'0'0'0,"0"0"16,0 0-1,0 0-15,0 0 0,9 0 16,10 9 0,0 0-1</inkml:trace>
  <inkml:trace contextRef="#ctx1" brushRef="#br0" timeOffset="98976.96">21392 3051 0,'0'0'0,"0"0"15,0 19 1,0 27-16,10 39 0,18 37 15,10 9 1,-1-9-16,-8-19 31,-11-18-31,1-10 16,-19-19 0,0-18-1,0-19 1,0-10-16,0-9 15,0-9-15,-9-10 16,-1-19-16,1-9 16,18 10-1,1-1-15,18 1 16,0-1-16,19 10 0,10 0 31,9 0-15,-1 0-16,-8-1 15,-1-8-15,-9 9 16,-9 0 0,-10-1-16,-9 11 15,0-10-15,-19 9 0,0 0 32,0 10-32,0 9 15,0 9-15,-10 29 0,-8 37 16,8 37-1,1-9 1,-1 1 0,1-20-16,0-9 0,-1-19 15,10-9 1,0-28 0,0 0-16,0-19 15,0 0-15</inkml:trace>
  <inkml:trace contextRef="#ctx1" brushRef="#br0" timeOffset="99468.85">22418 3323 0,'0'0'0,"0"9"15,0 10 1,0 28-1,9 0-15,1 9 0,18 0 16,0 1 0,0-10 31,1-19-47,-1-9 0,0-1 15,0-18 1,0-18-16,1-11 0,-11-17 15,1-11-15,-19-8 0,0 18 16,0 18-16,0 20 16,0 9 15,0 19-31,10 28 0,-10 47 16,-19 18-16,0 1 31,-9-19-31,-10-1 15,-9-8-15,-9-19 0,-10-10 16,0 0 15,0-18-15,19-10-16,19-9 16,9-10-16</inkml:trace>
  <inkml:trace contextRef="#ctx1" brushRef="#br0" timeOffset="100091.85">23387 2807 0,'0'0'0,"0"0"16,0 0-16,0 9 0,9 29 15,1 27-15,8 57 32,1 29-1,0 8-31,0 1 0,-19-20 0,0-18 0,-10-28 31,1-9-15,0-29-1,-1-19-15,1-18 16,9-9 15,0-10-15,0 0-16,-19-29 0,-9-27 15,-38-47 1,-9-10 0,9 38-1,9 19 17,20 37-32,9 10 15,-1 18-15,1 19 16,0 19-16,18 0 31,1 9-31,0 1 0,18-20 16,10 1-16,9-1 15,29-18 1,27 0 0,-27-19-16</inkml:trace>
  <inkml:trace contextRef="#ctx1" brushRef="#br0" timeOffset="100760.95">21816 5331 0,'0'0'0,"9"0"0,10-19 0,28 0 16,19 0-16,9 1 31,0-1-16,-9 10 1,-28-1-16,-19 1 0,-19 9 0,9 0 16,-9 0-1,-9 0-15,-48 0 0,-74 19 16,-39 9 0,20 9-16,18 10 31,19 19-31,28-1 15,20 11 17,18-1-32,18 9 0,20-9 0,9-9 0,9-10 15,20 0-15,27-9 16,29 0 15,28-9-15,9-10-16,10-9 0,9-10 0,-75-9 15</inkml:trace>
  <inkml:trace contextRef="#ctx1" brushRef="#br0" timeOffset="101417.27">22437 5087 0,'0'0'0,"0"0"15,0 0-15,0 9 16,0 19-16,0 38 16,0 47-1,0 9 1,9 0-16,-9-10 16,0-18-16,0-19 15,0-28 16,0-10-31,0-18 16,-9-9-16,9-10 0,-19-19 16,0-28 15,0-19-15,10 10-1,-1 18 1,20 20-16,-1 8 0,29 1 15,37 18 1,19 1 0,0-1-1,-18-9-15,-20 0 0,0-19 32,-9 1-32,0-20 15,-9-18-15,0-10 31,-19-18-15,-1 9-16,-8 18 0,-10 20 16,0 27-16,0 10 0,9 19 0,1 56 31,-1 66-31,-9 37 31,0 0-31,9-27 0,1-20 16,-1-19-1,1-36 1,-1-48-16</inkml:trace>
  <inkml:trace contextRef="#ctx1" brushRef="#br0" timeOffset="101955.94">23462 5453 0,'0'0'0,"0"0"16,0 0-1,0 0-15,9 9 0,1 10 16,9 37 0,9 38-1,0 0-15,-9-10 16,0-27-16,-10-20 16,1-18 15,-10 0-31,0-19 0,0 0 15,0-38 1,0-46-16,-10-38 16,1-19-16,-1 38 15,1 46-15,9 29 32,0 10-17,0 8-15,9 20 31,29 8-15,18 39-16,10 27 0,-9 0 16,-1-8-1,-18-20 1,-1-9-16,1-10 16,-19-18-16,0 0 0,9-19 31,0-10-31,0-18 0,1-37 15,-11-48-15,-18-47 0,-18 1 16,-20-1 0,0 39-1,10 36 1,9 48-16,10 27 16</inkml:trace>
  <inkml:trace contextRef="#ctx1" brushRef="#br0" timeOffset="102794.33">21439 7254 0,'0'0'0,"10"10"0,-1 27 0,1 29 0,-1 9 16,1 0-1,-1-9 64,0-10-79,1 0 0,-10-56 0,0 38 0,0-20 15,0 1-15,0-19 0,0 0 0,0-9 0,-10-29 0,1-56 31,0-28-31,-1 19 16,20 19-16,-1 37 0,0 19 16,1 18-16,-1 20 31,19-1-31,19 19 0,0 19 16,-9-9-16,0-10 31,-1-9-16,1-1-15,-10-18 32,0 0-32,1-18 0,8-1 15,1-9-15,-19 18 16,-10 1-16,1 18 31,18 19-31,0 38 16,10 47-16,-10 18 15,0-9-15,0-9 32,-9-20-32,-10-55 0</inkml:trace>
  <inkml:trace contextRef="#ctx1" brushRef="#br0" timeOffset="103155.27">22465 7329 0,'0'0'0,"0"0"0,0 0 15,0 0-15,0 0 32,0 19-32,9 37 0,10 29 15,9 27-15,19 1 63,0-29-63,0-18 0,0-28 0,1-20 0,-11-8 0,1-10 15,-1-19 1,1-28-16,0-28 47,-20-38-47,-8 1 15,-10 9-15,-10 18 16,20 29 0,-10 28-1</inkml:trace>
  <inkml:trace contextRef="#ctx1" brushRef="#br0" timeOffset="103792.63">23678 7357 0,'0'0'0,"0"0"15,0 0 1,0 0-16,0 0 16,0 10-16,10 18 15,-1 38 17,1 37-32,-1 19 15,-9-28-15,0-10 0,0-37 16,-9-10-16,-1-8 15,1-11 17,-1-18-17,-8-28-15,-20-47 16,-9-56-16,0-29 0,19 10 16,18 56-1,10 57 1,0 9-16,10 18 0,9 20 15,28 18-15,28 28 16,9 10 15,-8 9-31,-10-19 16,-10-9-16,-18-28 16,-1 0-16,1-19 31,9-19-31,19-28 15,0-38 17,-10-27-32,-9 18 15,-9 28-15,-10 29 16,-9 9-16,-10 18 16,1 20-1,27 46 1,10 66-16,10 75 0,-20 28 15,1-9 17,0 122-32</inkml:trace>
  <inkml:trace contextRef="#ctx1" brushRef="#br0" timeOffset="108577.18">21477 9412 0,'0'0'0,"0"0"0,0-9 31,0-1-31,0 1 0,0 9 16,0 0-1,10 9-15,-1 38 16,10 38 0,0 55-16,-1 20 46,1-19-30,-19-29-16,0 1 0,10-10 0,-1-19 0,0-8 0,1-11 16,9-18 15,-10-28-31</inkml:trace>
  <inkml:trace contextRef="#ctx1" brushRef="#br0" timeOffset="109045.94">22352 9572 0,'0'0'0,"0"0"16,0 9-16,-19 10 31,-28 18-31,-19 29 0,-18 18 16,-10 1 93,9-10-109,0-19 0,19-18 0,19-20 0,0-18 16,0 0-16,10-9 0,8-10 0,11 10 15,8 0-15,1-1 0,9 10 0,9 10 0,10-1 0,19 28 16,9 10 0,19 19-1,-10 0 1,10 18-16,-10-9 0,10-9 16,9-10-1,10-9 1,-47-38-1</inkml:trace>
  <inkml:trace contextRef="#ctx1" brushRef="#br0" timeOffset="109349.66">22860 9909 0,'0'0'0,"0"0"0,0 0 15,-19 10 1,0 8-16,-18 11 15,-1-1-15,10 19 16,0 9 0,18 0-16,1 1 31,18-11-31,1-27 0,18 0 16,10-19-1,9 0 1,0-9-1,-10-10-15,1-19 16,-19-37-16,-29-37 16,-46-38-16,-29 28 15,19 56 17,10 47-32,-10 19 0,38 0 0</inkml:trace>
  <inkml:trace contextRef="#ctx1" brushRef="#br0" timeOffset="109790.05">23340 9299 0,'0'0'0,"0"0"16,9 0-1,1 10 1,-1 18-16,10 19 0,0 37 16,-19 48-1,0 27 17,0-18-17,0-10-15,9-27 0,0-29 16,1-10-1,9-8 1,-1-20 0,11-18-16,8 0 0,20-10 31,37-18-15,28-10-16,19-19 15,-18 10-15,-39 9 16,-27 1-1,-10 8-15,-28 1 16,-10-1-16</inkml:trace>
  <inkml:trace contextRef="#ctx1" brushRef="#br0" timeOffset="111383.54">21571 12217 0,'0'0'0,"0"0"16,0 0-16,0 0 16,0 0-16,0 0 15,0 10 1,0 27 15,0 57-31,0 47 0,10 18 31,-1-18-31,-9-19 16,0-28-16,0-38 16,0-18-1,0-19 1,0-19 0,0 0-16,9-19 0,1-38 15,18-55 16,0-29-31,0-28 16,1 19-16,-10 19 0,-1 28 0,1 27 31,0 30-15,0 17-16,0 1 16,9 19-1,9 9-15,20 37 16,18 38 15,10 47-31,9 29 0,-9-1 16,-10-19-16,-19-9 0,-18-19 15,0-28-15,-20-18 32,1-20-1,-19-18-31,0-19 15</inkml:trace>
  <inkml:trace contextRef="#ctx1" brushRef="#br0" timeOffset="112365.59">21270 12752 0,'0'0'0,"10"0"15,8 0-15,39-19 16,46 1-16,48-10 47,18-1-47,-9 1 16,-9 19-16,-20 18 0,10-9 15,19-9 1,-19-1-1,-9-8 1,-28-10-16,-29-1 0,-19 1 16,-18 0-16,-19-9 15,0-1 1,-19-9-16,0 0 31,0 19-15,-10 0-16,-9 0 15,1 9-15,-1 10 16,0-1 0,-9 10-16,-1 10 15,20-1-15,0 19 16,-1 19-16,20 9 31,18 29-15,0-10-1,0 0-15,1 0 0,-11-19 16,1 1-16,0-20 0,-19 1 16,0-20 15,-9 1-15,-10-9-16,0-10 0,-19 0 15,10 0-15,0 0 0,18-10 0,1 10 31,0-9-15,9-1-16,9-8 31,29-20-15,46-28-16,29-18 0,10-10 31,-11 0-15,-17 19-1,-39 19 1,-18 18 0,-20 10-16,1 10 0,-9 8 15,-10 1-15,0 9 0,0 0 0,0 0 16,0 9-16,-10 29 31,10 37-31,10 9 16,-1 10-16,10 9 0,0 0 15,-1-9-15,1 9 32,-19-18-32,-19-19 0,-18 9 15,-29-19-15,-9-19 32,-1-18-17,29-9 1</inkml:trace>
  <inkml:trace contextRef="#ctx1" brushRef="#br0" timeOffset="113251.07">24497 12715 0,'0'0'0,"0"0"16,-10-19-16,-8 10 0,-1-1 16,-9 1-1,-10-1-15,0 29 32,-9 19-32,0 18 0,10 0 15,27 1 110,1-20-109,18-9-1,1-9-15,8 0 0,11 0 0,8-19 0,20 0 16,18 0-16,0-10 0,1-9 0,-20 1 0,0-1 0,-9-9 0,-9 0 0,0-10 0,-1-18 16,-8 9-16,-11 9 15,1 10 17,-9 19-32,-10-1 15,0 10-15,9 10 16,0 9-1,1 18-15,-1 29 0,-9-10 16,0-18-16,0-1 16,0-18-1,0-19 1,0 0-16,0-10 0,-19-55 0,10-48 16,9 1-1,9 37 1,1 28-16,-1 19 0,1 18 15,-1 1 1,19 18 0,19 29-1,10 18-15,-10 0 16,-19-9-16,-9-9 0,-10-20 16,-9 1 15,0-19-31,0 0 15,10-28-15,-1-56 32,19-29-32,1 19 0,-11 19 15,1 38-15,0 18 16,9 19-16,10 19 16,37 56-1,0 47 1,-18 47-1,-38-1-15,-29-102 0</inkml:trace>
  <inkml:trace contextRef="#ctx1" brushRef="#br0" timeOffset="117531.96">21364 14610 0,'0'0'15,"0"0"-15,10 19 16,-1 18-16,29 48 15,9 37 1,9 9 15,1 10-31,-20-10 0,-9-28 0,-9-9 16,-19-19 0,-9-19-16,-1-18 15,10-19-15,0 0 16,0-10 15,0-9-31,0 0 16,10 0-16,-1 0 15,29 0 1,28 0 0,18-9-16,20 9 15,-1 0 1,-9 9-1,1 0-15,-20 10 32,0 0-32,-9 0 0,-28-19 15</inkml:trace>
  <inkml:trace contextRef="#ctx1" brushRef="#br0" timeOffset="118185.53">22352 14985 0,'0'0'0,"0"0"0,0 0 16,0 0-16,0 10 16,-9 18-1,-1 28-15,20 38 16,18 18-16,9 1 78,10-19-78,10-10 0,9-18 0,9-10 0,10-28 0,-1-18 16,10-29-16,-9-28 0,9-28 31,-19-28-31,-9-28 15,-37-1 17,-20 10-32,-9 38 0,-9 27 15,-1 20-15,10 28 0</inkml:trace>
  <inkml:trace contextRef="#ctx1" brushRef="#br0" timeOffset="119127.7">23613 14685 0,'0'0'0,"0"0"0,0 0 0,0 0 15,0 0 1,0 0 0,0 0-1,0 0-15,0 0 0,0 0 16,0 0-16,0 0 31,0 0-31,0 0 16,0 0-16,0 0 15,0 0-15,0 0 16,0 0 0,9 9-1,19 1-15,0-1 0,10 1 16,0-1 0,9 0-1,-10 10 1,1-10-16,0 1 0,-10-1 15,-9-9 1,-1 0-16,-8 0 47,-10 0-31,0 0-16,0 0 0,-10 0 0,-27 10 0,-29 8 15,-28 39 1,9 27-16,19 19 15,19 0 1,10 10 0,18-19-16,19 0 15,9-19-15,20-10 16,27-8 0,19-20-1,48-9-15,18-37 0,-19-28 16,-19-20 15,-56 20-31</inkml:trace>
  <inkml:trace contextRef="#ctx1" brushRef="#br0" timeOffset="119387.49">24309 14319 0,'0'0'0,"0"0"0,0 0 0,0 9 16,0 38-1,-10 47 1,10 56-16,10 19 16,-1 0-16,10-9 15,-10-20 1,1-27 15,-1-19-31,10-10 0,0-37 16,-10-28-16</inkml:trace>
  <inkml:trace contextRef="#ctx1" brushRef="#br0" timeOffset="119693.71">24770 14816 0,'0'0'0,"0"0"0,0 0 16,0 0 0,0 0-16,0 0 15,-19 10-15,-9 18 16,-10 28 0,-9 38-16,19 9 62,9 0-62,19-18 0,0-85 0,9 75 0,20 0 16,-29-75-16,37 56 0,10 1 0,19-20 0,9-18 15,-37-19 1</inkml:trace>
  <inkml:trace contextRef="#ctx1" brushRef="#br0" timeOffset="120113.54">25146 14835 0,'0'0'0,"0"0"0,0 0 0,0 0 0,0 9 16,0 20 0,-9 27-1,-1 57 1,1 27-16,18-8 15,-9-10-15,0-38 16,0-37-16,0-10 16,0-27-16,0-10 15,0-19 17,-9-47-17,18-56-15,19-9 0,-9 28 0,0 47 16,0 9-1,0 19-15,-10 18 16,0 20 31,10 8-47,10 29 16,18 47-1,0 19-15,9-1 16,-28-56-16</inkml:trace>
  <inkml:trace contextRef="#ctx1" brushRef="#br0" timeOffset="120749.11">25692 15135 0,'0'0'0,"0"0"31,0 0-31,0 19 0,-10 19 0,1 18 15,18 10 1,19 9-16,19-10 16,-9-18-1,-10-19-15,-9-28 47,-9-9-47,-1-29 0,0-55 0,1-29 16,-1 37-16,1 20 15,-1 8 1,0 29 0,1 0-16,-1 19 0,1-1 15,18 10 1,0 10-16,10 18 31,-1 28-15,-8 10-16,-11-10 0,1-9 15,-9-10-15,-1-18 16,0 0-16,1-19 31,9 0-15,18-9 0,10-20-16,10 1 0,-20 0 0,1 19 15,-10 9 1,10 37 15,18 10-15,10 19-16,-9-10 15,-1-9-15,-18-19 16,-10-9-16,0-19 0,0-19 16,1-18-16,8-48 15,-27-27-15,-20-10 31,-18 19-15,9 56-16</inkml:trace>
  <inkml:trace contextRef="#ctx1" brushRef="#br0" timeOffset="144566.95">24845 2028 0,'0'0'0,"0"0"0,9 0 15,29 0-15,18-9 16,39-1-1,8 10 1,10 10 0,9-1-16,10 1 0,18-10 15,-18 0 1,-19 0-16,-57 0 16</inkml:trace>
  <inkml:trace contextRef="#ctx1" brushRef="#br0" timeOffset="144975.57">26247 1850 0,'0'0'0,"0"0"16,0 0-16,0 0 16,-10 9-16,1 1 15,-1 8 1,1 20-16,0 18 15,9 1 1,0-20-16,0 1 16,0-20-1,0-8-15,0-10 16,0 0 0,-10-10-16,-9-18 15,1-37 1,8-1-1,1 19-15,9 19 16,0 9 0,9 10-16,1-1 15,-1 20-15,10 18 16,-10 9 0,-28 48-16,-93 46 31,-77 10-31,-130 46 15</inkml:trace>
  <inkml:trace contextRef="#ctx1" brushRef="#br0" timeOffset="147033.15">26679 1174 0,'0'0'0,"0"0"0,0 0 15,0 10 1,-9 18-16,0 38 31,9 18-31,0 19 0,9 10 47,0-10-47,-9-9 0,0-10 0,0-18 16,0-19-1,0-10-15,0 1 16,0-19-16,10-1 31,-1-8-31,1-1 0,-1-9 16</inkml:trace>
  <inkml:trace contextRef="#ctx1" brushRef="#br0" timeOffset="147426.76">27103 1775 0,'0'0'0,"0"-19"0,0-18 15,0-10 1,0-19-16,9 0 16,1 1-1,-1 18 1,19 19-16,19-1 15,19 11 1,9 18-16,1 9 0,-20 19 16,-18 0-1,-10 10 1,-9 9-16,-19 0 16,-19 9-1,-19 0 1,-9 1-16,0-20 15,0-18-15,0 0 16,0-19-16,19-10 16,0-9-1,9-18 1,9-29-16,10 29 16</inkml:trace>
  <inkml:trace contextRef="#ctx1" brushRef="#br0" timeOffset="147858.15">28081 1719 0,'0'0'16,"0"0"-1,0 0-15,0 0 0,0 0 16,0 0-1,0-19-15,0 0 16,0-19-16,10-8 16,-1-11-1,0 10-15,20 0 16,-1 10 0,0 9-1,0 18-15,0 1 16,1 18-16,-11 1 15,1 27-15,-9 10 16,-10 0 0,-19 0-16,-19-9 15,-18 8 1,9-17 0,0-20-16,0-9 15,0-19 1,0 0-16,18 1 15</inkml:trace>
  <inkml:trace contextRef="#ctx1" brushRef="#br0" timeOffset="148248.9">28617 1550 0,'0'0'0,"0"0"0,0 0 15,10-19 1,-1-28-16,1-9 16,8-10-1,1 28-15,0 10 16,-10 10 0,10 8-16,9 1 15,1 18 1,8 19-1,1 19-15,-19 10 0,0 8 16,-19 1 0,-19 0-1,-19-10-15,0-19 16,-9-8-16,0-11 16,0-18-1,0-18 1,10-20-16,8-28 0,29-9 15,0 38 17</inkml:trace>
  <inkml:trace contextRef="#ctx1" brushRef="#br0" timeOffset="148770.54">24299 3407 0,'0'0'0,"10"0"0,27-9 16,48 0-1,66-1 1,56 1-16,28 9 16,0 9-16,9 10 15,-27-19 1,-48 9-16,-28 1 15,-18-1 1,-29 0-16,-57 1 16</inkml:trace>
  <inkml:trace contextRef="#ctx1" brushRef="#br0" timeOffset="149126.99">26529 3473 0,'0'0'0,"0"0"16,0 0-16,0 0 15,0 0 1,0 0-16,0 0 16,0 0-1,0 9-15,0 1 16,0-10 0,0 0-1,0 0-15,0 0 0,-19-10 31,0-18-31,10-9 0,9-20 16,9 11 0,10 8-16,0 10 15,0 18 1,9 1 0,0 18-16,-9 10 15,0 9-15,-29 19 16,-18 19-1,0-38-15</inkml:trace>
  <inkml:trace contextRef="#ctx1" brushRef="#br0" timeOffset="149434.54">27216 2863 0,'0'0'0,"0"0"0,0 10 0,0 8 16,0 48 15,-19 47-31,0 18 15,0 0-15,10 1 0,-1-10 32,1-38-32,0-28 0,9 1 15,0-20 1,0-27-16</inkml:trace>
  <inkml:trace contextRef="#ctx1" brushRef="#br0" timeOffset="149783.56">27460 3529 0,'0'0'0,"0"0"16,10-9 0,-1-19-16,19-19 15,10 0-15,9 0 16,0 0-1,0 19 1,9 9-16,10 29 16,-9 8-1,-1 11-15,-18 17 0,-19-8 16,-10 9 0,-18-10-1,-20 1-15,-8-1 16,-20-18-16,10-19 31,-9-9-31,9-10 0,0-18 16,19-20-1,18 29 1</inkml:trace>
  <inkml:trace contextRef="#ctx1" brushRef="#br0" timeOffset="150152.75">28269 3304 0,'0'0'0,"0"0"16,0 0-16,10-9 16,-1-19-1,0-10-15,10 10 16,10-10-16,18 10 15,0 9 1,0 10-16,0 18 16,9 10-1,-18 9-15,-1 29 16,-18-1 0,-19-9-1,0 9-15,-19-9 0,-9-9 16,-9-1-1,-1-18-15,0-19 16,-18-9 0,18-10-16</inkml:trace>
  <inkml:trace contextRef="#ctx1" brushRef="#br0" timeOffset="150494.21">29022 3098 0,'0'0'0,"9"0"0,19-10 0,1 1 15,-1-10-15,0 10 16,0-1 0,1 20-16,18 9 15,0 9 1,-10 9-16,-8 1 15,-11-1-15,-18-9 16,-18 1 15,-11-11-31,-18-8 0,-9-10 16,-10-19-16,0-19 31,10-18-31,9 0 16,28 9-16,9 9 15,10 20-15</inkml:trace>
  <inkml:trace contextRef="#ctx1" brushRef="#br0" timeOffset="150935.92">24375 5199 0,'9'0'0,"19"-9"16,57-19-16,56 0 16,57 0-1,27-1-15,29 20 16,38 9-1,-10 19-15,-9 0 16,-28-10 0,-38-9-16,-48 0 15,-17-9 1,-30 9-16,-55-10 16</inkml:trace>
  <inkml:trace contextRef="#ctx1" brushRef="#br0" timeOffset="151663.06">27357 4955 0,'0'0'0,"0"0"16,0-9-1,0-10-15,0 1 0,0-1 16,-10 0-1,10 10-15,0-1 16,0 10 0,0 10-16,0 18 15,0 28 1,0 10 0,0 9-16,0 0 0,-9-9 15,0-10 16,-1-9-31,1-28 0,9-1 16,0-18 0,0 0-16,0 0 15,0-18 1,-10-29-16,1-19 16,-1 0-16,1 10 15,9 18 1,9 10-1,1 19-15,-1 0 0,1-1 16,9 10 0,-1 10-1,11-1-15,-11 0 16,1 19 0,9 10-1,-9 9-15,0 9 0,0 0 31,0 1-31,-10-10 0,-9-10 16,0-18-16,0 0 31,0-19-31,0 0 0,0 0 16,0 0 0,-9-10-1,-1-8-15,1-11 16,-1-8-16,1-1 15,9 1 1,0 9-16,9 0 16,1 18-16,-10 1 15</inkml:trace>
  <inkml:trace contextRef="#ctx1" brushRef="#br0" timeOffset="152279.23">27865 5134 0,'9'0'0,"1"-28"16,18-19-16,19-10 16,0 10-16,0 1 15,19 17 16,0 29-31,-1 19 0,20 19 16,-10 18-16,-18 10 31,-20-10-31,-18 0 0,-19 1 16,-19-20-16,1 1 31,-20-20-31,0-8 0,-18-10 16,9-19-1,0-28-15,9-9 16,19-19 0,10 37-16</inkml:trace>
  <inkml:trace contextRef="#ctx1" brushRef="#br0" timeOffset="152643.34">28777 5124 0,'0'0'0,"10"-28"0,-1-19 16,10-18-1,9-1-15,0 19 31,1 19-31,18 9 16,18 10-16,1 18 16,-9 19-1,-10 19-15,-10 0 0,-27 9 16,-20-9 0,-18 10-1,-38-1-15,-9-28 16,-19-9-1,9-19-15,19-19 0,1 0 16,36 0 0</inkml:trace>
  <inkml:trace contextRef="#ctx1" brushRef="#br0" timeOffset="153037.19">29718 5040 0,'0'0'0,"9"-9"0,1-20 16,-1-18 0,10 1-16,0-1 31,0 18-31,-1 11 0,11 8 15,-1 10 1,19 19-16,0 19 16,-9 27-16,-20 10 15,-27 10 1,-29 18 0,-56 0-1,-19-28 1,-18-28-16,-1-28 0,19-28 15,19-29 1,19-18-16,18-10 16,39 10-1,18-10-15,9 29 16</inkml:trace>
  <inkml:trace contextRef="#ctx1" brushRef="#br0" timeOffset="153542.23">24864 7310 0,'0'0'15,"19"0"-15,18-18 0,48-10 16,47-1-1,18 20 1,19 18 0,1 1-16,-10 18 0,-29 0 15,-65-19 1</inkml:trace>
  <inkml:trace contextRef="#ctx1" brushRef="#br0" timeOffset="153912.57">27009 6888 0,'0'0'0,"0"0"0,0 0 0,0 19 15,-10 28-15,1 47 16,-1 46 0,20 1-1,-10 9 1,0-18-16,0-20 0,0-18 15,0-19 1,-10-19-16,10-18 16,0-29-16</inkml:trace>
  <inkml:trace contextRef="#ctx1" brushRef="#br0" timeOffset="154245.35">27413 7367 0,'10'0'0,"-1"-28"0,19-38 15,19 0-15,0 10 16,10 18 0,9 20-1,-1 18-15,11 37 16,-1 19-1,-9 20-15,-29 8 16,-27 0-16,-20-9 16,-8 1-1,-20-20-15,0-19 16,-9-18-16,-9-19 31,-1-9-31,1-38 0,9-19 16,0-28-1,28 29 1</inkml:trace>
  <inkml:trace contextRef="#ctx1" brushRef="#br0" timeOffset="154652.26">28486 7367 0,'0'0'0,"0"-10"16,-10-8-1,-9-29-15,10-10 16,0 10 0,-1 1-16,10 17 15,10 1-15,-1 19 16,19-1-1,19 29-15,0 19 16,10 9 0,-20 18-16,-8 20 15,-20 9-15,-18-1 32,-29 1-32,-28-9 15,-19-20-15,-18-18 16,-10-28-16,19-19 15,28-9 1,19-19-16,19 9 16</inkml:trace>
  <inkml:trace contextRef="#ctx1" brushRef="#br0" timeOffset="155115.01">29078 7348 0,'0'0'0,"10"0"0,-1-19 16,19-18-16,19-1 15,0-9 1,0 19-1,0 0-15,10 19 32,-1-1-32,1 20 0,-1 27 15,1 10-15,-10 19 16,-19 9 0,-19 9-16,-18 10 15,-29-19-15,-9-19 16,-9-9-1,-19-28-15,-1-10 16,10-27 0,1-29-1,18-19-15,9-28 0,19-18 16,19 8 0,28 29-1,1 19-15,18 37 16,9 19-16,-18 10 15</inkml:trace>
  <inkml:trace contextRef="#ctx1" brushRef="#br0" timeOffset="155581.53">24779 9506 0,'19'0'0,"66"0"0,65-9 16,38 9-16,10 0 15,-1 0 1,-18 9-16,-10 0 16,142 1-16</inkml:trace>
  <inkml:trace contextRef="#ctx1" brushRef="#br0" timeOffset="155915.57">26745 9703 0,'0'0'0,"10"-9"0,-1-20 0,0-8 15,1-19 1,-1-1-16,-9 10 0,0 10 16,0 9-1,0 18-15,0 1 16,0 18 0,10 19-1,-1 48 1,10 45-16,0 20 0,-10-9 15,-9-10 1,0-19-16,10-19 16,-10-18-16,0-38 31</inkml:trace>
  <inkml:trace contextRef="#ctx1" brushRef="#br0" timeOffset="156265.1">27075 10144 0,'0'0'16,"9"0"-16,0-19 0,10-9 15,9-19 1,1-19-16,18 1 16,0-1-1,-10 10-15,1 9 16,0 19-16,-1 0 15,1 18-15,-10 1 16,0 18 0,0 10-16,-9 9 15,0 19 1,-19 0 0,-19 9-16,-9-18 15,-10-1 1,-18-18-16,-19-10 15,-1-27-15,11-11 16,18-8 0,18 18-16</inkml:trace>
  <inkml:trace contextRef="#ctx1" brushRef="#br0" timeOffset="156639.29">27902 9853 0,'0'0'0,"0"0"0,10-19 0,-1-18 15,19-20-15,1 1 16,8 9-1,1 0 1,9 10 0,0 18-16,9 10 0,-9 18 15,10 19 1,-10 10 0,-9 9-16,-20 9 15,-18 0-15,-18 1 16,-11-11-16,-8-27 15,-1 0-15,0-19 32,1 0-32,18-9 15</inkml:trace>
  <inkml:trace contextRef="#ctx1" brushRef="#br0" timeOffset="157044.93">28683 9844 0,'0'0'0,"10"0"0,-1-19 15,10-9 1,9-19-16,19-19 16,0 0-16,10 10 15,-20 19 1,10 9-16,0 18 15,0 20-15,10 18 32,-1 19-32,-9 9 15,-19 10 1,-18-1-16,-29 1 0,-19-10 16,-18-18-1,-19-20 1,-1-8-16,11-20 15,-1-18-15,19-19 16,0-18 0,9-1-1,29 29-15</inkml:trace>
  <inkml:trace contextRef="#ctx1" brushRef="#br0" timeOffset="157502.97">25964 12358 0,'10'0'0,"9"0"32,56-9-32,38-1 0,19 1 15,-20 0-15,11-1 16,-10 10-1,-1 10-15,-55-10 16</inkml:trace>
  <inkml:trace contextRef="#ctx1" brushRef="#br0" timeOffset="157809.82">27347 11861 0,'0'0'0,"0"0"0,0 9 16,0 19 0,-18 38-16,8 47 15,-9 27 16,10 1-31,-1 0 0,1-19 0,0-28 16,-1-29-16,1-36 31,-1-20-15</inkml:trace>
  <inkml:trace contextRef="#ctx1" brushRef="#br0" timeOffset="158145.6">27583 12414 0,'0'0'0,"9"0"16,19-9-16,0-10 0,10 1 16,0-1-16,9-19 31,0 1-31,0-1 16,9-9-16,-9 19 15,0 0-15,0 19 16,0 18 15,10 0-31,-10 19 16,-10 10-16,-18 0 31,0-1-15,-19-9-16,0-9 31,-19 0-31,-28 0 15,-9-19-15,-1-19 0,10 0 16,19 0-16</inkml:trace>
  <inkml:trace contextRef="#ctx1" brushRef="#br0" timeOffset="158543.53">28664 12311 0,'0'0'0,"10"-19"0,-1-27 0,19-11 16,1 1-16,-1 9 15,0 19 1,0 0 78,19 18-94,0 10 0,19 19 0,-9 19 15,-10 9-15,-10 9 0,-18 0 16,-19-18-16,0-1 0,-9-18 0,-10 0 15,0 0-15,0-19 16,10 0-16,-10 0 16,10-19-1,-1 0 1</inkml:trace>
  <inkml:trace contextRef="#ctx1" brushRef="#br0" timeOffset="158958.4">29624 12217 0,'0'0'0,"9"0"16,1-18-1,-1-1-15,1 0 16,8 10-16,11-1 15,-1 1 1,0 18-16,0 10 31,-9 9-31,0 0 0,-19 1 16,-10-1 0,-8-10-16,-20 1 31,0-19-31,-18-9 15,0-19-15,-1-19 0,10-10 16,19-8 0,28 9 15,0 27-31</inkml:trace>
  <inkml:trace contextRef="#ctx1" brushRef="#br0" timeOffset="159663.82">31214 10256 0,'9'10'0,"29"27"0,103 114 0,113 121 31,66 197-31,-320-469 0,0 0 0</inkml:trace>
  <inkml:trace contextRef="#ctx1" brushRef="#br0" timeOffset="160661.14">27178 15398 0,'0'0'0,"0"0"15,9 0-15,10-9 16,47-10-16,66 0 31,47 10-15,150-10-16</inkml:trace>
  <inkml:trace contextRef="#ctx1" brushRef="#br0" timeOffset="161168.76">28401 14610 0,'0'0'0,"0"0"0,0 0 0,0 0 16,9 9-16,1 29 15,-1 37-15,10 37 32,0 29-17,-19 9-15,0-28 0,0-18 16,0-20 15,0-28-31,0-9 16,0-19-16,0-18 0</inkml:trace>
  <inkml:trace contextRef="#ctx1" brushRef="#br0" timeOffset="161561.35">29041 15117 0,'0'0'0,"0"-10"0,0-9 0,9-18 16,0-1 0,1 1-1,9 9-15,9 0 16,0-1-16,10 20 15,-10 9 1,0 9 0,0 20-16,-9 17 0,0 11 15,-28 8 1,-20-8-16,-18-1 31,-28-9-31,0-28 0,0-19 16,9-19-1,9-19-15,29-9 32,19 19-32</inkml:trace>
  <inkml:trace contextRef="#ctx1" brushRef="#br0" timeOffset="161999.39">29633 15032 0,'0'0'0,"0"-9"0,10-38 16,-1-9 15,1-10-31,18 10 0,0 9 0,10 19 31,9-1-31,19 20 16,9 28 15,0 9-31,-19 19 16,-18 9-16,-10 0 0,-18 10 15,-20-10 17,-8 1-32,-20-20 0,0-9 0,-9-9 15,0-19-15,0-19 16,10-9 15,8-19-31,1-9 0,19 28 16</inkml:trace>
  <inkml:trace contextRef="#ctx1" brushRef="#br0" timeOffset="162352.54">30471 15004 0,'0'0'0,"0"0"16,9-19-1,0-18-15,10-10 0,9 0 16,1 0 15,-1 19-31,0 0 16,0 18-16,19 10 31,0 19-31,0 19 0,-9 8 31,-10 20-15,-37 9-16,-29 10 0,-46-10 16,-29-10-16,-10-36 0,1-29 15,0-29 17,9-18-32,56 10 15</inkml:trace>
  <inkml:trace contextRef="#ctx1" brushRef="#br0" timeOffset="173355.31">29916 705 0,'0'0'0,"0"0"0,0 0 0,0 0 0,0 0 15,0 0 1,9 10-1,19 27-15,0 29 16,19 28-16,0 18 31,-9 20-31,0-1 0,-1 19 16,-18 0 15,0 10-15,0-1-1,0 19-15,-1 19 0,1 0 16,0 10-16,0-1 0,-10-18 16,-9 9-16,0-9 15,0 9 1,10 9-16,-1-9 16,10 10-16,0 18 31,0-9-31,-19 9 15,0-10-15,0 20 16,0 9-16,9 9 16,0 29-1,1-1 1,-1-9 0,1 19-1,18 9-15,0 10 0,19 0 16,0-1-16,10 1 31,-1 18-15,-9-9-1,0-28-15,-9 28 16,-10 0-16,-9 0 16,-19 10-16,9-1 15,-9 10 1,10-1-16,-1-18 15,0-9 1,-9 0 0,0-10-16,0-19 15,0 1-15,-9-19 0,9-1 16,0-8 0,-19-20-16,0-9 15,-18-9-15,-1-19 16,10-37-16,0-29 15,9-37-15,9-28 16,1-29 0,0-9-16,-1-9 31,10 0-31,0-19 16,0 0-16,0 0 0</inkml:trace>
  <inkml:trace contextRef="#ctx1" brushRef="#br0" timeOffset="184182.2">30922 1268 0,'0'0'0,"0"0"15,0 0-15,0 0 16,0 0 0,0 10-16,-9 18 15,-1 28 1,1 28-16,0 10 16,-1 9-1,1-9-15,-1-19 16,1-18-16,9-1 15,9-19 1,1 1-16,-1-10 16,1-9-1,-1 0 1,-9-19-16</inkml:trace>
  <inkml:trace contextRef="#ctx1" brushRef="#br0" timeOffset="184530.71">31487 1512 0,'0'0'16,"9"-9"-16,19-10 0,0 0 15,1-9 1,8 19-16,10-1 15,0 20 1,10 18-16,-1 19 47,1 0-47,-20 18 0,1 1 16,-19 9 15,-19 0-31,0 0 0,-10-19 15,-8 10 1,-1-10 0,0-9-1,10-28-15</inkml:trace>
  <inkml:trace contextRef="#ctx1" brushRef="#br0" timeOffset="184750.02">31355 1934 0,'0'0'0,"9"0"16,10 0-16,19 0 0,18-9 16,10 0-1,19 9-15,-1 0 16,-8 0 0,-39 0-1</inkml:trace>
  <inkml:trace contextRef="#ctx1" brushRef="#br0" timeOffset="185144.29">32625 1418 0,'0'0'0,"0"0"0,0 0 15,0 10 1,-19-1-1,10 19-15,-1 0 16,1 0-16,9 1 16,9-1-16,1 0 15,-1 0 1,19 0 0,1 10-16,18-1 46,-10 1-46,1-1 0,-10 10 32,-9 0-32,-10-9 15,-9 9-15,-28 0 16,-19-1-16,-19-8 16,-9-1-1,-19-18 1,9 0-1,10-19 1,37-9-16</inkml:trace>
  <inkml:trace contextRef="#ctx1" brushRef="#br0" timeOffset="185321.01">32503 1550 0,'0'0'0,"9"0"16,10-19-16,18 0 0,48-9 15,47 0 1,65 9 15,39 19-31,-1 19 16,169 46-16</inkml:trace>
  <inkml:trace contextRef="#ctx1" brushRef="#br0" timeOffset="187679.27">30979 2751 0,'0'0'0,"0"9"0,-10 10 16,-9 18-16,-9 38 16,0 19-1,9 19 16,10-1-31,-1-8 0,1-11 0,9-18 16,0-18 0,0-20-16,0 1 15,0-29-15</inkml:trace>
  <inkml:trace contextRef="#ctx1" brushRef="#br0" timeOffset="188084.61">31383 2957 0,'0'0'0,"10"-9"15,8-10-15,11 0 16,27-9-1,19 9-15,19 10 16,-9 18 47,-19 19-48,-10 0-15,-56-28 0,57 47 0,-20 28 0,-37-75 0,19 94 0,-19 28 0,-19 0 16,-18 10 15,-1-20-31,-9-9 16,9-18-16,10-10 15,0-19-15,19-9 32,-1-28-32</inkml:trace>
  <inkml:trace contextRef="#ctx1" brushRef="#br0" timeOffset="188277.8">31082 3595 0,'0'0'0,"0"0"0,9 0 16,1-9-1,28-10-15,46 0 16,38-9 0,29 9 30,9-9-46,-19 9 0,-19 10 0,-18-1 16,-67 1-16</inkml:trace>
  <inkml:trace contextRef="#ctx1" brushRef="#br0" timeOffset="189368.77">32587 3145 0,'0'0'0,"0"0"0,10-19 0,-1 0 16,0 0-16,1 1 15,9 8 1,0 1 0,-1 9-16,1 9 15,0 10-15,0 18 16,-19 20 0,-19 8-1,-19 20-15,-18-1 16,-1-9-1,1-18-15,18-20 16,10-18 15,19 0-31,-1-19 16,39 9-16,74 1 16,95-1-1,84 0-15,9 1 16,236-1-16</inkml:trace>
  <inkml:trace contextRef="#ctx1" brushRef="#br0" timeOffset="192158.75">30941 4608 0,'0'0'16,"0"0"-16,0 10 16,-9 8-16,-1 20 15,1 56-15,18 28 16,10 19 31,9 18-32,-9-18-15,0-19 0,0-19 0,-10-9 16,0-29-16,1-18 16,9-9-1,-10-29-15</inkml:trace>
  <inkml:trace contextRef="#ctx1" brushRef="#br0" timeOffset="192625.06">31938 4955 0,'0'0'0,"0"-18"0,0-1 0,-9 0 0,-10 10 16,-9-1-1,-19 29 1,-10 37-1,-9 38-15,19 19 16,19-10-16,19-9 16,18-19-16,19-9 31,1-29-31,18 1 16,9-10-16,-9-28 0,0 0 15,-9-10 1,-10-8-1,-9-1 1,-29-19 0,-37-18-1,-66 0 17,-9 18-17,19 38-15,27 10 0,20 18 16,28 0-16,18-19 15</inkml:trace>
  <inkml:trace contextRef="#ctx1" brushRef="#br0" timeOffset="192988.45">32333 4899 0,'0'0'0,"0"0"0,0 10 0,-19-1 0,-9 19 16,0 19-1,0 0 1,18 0-16,20 0 0,9 0 16,28 18 30,18 10-46,11 0 0,-10-18 16,-10-1-16,-18-9 0,-10 0 31,-9-10-31,-19 1 16,0-1-16,-19 1 0,-19-1 16,-9-18-16,19-9 31</inkml:trace>
  <inkml:trace contextRef="#ctx1" brushRef="#br0" timeOffset="193196.99">32070 4927 0,'9'0'0,"10"-18"0,38-20 31,18-9-31,38 0 0,37 10 32,38 9-17,29 28-15,27 9 0,114 19 0</inkml:trace>
  <inkml:trace contextRef="#ctx1" brushRef="#br0" timeOffset="194717.03">30903 6991 0,'0'0'16,"0"0"-16,0 19 0,10 28 0,-1 38 15,1 46-15,-1 19 63,0 19-63,1-28 0,-1-10 0,10-28 0,0-28 0,9-28 47,-19-28-32</inkml:trace>
  <inkml:trace contextRef="#ctx1" brushRef="#br0" timeOffset="195142.31">31910 6973 0,'0'0'0,"0"0"0,0 0 0,-28 9 15,-19 19-15,-19 38 31,0 37-31,19 19 79,28 0-79,19 9 0,28-18 0,19-29 0,19-9 0,0-18 0,0-29 0,-10-9 15,-9-19 1,-9 0-1,-19-10-15,0-8 16,-19-11-16,-29-8 0,-8-10 31,-20 19-15,1 0-16,9 18 0,0 1 16,-10 9-1,-8 9 1,-1-9 15,37 0-31</inkml:trace>
  <inkml:trace contextRef="#ctx1" brushRef="#br0" timeOffset="195657.07">32710 7113 0,'0'0'0,"-10"0"16,-9-9-16,-28 0 31,-9-1-31,9 20 0,0 8 16,9 11 0,10 8-16,19 10 78,18 19-78,19-1 0,19 20 15,19 18-15,9-9 0,1-10 0,-20-9 16,-9-18-16,-19-20 16,-9 1-1,-10-10-15,-9-9 16,-9-1-16,-10 1 0,-18-10 15,-1-9-15,-9-18 16,9-10-16,1-29 31,8-8-15,20-20-16,18-9 0,20 1 16,18 8-16,0-9 15,19 10 16,-10 9-15,1 28-16,-20 19 16,-27 18-1</inkml:trace>
  <inkml:trace contextRef="#ctx1" brushRef="#br0" timeOffset="196291.38">31110 9431 0,'0'0'0,"0"0"16,0 9 0,0 19-16,-9 29 15,-1 36-15,10 29 16,-9 10 15,9-20-15,0-18-16,9-9 15,1-29-15,-1-9 0,20-19 16,-20-28-16</inkml:trace>
  <inkml:trace contextRef="#ctx1" brushRef="#br0" timeOffset="196660.85">31835 9421 0,'0'0'0,"0"0"15,-10 0-15,-9 10 16,1-1-16,8 19 16,1 19-1,28 28-15,18 19 31,39 19 63,8-19-94,10-10 0,-18-9 0,-11 0 0,-18-19 0,-47-56 0,0 0 0,0 0 0,0 0 0,0 0 0,38 47 0,-38-47 0,0 0 0,0 0 0,0 0 0,19 38 0,-19-38 0,0 0 0,0 0 0,0 37 0,0-37 0,0 0 0,-19 38 0,19-38 0,-47 47 0,-28-10 16,-38-8-1,0-11 1,57-18-16</inkml:trace>
  <inkml:trace contextRef="#ctx1" brushRef="#br0" timeOffset="197206.89">31656 9572 0,'0'0'0,"9"-10"16,1-9-16,9-18 16,28-19-16,28-1 15,57 10 17,9 10-32,9 37 0,-9 37 15,-47 1 1,-28-1-16,-28 1 15,-19-10-15,-1-9 16,1 0-16,-9-19 47,-1 0-47,19 0 16,1-10-16,-1 1 15,0 0 1,-9-1-16,0 20 15,9-1 1,-9 19 0,-1 10-1,1 18 1,-19 19 0,-9 0-16,-10 0 0,0-19 15,0-18-15,10-19 16,0-1-16,-1-8 31,20-1-31,8 1 16,48-1-16,113 0 0,47 10 15,-29-10-15,170 20 0</inkml:trace>
  <inkml:trace contextRef="#ctx1" brushRef="#br0" timeOffset="198535.08">31120 11673 0,'0'0'0,"0"0"0,0 0 16,0 0 0,0 10-16,9 27 15,1 38-15,8 47 16,1 38 31,0 18-47,0 10 0,-19-20 0,0-8 0,-10-29 15,1-18 1,0-29 15,18-18-31,0-38 0</inkml:trace>
  <inkml:trace contextRef="#ctx1" brushRef="#br0" timeOffset="198878.77">31731 12105 0,'0'0'0,"10"-19"16,-1-18-16,19-1 15,0-9 1,1 0-1,8 19-15,10 0 16,10 18 15,9 29-31,9 9 0,0 29 16,-9 18 15,-10 28-15,-18 10-16,-10 9 0,-18 9 0,-10 0 0,-19 1 15,0-67-15</inkml:trace>
  <inkml:trace contextRef="#ctx1" brushRef="#br0" timeOffset="199057.09">31929 12762 0,'0'0'0,"0"0"16,9-19-16,19 0 31,57-18-31,66 8 0,56 1 31,9 0-31,123 0 0</inkml:trace>
  <inkml:trace contextRef="#ctx1" brushRef="#br0" timeOffset="199529.1">33387 12170 0,'0'0'15,"-10"-9"-15,-8-10 0,-20-9 0,-9 0 0,9 19 0,20-1 0,-11 20 0,11-1 0,-11 29 0,20 18 0,9 47 0,38 28 32,27 20-17,20 8-15,-10 1 0,-9-38 0,-38-38 0,-18-28 0,-20-18 16,-8-10-16,-20-9 0,-9-19 0,-10-28 31,1-47-31,28-1 16,18 1-16,1-37 0,18-10 0,20 9 31,18-9-15,18 19-16,1 37 15,-9 29-15,-1 18 0,-9 10 16,85 18-16</inkml:trace>
  <inkml:trace contextRef="#ctx1" brushRef="#br0" timeOffset="202097.37">31411 14244 0,'0'0'16,"0"0"-16,0 0 0,0 19 16,10 28-1,-1 47-15,-9 46 16,0 20 31,0-1-47,-9-9 0,-1-18 0,20-29 0,-10-66 15</inkml:trace>
  <inkml:trace contextRef="#ctx1" brushRef="#br0" timeOffset="203665.42">32032 14357 0,'0'0'0,"10"0"0,-1-19 15,0 0-15,10 10 16,0-1 0,0 1-16,9 9 15,0 9 1,-9 19-1,0 1 1,0-1-16,-19 9 16,-19 1-16,0-1 0,0 1 15,10-10 1,0 0-16,-1 0 16,20 10 30,8 9-46,29 18 0,0 20 0,10-10 0,-1 0 32,-18-9-32,-10-10 15,-9-19-15,-19 1 0,0 0 16,-19-1 15,-28 1-15,-38-1-16,1-9 31,-10-28-15,47 0 15</inkml:trace>
  <inkml:trace contextRef="#ctx1" brushRef="#br0" timeOffset="204155.23">32503 14619 0,'0'0'0,"0"0"16,0 0-16,0 0 15,9 0 1,0 0-16,1 0 15,-1 0 1,-9 0-16,10 0 16,-1 10-1,0-1-15,1 19 16,-1 29-16,1 8 31,-1 1-31,10-10 16,0-18 15,0-10-31,-1-9 0,-18-19 0,29 18 16,18-18-16,9-28 15,19-19-15,-18 0 0,-20 0 32,-8 10-17,-11 28-15,-18-1 0,10 29 16,9 65-16,28 113 15,28 76 17,28 83-32</inkml:trace>
  <inkml:trace contextRef="#ctx1" brushRef="#br0" timeOffset="-207299.43">21204 1099 0,'0'0'0,"19"0"0,19-18 0,18-1 16,29-9-1,28-1 1,0 1-16,9 19 16,28 0-1,20-1-15,27 10 16,20 0-16,-10 0 16,-10 0-16,10 0 15,0-9 1,10-1-16,8 1 31,1 0-31,9-10 0,0 0 16,10 0-1,-19 10 1,0 9-16,9 0 16,0 0-16,0 0 31,10-9-31,-1-1 0,1 1 15,-19-1-15,-1 10 32,-8-18-32,-1-1 15,-9 10-15,10 9 16,-10-10-16,-19 1 31,-10 9-31,-8-10 0,-1 10 16,0 0-1,1 0-15,-1 10 16,-9-1-16,19 1 16,-10-10-16,10 0 31,9 0-15,-9-10-16,-1 1 15,1-1 1,-9 10-1,8 0-15,-8 0 0,-20 0 32,1 0-32,-10 0 15,-10 0-15,1 0 0,0 0 16,-19 10 0,0-1-1,-10 1-15,-9-1 16,-9-9-16,-10 9 31,0 1-31,10-1 16,-10 0-16,1 1 0,-1-10 15,0 9-15,0-9 32,-18 0-17,-1 0-15,1 0 0,-39 0 16,1 10-1,0-1 1,9 10-16,1 9 0,-1 19 31,0 9-15,-9 19-16,0 19 0,-1 0 0,-8 9 16,9 0-1,-10 0 1,0 10-1,1 0-15,-1-10 32,10-9-17,-9-10-15,-10-18 0,0-10 0,0-9 16,0-10-16,0 1 0,0-10 16,0-9 15,0 0-16,0-1-15,0-18 0,0 10 32,0-10-17,0 0-15,-19 9 0,-10 1 0,-18-10 16,-9 0 15,-29-10-31,1 1 0,-10-1 16,18 1-1,20 9 1,-19-9-16,-10-1 0,-9 1 0,0 0 16,9 9 15,0 0-31,10 9 16,0 0-16,0 1 15,-1 8-15,11 1 0,18 0 47,0 0-47,18-1 0,1-8 16,0 9-16,9-1 15,0 1-15,0 0 32,1-10-32,-1 1 0,0-1 15,0 10-15,0-10 16,1 1 15,-1-1-31,-19-9 16,0 0-16,-18 0 0,-19 0 0,-19-9 15,-19-1 17,-19 1-32,0-10 0,-18 10 15,-19-1-15,-10 1 16,-28-10 15,-28 0-31,-10-9 0,-9 9 0,0 10 16,-19 0-1,-18-1-15,-1 10 47,-18 10-47,8-1 16,20 0-16,0 1 0,-19 9 15,9-1 17,-18 11-32,18 8 15,19 10-15,1-9 32,8-10-17,1 0-15,-10 0 0,0-9 16,19-1-1,10 1-15,8-19 32,11 10-32,18-10 31,9 9-15,10 0-16,9 1 0,10-1 0,18 1 0,29-10 15,19 9-15,18-9 0,10-9 31,9 9-15,9-10-16,1 1 0,0-10 16,-1 0 15,10 0-31,-9-9 0,-1-9 16,1-1-16,-1-18 0,-9 0 31,1-10-16,-11 0-15,1-9 16,9-9-16,0-1 0,10 10 0,-1-9 16,10-1-16,0 10 31,0-9-31,19 18 16,0 1-16,9-1 15,10 19-15,-1 0 31,1 0-31,-1 10 16,1 9-16,0-1 0,9 20 31,0 9-15</inkml:trace>
  <inkml:trace contextRef="#ctx1" brushRef="#br0" timeOffset="-206721.23">21402 2131 0,'0'0'0,"0"0"15,-28 0 1,-29-9-16,-37 0 15,-47 9 1,-179 9 0</inkml:trace>
  <inkml:trace contextRef="#ctx1" brushRef="#br0" timeOffset="-204930.51">21063 1099 0,'0'0'0,"0"0"0,0 0 16,-19 10-1,-18 8 1,-1 39-16,0 27 0,10 29 16,19 18-1,-1 19 1,10-9 0,10 0-16,-10-10 0,9-9 31,-9-19-16,0-18-15,0-10 0,0-19 0,0-18 16,0-1 0,0 1-16,0-20 15,0-8 1,0-10-16</inkml:trace>
  <inkml:trace contextRef="#ctx1" brushRef="#br0" timeOffset="-204395.25">21289 1127 0,'9'0'16,"1"-18"-16,18-1 16,19-9-16,19 0 15,28-10-15,19 10 47,9 0-47,29 0 0,18 9 0,19-9 16,19 9-16,9 0 15,1 10 17,37-1-32,37 10 15,29 10-15,10-1 0,-1 10 32,0 0-17,0-1-15,1-8 16,-20-1 15,1-9-31,-10 0 16,-19-9-16,-19-1 0,-18 20 31,-19-1-31,-19 1 16,-10-10-16,1 0 0,-29 0 15,141-10-15</inkml:trace>
  <inkml:trace contextRef="#ctx1" brushRef="#br0" timeOffset="-203420.74">20988 2995 0,'0'0'0,"0"0"0,-9-10 31,9-9-31,-10 1 16,10 8-16,0 1 31,10-1-31,-1 1 15,29-10-15,65 1 0,76-1 94,75-9-94,56-1 0,-310 29 0,358-18 0,56 8 0,-414 10 0,414 10 0,47-1 16,-461-9-16,508 19 0,9 0 0,-18-10 0,-10 0 0,-19 1 15,-47 9 17,-37-19-17,-47 0-15,-29 0 0,-46-10 16,-39 10 0,-36-9-1,-48-1-15,-38-8 16,-28 8-16,-28 1 0,-9-1 15,-19 1 17,-10 9-17,-9 0-15</inkml:trace>
  <inkml:trace contextRef="#ctx1" brushRef="#br0" timeOffset="-199658.22">26040 1437 0,'0'0'0,"0"0"0,9-9 0,1-10 15,8 0 1,11-9-1,27-10-15,38 1 16,28-19 15,29-1-31,9-8 0,9 8 0,-9-8 32,9 18-32,1 19 15,-1 9-15,0 9 16,10 10-16,9 19 31,-18 9-31,-1 10 16,-19 9-16,-8 19 15,-20-1 1,-19 1 0,-9 0-16,-18 18 31,-20 0-31,-9 1 15,-19 18-15,-9 10 16,-19 9 0,-28 18-1,-19-8 1,-38 8-16,-9-8 31,-28-20-15,-38-8-16,-28-20 15,-29-18 1,-27-29 0,9-27-16,-19-29 15,0-28-15,0-19 16,0-18 0,19-19-1,18-1-15,48 1 0,37 0 0,38 9 0,28-9 16,29 0-16,18-19 0,38-10 0,37-8 0,38-10 15,28 9 1,38 0-16,47 10 16,28 37-1,29 10-15,-10 37 16,9 18 0,10 11-1,-19 27-15,0 19 0,-19 19 16,-9 19 15,-28 18-15,-29 19-16,-19 10 31,-18 18-15,-28 10-16,-20 28 15,-27 9-15,-29 1 31,-19 8-31,-37-9 16,-28-9-16,-57 0 0,-66-9 31,-75-38-31,-56-28 0,-67-48 0,-8-46 0,8-37 16,10-48-16,1-46 0,17-38 16,-17-28-1</inkml:trace>
  <inkml:trace contextRef="#ctx1" brushRef="#br0" timeOffset="-197912.96">26049 1306 0,'10'0'0,"-1"-19"0,29-19 15,27-27 1,29-10-16,38 0 62,9 9-62,19 0 0,-160 66 0,179-47 0,9 0 0,0 10 16,19 9 0,0 9-16,0 10 0,-9 18 15,-10 19-15,-9 19 16,-19 0-16,-19 19 15,-10 18 17,1 10-32,-19 9 0,-19 10 15,-19 9-15,-9 9 16,-19 0 0,-19 10-1,-18 0 1,-38 18-16,-29 10 0,-37 0 15,-47 0-15,-47-10 47,-47-18-47,-48-28 16,-18-29-16,-9-46 16,-1-38-16,10-28 15,19-38-15,9-28 16,38-28-1,38-19-15,27-37 16,39-19-16,37-9 16,46 9-16,39 18 31,37 29-15,1 75-16</inkml:trace>
  <inkml:trace contextRef="#ctx1" brushRef="#br0" timeOffset="-196597.59">4873 12011 0,'0'0'0,"9"0"0,29 0 16,28 0-1,47-9-15,37-10 16,10 0-1,19-18-15,-10-20 16,1-18 0,-1-19-1,-9-18 1,0-29-16,-10-28 0,1-18 0,-19-20 31,-20-9-15,1-18-16,-9-10 15,-10 0-15,0 9 32,9-18-32,10 0 15,-9 9 1,-1 19 0,1-1-1,-1 20-15,-9 18 16,-9 29-16,9 18 31,0 19-31,-19 28 0,-9 10 16,10 28-16,-1 18 31,9 19-15,11 29-16,8 27 15,19 48 1,19 37-16,-9 37 15,0 38-15,-10 28 16,-9 19-16,-9 28 31,-20 0-15,1 10-16,-10-1 0,10 10 16,9-9-16,0-10 0,0-10 0,9-27 31,1-29-31,18-18 15,1-19-15,18-19 16,-10-28-16,10-28 0,10-19 16,-10-28-1,10-28-15,9-29 16,-1-18-16,11-38 16,-1-18 15,10-29-16,0-9-15,84-103 16</inkml:trace>
  <inkml:trace contextRef="#ctx1" brushRef="#br0" timeOffset="-192611.37">21007 3717 0,'0'0'0,"0"0"0,0 0 15,0 0 1,0 0-1,0 0-15,0 0 16,-28 9-16,-20 1 16,-17 18-1,-29 19 1,-19 0 0,-10 18-16,-8 10 0,-29 19 15,-19 9 1,-9 19-16,-10 19 31,10 19-15,-9 18-16,8 10 0,11 9 0,8 9 15,20 19 1,9 19 0,0 19-1,18 28 1,1 9-1,9 19-15,10 19 16,9 9-16,18 9 16,10 1-1,10-19 1,28-19 0,0-10-16,9 1 15,-19-38-15,1-37 16,-20-20-1,1-36-15,-1-20 16,1-37-16,-1-37 16,1-10 15,9-28-31,9-10 16,10-18-1,0 0-15,9-19 16,0 0-1,-9 0-15,9-10 32</inkml:trace>
  <inkml:trace contextRef="#ctx1" brushRef="#br0" timeOffset="-192377.3">16557 10651 0,'0'0'0,"0"0"0,0 18 16,9 39-16,1 36 15,18 29-15,19 10 32,19-10-32,9-19 15,10-28-15,0-28 16,9-19 0,19-19-1,-57-18-15</inkml:trace>
  <inkml:trace contextRef="#ctx1" brushRef="#br0" timeOffset="-191647.62">14534 13634 0,'0'0'0,"0"0"0,0 0 0,10 10 16,18-1-16,10 10 15,28-1 17,37 1-32,38-28 31,19-29-31,9-37 16,-9-37-16,-9-29 15,-29-28-15,-18-28 16,-20-28-16,-8-19 31,-20 9-31,-9 10 0,0 19 16,0 46-16,0 10 0,10 28 15,-10 28 1,9 19 0,1 28-1,-1 19 1,10 9-1,0 38-15,18 37 0,20 57 32,-10 56-17,0 47-15,-19 18 16,-18-9-16,9 10 31,-10-19-31,10-19 16,9-28-16,0-19 0,-9-19 15,0-18 1,9-19 0,-9-19-16,9-10 0,-18-18 0,-1-9 15,-9-19-15,0-1 32,10-18-32,46-9 15,-37 0-15</inkml:trace>
  <inkml:trace contextRef="#ctx1" brushRef="#br0" timeOffset="-189427.58">21054 6250 0,'0'0'0,"0"0"0,0 0 15,0 0 1,0 0-16,0 0 16,0 0 15,0 0-31,0-9 0,-19-10 0,-9 0 16,-38 1-1,-19-11-15,-18 1 110,-20 9-110,-8-9 0,-1 10 0,0-1 15,19 0 1,10 10-16,9-1 0,0 1 0,-19 18 0,9 1 15,20 8-15,-1 1 0,0 0 32,1 9-32,18-9 0,0 9 15,10 0 1,-1 0-16,1 0 16,-1 10 15,1 0-31,-1 8 0,10-8 15,0-1-15,-9 10 0,-1 0 16,1 0 0,-29 0-16,-9 9 15,-19 1 1,0-1-16,-9 10 16,0-10-1,0 0 1,-20 10-16,-8 0 0,-10-1 15,-19 1 1,-18 9 0,-20-19-16,10 1 0,10-10 15,-10 9-15,-9-9 16,-29 0 0,0 0-1,1-1-15,-1 1 16,1-9-16,8 9 15,11-10-15,8 1 0,1 9 32,9 0-32,0 0 15,19-10-15,9 1 16,19-10-16,10 9 16,8 1-1,1-10 1,10 0-16,-10 10 15,-10-10-15,-9 9 16,0 10 0,19-9-1,9-1-15,10 1 32,9-1-17,19-8 16,0-1-15,-9 9-16,-20-9 31,48-9-15</inkml:trace>
  <inkml:trace contextRef="#ctx1" brushRef="#br0" timeOffset="-188011.39">20085 8380 0,'0'0'0,"0"0"0,0-9 16,0-10-1,-19 0-15,0-18 16,-18-1 0,-29 1-16,-38-20 46,-46 1-46,-29 0 0,-19 9 0,-9-10 0,-9 1 16,0-19 15,-10-19-31,-9-28 16,9 10-16,-19 18 0,-9-19 16,0-9-1,-9 28 1,9 10-16,28 0 31,19 27-31,19 20 16,19 9-16,-1-1 15,20 11-15,28 8 0,18-8 16,19-1 15,29 0-15,28 10-16</inkml:trace>
  <inkml:trace contextRef="#ctx1" brushRef="#br0" timeOffset="-187172.04">12041 6729 0,'0'0'0,"0"0"0,0 0 15,0 0 1,0 0 0,10 0-1,9 18-15,28 11 0,28 8 16,19 1 15,19-10 0,0-9-31,-10-10 0,10-37 16,-19-10 0,-9 1-16,-10-10 15,-18-9-15,9-38 16,-10-38-16,-9 10 0,-9-28 47,-1-9-47,1 27 0,-10 29 15,0-19 1,10-18 15,0 36-15,-10 29-16,19 10 15,19 18-15,9 0 16,19-10 0,0 29-16,-9 28 15,-1 10 1,1 27 0,0 48-16,-10 46 15,-19 29-15,-8 8 0,-11 20 31,1 18-31,-1 1 16,10-10-16,-9-38 16,19-27-16,8-10 31,11-28-31,37-1 16,65-27-16,217-19 0,48-28 15</inkml:trace>
  <inkml:trace contextRef="#ctx1" brushRef="#br0" timeOffset="-185190.98">8514 8267 0,'0'0'0,"0"-28"0,-10-19 16,1-28 0,-1-9-1,10-1 1,0 20-16,0 18 15,-9 9-15,0 1 16,-1-1-16,1-18 16,9 9-1,9-9 1,1-1-16,-1 20 31,0 9-15,1 0-16,-1-1 0,1 11 15,-1-10-15,1 9 32,-10 9-32,9 1 15,-9 0-15,0-1 16,0 1-16,0 0 31,0 9-31,0 0 0,0 0 16,0 0 15,0 0-31,0 0 0,0 0 16,0 0-16,0 0 31</inkml:trace>
  <inkml:trace contextRef="#ctx1" brushRef="#br0" timeOffset="-184421.84">8805 7329 0,'0'0'0,"0"0"0,0 0 15,0 0 1,0 0-16,0 10 16,0 8-1,0 39-15,0 36 16,0 29 0,-18 19-1,-1 28-15,-10 19 16,29-188-16,-28 187 15,0-8-15,0 18 16,0 9-16,-1 0 16,20 1-16,9-38 15,0 18 17,9-8-32,-9-29 15,0 9-15,10-9 0,-10-9 31,0 19-15,0-10-16,0 0 0,0-19 16,0 1-1,0-1 1,0 0 0,0-9-16,0-19 0,0-18 31,-10-1-31,10 1 15,-9-10-15,9-19 16,0-18 0,0-1-1,9-9 1,1-9-16,-10-19 16</inkml:trace>
  <inkml:trace contextRef="#ctx1" brushRef="#br0" timeOffset="-183587.52">7733 12236 0,'0'0'0,"0"0"0,0 0 0,0 0 16,0 19-16,-10 28 15,1 37 1,-10 57-16,0 28 31,1-19-31,8-28 16,1-19-16,-1-28 15,10-28-15,0-19 16,0-18 0</inkml:trace>
  <inkml:trace contextRef="#ctx1" brushRef="#br0" timeOffset="-183301.56">8316 12518 0,'0'0'0,"10"-10"15,-1-18-15,0 0 16,1 19 0,18-1-16,0 20 15,19 37 1,0 37-16,-9 10 15,-19 0 32,-19 9-47,-10 19 0,-8-19 0,-20-9 16,19-57-16</inkml:trace>
  <inkml:trace contextRef="#ctx1" brushRef="#br0" timeOffset="-182874.84">8288 12949 0,'9'0'0,"10"-19"31,38-9-31,37-9 0,9 9 16,-9 0 31,-9 9-47,-10 9 0,0 10 15,-18 10-15,-20-1 32,1 1-17,-19-1 1,0 0-16,0 1 0,-1 18 0,-8 0 15,-10 19-15,0 19 0,-19-10 16,0-9 0,0 0-16,-9-10 15,0 1 1,18-20-16,1-18 16,18 10-1,67-10 1,187-47-1,142-47-15,9 10 0</inkml:trace>
  <inkml:trace contextRef="#ctx1" brushRef="#br0" timeOffset="-181639.86">7140 10463 0,'0'0'0,"0"0"0,10 0 16,37 0-16,47-9 31,56-20-31,57 1 16,57 9-1,8 10 1,39 0-16,18-1 15,-18-8-15,-39 8 16,-36 1 0,-48 9-16,-38-10 15,-37 10-15,-47-9 16,-10 9 0,-18 0-1,-10 0 1,-18-9-1</inkml:trace>
  <inkml:trace contextRef="#ctx1" brushRef="#br0" timeOffset="-181228.73">9868 10153 0,'0'0'0,"0"0"16,10 0-16,-1 10 31,19-1-31,1 19 0,8 0 16,-9 0-1,10 10 17,-38-38-32,19 28 0,0-9 15,-10-10-15,-9-9 16,0 0-1,10 0-15,-1-18 16,19-20 0,19-9 15,0-9-31,10 9 16,-57 47-16,56-28 0,1 0 0,-10 9 15,-19 9 16,-19 20-31,-9 9 0,-9-1 16</inkml:trace>
  <inkml:trace contextRef="#ctx1" brushRef="#br0" timeOffset="-180638.38">7865 10228 0,'0'0'0,"0"0"16,-19-9-16,0 0 15,0 9-15,0 9 16,1 10 0,8 9-1,1 19 1,-1-10 0,1 10-16,-1-9 0,1-10 15,9-19 16,0-9-31,0 0 0,-9-18 16,-1-29-16,1-38 16,-1 10 15,1-9-31,-10-1 16,10 29-16,-1 28 46,-8 18-46,-1 1 16,0 9-16,-19 28 0,1 0 0,-10 19 0,18 0 16,1 0 15,19-19-31,-1 0 0,20 0 16,56 1-16,-19-11 15</inkml:trace>
  <inkml:trace contextRef="#ctx1" brushRef="#br0" timeOffset="-179231.6">15343 12743 0,'0'0'0,"10"0"32,-1 0-32,10 0 0,0-10 15,9 1 1,0 0-16,1-1 16,-1 10-1,28-9 1,29 0-16,18-1 15,10 1 1,0-1 0,-9-8-1,-1 8-15,1-9 16,-10 1 0,0 8-1,9 1-15,-9 0 0,-18-1 0,-20 1 16,-18-1 15,-10 1-15,-19 9-1</inkml:trace>
  <inkml:trace contextRef="#ctx1" brushRef="#br0" timeOffset="-178793.87">16915 12471 0,'0'0'0,"0"9"0,0 10 16,0 9-16,9 10 31,0 8-16,-9-8-15,0 9 0,0-19 32,0-19-32,0-9 15,0 0-15,10-28 0,-1-28 16,19-47 0,10 0-16,0 37 15,-20 28 1,1 10-16,0 9 31,0 10-31,0 18 0,0 1 16,-10 9-16,-9 9 15,-9-19 17</inkml:trace>
  <inkml:trace contextRef="#ctx1" brushRef="#br0" timeOffset="-178308.83">16218 12358 0,'0'0'0,"0"0"0,0 10 16,0 18 0,0 19-1,10 0-15,-1-1 16,1-8-16,-1-10 16,0-9-1,1 0 1,-10-19-16,9 0 15,1-19-15,-1-9 16,0-29 0,-9 1-1,0 0 1,-9 18-16,0 10 0,-1 9 16,-9 10-1,-9 18-15,-9 10 16,-20 19-1,10-1-15,19-9 32,18 1-32,20-1 0,-1-19 15</inkml:trace>
  <inkml:trace contextRef="#ctx1" brushRef="#br0" timeOffset="-176796.58">16021 14028 0,'0'0'0,"0"0"0,0 0 0,0 0 16,0 0-16,0 10 16,0 27-1,0 38 1,-10 38-16,1 37 62,9-9-62,9-48 0,1-17 32,-1-30-32,1-27 0</inkml:trace>
  <inkml:trace contextRef="#ctx1" brushRef="#br0" timeOffset="-176553.23">16849 14000 0,'0'0'0,"0"0"16,9 0-1,0 9-15,1 10 16,18 19-16,0 27 31,-9 29-15,-19 19-1,-19 9-15,1 0 0,-20-28 0,19-57 32</inkml:trace>
  <inkml:trace contextRef="#ctx1" brushRef="#br0" timeOffset="-176374.14">16303 14741 0,'0'0'16,"0"0"-16,9 0 16,10-9-16,28-10 15,29-9-15,27-10 31,-47 20-15</inkml:trace>
  <inkml:trace contextRef="#ctx1" brushRef="#br0" timeOffset="-175975.89">17366 14450 0,'0'0'0,"0"0"0,9 0 16,1-9-1,9 9-15,0 0 32,9 9-32,0 10 0,-9 9 15,0 10 17,-19-1-32,-19 29 0,-19 0 15,-18-10 1,9-9 31,0-10-47,18-8 0,20-11 0,0-8 0,18-1 15,10 10 1,28 0 0,66-29-1,47-8-15,9-11 0,0-8 31,-28-1-31,-75 20 16</inkml:trace>
  <inkml:trace contextRef="#ctx1" brushRef="#br0" timeOffset="-174541.59">8636 12170 0,'0'0'0,"-9"10"0,-20 9 0,-18 28 16,-37 56-1,-20 47 1,29-9-16,18-1 15,20 10 1,18-18 0,38-29-16,9-19 0,19-27 15,19-29 1,0-9 0,18-29-1,-8-27-15,-10-10 31,-19-9-31,-38-1 16,-18-8-16,-20 18 16,-36 9-16,-39 38 0,-56 47 15,10 19 1,37 9 0,56-38-16</inkml:trace>
  <inkml:trace contextRef="#ctx1" brushRef="#br0" timeOffset="-174063.73">8937 12677 0,'0'0'0,"0"10"0,0-1 15,-9 10-15,-1 9 16,20 9 0,-1 29-16,19 9 15,19 10 141,19-1-156,0 0 0,0-9 0,-10-18 0,-18-10 0,0-10 16,-20 1-16,-8-10 16,-10 9-16,-19 1 0,-9-1 15,-10 10-15,-9-9 0,19-19 0,9-19 16</inkml:trace>
  <inkml:trace contextRef="#ctx1" brushRef="#br0" timeOffset="-173828.94">8852 12668 0,'0'0'0,"10"-10"0,18-27 16,0-19-1,29-10-15,37 0 16,47 1 0,47 8-16,28-8 15,-9 27 1,-28 19-1,141-18-15</inkml:trace>
  <inkml:trace contextRef="#ctx1" brushRef="#br0" timeOffset="-172770.67">9210 12658 0,'0'0'16,"0"0"-16,0 0 0,0 0 0,-10-9 15,1 9-15,-10 9 16,0 20-1,1 8 1,8 10-16,10 9 16,10 1 15,18 8-31,0 10 16,19 0-1,0 0-15,0 0 0,0 1 31,-9-20-31,-1 10 16,1-20 0,-19-8-1,0-10 1,-19 0-16,-19 0 0,-19 1 0,-37-1 16,-28-10-1,37-8 1</inkml:trace>
  <inkml:trace contextRef="#ctx1" brushRef="#br0" timeOffset="-172467.26">9144 12546 0,'0'0'0,"9"-10"0,20-8 0,27-20 31,29-28-31,37 1 47,0 27-47,-9 10 0,-19 0 15,-9 19-15,-29 18 16,-37-9-16</inkml:trace>
  <inkml:trace contextRef="#ctx1" brushRef="#br0" timeOffset="-170501.39">16256 14113 0,'0'0'16,"0"0"-16,0 0 0,9-10 0,1 1 15,-1-10 1,1 0-16,-1 10 31,10-10-31,37 0 16,38 10-16,10 0 31,-1 18-15,-27 19-16,-11-9 0,-8 9 0,-1 19 15,-18 28 16,-10 10-31,-9-1 0,-10 19 16,-9 10 0,0-10-1,-9 0-15,0-18 16,-1-1-16,1 1 16,18-39-1,-9-36 1</inkml:trace>
  <inkml:trace contextRef="#ctx1" brushRef="#br0" timeOffset="-170336.72">16407 14694 0,'0'0'0,"0"0"0,0 0 0,0 0 16,0 0-16,9 0 15,29 0 1,27 10-16,48-10 16,-56 0-1</inkml:trace>
  <inkml:trace contextRef="#ctx1" brushRef="#br0" timeOffset="-169057.91">3358 6729 0,'0'0'0,"-18"0"15,-39 0 1,-37 18-16,-38 20 16,10 18-1,19 10-15,18 9 16,38 0 0,28-19-1,29 19-15,37 1 16,56 8-16,38 0 31,0 20-15,-18-20-1,-29-9 17,-29-9-32,-27-1 0,-28 20 0,-29 9 15,-57 18-15,-55 1 0,-39-19 31,-8-29-31,18-27 0,9-29 32,38-18-32,29-10 15,8-9-15,39 9 16,18 0-16</inkml:trace>
  <inkml:trace contextRef="#ctx1" brushRef="#br0" timeOffset="-168653.32">4403 7620 0,'0'0'0,"0"0"0,-19-9 15,-28-10 1,-19 0-16,-19 19 31,-9 28-31,10 10 63,8 27-63,20 1 0,56-66 0,-28 66 0,9-10 0,19-56 0,0 56 0,9 1 15,1-29 1,18-9-16,0-1 31,19-18-31,19 0 0,9 10 16,29-10-16,46 19 16,10 9-1,-94-19 1</inkml:trace>
  <inkml:trace contextRef="#ctx1" brushRef="#br0" timeOffset="-168170.02">5005 8249 0,'0'0'0,"0"0"0,-19-28 16,-19-38 0,1-28-16,8 0 15,1 0 16,9-9-31,10-9 0,18 37 16,1 37 0,18 10-1,10 18-15,28 29 16,9 28-16,-9 9 16,-29-9-1,-9 10-15,-9-29 16,-9 0-1,-10-9 1,0-19-16,0 0 16,9-28-1,10-38 1,9-28-16,10 19 16,-1 28-1,-8 19-15,8 19 16,10 18-16,10 28 15,-1 29 17,-9 9-17,-9 19 1,-10 28-16,-19-56 16</inkml:trace>
  <inkml:trace contextRef="#ctx1" brushRef="#br0" timeOffset="-167579.89">6247 7020 0,'0'0'0,"0"0"0,0 0 0,9 18 15,0 29-15,20 56 16,8 48 31,1-1-31,-10 19-16,0-1 0,0 1 0,-9 10 0,0-29 46,-9-38-46,-10-8 0,0-39 16,0-27 0,0-10-1,0-28-15,-10 0 16,-18-47-16,-29-94 16,-8-103-1,8-18-15,20 27 16,27 47-16,20 38 15,-1 47 17,19 28-32,0 19 15,10 28 1,28 9 0,19 9-16,-1 20 15,-27 18-15,-10-9 0,-10 9 16,-18 0-1,-19 0-15,-19 10 16,-47 46-16,-28-9 16,-9-9-1,46-38 1</inkml:trace>
  <inkml:trace contextRef="#ctx1" brushRef="#br0" timeOffset="-166877.08">6952 6044 0,'0'0'0,"0"0"0,0 9 0,9 19 0,1 57 16,18 74 0,0 10 15,1 9 0,18 19-31,-10-9 16,1-47-16,-10-38 0,10-9 0,9-10 15,-10-27-15,10-29 16,0-9 0,19-19-1,0-29-15,0-18 16,-10-37 0,-18-19-16,-29-10 15,-27 19-15,-11 29 16,-8 8 15,9 29-31,-1 19 16,-8 9-16,9 28 31,-1 0-31,20 10 16,-1-1-1,20 10 1,18 9-1,29-9-15,37 10 16,47-1-16,28-9 0,10-38 31,0-28-31,-29-9 0,-9-9 0,-9-19 16,-38 18 0,-28 0-16,-19 10 15,-28 19 1,-1 0-1,-18-1 1,0 10-16</inkml:trace>
  <inkml:trace contextRef="#ctx1" brushRef="#br0" timeOffset="-165748.52">2559 8840 0,'0'0'0,"0"-10"0,0-18 0,9-9 16,-9 18-16,0 19 15,10 9 1,18 19 0,28 57-16,1 65 15,-1 19 1,1 19 0,-10-20-1,0-8-15,0-1 0,-10-27 16,1-29-1,-19-37 1,0-19-16,-10-10 16,-9-9-1,0-28 1,0 0-16,-9-9 16,-29-19-1,-47-38 1,-65-18-1,-20 9-15,20 37 0,28 38 16,28 19 0,18 18-1,20 20-15,18-1 16,29 10 0,28-1-1,18 38-15,29-9 16,19-37-16,28-20 15,9-9 1,19-28 0,10-19-16,-20-27 0,-18-11 31,-28-8-15,-19 8-16,-19 20 15,-10 9-15,1-1 0,-29 20 16</inkml:trace>
  <inkml:trace contextRef="#ctx1" brushRef="#br0" timeOffset="-165444.52">3584 9684 0,'0'0'0,"0"0"0,0 10 31,10 18-31,-1 28 0,0 28 16,10-9 0,-9-9 30,-1 19-46,0-20 16,-9-37-16,0 1 16,0-20-16</inkml:trace>
  <inkml:trace contextRef="#ctx1" brushRef="#br0" timeOffset="-165248.4">3123 9562 0,'0'0'0,"0"0"16,0-9-16,0-1 31,0 1-31,0 0 16,0-1-16,19 1 16,0 9-1</inkml:trace>
  <inkml:trace contextRef="#ctx1" brushRef="#br0" timeOffset="-164813.77">4403 9431 0,'0'0'0,"-10"0"0,-27-10 15,-10 10 1,-10 10-1,-18 18-15,-10 19 32,1 19-32,27-10 31,10 0-31,19-9 16,18 9-16,20-9 0,18 19 15,29-10-15,18-9 31,38 9-31,0-9 0,-29-9 16,-9-1 0,-27-18-1,-11 9-15,-18-9 16,-10 0 15,-9 0-31,-28 18 16,-28 10-16,-29 9 15,-18-18 17,8-19-32,20-19 0,47-10 15</inkml:trace>
  <inkml:trace contextRef="#ctx1" brushRef="#br0" timeOffset="-164385.45">4788 8830 0,'0'0'0,"0"0"16,0 0-16,0 10 15,0 18 1,0 66-16,0 56 31,10 19-15,9 18 0,9 10-16,0-18 0,0-29 31,0-19-31,-9-18 15,0-29 1,-9-18 0,-1-29-1,0 1 1,-9-19-16,10-10 31,-10-9-31,9 0 16,-9-9-16</inkml:trace>
  <inkml:trace contextRef="#ctx1" brushRef="#br0" timeOffset="-164109.36">4628 9769 0,'0'0'0,"10"-10"16,-1-9 0,1 1-16,27-20 15,20 1-15,9-10 16,28 19-1,19-10 1,9 10-16,0 9 31,-9 10-15,-57 9-16</inkml:trace>
  <inkml:trace contextRef="#ctx1" brushRef="#br0" timeOffset="-163670.78">5560 9412 0,'0'0'0,"0"0"0,0 0 15,0 9-15,0 20 32,-10 46-32,20 37 0,-1 29 15,1-10 1,8-37-16,-8-19 31,-10-18-31,0-11 16,0-17-16,0-11 15,0-18 1,0-9 0,-19-47-16,-9-85 15,9-37-15,28 9 16,1 47-1,18 37 1,10 29-16,-1 19 31,10 8-31,29 29 0,18 38 16,0 9 0,0 37-16,-10 10 31,-27 19-16,-10 9-15,-28-10 0,-10 1 32,-9-19-17,-9-10 1,-10-18 0,0-1-1,10-8-15,-10-1 0,9 0 0,1-28 16</inkml:trace>
  <inkml:trace contextRef="#ctx1" brushRef="#br0" timeOffset="-161858.49">1599 11814 0,'0'0'0,"0"0"0,10 9 15,-1 1-15,29 18 16,46 28-16,57 10 31,19-10-31,38-18 31,37-20-31,29 1 16,18-19-16,0-19 0,19-18 16,9-19-1,10-10-15,19-19 16,18-18 15,10-9-31,-9-20 16,-19-27-16,-1-19 15,-37-1-15,-9 1 32,9-38-17,-28-9-15,-19-19 16,-38-9 0,-28-1-16,-9-18 0,-38 19 15,-19-19 1,-28 9-1,-28 19 1,-28 0-16,-38 10 0,-28-10 16,-29 19-1,-18-29 17,-38 20-32,-28 37 15,-38-28 1,-9 9-1,0 47 1,-10 28-16,-37 10 16,-28 18-1,-1 29-15,-37 18 0,-28 47 16,-28 29-16,-20 27 16,1 29-1,-19 28 1,0 37-16,0 47 15,0 48-15,18-1 16,10 28-16,10 38 31,37 0-31,19 18 16,19 67-16,28-1 16,37 19-1,39 0 1,27 0-16,48 19 15,46 0 1,38-47 0,38-19-1,38 28-15,103 122 32,37-74-32,67-170 0,140 10 15,161-57-15,272-112 16,-348-85-1</inkml:trace>
  <inkml:trace contextRef="#ctx1" brushRef="#br0" timeOffset="-149306.67">30254 1184 0,'0'0'0,"0"0"0,0 0 16,0 0-16,0 0 15,0 0 1,0 0 0,0 0-16,0 0 0,10-10 15,-1-8 1,0-1-16,10 0 15,9 0 1,1 1 0,-1-1-16,19-9 15,0 9-15,38-9 63,28 9-63,37 0 15,29 10-15,18-1 0,-18 1 0,-10-10 16,1 10-16,-1-1 16,0-8-1,-18 8-15,-10 10 0,0-9 32,0 9-32,-18-9 15,-11 9-15,1-10 31,-19 1-15,-9 9 0,-19-10-16,0 10 0,-10 0 31,-37 0-15,0 0-16,0 0 0,-19 0 15,9 10-15,10-1 16,-10 10-1,1 9-15,-1 28 0,1 19 16,-10 29 0,0 8-1,-10 1-15,10 9 0,0 0 16,0 9 0,10-9-1,-1 9-15,-9 1 16,0 27-16,0 1 15,0-1 1,0 1 0,0 9-16,-9 18 0,9-8 15,0-1 1,0 10 0,-10-10-16,10 9 0,0 1 15,0 9-15,0 19 16,0 0-1,0 9 1,0 9-16,0 1 16,-9 0-16,9 9 0,0 18 15,0 1 1,0 9 0,0 9 15,0 10-31,9 0 15,1 19-15,8-1 0,1 1 16,-9 0 15,8 9-31,11-10 0,-11 1 16,1 0-16,0 9 31,-10-10-31,1 1 0,9-1 16,-10-8-16,-9 8 0,10 1 15,-10-10-15,9-9 32,0-10-17,-9-18-15,0-19 16,0-19-16,0-18 0,0-10 31,-9-19-31,0-9 0,-1 0 16,1-10-1,-1-9 1,1 0-16,-1-18 0,-8-20 16,8-8-16,1-11 15,-1-8 17,1-19-32,0-20 31,-1-17-16,1 8-15,-1-18 16,1-10-16,9-9 16,0 0 15,0 0-31,0 0 0,-9 0 16,-10 0-16,0 0 15,-19 10-15,-28-1 0,-37 0 31,18 1-15,-9-1-16,-37 10 16,-29 0-1,-10-1 1,1-18-16,18 0 0,10 0 31,-9-9-15,-1 0-16,29-1 0,19-8 15,18 8-15,19 1 32,0-1-32,19-8 0,0 8 15,19-8-15,0-1 0,-1 0 16,1 0-16,0-9 16,9-9-1,-9-1-15,0-9 0,9 10 16,0-20-16,0-8 31,0-10-15,1-19-16,-1-19 31,-9-18-15,-1-10-16,1-9 15,0-10-15,9-8 31,-9-1-15,9-10-16,-9-8 0,9-29 16,-9-9-16,9-10 15,0-9 1,0 0 0,10 0-16,-10 19 0,10 0 15,9 9-15,0 0 31,0 1-15,0 27-16,0 19 16,0-9-16,0 28 15,0 75-15</inkml:trace>
  <inkml:trace contextRef="#ctx1" brushRef="#br1" timeOffset="-143049.58">29596 733 0,'0'0'16,"0"0"-16,0 0 0,0 0 31,0 0-31,9 0 0,1 0 15,-1 10 1,0-10 0,1 0-16,-1 0 15,1 9-15,-10-9 16,9 10 15,-9-1-31,9 0 0,-9 1 16,0-1-16,10 0 31,-10 10-31,9-9 16,-9-1-16,10 0 0,-1 1 31,0-1-31,1 0 0,-1 1 16,1-1-16,-1 10 15,19 9 16,0 0 63,10 19-94,9 0 0,-9 9 0,-1 10 31,10 9-31,-9 0 0,0 10 16,9 18-16,0 19 0,-10 19 0,1-10 0,0 19 16,-1 10-16,-18-10 15,0 9 17,0 10-17,-19-9 1,0-1-16,0 10 0,0 9 0,-10 0 15,1 1-15,0 8 0,-1 10 0,1 0 16,-1-9 0,1 19-1,-1-1-15,-8-18 0,8 18 16,-9 10-16,10-19 31,-10 28-31,10 10 0,9-20 16,0-8-16,0 9 0,9 18 15,1-18 1,-1 18 15,10 10-31,0 0 16,-1-18-16,11-1 0,8 0 31,-8 0-31,-1 0 16,0-18-16,0 8 15,10-18-15,-10 10 0,0-10 16,1-19 0,-11-9-16,1 0 0,0-10 15,0 1 1,0-1 0,-10-18-16,-9-9 15,0-11 1,0 11-1,0-10-15,0-10 16,0-8-16,-9-1 16,-1 9-16,1-18 31,-1 19-31,1 9 16,9-10-16,-9-8 0,9 8 15,0 1 16,9-1-31,0 20 16,1-1-16,-1 0 16,1-9-1,-1 19 1,0 19-16,1-1 16,-1 1-16,1 9 15,-1-10 16,0-9-31,1-9 0,-1-29 16,1 10 15,-1-18-31,0-11 16,1-17-16,-1-1 0,1 0 31,-1-10-15,-9 1-16,0-10 15,10 1-15,-1-1 47,0-9-47,1-10 16,-1 1 0,1-1-1,-1-18-15,0 0 0,1 0 16,9-1-16,-1 1 0,11 0 31,-1 0-31,9-1 16,11-8-16,-1 9 15,9-1 1,10-8-16,0 9 16,0-1-1,9-8 1,9-1-1,-8 0-15,-1 1 16,0-1-16,1 1 0,-1 8 0,-9-8 0,-1-1 31,11 1-31,-10-1 0,-1 0 16,-8-9 0,-1 0-16,-9 0 0,0 0 0,0 0 15,0 10 16,1-1-31,-1-9 16,0 9-16,0-9 31,0 0-15,0 0-16,0 0 0,0 0 0,0-9 16,0 0-16,0-1 31,0-8-16,0-1-15,-9 0 32,18-9-32,10 0 15,-28 0-15,-1-1 16,1 1 0,-19 0-1,9-9-15,-9-1 16,-1 1-16,1-20 0,0 1 0,-10 0 31,10-1-15,0-8-16,-9-10 0,-1 0 0,0-10 15,-9-9-15,10 10 0,-1 9 16,1-19 0,-10 0-16,9 10 15,-9-20-15,0 1 16,9 0-16,-9 0 15,0 9 1,0 0 0,10-9-1,-1 0-15,1-10 16,-10-9 0,0 10-1,9-10 1,-9-10-16,0 10 0,0-9 0,0 18 31,0-9-31,9-9 16,-9 0-16,0 9 15,0-10-15,0 10 16,0 0-16,0 0 31,0 1-31,0-1 16,-9 9-16,9 0 31,-9-9-31,9 0 16,-10 0-1,10 10 1,0-1-16,0-9 0,0 10 16,0-1-16,0-9 0,0-9 15,-9-10-15,9 10 16,0-1 15,0-8-15,0 8-16,0 1 15,0 0 1,0-1-16,0-9 16,0 1-16,0-1 31,0 0-31,0-9 0,0 9 15,0-9-15,0-9 0,0-10 0,0 0 32,-10-9-17,1 9-15,9-19 0,0 1 16,0-10-16,-9 9 31,-1 0-31,1-9 16,-1 0-16,1-9 15,-10-1 1,0-8-16,0-1 0,1 0 16,-11 10-1,11 9 1,-11 0 0,11 0-16,-1-1 0,-9 1 15,9-9-15,0 9 31,0 0-15,0 0-16,-9 0 16,9 19-1,-9-1-15,9 10 0,0 10 16,1-1 0,8 10-16,1 28 0,9 19 15,-10-9 16,1-10-31,0 9 16,-1 0-16,-9 10 16,1 9-16,-1 10 31,0 9-31,-9 0 16,-10 9-16,0 10 15,-9 0-15,-9-1 31,-19-8-15,-19 8-16,-10 10 0,-18 1 0,-19-1 16,-10 0-16,1 9 31,-20 19-31,10 1 0,-9 8 16,0 10-1,18 10-15,10-1 16,9 0-16,10 1 31,28-10-15,9 9-1,1 1-15,18-1 32,0 0-17,0 1-15,19-1 16,0 0-1,0 10 1,9-9 0,10 8-16,0 1 31,0 0-31,9 9 16,-9 0 15,9 0-31,0 19 15,10-9-15,-1 9 16,1 9-16,-1 10 31,-8 9-15,8 0 0,1 0-16,-10 9 15,10 19-15,-1-9 31,1 10-15,18-1-16,19 37 31,48 57-15,93 132-16</inkml:trace>
  <inkml:trace contextRef="#ctx1" brushRef="#br1" timeOffset="-138805.66">20847 16674 0,'0'0'0,"-28"0"0,-38-9 16,-28 9 0,-10 9-16,20 19 31,18 0-31,0 10 15,28-1-15,10 1 16,19-1-16,9 1 31,18-10-31,29 0 0,29 19 16,18-9 15,-19-1-15,-19-9 15,-9 1-31,-18-11 16,-10 1-1,-19 0-15,0-10 32,-10 10-32,-56 19 0,-56-1 0,-38 1 0,-19-20 0,19-18 15,19 0-15,28 0 31,29 0-15,27 0-16,10 0 0,19 0 0,19 0 31,-1 0-31,10 0 16</inkml:trace>
  <inkml:trace contextRef="#ctx1" brushRef="#br1" timeOffset="-138306.74">21712 17256 0,'0'0'0,"0"0"0,0-19 0,-9 0 16,-10-18-16,0-1 31,-18-9-31,-1 19 0,-18 0 16,-20 19 62,1 18-78,9 19 0,66-28 0,-47 28 16,10 0-16,8 1 0,20-1 0,-1 9 0,10-9 15,10 1 1,-1-11-16,20 10 16,18-9 15,9 0-31,10 0 0,-10-19 31,1 0-15,-20-10-16,1 1 0,0 9 15,-1 0-15,10 0 0,-28 0 16</inkml:trace>
  <inkml:trace contextRef="#ctx1" brushRef="#br1" timeOffset="-137548.66">22183 17012 0,'0'0'0,"0"0"0,0 0 31,0 9-31,-10 1 0,-9 18 16,1 19-1,8 18 1,-9 10-16,1 10 16,8-1-16,1-27 15,-1-20 1,1 1 0,0-20-1,9-18-15,0 0 16,0 0-16,0-9 15,9-38 1,0-28-16,1-9 16,9 9-16,9 18 31,0 10-15,10 10-16,-1 9 15,1 18 16,0 1-31,-1 9 0,-9 9 16,1 1-16,-11 18 0,1 0 31,0 0-15,-10 10 15,-9-1-31,0-9 16,0-9-16,0 0 15,0-19 1,0 0 0,0 0-16,0 0 0,10-28 0,9-19 15,-10 9-15,10 10 16,9 0 15,0 0-31,19 18 16,0 1-16,10 0 0,-1 18 15,-9 19-15,-9 0 0,0 19 16,-20 0 0,1 19-1,-19 9-15,0 0 0,10-9 16,-10-38 0</inkml:trace>
  <inkml:trace contextRef="#ctx1" brushRef="#br1" timeOffset="-136872.59">23161 16805 0,'0'0'0,"0"0"16,0 0-1,0 0-15,0 0 16,9 29 0,10 46-16,19 47 15,0 37 32,-1 38-47,1 0 16,-10 0-16,-9-9 0,-19-29 15,0-9-15,0-28 16,-10-47 0,1-28-16,9-9 15,0-19-15,0-19 16,0-10 0,-19-55-1,-18-86-15,-1-64 16,10-1-1,9 28 1,9 19-16,1 0 0,18 19 16,1 28-16,9 29 15,9 8-15,19 1 32,0 18-17,0 28 1,0 10-1,0 19 1,0 9-16,0 19 16,-9 18 15,-1 10-31,-18 19 0,-19 9 0,-19 9 16,-18 1-16,-20 9 0,-18-19 31,-10-10-16,38-37-15</inkml:trace>
  <inkml:trace contextRef="#ctx1" brushRef="#br1" timeOffset="-136216.78">24074 16355 0,'0'0'0,"0"0"0,0 0 0,0 9 16,0 10-1,0 47-15,-10 46 0,10 39 47,10 17-47,-1-8 0,0-10 16,10-28 0,0-28-16,9-19 0,-9-9 31,0-29-31,0-9 15,-1-9-15,1-19 16,10 0 0,-1-19-1,0-9 1,10-19-16,-1 10 31,-9 9-31,-9-1 0,0 20 16,-10 0-16,1-1 31,-1 1-15,10 9-16,9 9 0,-9 1 15,9-1 1,-9 0 0,0-9-16,0 0 31,0 0-31,-1 0 15,1 0-15,-9 0 16</inkml:trace>
  <inkml:trace contextRef="#ctx1" brushRef="#br1" timeOffset="-135227.46">24233 16956 0,'0'0'0,"0"0"0,-9-19 15,0 0 1,9 10-16,0-1 16,9 1-1,10 18-15,37 19 16,-9-9-16,348 319 47,-385-329-47,9 29 0,0 9 0,-1 9 15,1-18-15,-9-20 16,-1 1 0,-9-19-1,0 0-15,9 0 16,1-19-16,9-9 31,9-9-31,-9-1 16,-1 10-16,1 0 15,9 18-15,1 1 32,-1 0-32,10 9 0,9 9 15,0 0 1,-10 1 0,10-1-16,0-9 15,0 0-15,0 0 16,0-19-1,0-9 1,-9-9-16,0-20 16,-19-18-1,-1 10 1,-18-1 0,0 10-16,-9 28 15,0-1 1,-1 20-16,1 0 15,9 18-15,-19 29 32,0 37-32,10 37 15,-1 20-15,1 8 0,9 1 32,0 0-32,0 0 0,0-10 15,-10 0-15,1-18 16,-10-19-1,0-19-15,1-19 16,-11-18-16,1-10 31,0-10-15,0-18-16,0-9 0,-10-10 16,10-9-16,-1-9 15,11-1 1,8 1-16,20-20 15,8-8-15,11-10 16,18-1 15,19 11-31,9-1 16,0 19-16,-9 0 16,-10 19-1,-9 0-15,-9 0 0,-10 9 16,-9 10-1,0-1-15,0 1 32,-10 9-32</inkml:trace>
  <inkml:trace contextRef="#ctx1" brushRef="#br1" timeOffset="-134349.16">27187 16167 0,'0'0'0,"0"0"0,0 10 0,10 9 15,9 56 1,9 56-16,0 28 31,10 10-15,-10 0-16,-9 0 16,-19-38-16,0-27 0,0-20 15,0-28-15,0-18 31,0-10-31,0-9 16,0-19-16,0 0 16,0 0-1,-19-19 1,-19-18-16,-9-20 31,-9 1-15,9 9-16,0 19 0,9 19 31,0 9-31,-9 9 0,0 19 0,0 10 0,10 8 31,18 1-15,19-47-16,-9 47 0,46 28 16,29 10-1,9-29 1,19-18-16,10-20 15,-1-18-15,-9 0 16,10-18 0,-10-20-1,-9-18-15,-20 0 32,-18 9-32,-9 9 0,-19 1 15,0 8 16,-10 20-31,-9 0 16,0-1 0,0 10-1,0 0-15,0 0 0,10 10 0,-1 8 16,19 20 15,0 9-31,1-10 16,18 1-16,0-19 15,9-1-15,-28-8 0</inkml:trace>
  <inkml:trace contextRef="#ctx1" brushRef="#br1" timeOffset="-134130.08">27733 16965 0,'0'0'0,"0"0"0,0 0 0,0 0 16,9 0-1,20 19 1,-1-10-16</inkml:trace>
  <inkml:trace contextRef="#ctx1" brushRef="#br1" timeOffset="-133624.84">28382 17706 0,'0'0'0,"0"0"16,0 0-16,0 0 15,10-9 17,8-10-32,11-19 0,18-18 15,9 0 1,1 0-16,-1-1 15,-18-18-15,-1-9 16,-18-1 0,0 10-16,-19 10 15,-10 8-15,1 10 16,0 19 0,-1 0-16,1 19 46,-1-1-30,10 10 0,0 0-16,0 0 0,0 0 0,10 10 15,18 18 1,19 19-16,19 18 0,0 10 31,0 10-15,-10-10-16,-18 0 15,-1 0-15,-18 0 16,-19-9 0,-19 0-16,-28-10 0,-28 0 31,-47 0-31,-29-27 16,-9-20-16,10-9 0,27-19 15,67 10-15</inkml:trace>
  <inkml:trace contextRef="#ctx1" brushRef="#br1" timeOffset="-133246.7">29144 16036 0,'0'0'0,"0"0"15,0 0-15,0 0 0,10 19 16,-1 37-16,10 75 31,9 48 0,10 18-31,9 19 0,-47-216 0,37 225 0,1-28 16,-10-19 0,-9 0-16,0-9 0,-19-28 15,0-47 1,0-29 0,0-27-16,0-10 15,0-19-15,0-9 16,0 0-16</inkml:trace>
  <inkml:trace contextRef="#ctx1" brushRef="#br1" timeOffset="-132996.41">29332 16984 0,'0'0'0,"19"0"16,28 0-16,28 0 16,19-10-1,1 10-15,-1 0 16,-10 10-16,-8-1 31,-39-9-15</inkml:trace>
  <inkml:trace contextRef="#ctx1" brushRef="#br1" timeOffset="-132593.7">30066 17199 0,'0'0'0,"0"0"0,0 0 16,0 0 0,0 10-16,-9 27 15,-1 20 1,1 36-16,-1 20 15,10-10 1,0-28 0,0-28-1,0-19 1,0-9-16,0-19 16,0 0-1,0 0-15,10-37 16,9-48 15,28-56-31,0 1 0,0 37 16,0 27-16,-10 39 0,10 18 15,1 19 17,17 28-17,1 38-15,-9 28 0,-10 18 0,-28 10 16,-19 0-1,-19 10 1,9-67-16</inkml:trace>
  <inkml:trace contextRef="#ctx1" brushRef="#br1" timeOffset="-117916.49">30151 921 0,'0'0'0,"9"0"16,10-19-16,9 0 15,10 1 1,-1-1-16,10-9 16,1-10-1,8 1 110,10-20-125,9 11 0,10 8 0,-1 10 16,1 0-16,9 0 16,0 9-16,10 19 0,18-10 0,0 10 15,1 0-15,-1 10 0,10 9 0,-10-1 16,-9 20-16,0 9 15,0 0-15,-19 0 0,-10 9 16,1 10 0,-10 9-1,-9-19-15,0 19 16,-10 9-16,1 10 0,-10 0 16,0 9-16,0 0 0,0 10 31,9 0-31,1-10 15,-10 0-15,-9 10 0,9 9 32,-10 0-32,10 18 15,10 29-15,-1-9 16,-18 9 0,-1-10-1,-8 10-15,-11 9 0,-8 1 16,-10 8-1,0 1 1,-10 9-16,1 0 0,0 19 31,9 9-31,-10 9 16,10 1-16,-9 18 16,9 10-1,0 0-15,9 9 16,-9 0-16,10-9 15,-10 9 1,0 0 0,0 9-16,-10 10 15,10 9-15,0 1 0,10-11 32,-1 1-17,0-9-15,-9-10 16,0 9-1,-9 1-15,0-1 16,-1 1-16,1-1 0,-10-9 16,10-18-1,-10-1 17,0-19-32,-19-8 15,1-20-15,-20 1 0,1-1 31,-1-9-31,1-9 16,9 9-16,0 0 0,19-10 16,18-18 15,-18 141-31</inkml:trace>
  <inkml:trace contextRef="#ctx1" brushRef="#br1" timeOffset="-115239.14">30000 808 0,'0'0'0,"0"0"15,10 10-15,-1 27 16,19 38 0,19 19-16,19 38 15,-9 18 1,-1 9 0,0 1-1,-8-1-15,-1 10 16,0 9-1,0 1 1,0 8 0,-10 10-1,1 10-15,-10 8 16,-18 11-16,-10-11 0,0 1 16,0-9-16,-10-10 31,-9 19-31,10 9 0,-10 0 15,0 9-15,0 10 16,-9 10 0,-9-20-1,-1 10-15,0-9 0,1 9 16,-1 0 0,-9-10-1,9 10-15,-9 19 0,0 9 16,0-9-16,10-1 15,-10 1 1,9 9 0,-9-9-16,9 0 15,10 18-15,0-9 16,0 10 15,9-1-31,9-9 16,1 10-16,18-1 31,-9-9-31,0 0 16,0-18-16,10 8 0,-1 10 15,1-18 1,-1-10 0,19-10-1,1 10-15,8-9 0,10-19 16,0-10-16,0-18 0,0-20 15,10 1 1,9-9 0,-1-10-16,1-9 15,0-10-15,0 0 16,9 1 0,10-10-16,0 0 31,-1-10-31,10-9 15,0-18 1,1-19 15,8-10-31,10-9 32,-10-10-32,10-9 15,0-9-15,9 0 16,1 0 15,8-10-31,1-9 0,9-9 16,-9-10-16,0 0 15,-1-9-15,1-19 16,0-9 0,-1-19-16,-18 9 0,0-18 15,0-19-15,-28-1 16,-29 10-16,-18-9 0,0-9 15,-1-20-15,-9 10 16,1 0-16,-1-9 16,9 9-16,-18 9 15,-19-130-15,0 83 32,0-28-17,0-18-15,0-197 16,0 149-16,0 254 15,0-403-15,0 318 16,0-27 0,0-235-16,0 347 15,0-385-15,0 310 32,0-94-32,0-37 15,0-29-15,0-9 16,0 0-16,0 10 0,0-1 15,0 10 17,0 0-32,0-1 0,0-8 15,0-10-15,0-19 16,0-9 0,0-19-1,0-9-15,0 0 16,0 0 15,0-10-15,0 169-16,-9-150 0,-1 1 0,1 8 31,0 1-31,-10-10 16,0-19-16,0 1 15,-9-1-15,-10 10 16,1-1-16,-1 11 31,0 17-15,1 1-16,-1 19 15,10 9 17,-10 10-32,1 8 15,-20 11 1,1 8-1,-10 10-15,-9 9 16,-1 20-16,-8-1 16,9 19-1,-10 18-15,0 20 16,1-1 0,-1 19-16,-9 10 15,-10 9 1,-18 9-16,-10 0 0,1 19 15,-11 1-15,1 17 16,-9 20-16,-10 18 0,9 10 16,1 19-16,18 9 15,19 18 1,10 20 0,18 27-16,19 10 15,19 28-15,0 1 16,10 8-1,8 10-15,1 0 16,0 9 0,19 10-16,-1 18 15,1 19-15,-1 19 32,10-9-32,0 28 15,10 9 1,-1 9-1,1 10-15,8-10 16,1 29-16,0 28 16,0-10-16,0 1 0,-10 18 31,-9-10-31,0 11 16,-9 18-16,9-10 15,9 10-15,0 37 31,1 1-31,-1-38 0,10 9 16,-19 29 0,-9-20-1,-1-9-15,1 20 0,-1-1 16,20-28-16,-1-10 16,19 19-16,19-9 0,10-19 31,9-28-16,28-9-15,38 28 0,56 0 16,37-1-16</inkml:trace>
  <inkml:trace contextRef="#ctx1" brushRef="#br1" timeOffset="4867.62">25814 1681 0,'0'0'0,"9"0"16,10 0-16,9-9 15,1 9-15,-1-19 32,19-28-32,9-9 0,-18 37 15,9-9 1,9-10-16,-9 19 16,0-9-1,10 10 1,9-1-16,0-38 15,9-8-15,0 27 32,0 19-17,1-18-15,-1-10 0,-19 0 32,1 19-32,9 0 0,18-19 15,10 0 1,0 19-16,10 9 31,9-9-31,9 0 0,-9 0 16,-9 9-1,-10 38-15,9-10 16,1 0 0,8 20-16,-8-1 15,-1 19 1,10 9-1,-19-9-15,-9-10 16,0 1 0,9 37-16,-19 0 15,0 9-15,-9 1 16,-28-29 0,-1 0-1,10 38-15,0 10 16,-18-39-1,-1 29-15,-9 19 16,-19-29-16,0 57 16,-10-29-1,-8-65 1,-20 38-16,-9-1 16,-10 10-16,-18 0 31,-10-38-31,-27 10 0,-30-10 15,-8 0 1,-10-9 0,-9-19-16,-1-9 15,-8-19 1,-1-9 0,10-38-16,9 0 15,19 9-15,9-18 16,10 0-1,-10-29-15,28 20 16,10 18 0,-9-28-16,-1-10 31,10-8-31,10 8 16,8 1-1,10 9-15,19 28 0,-9-28 16,18 9-1,10-19 1,0-18-16,18-9 16,20 18-1,9 0-15,0 10 16,9 46-16,9-18 16,39-10-1,27-18 1,10 9-16,0 18 15,28 1 1,0 18 0,10 10-16,9 19 15,9 9-15,10 0 16,9 19 0,-9 18-1,-1-18-15,1 0 16,-28 9-1,-10 9-15,0 10 16,-10 0-16,-8-28 31,-10-10-31,-19 10 0,-19 28 16,0-9 0,-18-1-1,-1 10-15,1 19 16,-39-29-16</inkml:trace>
  <inkml:trace contextRef="#ctx1" brushRef="#br1" timeOffset="5980.51">26576 3276 0,'0'0'0,"0"0"0,19-9 16,9-10-16,19 0 16,0-18-1,28-20-15,19-18 32,10 0-32,9 28 0,18 19 31,20 9-31,18-18 0,1 9 15,-1 18 1,10 1 0,9-1-16,-9 20 15,-1 46 1,-8 0 0,-29-18-16,-19 18 15,-18 1 1,-29-1-16,9 10 15,-18 18-15,-28-9 32,0 9-32,-29 29 0,-9-38 15,-38 10 1,-18 37-16,-10-1023 16,-47 1952-1,-28-948 1,-28-28-16,-29 0 15,-28-9-15,-9-29 16,0-37 0,0-28-1,9 9-15,0 29 16,10-29-16,9-28 16,28-9-1,19-19-15,38 9 31,19-9-31,27-10 16,29-8-16,28-20 16,19 10-1,47-19-15,48-19 16,55 19-16,48-9 16,-1 28-1,-28 65-15,133 10 16</inkml:trace>
  <inkml:trace contextRef="#ctx1" brushRef="#br1" timeOffset="6617.18">26501 4740 0,'9'0'0,"29"-47"0,46-38 0,76-9 15,57-18 1,46 18 0,48 10-16,37 9 0,-19 46 15,-56 39 1,-10 37 0,-37 18-16,-19 20 15,-38-10 1,-18-19-1,-10 47-15,-38 10 16,-27 0-16,-29 37 16,-38-10-1,-37-18-15,-48 57 16,-18-29 0,-47-19-16,-37 0 15,-20-37-15,-37-19 16,0-46 15,-19-29-31,-10-38 0,10-37 16,28 9-16,10-18 31,19-29-31,27-28 16,29-27-1,38 8-15,46 10 16,38 75-16</inkml:trace>
  <inkml:trace contextRef="#ctx1" brushRef="#br0" timeOffset="-150835.56">31487 743 0,'0'0'0,"9"0"0,0 0 16,20 0 0,-1 0-16,9 0 15,11 0 1,-1 9-16,18 1 0,20 18 31,0 0-31,9 19 0,0 0 16,-9 9-1,-10-9-15,-9 9 16,18 19 0,1 19-1,9 19-15,0 9 0,-9-10 16,-10 10-1,-18 9-15,-1-9 16,0 0 0,1 0-16,-10 29 31,9 8-31,-9 10 16,19 19-16,-9-1 15,-10 1 1,-10-1-16,1-8 0,-19-10 15,0 0 1,-1-1 0,-8-8-16,-10 18 15,9 0-15,-9 19 16,10 10 0,-10 9-16,9 9 15,-9 9-15,0 1 31,0 0-31,0-1 0,-9 10 16,-1 9 0,10 19-1,0 160-15</inkml:trace>
  <inkml:trace contextRef="#ctx1" brushRef="#br2" timeOffset="-146145.87">30546 1296 0,'0'0'0,"0"0"0,0 10 16,-10-1 0,1 0-16,0 10 15,-1-9 1,1-1-16,-1 0 15,1-9-15,9 10 16,0-1 0,0 10-1,0 9-15,0 10 0,0 8 16,-9 11 0,-1 8-1,1-8 1,-1-1-16,10 0 0,0 10 15,0 0 1,0-1-16,0 10 16,-9 10-1,-10-1 1,0 1-16,1 9 0,-11 9 16,10 9 15,1 1-31,8 9 0,1-9 15,9 8 1,0-8-16,0 0 16,-10-1-16,1 1 15,0-1 1,-10-8-16,0 8 16,0 1-1,0-10-15,1 10 16,-1 9-16,-9-10 15,18 1 1,1-1 0,-1 10-16,1 10 15,-1 8-15,1 1 16,0 9 0,-1 10-16,10-1 15,0 1 1,0-10-16,0 0 15,0 19-15,0 0 16,10-19 0,-1-9-16,0 28 15,-9-1-15,10 11 32,-1 8-32,1-8 0,9-20 15,-10 1 1,10 8-1,0 1 1,-1 0-16,1-9 16,0-1-1,-19 19-15,0-18 16,0-10-16,0 10 16,0-10-1,0 9-15,0 1 16,0-20-16,0 11 31,0 8-31,0-18 0,0 18 16,0 1-16,0-10 15,9 9 1,-9-8-16,10-11 16,-10 10-16,9 1 31,-9-11-31,10-8 15,-10-977-15,9 1971 16,-9-995 0,0 1-16,0-1 15,9 1-15,-9-1 16,10 0 15,-1 1-31,1 8 16,-1 1-16,10-10 0,-10 1 15,10 8 1,9-8 0,1-1-16,8 10 31,10 0-15,10-19-1,-10 0 16,19 0-31,-1 0 16,1-10-16,0-18 0,0 0 16,0-10-1,0-9-15,0 0 0,-1-9 16,1-10-16,0 1 0,0-10 16,-10-10-16,1 10 0,-1-10 31,1 1-31,-1 0 15,1-10-15,-1-10 16,-9 11 0,0-11-1,10 1-15,-10 0 0,9 0 32,-9-10-32,0 0 15,-9 1-15,-1-1 0,1 1 16,0-10-16,-1 0 31,1 0-15,0 0-16,-1 0 0,-9 0 0,1 0 15,-1 0 1,0 9 0,10-9-1,-10 9 16,0 1-31,0-10 16,1 0-16,-1 0 16,0 0-16,0 0 31,0 0-31,1 0 16,18-10-16,37 10 15,-27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4:58:02.6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1343 0,'0'0'0,"-9"0"0,-20-9 15,-27-1-15,-38 1 16,-10 18 0,20 1-1,-1 9 1,19 9-16,10 19 0,9 0 15,0 9 1,18-9-16,20 0 16,0-10-1,18 1 1,19-1-16,29 10 16,27 0-16,1 9 31,-10-9-31,-18-9 0,-20-1 15,1-8-15,-19 8 16,-19 1 0,-10 8-16,-46 1 15,-29 10 1,-28-20-16,-18-18 16,-10-19-16,18-19 15,20-9 1,9 9-16,18 10 15,29 0 1,29 9 0</inkml:trace>
  <inkml:trace contextRef="#ctx0" brushRef="#br0" timeOffset="558.77">4290 2000 0,'0'0'0,"0"0"0,-19-19 32,-9 0-32,-10 10 0,-18 0 15,-29 27-15,-9 29 31,19 0-31,28 0 0,9 9 16,19 1 15,10-20-31,18 1 0,1-19 0,8-10 16,11-9 0,8 0-1,1-19-15,0 0 16,-10 1-1,0-1-15,0 10 16,0-1-16,10 1 31,9 18-31,0 1 0,19 18 16,-38-10-16</inkml:trace>
  <inkml:trace contextRef="#ctx0" brushRef="#br0" timeOffset="1152.24">4572 2310 0,'0'0'0,"0"-10"16,-19-27-16,0-20 15,1-18 1,8-9-16,1 18 16,9 1-1,9 8-15,1 20 16,-1 9 0,10-1-16,0 20 15,9 0-15,0-1 16,10 20-1,-10-1-15,0 0 16,-9 10 0,0-9-1,-10 8-15,1 10 16,-10-9-16,0-9 16,0-1-1,0-9-15,9 0 16,19-19-16,19-28 15,19-9 1,0 0-16,-10 9 16,-9 19-16,-9 18 15,9 20 1,0 8-16,10 20 16,-1 18 15,-9 10-31,-9 0 0,-10 18 15,-9-9 1,-10 0-16,1 0 0,-10-47 16</inkml:trace>
  <inkml:trace contextRef="#ctx0" brushRef="#br0" timeOffset="1789.75">5814 1737 0,'0'0'0,"0"0"0,0 0 16,0 0-1,0 0-15,0 0 16,0 19-1,-10 28 1,1 37-16,0 29 0,-1 28 16,1 18 15,-1-9-31,1-18 0,0-29 16,-1-9-16,1-19 15,-1-19 1,1-18-16,-1-1 15,10-18 1,0-10 0,0-9-16,0 0 0,10-56 15,-10-94 1,-10-103-16,1 9 16,0 65-1,18 76-15,0 28 16,10 28-1,10 10-15,18 8 16,0 11-16,18 8 31,20 10-31,-10 10 0,-9 18 16,-9 0 0,-20 0-1,-18 0-15,-9 10 16,-20 9-16,-37 9 15,-28 10 1,-38-1 0,0-18-16,19-28 0,47-19 15</inkml:trace>
  <inkml:trace contextRef="#ctx0" brushRef="#br0" timeOffset="2423.42">6849 1015 0,'0'0'0,"0"0"0,0 9 0,0 29 15,0 37-15,-10 19 16,1 18 0,9-9-1,0 1-15,0-1 16,9-9-16,1-10 16,-1-18-1,10 9-15,9-19 16,0 0-16,19-18 15,0-1 1,0-8-16,0-11 16,0-18-1,-9 0 1,0-9-16,-19-10 16,-1-9-1,-8-28-15,-20 0 16,-8-1-16,-11 20 15,1 9 1,-10 18-16,1 10 16,-1 10-16,-9 18 15,10 9 1,8 10-16,20-9 16,-1 9-16,20 9 15,18-9 1,19 0-16,28-10 15,38 1 1,28-19-16,19-19 16,-9-10-1,-76 1-15</inkml:trace>
  <inkml:trace contextRef="#ctx0" brushRef="#br0" timeOffset="3190.74">9088 977 0,'0'0'16,"0"0"-16,0 19 0,0 9 0,0 29 15,9 18-15,0 37 32,10 20-17,9-1-15,1-9 0,-11-10 0,1 1 16,0-29-1,-19-18-15,0-19 16,0-9 0,0-20-16,0-8 15,0-10 1,0 0-16,-38-19 16,-37-28-1,-38-19-15,10 10 16,18 37-16,19 10 15,0 28 1,10 9-16,18 19 16,10 0-1,19 0-15,9 9 16,9-19 0,19 1-1,29-10-15,46 0 0,57-28 16,10-19-1,-20-9-15,-37-9 16,-19-1 0,-19 1-16,-18-20 15,-1 1 1,-18 9-16,-19 19 16,-1 9-16,-8 10 15,-10 0 1,0 9-16,9 9 15,1 10 1,8 9-16,1 0 16,0 0-1,0-9 1,0 0-16,9-1 0,-9 1 16,-19-19-1</inkml:trace>
  <inkml:trace contextRef="#ctx0" brushRef="#br0" timeOffset="3398.14">9549 1531 0,'0'0'16,"0"0"-16,0 0 15,0 0-15,0 0 16,0-10-16,9 1 15,0 0 1,1-1-16,-1 10 16</inkml:trace>
  <inkml:trace contextRef="#ctx0" brushRef="#br0" timeOffset="3859.82">10009 2319 0,'0'0'0,"0"0"15,10 0-15,-1-19 16,20 0 0,18-27-16,0-20 15,9-28-15,-9 0 16,-9 0 0,-19 10-16,-1 28 15,-18 18 1,0 19-1,0 1-15,-9 8 16,-10 1-16,0 9 16,0 9-1,10 1-15,0-1 16,18 19 0,10 10-16,19 9 15,9-1-15,18 11 16,-8-20-1,-1 1-15,1-1 16,-20 1-16,1-19 31,-19 9-31,0 0 0,-1 0 16,-18 0 0,-9 0-16,-19 10 15,-57 9 1,-56 0-16,-38-28 31,-131-19-31</inkml:trace>
  <inkml:trace contextRef="#ctx0" brushRef="#br0" timeOffset="4236.64">10978 959 0,'0'0'0,"0"0"0,0 0 16,0 0 0,0 9-16,-9 10 15,0 56 1,-1 28-16,20 19 31,8 9-31,1-18 0,0-19 16,0-10-1,0 10 1,0-19-16,-10-9 16,0 9-16,-9 0 15,0-10-15,0-18 31,0-9-31,0-29 16</inkml:trace>
  <inkml:trace contextRef="#ctx0" brushRef="#br0" timeOffset="4470.02">10433 1681 0,'0'0'0,"9"0"15,1 0-15,27 0 16,20 0 0,9 0-1,18-9-15,20 18 16,9 0-16,18 1 31,10-1-31,-65 1 0</inkml:trace>
  <inkml:trace contextRef="#ctx0" brushRef="#br0" timeOffset="4887.97">11693 1681 0,'0'0'0,"0"0"0,0 0 16,0 0 0,0 9-16,10 20 15,-1 27 1,1 19-1,-10-9-15,9-1 16,-9 1 0,0 0-16,0-20 0,0-17 15,0-11 1,0-8-16,0-10 16,0 0-1,9-10-15,1-37 16,18-46-1,0-11 1,10 20-16,0 28 0,-10 18 16,19 10-1,0 19-15,9 9 16,20 28 0,-1 19-1,-19 18 1,-9 1-16,-18 28 0,-20 28 31,-37 28-31,-38 0 0,28-75 16</inkml:trace>
  <inkml:trace contextRef="#ctx0" brushRef="#br0" timeOffset="6083.56">3283 3970 0,'0'0'0,"0"-9"0,-9-10 16,-10 0-1,-9-9 1,-19 9-16,-19 10 15,-19 18-15,-18 20 16,9-1 0,28 9-1,9 1-15,39-19 0,8-1 16,20 1 0,8 0-1,29 0-15,19-1 0,19-8 31,0-1-31,-1 10 0,10 9 16,10 0 0,9 0-1,-19 10-15,-10-1 16,-18 1-16,-28-19 16,-19 0-1,-10-1 1,-9 10-16,-38 1 15,-56 8-15,-47 1 16,-19-10 0,-18-9-16,-11-19 15,39 0-15,37 0 16,38 9 0,18-9-16,39 0 15</inkml:trace>
  <inkml:trace contextRef="#ctx0" brushRef="#br0" timeOffset="6514.5">4525 4280 0,'0'0'0,"0"0"16,-9 0-16,-38-19 16,-19 10-1,-19-1-15,0 20 16,19 18 0,1 9-1,18 20-15,18-1 16,20 0-16,18-9 15,1-9-15,18-19 16,0-1 0,29-18-16,37-18 15,0-20 1,-10 10 0,-18 9-16,-19 10 15,-9-1-15,0 20 16,9 18-16,9 19 15,10 9 1,-28-28-16</inkml:trace>
  <inkml:trace contextRef="#ctx0" brushRef="#br0" timeOffset="7002.36">5099 4833 0,'0'0'0,"0"0"0,0 0 16,0-9 0,0-19-1,9-19-15,1-37 16,8-10-16,11-9 31,18 28-31,-10 18 0,-37 57 0,47-37 16,0 18-16,0 19 15,-9 9 1,0 19-16,-1 10 16,-18 0-1,0-10-15,-19 9 16,0-18 0,0 0-16,-9-10 15,9-9-15,0 0 16,-10-19-1,20-18-15,-1-10 16,0 0 0,20 19-16,-1 18 31,19 1-31,0 18 16,19 10-16,0 28 15,-10 19 1,0-1-16,-18 20 0,-19-1 15,-10-46 1</inkml:trace>
  <inkml:trace contextRef="#ctx0" brushRef="#br0" timeOffset="7585.1">6143 4364 0,'0'0'0,"0"0"0,0 10 16,9 9-1,1 46-15,18 38 16,0 48 15,10 8-31,9 10 0,-9-10 0,-1-27 16,-18-20-1,0-27-15,-19-20 16,0-18 0,-10-28-1,1-9-15,-10-10 0,-9-29 16,-10-46-1,-9-47 1,19-28-16,19 0 0,18 19 31,29-1-31,18-8 0,29 18 16,0 37 0,-10 20-1,-19 36-15,-9 20 16,0 0-16,-9 18 15,0 19 1,-10 10-16,-9 9 16,-19 9-1,-29 10 1,-18 18-16,-47 0 0,-19-8 16,-9-30-1,66-27-15</inkml:trace>
  <inkml:trace contextRef="#ctx0" brushRef="#br0" timeOffset="8085.58">7215 3661 0,'0'0'0,"0"9"0,0 10 31,0 37-31,-9 29 0,0 37 16,-1 0 0,1-10-16,18 1 15,1-10 1,8-19-16,11-27 15,-1-10-15,0-10 16,0-18 0,1 0-16,18-19 15,9 0 1,-9-19-16,10-9 16,-20 0-16,1-1 15,-19 20 1,-1 0-16,-8-1 15,-1 10 1,1 10-16,8-1 16,11 0-1,-1 10-15,0 0 16,0-10-16,1-9 16,-20 0-1</inkml:trace>
  <inkml:trace contextRef="#ctx0" brushRef="#br0" timeOffset="8294.12">7498 4120 0,'0'0'0,"0"0"0,0 0 16,0 0-1,0 0-15,0 0 16,9 10-16,1-1 16</inkml:trace>
  <inkml:trace contextRef="#ctx0" brushRef="#br0" timeOffset="9036.21">8128 4862 0,'0'0'0,"0"-10"0,0-9 0,-9-18 16,9-29-1,9-9 1,0 0-16,1 9 16,18 1-1,0 18-15,0 19 16,1 0-16,-1 18 15,10 1 1,-10 18-16,19 10 16,0 9-1,0 19-15,0 0 16,0 9 0,9-9-16,-9-9 15,0-10-15,10-9 16,-1-10-1,1-9-15,-10-19 16,-10 0 0,1-18-16,-19-10 15,-10-9-15,-9 9 16,-9 19 0,-10 0-1,-9 9-15,-19 9 16,-10 20-16,1 9 15,9 27 1,9 20-16,10 28 16,19 19-1,18 8-15,0 1 16,20 0-16,-10 29 16,-1 17-1,-18-17 1,-9-20-16,-10-9 0,-9-38 31,0-18-31,-1-28 0,1-20 16,0-8-1,0-29 1,0-28-16,-1-9 16,20-19-1,18 0-15,20 0 0,8-19 16,20 9-1,8 20 1,20 8-16,19 10 16,27 0-16,-55 29 15</inkml:trace>
  <inkml:trace contextRef="#ctx0" brushRef="#br0" timeOffset="9779.32">10743 3783 0,'0'0'0,"0"0"0,0 0 15,0 0 1,0 0 0,0 0-16,0 9 0,10 29 15,8 37 1,11 47 0,8 0-16,1 9 0,-10-18 15,-9-29 1,0-18-1,-10-29-15,1-9 32,-1-9-32,-9 0 0,0-19 15,0 0-15,0 0 16,-28-19 0,-19-18-16,-28-10 15,-10 9 1,19 19-16,19 10 15,0 18 1,0 19-16,19-9 16,18 9-16,1 1 15,18-1 1,10 0-16,38 0 16,37-9-16,47-10 15,9-18 1,-9-10-1,-18-19-15,-39 10 16,-18-9 0,-19 9-16,-9 18 0,-19 1 15,-1-1 1,-8 10 0,-1 10-16,10-1 15,0 1-15,0-1 16,0 0-1,-10 1-15,0-10 16,1 0 0,-10 0-16,0 0 15,0 0-15</inkml:trace>
  <inkml:trace contextRef="#ctx0" brushRef="#br0" timeOffset="9937.37">11251 4186 0,'0'0'0,"0"0"0,10-19 0,-1 1 16,0-20-16,10 10 15,0 9 1,-9 10-16</inkml:trace>
  <inkml:trace contextRef="#ctx0" brushRef="#br0" timeOffset="10390.52">11872 4749 0,'0'0'0,"0"0"16,0 0-16,0 0 15,10 0 1,18-19-16,9-18 16,10-29-16,0-18 15,10-10 1,-19-19-1,-20 10-15,1 28 16,-19 19-16,0 28 16,0 18-16,-9 1 31,-10-1-31,-9 20 0,-10-958 16,10 1952-1,0-976 1,18 0-16,1 0 15,9 19-15,19 0 16,18 28 0,10 10-16,0-1 15,0-9-15,-9 0 32,0 0-32,-20-18 0,-18-20 15,-9 1 1,-19-10-1,-19 0-15,-28-9 16,37-10-16</inkml:trace>
  <inkml:trace contextRef="#ctx0" brushRef="#br0" timeOffset="10700.03">12521 3604 0,'0'0'0,"0"10"16,0 9-16,0 27 15,-9 29 1,-10 29-16,0 18 31,0 0-15,10 0-16,-10 0 0,0-10 0,10-27 15,0-20 1,9 10-16,9-9 16,0-19-1,-9-28-15</inkml:trace>
  <inkml:trace contextRef="#ctx0" brushRef="#br0" timeOffset="10922.23">12041 4280 0,'0'0'15,"19"0"-15,19 0 0,18 0 16,29-9-1,9-10-15,0 9 32,0 1-32,-9 18 0,18 1 15,-56-1 1</inkml:trace>
  <inkml:trace contextRef="#ctx0" brushRef="#br0" timeOffset="11260.14">13095 4280 0,'0'0'0,"0"0"0,0 0 15,0 9 1,0 1 0,0 18-16,0 28 15,-9 10 1,-1-10-16,1 0 16,-1-9-16,1-19 15,0-9 1,-1-9-16,10-10 15,0-10-15,10-55 32,8-29-32,11-9 15,8 27-15,1 39 16,-10 18 0,19 10-16,0 28 15,10 27-15,-1 30 16,1 17-1,-20 20-15,-27 28 16,-10-66-16</inkml:trace>
  <inkml:trace contextRef="#ctx0" brushRef="#br0" timeOffset="12259.81">13208 2038 0,'0'0'0,"19"0"0,47 0 15,47-10 1,56 1 0,10-1-16,-10 1 15,-19 9 1,-27 0-16,-20 0 15,-18 0-15,-47-9 16</inkml:trace>
  <inkml:trace contextRef="#ctx0" brushRef="#br0" timeOffset="12692.99">14817 1803 0,'0'0'0,"0"0"0,0 0 0,0 0 15,0 9 1,0 10 0,0 9-16,0 10 0,0-1 15,0-9 1,0-9-1,0 0-15,0-19 16,0 0-16,-19-9 16,-9-20-1,-1-27-15,11 0 16,8 9 0,20 19-16,-1 0 15,0 18-15,20 1 16,8 0-1,1 18-15,0 0 16,-20 1 0,1-1-1,-19 19-15,-28 10 16,-47 37-16,18-38 16</inkml:trace>
  <inkml:trace contextRef="#ctx0" brushRef="#br0" timeOffset="93097.56">13152 2375 0,'0'0'0,"0"-9"0,0 0 16,9-10-1,0 0-15,29-37 32,9 18-32,19 10 0,56 0 15,38 9 1,28-9-1,0 28 1,-9 9-16,-38-18 16,-28 18-16,-19-18 15,-9 9 1,-19 0 0,-10 0-16,-18 9 15,-10 1 1,-9-10-16</inkml:trace>
  <inkml:trace contextRef="#ctx0" brushRef="#br0" timeOffset="93655.07">14826 1859 0,'0'10'0,"0"-10"0,0 9 15,0 10 1,0 28 0,0 9-16,0 10 15,9 18 1,-9-37-1,0-9-15,0 8 16,0 1 0,0 0-16,0-19 15,0-28 1,0-9 0,0-38-16,0-28 15,10 9 1,-1-46-1,10 18 1,0 47 0,-10 28-1,1-18-15,9 9 16,-10 28-16,0 0 16,20 18-1,8 48 1,-9 0-16,-9-10 0,-28 38 15,-57 0 1,10-47 0</inkml:trace>
  <inkml:trace contextRef="#ctx0" brushRef="#br0" timeOffset="96185.8">16124 1371 0,'0'0'0,"0"0"0,0 10 15,0 9 1,0 18-16,-9 10 16,9 47-1,9 18 1,10 48-1,0-29-15,19-37 16,9 19 15,18-10-31,-8-37 16,-1-38-16,10-28 0,9-28 16,1-10-1,-1-46-15,0-38 16,-28-10-1,-37 10 17,-20 38-32,-18-1 0,0 1 15,0 18-15,-1 19 32,11 38-32</inkml:trace>
  <inkml:trace contextRef="#ctx0" brushRef="#br0" timeOffset="96672.82">17404 1540 0,'0'0'0,"-29"0"15,-18 0 1,-28 10 0,9-1-16,10 10 15,9 0 32,19 27-47,9 1 0,28 0 16,19 28-16,29 10 0,18-10 15,-9-9 1,-10-1 0,-9-9-16,-9 1 0,-19-29 31,-19 19-31,-28 0 31,-48-10-15,-65 1-16,-56-29 0,-151-9 31</inkml:trace>
  <inkml:trace contextRef="#ctx0" brushRef="#br0" timeOffset="97080.49">17893 1662 0,'0'0'0,"0"19"0,0 19 32,0 8-32,-10 48 15,20-9-15,-1 27 78,10 20-62,9-48-16,1-18 16,8-19-16,-9-38 15,19-9-15,10 0 0,9-37 0,0-48 16,-10-56-16,-37-18 0,-38-10 31,-37 19-31,27 94 16</inkml:trace>
  <inkml:trace contextRef="#ctx0" brushRef="#br0" timeOffset="98768.38">19097 1934 0,'0'0'16,"-9"10"-16,-38-10 16,-19 9-16,-10 0 15,11 1 1,18-10 0,9 9 15,10 10-31,9 9 0,19-28 0,-9 19 0,27 9 15,39 38 1,18-1 0,19-18-16,0-28 15,-19-10-15,1 1 16,8-20 0,1-36-1,19-48 1,-1-56-16,-18-47 15,-38-29 17,-28-8-17,-29-1 1,-18 66-16,9 104 0,-9 18 16,9 28-16,0 10 0,-18 18 15,-20 66 1,1 47-16,9 9 15,18 1 1,11 37-16,8-29 31,20-18 1,18 38-17,9-10-15,11-47 0,-11-28 16,1-28-16,9-19 15,0-18 1,0-20-16,19-27 16,28-57-16,9-47 0,-18-37 31,-29 9-15,-9-9-16,-9-47 0,-19 93 15,-19 85 1,0 0-1,0 1 1,0 27-16,0 28 0,0 47 16,-10 66 15,20 75-15,-1 38-1,20-29 1,-1-37-16,0-75 15,0-28 1,10 18-16,-1-18 31,-8-29-31,-11-18 0,11-19 0,-1-19 16,10-9-16,9-19 16,-10-18-16,1 27 31,-19 19-31,-1 10 0,11 9 15,-10-9 1,9 18-16,0-9 31,10-9 1,-1 18-17,1 0-15,-1 10 16,1 0-16,0-10 0,-19-9 15,-1 0 1,1-9 0,0 0-16,0-1 15,0-18-15,-1 19 0,-8-10 32,-10 0-32,0 19 0,0 0 15,0 28 1,0 47-16,-10 57 47,-8 112-47,-1-19 0,-9 9 15,9-18-15,0-122 0,0 37 16,0-9 0,1-28-1,-11-9-15,20-39 16,-10-17 15,0-1-31,0 0 16,-9-19-16,0-27 15,-10-48 1,1-19-16,9-18 31,9-47-15,19 19-16,9 46 31,10-18-15,19 9-16,9 47 15,9 0-15,19-9 16,-18 9 0,9 0-1,9-9-15,-19 28 0,10 19 16,-28-1-1</inkml:trace>
  <inkml:trace contextRef="#ctx0" brushRef="#br0" timeOffset="99356.43">22286 1540 0,'0'0'0,"10"0"16,8 0-1,39 0-15,18 0 16,29 38 0,18 18 15,-9-18-31,9 46 0,-18 10 16,-29 0-16,-28-29 15,-19 48 1,-9 9-1,-38-38 32,-19 10-47,1-38 0,-10-18 0,-10-29 16,1-18-16,9-10 0,-10-18 16,10-38 15,29-66-31,46-28 0,56-28 15,20 19-15,18 46 32,10 1-17,0-10 1,-29 76-16,-18 55 0,-19 1 0,-10 9 31,-28 9-15</inkml:trace>
  <inkml:trace contextRef="#ctx0" brushRef="#br0" timeOffset="100305.23">23820 2206 0,'0'0'0,"0"10"16,9 9-16,-9-1 16,9-8-1,1-1 1,9 0-1,-10 1-15,19-20 16,-9-8-16,9-10 16,-9-10-1,-10-28 1,-9 1-16,-9 27 16,-10 10-1,-9 9 1,-38 10-16,-9 28 0,-10 37 15,29 28 17,9 38-32,19-18 15,28-76-15,9 0 47,19 9-47,10-9 0,18-9 0,29-19 0,18-19 16,10-18-1,-9-29 17,-20-18-17,-18-1-15,-19-18 16,-9 0 0,-19 47-1,-10-1-15,-9 20 16,0 18-16,-9 10 31,-1-1-15,1 1-16,9 9 0,0 0 0,0 0 0,9 28 31,10 47-15,9 0-16,10-18 15,18 64-15,1 1 16,-19-56-1,-20-19 1,1-9 15,-9-1-31,-1 1 16,-9-29 0,0 0-16,0 1 0,0-10 0,0 0 15,0 0-15,0 9 16,0 10-1,0 18 1,9 76 0,10 37-1,9 0-15,1 47 0,-11-37 32,-18-57-17,0 10-15,0-10 16,0-38-16,-9 11 0,0-11 31,-1-18-31,10-28 16,0-19-1</inkml:trace>
  <inkml:trace contextRef="#ctx0" brushRef="#br0" timeOffset="101889.27">24525 1840 0,'10'0'0,"18"-9"0,38-10 16,37 10-16,10-10 46,-19 19-46,10 28 0,-1 38 16,-18 9 0,-10 10-1,-37-20 1,-20-9-16,-27 20 16,-19-11-1,-38-8 1,-56 8-16,-1-27 0,20-29 15,28-9-15,18 0 16,29-19-16,9-9 31,10-9-31,27-1 16,20 1 0,28-48-16,19 1 15,-10 27-15,10 11 16,-1 8-1,10-28 1,10-9 0,-20 28-16,-8 38 0,-1 18 15,10 10 17,-1 9-32,1 29 15,-10 8-15,-28 1 0,-9 18 16,-19 38-1,-10-18-15,-9-39 47,-19-9-47,0 1 16,-9-10-16,9-38 16,10-9-16,0 0 15,-1-19 1,1 1-1,28-58 1,28-45 0,28-1-16,19 0 0,9 28 15,-18 47-15,-10-9 16,-28 18 15,-9 29-15,-19-1-16,0 1 15,-10 9-15,1 9 0,-1 10 16,-9 0-16,0-10 47,0 19-47,0 10 16,0-29-1,0 1-15,-19 18 16,0 9-16,0-18 0,-9 0 15,0 18-15,9 29 16,0 28 15,29-19-31,18-19 16,10-18-16,18 9 0,29 0 31,18-10-15,-9-18-16,0-29 0,-18 1 15,-10-38 1,-1-9 0,-27 0-1,-10-10-15,-9 10 16,-10 27 0,1 1-1,-1 10-15,-9 8 16,0 1-16,0 9 31,0 37-31,0 29 16,-9 0-16,9 46 0,-10-18 15,10-56 17,-9-1-17,9 1 1,0-38-16,0 0 0,9 0 15,1-10-15,27-37 32,20-37-17,-1-10 17,1 19-32,-10 19 0,0 18 15,0 19-15,0 10 0,9 18 0,1 20 31,-10 18-31,0 18 0,0 20 16,-9-10 0,-20-28-1,11 18-15,-11 1 16,1-19 0,0-28-16,-10-19 46</inkml:trace>
  <inkml:trace contextRef="#ctx0" brushRef="#br0" timeOffset="102298.58">28194 1109 0,'0'0'0,"0"0"0,0 9 15,-19 29 17,0 37-32,1 65 0,-11 48 31,20 18-31,-10 38 0,10 28 31,-10-9-15,9-66-16,1-65 0,-10 8 15,10-37-15,-1-74 32,1-29-17</inkml:trace>
  <inkml:trace contextRef="#ctx0" brushRef="#br0" timeOffset="102761.86">27846 2113 0,'9'0'0,"57"18"0,94-27 16,47-10 0,-19 0-16,-28-27 15,-38-11 16,-37 29-15,-28 19 0,-20-19-1,-18 9 1,-19 9 0,0 10-16,-9 10 0,-20 9 15,-18 18-15,-19 38 16,19 0-1,0 19 1,29-10 0,8-27-1,20 37-15,8 9 16,1-19-16,0 19 0,-10 1 0,-18-20 16,-38 10 15,-56-10-16,-123-9-15,-160 19 0</inkml:trace>
  <inkml:trace contextRef="#ctx0" brushRef="#br0" timeOffset="103898.42">18081 3520 0,'0'9'0,"0"1"0,0 37 16,9 46-1,1 39 1,18 46 15,0 57-31,10-1 0,0-37 16,-10 0-1,-9 0-15,-10-56 16,-9-28-16,0-1 31,0-27-15,0-48-16,0-18 0,0 0 15,9-10 1,1 0 0,9-55-16,-10-1 0</inkml:trace>
  <inkml:trace contextRef="#ctx0" brushRef="#br0" timeOffset="104262.18">18185 4017 0,'0'-9'0,"9"-19"0,10-29 0,9-8 15,19 18 1,9 28 0,20 10-16,27 18 15,10 29-15,-9-1 31,-20 19-31,-18 57 16,-28-29-16,-38-27 47,-19 18-47,-38 9 0,-37 1 0,-19-29 16,-9-9-1,19-28 1,65-19-1</inkml:trace>
  <inkml:trace contextRef="#ctx0" brushRef="#br0" timeOffset="104644.83">19652 4580 0,'0'-9'0,"0"-19"0,-9 18 16,-1 29 0,-37 0-16,-19 9 15,-9 19-15,0 28 16,18 0 31,29 9-47,19 1 0,28-29 0,18-9 31,38-9-31,38 8 16,0-27-16,-9-38 15,-10-9-15,-10-47 32,-27-9-32,-29 28 15,-47-66-15,-28-47 16,-19 75-1,-9 47 1,0 0-16,37 28 16</inkml:trace>
  <inkml:trace contextRef="#ctx0" brushRef="#br0" timeOffset="105272.89">20471 4336 0,'0'0'0,"0"0"0,9 10 31,0-1-31,1 0 16,9 29-16,9 46 31,9 57-15,1 65-16,0 20 15,-1-29 1,-18-28-16,-9-19 16,-10-38-16,0-18 15,0-19-15,0-37 31,0-29-15,0 0-16,0-9 16,0-9-16,0-57 0,0-93 15,-10-85 1,20-56 0,18 46-1,9 95-15,10 46 16,19 57-16,0 9 31,9 10 0,1 27-31,-11 10 16,-8 10-16,-19 18 0,-10 9 31,-19 20-15,-37 18-16,-28 18 15,-29-8-15,-9-29 0,28-18 32,28-20-32,19-18 15</inkml:trace>
  <inkml:trace contextRef="#ctx0" brushRef="#br0" timeOffset="105729.37">21759 4505 0,'0'0'0,"0"0"0,0 19 0,0 28 0,0 47 15,10-1 1,-1-8 46,19-1-46,1-18-16,-1-10 0,19 10 16,9-29-16,-9-18 0,0-19 0,10 0 15,9-19 17,-10-27-32,-28 17 0,1 1 15,-11 0-15,-8 9 31,-1 19-31,1 19 0,18 0 16,0 9-16,19 28 16,10-9-16,18 38 31,0-10-15,-9-56-16,-38-19 15</inkml:trace>
  <inkml:trace contextRef="#ctx0" brushRef="#br0" timeOffset="105998.34">22907 3661 0,'0'0'0,"0"0"0,0 9 15,9 29-15,1 8 31,-1 48-31,-9 75 16,0 38-16,-9-1 16,9-56 15,-10 10-31,1-10 16,18-38-1,1-18-15,27-9 0,-18-48 31</inkml:trace>
  <inkml:trace contextRef="#ctx0" brushRef="#br0" timeOffset="106625.23">23660 5021 0,'0'10'0,"0"-10"0,-19 0 16,0-19-1,-9 19 1,0 9-16,9-9 16,-9 19-16,9-10 31,9 1-15,1 37-16,-1-10 0,20 1 15,18 9-15,19 9 31,28 0 1,10-18-32,0-10 0,-85-28 0,84 0 15,-8-19 1,-1-9 0,0-28-16,0-57 15,-9-46 1,-28-76-1,-19-28-15,-38 57 16,-19 28-16,-18-1 0,9 57 31,19 75-15,-10-9-16,0 28 0,20 47 16,-11 28-1,1 75 1,9 37-16,19-9 15,19-18-15,9 18 32,19 9-17,-9-27 1,0-10-16,-1-10 0,1-37 16,9-19-1,9 20 1,10-11-16,-47-46 0</inkml:trace>
  <inkml:trace contextRef="#ctx0" brushRef="#br0" timeOffset="107015.05">23914 4393 0,'9'9'0,"19"-9"0,57 0 0,28 19 16,28-1 31,0 11-32,-9-20-15,-29-37 16,-18 9-16,-19 38 31,-19 0-31,-10-10 16,-18 19-16,0 10 15,0 27-15,-10 57 0,10 38 0,-19-66 32,9-19-17,-9 0-15,0-47 0,10 9 31,-1 20-31,-9-29 16,0-28-16</inkml:trace>
  <inkml:trace contextRef="#ctx0" brushRef="#br0" timeOffset="107214.98">24911 4299 0,'0'0'0,"0"0"0,0 0 16,9 9 0,19 10-1,29 37-15,28 38 16,-38-47 0</inkml:trace>
  <inkml:trace contextRef="#ctx0" brushRef="#br0" timeOffset="107858.87">25532 5002 0,'0'0'0,"0"0"0,0 0 0,0 0 15,0 0-15,-10 19 0,-9 19 16,1-10 0,-1 19-1,9 0-15,1-19 16,9-19-16,9 10 15,1 0 17,-1-10-32,1-9 0,-1 0 15,19-9 1,1-29 0,18-65-1,9-38 1,-18 47-16,-10 29 31,0 18-31,0 19 16,1 18-16,-1 10 0,19 28 15,9 19-15,-18 0 32,-19 0-17,-19 0-15,0-28 16,0 0-16,0-1 31,-10 11-31,1-29 16,-1-19-16,1-47 15,18-9 1,10 9 0,28-56-1,-9 38-15,-10 75 0,10 9 16,28 18-1,9 10 1,0 29 0,-18 18-16,-10 28 0,-10 10 15,-18 27-15,-19-27 16,0-10 15,0-18-31,0-67 16</inkml:trace>
  <inkml:trace contextRef="#ctx0" brushRef="#br0" timeOffset="108603.64">27761 3867 0,'0'0'0,"10"9"15,-1 29-15,10 37 16,0 47 0,0 66 30,-1 9-46,-18-38 16,0-9-16,10-18 16,-1-38-16,1-38 15,-1-9-15,-9 0 16,0-47 0,0 0-1,0 0-15,0-10 0,-28-65 16,-29-19-16,-9 1 31,-9 8-31,28 57 16,-9 28-1,-1 9 17,10 10-32,0 47 15,19 9-15,19 0 0,18-28 16,10 18-1,18 1 1,20-28-16,28-1 16,18-18-16,0-10 0,-18-18 31,-10-10-31,1-28 16,-1-37-1,-19 18 1,-37 29-1,0 18-15,-10 19 16,1 0-16,9 9 0,9 29 31,9 18-15,1-28-16,-10-9 0,1 0 16,-1-10-1,-9 1-15,-10-10 31</inkml:trace>
  <inkml:trace contextRef="#ctx0" brushRef="#br0" timeOffset="108784.09">28072 4177 0,'0'0'0,"9"9"0,10 0 0,-10 1 16</inkml:trace>
  <inkml:trace contextRef="#ctx0" brushRef="#br0" timeOffset="109305.45">28551 5425 0,'0'0'0,"0"0"16,10 0-16,18-29 16,19-27 15,19-10-31,9-9 0,10-65 16,-10-20-1,-28 38-15,-19 19 16,-9 37 15,-19 29-31,0 9 16,0 9-16,-9 0 15,-1 10-15,-8 9 32,-1 0-17,0 37-15,0 1 16,10-10-16,9 38 15,19 9-15,37 18 32,29 11-32,18-1 15,1 0-15,-20-18 16,-8 18 15,-29-9-31,-19-38 16,-28-9-16,-10 0 0,-18-10 31,-38 20-15,-56 18-16,0-38 15,28-37 17,56-9-32</inkml:trace>
  <inkml:trace contextRef="#ctx0" brushRef="#br0" timeOffset="109630.63">29878 3783 0,'0'0'0,"0"0"0,0 9 31,0 38-31,0 66 0,0 18 15,9 0 1,1 38 0,-1 28 15,-9 0-31,0-65 16,0-29-16,-9 0 15,-1-28 16,10-37-31,0-1 0,0-18 16</inkml:trace>
  <inkml:trace contextRef="#ctx0" brushRef="#br0" timeOffset="110191.77">29643 4608 0,'9'0'0,"48"0"0,84 0 16,66 10 0,-10-29 15,-56 0-31,-28 10 16,-9-1-1,-20 10 1,-27 10-1,-1 37 1,-18 28-16,0 19 31,-20 37-31,-18 19 16,0-28-16,-18-28 0,-1-28 16,9-29-16,1-9 0,-1-9 15,1-10 1,0-9 15,-1-28-31,1-47 16,28-84-16,28-48 15,0 95 1,-19 74 0,10 19-16,9 19 0,18 19 15,-8 9-15,9 38 16,-19 47-1,-28 18 17,-48 38-32,-46 28 15,-85 112-15</inkml:trace>
  <inkml:trace contextRef="#ctx0" brushRef="#br0" timeOffset="110817.55">17978 5706 0,'0'0'0,"18"0"0,67-28 0,141-19 16,131 19 0,104 37-1,104 10-15,131-19 16,85 9-16,75 57 16,66-28-1,0 8 1,18 39-16,-8-19 15,-10-10-15,-57-9 16,-46-28 15,-67 18-15,-122 19-16,-65-27 16,-114-1 15,-93-28-31,-95-10 15,-84 10-15,-66-9 0,-57 0 0,-27-1 16,-39 1 15,1 9-15</inkml:trace>
  <inkml:trace contextRef="#ctx0" brushRef="#br0" timeOffset="111269.66">18410 5894 0,'0'0'15,"29"-10"-15,102-18 0,217-38 16,151 1-16,84 37 47,104 9-32,65 19-15,95 66 32,66-38-17,9 37-15,18 48 0,-37-75 0,-28-10 16,-75 9-16,-47 1 16,-57-29-1,-113 0 1,-75 10-16,-94 19 15,-75-29-15,-76 19 16,85 47-16</inkml:trace>
  <inkml:trace contextRef="#ctx0" brushRef="#br0" timeOffset="191597.86">4835 5912 0,'29'0'16,"84"0"-16,93-18 16,48 8-16,38-8 15,28-1 1,-10 0-16,10-19 31,38 10-31,-1 19 0,-18 0 31,-10-1-31,0 20 0,1-10 16,-1 0 0,0 0-1,29 0-15,-20 0 16,-46 0 0,0 0-16,-20 0 15,1 9 1,-9-9-16,-10-9 15,-29 18-15,-27 0 32,-29-9-32,-18 0 0,-19 0 15,-20 0 1,-18 0 0,-28 0-16,-9 0 15,-20 0-15,-8 0 31,-20 0-31</inkml:trace>
  <inkml:trace contextRef="#ctx0" brushRef="#br0" timeOffset="192431.47">4469 2657 0,'0'0'0,"9"0"0,29 0 15,27 0 1,48-10 0,19 20-1,37-10-15,29 0 16,28-10 0,28 1-16,28 9 15,47-9-15,0 9 16,19 0-1,29-10-15,27 1 16,29 9 0,-10 0-1,-18-10-15,-19 10 16,-20 0 0,-17 0-1,-11 0-15,-27 0 16,27 10-1,1-1-15,-47-9 16,-38 0-16,-38 10 31,-37-10-31,-29 9 0,-37 0 16,-9 1 0,-29-10-1,-19 0-15,1 9 16,-20-9-1,1 10-15,0-10 16,-20 0-16,1 0 16,-9 0-1,-10 0 1,0 0-16,0 0 16</inkml:trace>
  <inkml:trace contextRef="#ctx0" brushRef="#br0" timeOffset="193827.16">3453 5912 0,'0'0'0,"0"0"0,0 0 15,9 0-15,29 0 16,18-9-1,10 0-15,0-10 16,18 0 15,20-9-31,9 9 0,0 0 16,9 10-16,0 0 16,19 9-1,0 0 1,10-10-16,18 1 15,10 9 1,28-9-16,19 9 16,9-19-16,19 9 31,9 10-31,20 0 16,-11 10-16,11-1 15,8 1-15,20-10 16,-1-10-1,-18 1 1,18-1-16,1 1 16,-1-10-16,-9 19 31,-28 0-31,-19 0 16,-19 0-1,-37 10-15,-1-1 16,-18 0-16,-10-9 15,1 10 1,-29-10 0,-10 0-16,-27 0 15,-10-10 1,-19 10-16,-18 0 16,-1 0-1,-18 0-15,-1 0 16,-8-9-16,-11 9 15,1 0 1,0 0 0,-9 0-16,-1 0 15,0 0 1,-9 0 0,0 0-16,0 0 15,0 0-15,0 0 16,0 0-1,0 0-15,0 0 32,0 0-32,0 0 15,0 0-15,0 0 16,10 0 0,-10 0-16</inkml:trace>
  <inkml:trace contextRef="#ctx0" brushRef="#br0" timeOffset="194752.82">19784 5884 0,'28'0'16,"66"0"-16,113 0 16,66 10-16,37-20 0,-310 10 0,339 0 15,9 0 1,28-9-16,10 9 15,9 0-15,0-9 16,-9 9 0,0 0-16,-10 9 15,-9 19 1,-19 0-16,-9 10 16,-29-10-1,-18 0 1,-29 10-16,-18-1 15,-20 10-15,-27 0 32,-19 0-32,-29-10 0,-9 1 15,-9-19 1,0-1 0,-10 1-16,-9-9 15,0-1 1,-19-9-16,-19 0 0,-18 0 31,-20-9-31,-18 9 16</inkml:trace>
  <inkml:trace contextRef="#ctx0" brushRef="#br0" timeOffset="197418.54">1637 6982 0,'0'0'0,"9"0"0,1-19 0,-1-9 15,19-9-15,-18 8 16</inkml:trace>
  <inkml:trace contextRef="#ctx0" brushRef="#br0" timeOffset="197778.12">1769 6475 0,'0'0'0,"0"0"16,0 0-16,0 0 16,0 0-1,0 0-15,0 0 16,0 0 0,0 0-1,0 0-15,0 0 16,0 10-1,9 9 1,0 46-16,1 48 16,-10 18-1,0 1-15,0-1 16,0-9-16,0-28 16,-10-29-1,1-8-15,0-1 31,-1-19-31,1-8 0,9-11 16,-10 1 0,1-19-16</inkml:trace>
  <inkml:trace contextRef="#ctx0" brushRef="#br0" timeOffset="198214.3">1232 7329 0,'0'0'0,"0"0"0,0 0 15,0 0 1,0 0-16,10 10 31,-1 8-31,1 10 0,-1 19 16,10-9-1,9 18-15,28 10 16,-18-10 0,0-9-16,-1-9 15,10-1 1,-18-18-16,8 0 15,10-19 1,10-10 0,-10-18-16,28-19 15,19-47 1,19-18 0,-28-10-16,9 19 0,-10-1 15,-37 58 1</inkml:trace>
  <inkml:trace contextRef="#ctx0" brushRef="#br0" timeOffset="199029.44">2832 7301 0,'9'0'0,"19"-19"0,38-9 0,28-9 15,28 8 17,1 1-32,-29 19 0,-19 0 15,-18-1 1,-20 10-16,-9-9 16,-9 9-16,-19-10 15,0 10 1,-19 0-16,-56-9 15,-47 18 1,-29 10 0,20 9-16,18 19 15,19 10 1,9 18-16,19 0 16,0 9-1,19-9 1,10 10-16,18-1 15,9-9-15,20-9 16,27-1 0,20 10-16,18-18 15,19-20-15,0-9 32,10-9-32,-1-19 15,10 0-15,-19-9 16,0-10-1,-9 0-15,-10 1 16,0-1 0,-37 0-16</inkml:trace>
  <inkml:trace contextRef="#ctx0" brushRef="#br0" timeOffset="199527.26">4346 7057 0,'0'0'0,"0"9"15,0 10-15,0 19 31,0 27-31,0 29 16,-9 0 0,-1 0-16,-8 0 15,8-10-15,1-9 16,-1 0 0,-8-9-1,8 0-15,1-19 16,9-10-16,0-9 15,9-9 1,1 0 0,18-10-16,28 1 15,19-10 1,10 0 0,9 0-16,0-10 15,-18 10 1,-11 0-16,1 10 15,-9-1-15,-1 0 16,-18-9 0,-19 0-1</inkml:trace>
  <inkml:trace contextRef="#ctx0" brushRef="#br0" timeOffset="199902.64">5569 6879 0,'0'0'0,"0"0"16,0 0-16,0 9 31,0 29-31,0 18 0,0 38 15,0 28 17,10-10-32,-1 10 0,0 0 15,1 10 1,-10 18-16,0 0 16,0-37-16,0-10 15,-10-28 1,1-19-16,0-9 15,9-19 1,0 0 0,0-9-1,0-19-15,0 0 0</inkml:trace>
  <inkml:trace contextRef="#ctx0" brushRef="#br0" timeOffset="200153.92">5108 7292 0,'10'0'16,"8"-19"-16,20-19 16,47 1-16,37-10 15,47 9 16,20 20-31,27-1 16,-28 0-16,-37 0 0,-39 1 16,-55 8 15,-38 1-31</inkml:trace>
  <inkml:trace contextRef="#ctx0" brushRef="#br0" timeOffset="201854.75">1543 4402 0,'0'0'0,"9"-9"0,29-29 16,37-9-1,38-19-15,9 1 16,19-1 0,19 0-1,-9 1-15,28 18 16,18 0-16,10 19 31,19 9-31,18 0 0,20-18 16,28 8-1,18 1 1,29 10-16,37-11 16,10 20-1,18 0-15,19 9 16,1 0-1,-1-10-15,10 1 32,0 9-32,-29 0 0,-18-19 15,18 29 1,-18 8 0,-28 1-16,-48 0 15,-9-19-15,-9 9 16,-20-9-1,-8-9 1,-29-1-16,-9-8 16,-19 8-16,0-8 31,-10 8-31,-27-9 0,-10 10 16,-19 9-1,-10 0 1,1 0-16,-19 0 15,-19 9-15,-19 1 16,1-1 0,-1 1-1,-9-1-15,-10 0 16,-9 1-16,-9 8 16,-1 11-1,1-1 1,-10 9-16,1 29 15,8 47 1,-9 9 0,-9 9-16,0 28 15,0 10 1,0 0 0,-10 0-16,10 0 0,-10-19 15,-9-9 1,0-19-16,0-28 15,-9-29 1,-10-8 0,0-1-16,-9-19 15,-10 1 1,-27-10-16,-30-9 16,-46 0-16,-75-19 15,-85-10 1,-47-18-1,-38 0-15,-56 9 16,-28 0 0,-29 10-1,-37 9-15,-10 0 0,-18 9 16,-1 10 0,-18 0-1,0 18-15,18 10 16,20 0-1,27-9 1,39-1-16,36-9 16,39 1-16,46-11 15,39-8 1,27-1-16,28 0 16,10-18-1,19 0 1,19-1-16,18-8 15,20-20-15,27 1 32,38-1-32,10 0 0,18-18 15,-9-10 1,19-9 0,-19-18-16,37-11 15,-18-8 1,28-1-1,0 1-15,28-10 16,-19 9 0,20-18-16,8-1 15,1 10-15,-1 19 16,10 0 0,0 28-16,10 9 15,-1 10 1,1 28-1,-10 18-15</inkml:trace>
  <inkml:trace contextRef="#ctx0" brushRef="#br0" timeOffset="205058.83">6755 8145 0,'0'0'0,"0"0"0,0 0 0,0 0 16,0 0-16,9 0 31,10-9-31,37-19 0,19-10 16,20-9-1,8-18 1,-9-10-16,0-10 15,-19-9 1,1 1-16,-20-11 16,1-8-1,-20-10 1,1-19-16,-1 0 0,-18 10 16,-19 9 15,0 28-31,0 29 0,-9 18 15,-10 9 1,-9 1-16,-10 8 16,1-8-1,-10 9-15,18 0 16,1 18 0,19 1-1,-1 0-15,1 9 16,9 0-1,0 0-15,0 0 16,0 0-16,0 0 31,0 0-31,0 9 16,0 0 0,-10 19-1,-8 1-15,-1 8 0,-9 1 16,-1-1-1,1 1 1,0-10-16,9-9 16,10-10-1,-1 0 1,1-9-16,9 0 16,9-9-1,10-29-15,19-27 16,28-10-16,-10 18 31,0 20-31,20 28 16,55 37-1,142 84-15,94 67 16</inkml:trace>
  <inkml:trace contextRef="#ctx0" brushRef="#br0" timeOffset="-213127.55">2079 9581 0,'0'0'0,"0"0"16,0 9-16,0 10 15,-9 28 1,9 56-16,9 29 16,19 18 15,0 19-31,10-10 0,0-37 16,-10-19-16,-9-18 15,0-20 1,-10-27-16,0-10 15,-9-9-15,0-10 16,0-9 0,0 0-16,0 0 31,0-19-31,0-18 0,-28-10 16,-19-19-1,-28 1-15,-10 18 16,1 28-16,8 19 15,-8 19 17,8 9-32,11 19 0,-1 9 15,9 10-15,10-1 16,19-8 0,0-10-16,18 9 15,20-19 1,9 1-16,18 9 15,38-10-15,10-18 16,9 0 0,10-19-16,-38-9 15,9-10 1,0-9 0,-9 9-16,0-9 0,0-10 31,-1 10-31,-36 9 15</inkml:trace>
  <inkml:trace contextRef="#ctx0" brushRef="#br0" timeOffset="-212808.89">2662 10435 0,'0'0'0,"0"0"15,0 0-15,0 9 16,0 10 15,0 9-31,10 19 0,-1 19 16,1-1-1,-1 1-15,0-10 16,-9-9-16,10 0 31,-10-19-31,0 0 16,0-18-16,0-10 0</inkml:trace>
  <inkml:trace contextRef="#ctx0" brushRef="#br0" timeOffset="-212609.08">2455 10341 0,'0'0'0,"0"0"0,0 0 16,0 0-16,0 0 15,0 0 1</inkml:trace>
  <inkml:trace contextRef="#ctx0" brushRef="#br0" timeOffset="-212027.34">3048 11204 0,'0'0'0,"9"0"15,1-9 1,18-19-16,19-19 16,10-19-16,8-18 31,1-10-31,-9-19 0,-20 10 15,-18 9 1,-19 19 0,0 28-16,-19 10 0,0 18 15,1 9 1,-1 10 0,-9 10-16,-1-1 15,1 1-15,9-1 16,1 0-1,8 1-15,1 9 16,-1-10 0,20 19-1,-1 0-15,29 0 0,18 10 16,19-1 0,1 1-16,-10-1 15,-10-8 1,-9 8-16,-9-9 31,-10 19-31,-9-9 0,-19 9 16,-19 0-16,-19 18 31,-18 1-31,-10 0 0,10-20 16,27-17-1,20-11-15,0-18 16,9 0-16</inkml:trace>
  <inkml:trace contextRef="#ctx0" brushRef="#br0" timeOffset="-211654.53">3998 9665 0,'0'0'0,"0"0"0,0 0 16,0 0-1,0 0-15,-9 10 16,-1 18 0,1 28-16,9 38 15,9 19-15,20 18 47,8 19-47,1 10 0,-38-160 0,37 159 0,1-18 16,-19-10-1,0-28-15,-19-46 0,0-10 32,0-19-32,0-9 0,0-10 15,0-9 1,0 0-1</inkml:trace>
  <inkml:trace contextRef="#ctx0" brushRef="#br0" timeOffset="-211386.33">3791 10510 0,'0'0'0,"0"0"0,0 0 16,10 0 0,8 0-16,20 0 15,9-10 1,28-8-16,10-1 16,28 0 15,19 0-31,-67 10 0</inkml:trace>
  <inkml:trace contextRef="#ctx0" brushRef="#br0" timeOffset="-210911.29">4770 10557 0,'0'0'0,"0"0"15,0 0-15,0 9 16,-10 19-16,1 19 16,9 19-1,0 9-15,0-19 32,9 0-17,-9-18-15,0-10 0,0-9 16,0-10-1,0-9-15,0 0 16,0 0-16,0-18 16,10-39-16,-1-37 15,0-18 1,10 27-16,0 38 16,0 19-1,9 19 1,19 9-16,19 19 0,9 18 15,0 10 1,-18 9-16,-10 1 16,-19-1-1,-9 0 1,-19 19-16,0 19 16,-9-19-16,-1 0 15,10-37-15</inkml:trace>
  <inkml:trace contextRef="#ctx0" brushRef="#br0" timeOffset="-209852.52">6105 10529 0,'0'0'0,"0"0"0,-9 0 31,-10 9-31,-9 0 0,0 19 15,0 19-15,18 0 16,10 10 0,19-1-16,19-9 15,27-10 17,20 1-32,0-19 0,9-19 15,-19-19-15,0 0 16,-9-9-16,-9 0 31,-10 9-31,9 0 16,1 1-16,-1-1 15,10 0-15,0-9 32,-10 0-32,-9-10 0,-9 1 15,-1-20-15,-18-18 16,-9-37-1,-39-20-15,-18-8 16,-9 18 0,-10 37-16,19 48 15,19 18-15,0 19 16,-10 28 0,0 38-1,10 65-15,9 29 16,10 18-16,9 28 31,0-9-31,9 10 16,1-1-16,-1-28 15,10-9 1,9 0-16,0-19 0,1-18 16,-11-20-1,1-18 1,-19-28-1,0-29-15,0-9 0,0-9 16,-9 0 0,-10-19-1,-28-9-15,-19-38 16,-28-28-16,0-10 16,19 1-1,18 18-15,29 10 16,0 9-16,18 9 15,1 10 1,18-9-16,20-10 16,8 9-1,39 1-15,18-10 16,9 9-16,10 10 16,-19 9-1,-19 0 1,-18 10-16,-1 0 15,-9-1-15,0-8 16,-18 8 0</inkml:trace>
  <inkml:trace contextRef="#ctx0" brushRef="#br0" timeOffset="-209307.17">8815 9900 0,'0'0'0,"-10"0"0,-18 9 16,-19 1 0,-28 18-16,0 19 31,9 0-15,19-10-16,18-9 0,11 10 15,8-1 1,20 10-16,27 0 0,39 19 31,36 9-31,1-9 16,-19-29-16,-28 1 15,-9-1 1,-20-18-16,-18 0 16,0-10-16,-19 10 15,-9 9 1,-29 19-16,-56 9 15,-28 1-15,-20-11 32,11-17-32,18-29 0,19 0 15,28-10 1,19 1 0,28-1-16,10 1 0</inkml:trace>
  <inkml:trace contextRef="#ctx0" brushRef="#br0" timeOffset="-208865.47">9652 10266 0,'0'0'0,"0"0"0,0 0 16,-9 0 0,-10 0-1,-28 9-15,-10 10 0,1 28 16,-1-10 0,29 1-1,0 9 1,9-10-16,10-8 0,18-11 31,1 1-31,-1 0 0,19-10 16,0 10-16,1-10 15,8 1 17,1-1-32,0 1 0,-1-1 15,10 0 1,0 10-1,19 9-15,-38-18 0</inkml:trace>
  <inkml:trace contextRef="#ctx0" brushRef="#br0" timeOffset="-208187.96">9962 10219 0,'0'0'0,"0"0"16,0 9-16,10 10 16,-1 28-1,10 28-15,9 10 16,-9-1 15,0-18-31,-10-10 0,-9-19 0,0-8 16,0-11-1,0 1 1,0-19-16,0 0 16,0 0-16,0-9 15,-18-48-15,-11-36 16,20-11 0,-1 39-16,20 18 15,-1 9 1,10 10-16,19 9 15,9 10 1,19 0 0,-10 18-16,1 10 15,-1 9-15,-18 0 16,-1 10 0,-9-10-16,-9 9 15,0-9 1,-10 1-16,-9-11 15,0-8-15,0-10 16,0 0 0,0 0-1,10 0-15,18-28 16,0-19-16,10 0 16,0 0-16,-10 19 15,0 18 1,0 1-1,0 9-15,20 19 16,8 28 0,0 0-16,-18 18 15,-10 10-15,-9 0 16,-19-37-16</inkml:trace>
  <inkml:trace contextRef="#ctx0" brushRef="#br0" timeOffset="-207533.63">11195 10228 0,'0'0'15,"0"0"-15,0-9 0,0 0 16,0 9-16,0 9 15,0 19-15,0 38 16,-10 46 0,1 20 15,9 8-31,0 11 0,0-151 0,0 168 0,0 11 31,0-1-31,0 0 0,-19-28 16,0-56-1,1-19 1,-1-18-16,9-20 16,1-18-16,0-10 15,9-9-15,0 0 16,0-47 0,9-84-16,19-85 31,-9-37-31,-10 28 0,1 28 15,-1 47 1,10-1-16,0 29 16,0 47-1,-1 19-15,1 19 16,0 8 0,0 11-16,9 8 15,0 1 1,1 18-16,18 29 15,-10 18-15,-9 10 16,-18 9 0,-20 0-1,-18-9-15,-19 9 0,-9-19 32,-20-19-32,-8 1 0,46-29 15</inkml:trace>
  <inkml:trace contextRef="#ctx0" brushRef="#br0" timeOffset="-207216.3">11665 9497 0,'0'0'0,"0"0"0,0 0 0,0 18 16,-19 39-1,1 36 1,-1 58 0,9 8-16,1-28 0,18 19 15,1-18 1,-1-20-1,1 1-15,-1-29 16,10-8-16,9-20 16,-9-28-16</inkml:trace>
  <inkml:trace contextRef="#ctx0" brushRef="#br0" timeOffset="-206730.3">12060 10604 0,'0'0'0,"0"0"0,0 0 15,10 0-15,-1 0 16,19 0 0,1-10-1,8-9-15,10-9 16,-9-9-16,-1-10 15,1 0 1,-19 0-16,-19-9 16,0 18-16,-19 1 15,-19-1 1,1 19-16,-20 19 16,-18 19-1,0 28-15,9 47 16,19 9-1,28 0-15,19 1 16,28-20-16,10-18 16,18-19-1,10-10-15,28-9 16,10-18 0,9-29-1,-10-9-15,-9-10 16,0 1-1,-9-1-15,-10 10 16,-37 19-16</inkml:trace>
  <inkml:trace contextRef="#ctx0" brushRef="#br0" timeOffset="-206187.08">14534 10088 0,'0'0'0,"0"0"0,-18-10 16,-20-9-16,-28 10 16,-9 18-1,0 10-15,18-9 16,10 8 0,19 1-16,0 0 15,18 0-15,1-1 16,18 11-1,10-1 1,19 0-16,37 19 0,10-10 16,-10 1-1,0-1-15,-18 1 16,-20-10 0,-18 0-16,0 0 15,-19 0 1,0 1-16,-38-1 15,-46 9-15,-58 1 16,1-1 0,19-18-16,9-19 15,29-19 1,36 10-16</inkml:trace>
  <inkml:trace contextRef="#ctx0" brushRef="#br0" timeOffset="-205779.25">14741 9140 0,'0'0'0,"0"0"0,0 0 0,0 0 16,10 9-16,-1 20 15,1 8 1,-1 47-16,19 38 16,0 19 15,1 19-31,-1 18 0,-9-28 15,0-47-15,-10-9 32,-9 0-17,0-19-15,0-19 0,0 1 0,0-1 16,9-19 0,-9 1-16,0-19 15,0-10 1</inkml:trace>
  <inkml:trace contextRef="#ctx0" brushRef="#br0" timeOffset="-205571.12">14553 10135 0,'0'0'0,"0"0"15,10 0 1,27 0-16,20 0 15,9-19-15,18 0 16,1 0 0,0 0-16,-1 10 15,1 0 1,-38 9-16</inkml:trace>
  <inkml:trace contextRef="#ctx0" brushRef="#br0" timeOffset="-205104.98">15842 10444 0,'0'0'0,"-19"-19"16,-9-9-16,-28 0 16,-29 0-1,0 19-15,1 18 16,-1 0-1,0 19-15,29 10 32,18 0-32,10-10 0,19-10 15,-1-8 1,10-1-16,10 1 16,-1 8-16,19-8 15,19-10 1,0-19-16,10 0 15,-1 0 1,-9 10 0,-9 0-16,-1 18 15,10 10 1,1 9-16,17 19 0,-8-10 16,-1-8-1,1-11 1,-10 1-16,-10 0 0,1-19 15,0 0 1,-10-19 0,-9 0-1</inkml:trace>
  <inkml:trace contextRef="#ctx0" brushRef="#br0" timeOffset="-204731.12">16209 9281 0,'0'0'0,"0"0"16,0-10-1,0 1-15,0 9 16,0 0-16,0 9 16,0 10-1,0 28-15,9 47 16,1 28-16,18 37 31,0 10-15,0-19-16,1-18 0,-11-10 15,1 0 1,0-29-16,-9-18 16,-1-9-1,0-10-15,1-18 16,-1 0-16,1-20 31,-10 1-31,0-19 0,0 0 16</inkml:trace>
  <inkml:trace contextRef="#ctx0" brushRef="#br0" timeOffset="-203944.1">15833 10022 0,'0'0'0,"9"0"16,29-9-16,18 9 15,29 9-15,9 0 16,28 1 15,10-1-31,-19-9 0,-10 0 16,-18 9-1,-29-9-15,-18 0 16,-19 0 0,-10 0-16</inkml:trace>
  <inkml:trace contextRef="#ctx0" brushRef="#br0" timeOffset="-203521.38">17253 10228 0,'0'0'0,"0"0"16,0 0-1,0 0-15,-19 0 0,-9-9 16,-9 0-1,-11 9 1,1 9-16,10-9 16,9 9-16,-1 1 15,20-1 1,0 0-16,18 10 16,10 19-1,28 9-15,19 9 16,0 0-16,-10-9 15,-9-9 1,-9-10-16,-20-9 16,1-1-1,-19 11-15,0-11 16,-28 10 0,-19 1-16,-28 8 15,-1-18-15,20-19 31,37 0-31</inkml:trace>
  <inkml:trace contextRef="#ctx0" brushRef="#br0" timeOffset="-203149.3">17573 9403 0,'0'0'0,"9"-10"16,-9-8 0,0-1-16,0 9 15,0 1-15,0 9 16,0 9 0,0 10-16,10 56 15,9 47 1,9 38-1,10 18-15,-1 0 0,-9 0 16,-28-27 0,-9-20-16,0-28 15,-1-28 1,1-18-16,-1-1 16,20-19-1,-1 1-15,-9-29 16</inkml:trace>
  <inkml:trace contextRef="#ctx0" brushRef="#br0" timeOffset="-202812.03">17413 10294 0,'0'0'0,"10"0"0,27-9 15,29-1-15,28 10 16,19 0 15,-10 10-31,-27-10 0,-10 0 16,-19 0-16,-10 9 16,1 0-1,-10 1-15,0-1 16,-9 19-16,0 19 31,0 19-31,0 0 0,-10 9 16,-9-19-1,0 0-15,0-18 16,0-10 0,0-28-1</inkml:trace>
  <inkml:trace contextRef="#ctx0" brushRef="#br0" timeOffset="-202621.71">18222 9984 0,'0'0'0,"0"0"16,0 0-16,0 0 15,0 0 1,0 0-16,0 10 15,10 18 1,-10-9-16</inkml:trace>
  <inkml:trace contextRef="#ctx0" brushRef="#br0" timeOffset="-201922.99">18693 10294 0,'0'0'0,"0"0"0,0 0 0,0 0 0,-19 0 16,0 9 0,-19 1-16,1-1 15,-1 19-15,-9 0 16,9 10-1,10 0-15,9 8 16,10 1-16,18 0 16,10 19-1,9 0-15,1-19 16,8-10 0,10 1-1,0-10-15,19-10 16,19-18-16,18-18 15,20-20 1,8-18-16,-8-10 16,-11-37-16,-8 0 15,-38-10 1,-19 19-16,-28 38 16,-19 9-1,0 10-15,-19 9 16,0 18-16,-9 1 15,0-1 1,-1 10 0,1 10-16,9-1 15,10 10 1,-1 9-16,1 19 16,18 9-16,10 19 15,10 0 1,18-9-16,-10 9 15,1-19 1,-19-18 0,-1-1-16,-18-8 0,0-1 15,-28 0 1,-28 9-16,-29 10 16,38-28-1</inkml:trace>
  <inkml:trace contextRef="#ctx0" brushRef="#br0" timeOffset="-200656.19">20772 9572 0,'0'9'0,"-19"0"15,-28 29 1,-19 37-16,0 9 15,19 20 1,0-1-16,19 9 16,-1 1-16,20 0 15,0-10 1,18-9 0,29-19-16,28 0 15,37 0-15,66-19 16,151 28-1</inkml:trace>
  <inkml:trace contextRef="#ctx0" brushRef="#br0" timeOffset="-199718.54">21167 9975 0,'0'0'0,"0"0"0,0 0 0,0 9 16,-10 29-1,1 18 1,-1 19-16,10 28 16,0-18 15,0-19-31,10-10 0,-10-19 0,0 1 15,0-19 1,0-1-16,0-18 16,0 0-16,0 0 15,0-18 1,0-48-16,0-37 16,9-19-1,1 19 1,-10 28-16,0 37 15,9 10 1,0 19-16,-9-1 0,10 10 16,-1 10-1,10-1 1,9 19-16,1 0 16,-11 0-16,1 1 15,0 8 1,0-9-16,-19-9 15,0 0-15,0-10 32,0-9-32,0 0 0,0 0 15,9-9 1,10-19 0,9-29-16,10-8 15,0 8-15,-10 29 31,0 9-31,0 10 0,0 0 16,10 18 0,0 0-16,-1 1 15,1 18-15,-10 9 32,-9 10-32,0 19 0,-19 18 15,-19 1 1,10-10-1,-10-19-15,9-9 16,10-28-16</inkml:trace>
  <inkml:trace contextRef="#ctx0" brushRef="#br0" timeOffset="-199262.81">21976 10294 0,'0'0'0,"0"0"0,0 9 16,9 1 0,1 9-16,18-1 15,0 1 1,0-19-16,19 0 15,0-9 1,10-10 0,-10 0-16,-10 0 15,1 1-15,-19-1 16,0-9 0,-19 9-16,0 0 15,0 0-15,-10 10 16,-9 0-16,1 18 15,-20 0 1,-9 20 0,0 17-16,19 20 15,9-10-15,9 1 32,20-10-32,-1-10 0,10-9 15,9 0-15,19 1 31,19-11-31,-38-18 0</inkml:trace>
  <inkml:trace contextRef="#ctx0" brushRef="#br0" timeOffset="-198333.34">23161 10228 0,'0'0'0,"0"0"16,-19 0-1,0-9-15,-18 0 16,-1 18-16,-18 0 16,9 19-1,0 19-15,9-9 47,10-1-47,18 1 0,1-19 0,9 0 16,9-1-1,1-8-15,-1-10 16,1 0 0,18 0-16,0-10 0,-9 1 31,0 0-31,-1 9 0,11 0 15,-1 9 1,10 0 0,9 10-16,0 0 15,0 0-15,-10-10 16,1-9 0,0 0-16,9-19 15,-10 0 1,1 1-16,-1-1 15,-18-9-15,0 0 16,0 9-16,-10 0 16,-9 0-1,0 10 1,0 0-16,0 9 16,0 9-16,0 19 31,-9 19-31,0 9 0,9-18 15,0-1 1,0-18-16,0-10 16,0-9-16,0 0 15,0 0 1,9-9 0,0-19-16,20-38 15,-1 1-15,0-10 31,10 18-31,-10 20 0,0 9 16,0 18 0,19 10-1,10 19-15,9 9 0,-10 19 16,-9-9 0,-9 8-16,-19-8 15,-19 9 1,-10 0-1,-9 18-15,-18 1 16,8 0-16,1-10 16,19-18-1,-1-29-15</inkml:trace>
  <inkml:trace contextRef="#ctx0" brushRef="#br0" timeOffset="-198027.07">24149 9637 0,'0'0'0,"9"0"16,10 19-16,19 19 15,9 27 1,0 20 0,0 18-16,-10 0 0,-18-9 15,-9 9 17,-29 19-32,-38 0 0,-46 19 15,-48 0-15,-121 74 31</inkml:trace>
  <inkml:trace contextRef="#ctx0" brushRef="#br0" timeOffset="-192763.74">25852 9966 0,'0'0'0,"0"0"0,0 0 15,-10 0-15,1-10 16,-10 20 0,-19 27-16,10 29 15,0 28 1,18 9-1,10-9-15,10-29 16,18-8 0,19-10-16,10-10 0,18-18 15,9 0 1,-8-19 0,-10-10-16,-10-9 15,-9-9 1,-9 0-16,-19 9 15,-1-9-15,-18 0 16,0 19 0,0-1-16,0 1 15,0 9-15,10 9 32,9 1-32,9 18 15,9 0-15,1 0 16,0-9-1,9 0-15,0-10 0,-10-9 16,1 0 0,0-19-1,-1-9-15,-18-9 16,-10-20 0,-18-18-16,-29-28 15,-9 9 1,0 29-16,29 36 15</inkml:trace>
  <inkml:trace contextRef="#ctx0" brushRef="#br0" timeOffset="-192463.52">27046 10256 0,'0'0'0,"0"0"16,0 0-16,0 0 16,0 0-1,0 10 1,-9 18-16,9 0 15,0 0-15,9 10 16,1-1 0,-10 1-16,0-19 15,0-19 1</inkml:trace>
  <inkml:trace contextRef="#ctx0" brushRef="#br0" timeOffset="-192226.83">27093 9628 0,'0'0'16,"0"0"-16,10 0 15,-1 0-15,1 0 16,8 0-16,-8 0 31,9 0-31,-10 0 0,0 0 16</inkml:trace>
  <inkml:trace contextRef="#ctx0" brushRef="#br0" timeOffset="-191898.42">27488 9628 0,'0'0'0,"0"0"0,0 9 0,0 10 15,0 9-15,10 38 16,-10 18-1,0 1-15,0-1 16,0-9-16,0 19 31,9 9-31,1-9 16,-1 0-16,0-10 16,1-27-1,-1-10-15,-9-29 0</inkml:trace>
  <inkml:trace contextRef="#ctx0" brushRef="#br0" timeOffset="-191561.44">28025 9468 0,'0'0'0,"0"0"16,0 10 0,0 9-16,0 9 15,0 19-15,9 18 16,0 10 0,1 19-16,-1 9 15,-9 10 1,10 9-16,-1 0 15,-9-10-15,0 1 16,0-19 0,0 0-16,0-10 15,0-28 1,0-18 0,0-1-16,0-27 0</inkml:trace>
  <inkml:trace contextRef="#ctx0" brushRef="#br0" timeOffset="-190896.7">29398 10303 0,'0'0'0,"0"0"16,0 0-16,0-9 15,0 9 1,0-9-16,0-10 16,-9-9-1,-10 0-15,-9 9 16,-10 9-16,0 10 31,-18 19-31,9 28 0,0 19 16,19-1-1,18-8-15,1-20 16,18 1-16,1-19 16,-1-1-1,19-8-15,1-10 16,18-19 0,9-19-1,-9 1-15,-9-10 16,-1 9-1,-18 10-15,0 10 16,-10 8-16,-9 1 16,10 18-1,-1 10-15,19 18 16,1 29 0,8 0-16,10-1 15,10-8-15,-10-10 16,-28-29-1</inkml:trace>
  <inkml:trace contextRef="#ctx0" brushRef="#br0" timeOffset="-190572.05">29916 9403 0,'0'0'0,"0"0"0,0 18 0,-10 29 16,1 47 0,-1 9-16,10 19 15,0 0 1,10 0-16,-1-9 15,1-1-15,-1-8 32,0-29-32,1 0 15,9-10-15,-1-18 0,-8-37 32</inkml:trace>
  <inkml:trace contextRef="#ctx0" brushRef="#br0" timeOffset="-189982.42">30235 9872 0,'0'0'0,"0"9"15,0 29 1,-9 27-16,0 1 15,9 0-15,9-10 16,0-18 0,1-1-16,-1-18 15,1 0-15,-1-1 16,10-8 0,0-10-16,-1 0 15,1-10 1,10-8-16,-11 8 15,1 1-15,0-1 32,-10 1-32,1 9 0,-1 9 15,1 10 1,18 19-16,9 18 16,1 0-1,9 1-15,0-1 16,10-19 15,-1-18-31,0-9 0,-8-10 16,-11 0-1,-9-19-15,-9 0 0,0-28 16,-19-28 0,-19-19-1,-9 10-15,0 18 16,9 19-16,10 19 15,-1 9 1</inkml:trace>
  <inkml:trace contextRef="#ctx0" brushRef="#br0" timeOffset="-188957.78">31552 10350 0,'0'0'0,"0"0"15,0 0-15,0 0 16,-18 0 0,-1 10-16,-19-1 15,10 0 1,0 1-16,0 9 15,18-10 1,1 0-16,-1 1 16,10-1-16,0-9 31,10 10-31,-1-10 0,1 0 16,18-10-1,0-9 1,-9 1-16,0-11 15,-1 20-15,-8 0 16,-1-1-16,1 10 16,-1 10-1,10-1-15,9 0 16,0 20 0,19-1-16,0-9 15,0-1 1,-9 1-16,9-19 15,-9 0-15,9-19 32,-10 1-32,1-11 0,0-18 15,-1-9 1,-18-19-16,0 9 16,-19 10-1,0 28-15,0 9 31,0 10-31,0 9 0,0 9 16,9 19 0,1 19-16,9 0 15,9-9-15,-9-1 16,9-18 0,0 0-1,-9 0-15,9-19 0,0 0 31,-9 0-31,0-10 16,0-9-16,0 1 16,-10-1-16,-9 0 31,0 0-31,0 10 0,0 0 16,0 9-1,0 0-15,0 18 16,9 48-1,20 37-15,-1 19 16,9 0-16,1 0 31,-19-9-31,0-10 0,-19 0 16,-10 10 0,-18 9-1,-38 9-15,-37 19 0,-38-28 31,-1-37-31,30-29 16,36-28-16,10-19 16,19-9-16,10-28 15,9 9 1</inkml:trace>
  <inkml:trace contextRef="#ctx0" brushRef="#br0" timeOffset="-188536.36">33142 10322 0,'0'0'0,"0"0"15,0-9 1,-9-1-16,-1 1 15,-8 0 1,-1 9-16,-9 9 16,-1 0-1,11 20 1,8-1-16,1 19 31,18 28-31,38 37 0,28 20 16,1-20-1,-10-27 1,-19 8-16,-19-27 0,-28-47 16,-28 9-1,-48-9-15,-55-10 16,-86-28-16,-168-9 16</inkml:trace>
  <inkml:trace contextRef="#ctx0" brushRef="#br0" timeOffset="-187299.51">2286 12865 0,'0'0'0,"9"0"0,10-19 0,9 10 16,1-10 0,8-9-16,-8-10 15,8-9 1,-18-9-16,0 0 16,-19-10-1,-19 0 1,-19 19-16,1 10 15,-10 9-15,-19 28 16,9 19 0,10 37-16,-19 19 15,19 37 1,19 20 0,19 27-1,18 10-15,1 0 16,18 0-16,-9 9 15,-19-28 1,0-18-16,0-20 16,0-27-1,0-10-15,-10-28 16,10-10-16,0-18 31,0-19-31</inkml:trace>
  <inkml:trace contextRef="#ctx0" brushRef="#br0" timeOffset="-186724.16">1336 13625 0,'0'0'0,"0"0"0,19 0 0,9 0 16,47 0-16,47 9 16,48-9-1,9-19-15,-10 1 16,-19-11 0,-27 1-1,-48 10-15,-9 8 16,-29 1-16,-8-1 31,-11 1-31,1 9 16,-19 0-1,0 0-15,0 0 16,0 0-16,0 9 31,10 20-31,-1 17 0,10 1 16,9 10-1,10-10 1,9-10-16,9-18 16,10-10-1,-9-9 1,-10-18-16,-10-11 16,-18-8-16,-19-10 31,-9 0-31,-20 0 0,-8 19 15,-1 9 1,-9 19-16,-9 19 16,18 0-1</inkml:trace>
  <inkml:trace contextRef="#ctx0" brushRef="#br0" timeOffset="-186335.33">3114 12658 0,'0'0'0,"0"0"0,9 19 16,1 19 0,8 46-16,11 57 15,-1 18 1,0 1 0,-9 18-16,-19 0 15,0-18 1,0-19-16,9-48 15,-9-27-15,0-19 16,0-19 0,0-28-16,0 0 31</inkml:trace>
  <inkml:trace contextRef="#ctx0" brushRef="#br0" timeOffset="-186048.53">3998 12490 0,'0'0'0,"0"18"0,0 48 15,-9 75-15,-1 46 16,10 1-16,0-10 15,10-18 1,-1-20 0,1-18-16,-1-28 15,0-19 1,1-18 0,-1-29-16,-9-19 0</inkml:trace>
  <inkml:trace contextRef="#ctx0" brushRef="#br0" timeOffset="-185146.25">4469 13437 0,'0'0'0,"0"0"0,0 0 0,0 0 16,0 0-16,0 10 15,-10 27 1,1 29-1,-1 18-15,20 1 16,-1-29 15,19 0-31,1-18 0,-11-10 16,1-9 0,0-19-16,-10 0 15,1 0 1,-1-29-16,1-27 15,-10-47 1,9-28 0,0 18-1,1 29-15,9 18 0,9 19 16,0 19 0,19 9-1,0 10-15,10 18 16,-1 10-1,1 9-15,-10 19 16,0 9-16,-10 19 16,-9-9-1,-9 9-15,0-9 16,0-29 0,-10-18-1,1 0-15,-1 0 16,1-19-16,-1 0 31,10 0-31,9-19 16,0-9-16,10-10 15,-1 10 1,-18 9-16,0 10 16,0-1-1,9 10-15,0 10 16,10 9-16,18 37 15,10 10 1,0-1-16,0-9 16,-10-18-1,1-10 1,-1-9 0,-9-19-16,0-9 15,-9-20-15,0-18 31,-10-28-31,-19-37 0,-18-1 32,-19 1-32,-10 18 15,-18 19-15,-20 9 16,10 19 0,1 28-16,8 19 15,29 10-15</inkml:trace>
  <inkml:trace contextRef="#ctx0" brushRef="#br0" timeOffset="-184209.81">7215 13015 0,'0'0'0,"0"0"0,0 0 0,0 19 16,10 18 0,-1 38-1,10 19-15,0 19 16,0-19-1,0-10-15,-1-9 16,-8-19 0,-10-18-1,0-19-15,0-10 0,0-9 32,0 0-32,9-38 0,10-55 15,19-48 1,9 10-1,0 27-15,-10 39 16,1 27 0,9 29-16,19 18 15,19 29 1,9 37 0,-19 19-16,-9 9 15,-19 0-15,-19-19 16,-9-9-1,-19 1 1,0-20-16,9 0 16,-9-37-16</inkml:trace>
  <inkml:trace contextRef="#ctx0" brushRef="#br0" timeOffset="-183838.6">8523 13690 0,'0'0'0,"0"0"16,0 0-16,10 0 15,18-18 1,0-1-16,19-9 16,0-10-1,0 1-15,-9-10 16,-19 0-1,-1 0 1,-18 9-16,-18 1 16,-11-1-16,-27 10 31,-1 9-31,-18 19 0,0 19 16,9 19-1,19 27 1,0 11-16,19 8 15,18-9-15,20-9 16,18-10 0,19-9-16,47 0 31,-37-28-31</inkml:trace>
  <inkml:trace contextRef="#ctx0" brushRef="#br0" timeOffset="-183165.15">9182 13212 0,'0'0'0,"-19"0"0,-19 9 16,-9 10-16,-9 19 15,9 9 1,18 9-16,20 0 15,18-18 1,1-1 0,18 1-1,0-20-15,1-8 16,8-10-16,-9 0 31,1-19-31,8 0 0,-9-18 16,1-1-1,-1 1 1,0 9-16,-9-1 16,9 11-1,0-1 1,1 10-16,8-1 16,10 10-16,19 10 15,9 18 1,-18 0-16,-1 9 15,-18 1 1,-10 9 0,-9-10-16,0 10 15,-19-9-15,0 9 32,-19-10-32,0-9 0,0-9 15,0 0 16,1-19-31,8 0 0,1-19 16,-1-9 0,20-28-16,18-10 15,0 0-15,10 10 16,0 9 0,-1 10-1,1 8-15,-29 20 16</inkml:trace>
  <inkml:trace contextRef="#ctx0" brushRef="#br0" timeOffset="-182122.03">10038 12292 0,'0'0'15,"0"0"-15,9 19 16,1 28-16,18 56 16,0 38 15,10 37-31,-10 10 0,-9-10 15,-1-9-15,1-28 16,0-38 0,0-28-16,0-9 15,0-19 17,-1-28-32,1-19 0,-9 0 15,27-38 1,10-37-1,-9-19-15,-10 10 16,-9 9 0,0 28-1,-10 19-15,-9 9 0,0 19 16,0 0 0,10 19-16,18 27 31,0 11-31,0-1 15,0 0-15,1-18 16,-1-10 0,0-9-16,0-10 15,1-9 1,-1 0-16,0-28 16,10-10-1,-10 1-15,-9-10 31,-1 19-31,-8 0 0,-10 18 16,0 1 0,0 9-1,0 19-15,0 37 16,0 57-16,0 46 16,-10 1-1,1-1 1,-10 1-16,0-10 15,10-28-15,-10-10 32,0-8-32,1-29 15,8-19-15,1-19 16,-10-18 0,0 0-16,-28-28 15,-9-38-15,-10-19 31,9-28-31,20-9 16,27 9-16,10 10 16,19-10-1,19 0-15,28 10 16,-1-1 0,20 19-16,0 10 15,-10 19 1,-9 18-16,-10 9 15,-27 10 1</inkml:trace>
  <inkml:trace contextRef="#ctx0" brushRef="#br0" timeOffset="-181476.61">11863 12677 0,'0'0'16,"0"0"-16,0 0 15,0 19 1,9 28-16,1 47 16,8 46-16,1-8 31,-9-10-31,-1-28 0,-9-19 15,0-10 1,0-27 0,0-10-1,0-9-15,0-10 16,0-9-16,0-9 16,9-38-1,29-56 1,9-29-16,10 1 15,-20 46 1,1 29-16,-1 19 16,1 18-16,-10 19 15,19 19 1,10 28 0,-1 37-16,-9 10 15,-19 9-15,-9-9 31,-9-10-31,-10-18 0,0-19 16,9-10-16,-9-27 16</inkml:trace>
  <inkml:trace contextRef="#ctx0" brushRef="#br0" timeOffset="-181103.1">13001 13024 0,'0'0'0,"0"0"0,0 0 15,0 10-15,-19-1 16,-9 29 0,0 9-16,0 18 15,18 10 1,10 0-1,10-9-15,8-19 32,11-19-32,-1-9 0,0-10 15,10-9 1,-1-19 0,1-27-16,-19-20 15,-10-28-15,-18 0 16,-1 29-1,1 36-15,-10 1 16,-9 19 15,9 9-31</inkml:trace>
  <inkml:trace contextRef="#ctx0" brushRef="#br0" timeOffset="-180583.32">13189 12949 0,'10'0'0,"-1"-19"16,19-9 0,10 0-16,9 0 15,9 9 1,10 10-1,19 18-15,0 1 16,9 18 0,-10 9-16,-8 10 15,-20 28-15,-9 10 16,-28-1 0,-19 1-16,-19-10 15,-19-10 1,10-18-1,0-28 1,0-10-16,-1-9 16,11-9-16,-1-19 15,9-19-15,29-37 16,19-38 0,18-10-16,20 1 31,-1 18-31,0 29 15,0 28-15,-9 18 16,-9 29-16,-10 27 16,-10 11-1,-18-11-15</inkml:trace>
  <inkml:trace contextRef="#ctx0" brushRef="#br0" timeOffset="-179896.74">14346 12949 0,'0'0'0,"0"0"0,0 0 0,0 0 15,0 0 1,0 0-16,0 10 16,10 27-1,-1 29 1,1 18-16,-1 1 15,-9-10 17,0-19-32,0-9 0,0-19 15,0-9 1,0-10-16,0-9 16,0-9-16,9-38 15,10-75 1,0-28-1,9 37-15,0 19 16,-9 38 0,0 28-16,9 19 15,10 9 1,9 28-16,9 19 16,1 18-1,-20 1 1,-18 0-16,0-10 15,-10-18-15,1-10 16,-10-10 0,0-8-1,0-10 1,0 0-16,9-10 16,10-46-16,19-47 31,9-10-31,-10 20 0,1 36 15,-19 39 1,9 8-16,10 20 16,9 27-1,9 19-15,1 29 16,-20-1 0,-18 1-16,0-1 15,0 10 1,-10 0-16,-9-47 15</inkml:trace>
  <inkml:trace contextRef="#ctx0" brushRef="#br0" timeOffset="-179171.54">16068 13184 0,'0'0'0,"0"-19"0,0-18 15,0-10 1,-19 18-16,0 1 16,-18 19-1,-1 0 1,0 18-16,-9 19 31,0 0-31,19 0 0,0 1 16,18-11-1,1 1 1,0 0-16,9 0 16,9-10-16,0 10 31,20 9-31,-1 0 16,19 0-16,19-9 31,0-10-31,-1-9 0,1-9 15,10-10 1,-1-28-16,9-28 31,11-47-31,-11-37 0,-18-48 16,-19-8 0,-37-1-16,-20 19 15,-28 56 16,10 47-31,0 38 0,0 28 16,0 18 15,-10 29-31,0 19 0,1 46 16,-10 47-16,18 19 31,20 10-31,0 28 16,-1-19-16,20-10 15,18-9 1,19-18-16,19-29 16,0-19-16,-1-28 15,1-18 1,19-19-16,-47-19 16</inkml:trace>
  <inkml:trace contextRef="#ctx0" brushRef="#br0" timeOffset="-178350.43">18260 11833 0,'0'0'0,"0"0"0,0 0 31,0-10-31,0 10 0,0 0 16,9 28-1,1 66 1,8 56-16,1 38 31,0-19-31,-19-28 0,0-19 16,0-38 0,-9-18-1,-1-10-15,1-18 16,9-20-1,0-18 1,0 0-16,0 0 16,-10-28-1,-46-66-15,-48-37 16,1 9-16,18 56 16,19 29-1,1 18 1,-1 29-16,9 36 15,20 29 1,18 1-16,19-1 16,19 0-1,18-19 1,39-9-16,36-10 16,39-27-16,18-20 15,-28-8 1,-28-20-16,-19 1 31,-28-20-31,-19 20 0,-18 9 16,-11 18-1,1 1-15,-9 18 16,-1 1 0,10 8-1,9 11-15,-9 8 16,0-9-16,-1-9 31,11 0-31,-20-19 0</inkml:trace>
  <inkml:trace contextRef="#ctx0" brushRef="#br0" timeOffset="-177631.4">18758 12246 0,'0'0'0,"0"0"0,0 0 31,0 0-31,0 0 16,0 0-16,0 0 15,0 0 1,0 9-16,10 28 15,9 48 1,-10-38-16,57 403 16,-66-440-16,9 8 31,1 29-31,-1 0 0,10-9 16,0-1-1,9-18 1,0-19-16,19-9 15,19-20 1,9-17 0,1-11-16,-11-27 15,11-19-15,-20-10 32,-18 0-32,-19 38 0,-19 19 15,0 19 1,-10 8-1,1 20-15,-1 0 16,-8 18-16,-1 0 16,-10 20-1,1-1 1,19 0-16,-1 0 16,1 0-1,18 0-15,10 19 16,9 9-1,10 1 1,0-1-16,-1-18 16,-18-1-1,0 1-15,0 9 16,-19-10-16,0 1 16,-28 9-1,-19 9 1,-38 0-16,0-28 15,48-18-15</inkml:trace>
  <inkml:trace contextRef="#ctx0" brushRef="#br0" timeOffset="-177239.41">19793 11673 0,'0'0'0,"0"0"15,0 0-15,10 19 0,-1 19 16,0 27-1,1 29-15,9 19 32,-10 9-32,0 9 15,-9 0 1,0-9-16,0 0 16,0 0-16,0-19 15,0-28 1,0-37-16,0-10 15,0-9 1,0-19 0,0 0-16</inkml:trace>
  <inkml:trace contextRef="#ctx0" brushRef="#br0" timeOffset="-176979.79">19360 12095 0,'0'0'0,"19"0"16,28 10-16,57-1 16,37 10-1,28-10 16,1-9-31,-39 0 0,-27 0 16,-29 0 0,-19 10-16,-37-10 15</inkml:trace>
  <inkml:trace contextRef="#ctx0" brushRef="#br0" timeOffset="-176416.23">20395 12339 0,'0'0'0,"0"0"16,0 0-16,0 0 15,0 0 1,0 0-16,10 10 31,-1 18-31,0 28 0,1 38 16,9 0-1,-10-28 32,1-10-47,-1-9 0,-9-10 0,0-18 0,0 0 16,0-19-16,0 0 16,0 0-1,9-10 1,10-36-16,28-39 15,10-37-15,-1 28 16,-9 29 0,-9 27-16,-1 19 15,20 19 1,9 19 0,9 28-16,-19 19 15,-9 18 1,-18 10-1,-11 19-15,-18 8 16,-18-8-16,-1-10 31,-19 10-31,-9 28 0,10-29 16,-1-18 15,19-56-15</inkml:trace>
  <inkml:trace contextRef="#ctx0" brushRef="#br0" timeOffset="-175937.38">18655 12246 0,'0'0'0,"0"0"0,0 0 16,9 0-1,1 0-15,-1-10 16,1-9 0,-1 1-16,0-1 15,1 0 1,-10 0-16,0 10 16,-10 0-1,1-1-15,-10 20 16,0-1-1,0 19-15,10-9 16,0 0 0,-1-10-16,1-9 31,9 0-31,0 0 0</inkml:trace>
  <inkml:trace contextRef="#ctx0" brushRef="#br0" timeOffset="-173462.15">22766 12705 0,'0'10'0,"0"8"0,-9 39 0,-1 27 16,20-9-1,8-18 1,11-11-16,27-8 16,29-19-1,28-19-15,9-28 16,-37-10-16,-20 1 31,-27-1-31,-10 10 0,-9-10 31,0 10-31,-10 0 0,1 19 16,-10-1 0,0 10-1,9 10-15,10-1 16,9 19-1,29 19 1,-1 0-16,10-9 0,-10-20 16,1-18-1,-1 0-15,-18-18 16,-1-1 0,-18-19-1,0-9-15,-19-37 31,-19-10-31,-9 10 0,0 27 16,18 29 0,1 19-16,9-1 15</inkml:trace>
  <inkml:trace contextRef="#ctx0" brushRef="#br0" timeOffset="-173193.41">24591 12583 0,'0'0'0,"0"0"0,0 19 15,-19 28 1,0 19-1,10 28-15,0-1 16,9-18-16,0-18 31,9-20-31,-9-18 0,0 0 16,0-19 0</inkml:trace>
  <inkml:trace contextRef="#ctx0" brushRef="#br0" timeOffset="-173005.24">24384 12189 0,'0'0'0,"0"0"16,0 0-16,0 0 15,0 0-15,0 10 16,0-1-1,0-9-15</inkml:trace>
  <inkml:trace contextRef="#ctx0" brushRef="#br0" timeOffset="-172700.3">24883 11945 0,'0'0'0,"0"0"0,0 0 0,0 10 15,0 18 1,-10 47-16,1 56 16,18 10-1,19 0 1,1-1-16,-1-27 15,-9-19-15,-1-19 16,1-9 0,0-10-16,-19-28 15</inkml:trace>
  <inkml:trace contextRef="#ctx0" brushRef="#br0" timeOffset="-172022.25">24252 12583 0,'0'0'0,"10"0"0,-1-9 0,29-10 16,75 0-1,65-9-15,11 0 16,-30 9-16,-17-9 31,-20-9-31,-9-1 0,-19 1 16,-28-10-1,-19 9-15,-10-18 32,-18-10-32,-9-28 15,-20-18-15,-9 27 31,1 29-31,8 28 0,1 19 16,-10 18 0,0 19-1,0 38-15,10 46 16,-1 38-16,10 19 16,10-28-1,-1-38-15,1-37 31,-1-19-31,0-10 0,-9-8 16,0-11 0,0 1-16,0-19 15,10 0 17,18-19-32,29-28 15,8-9-15,-8 9 16,-20 19-1,1 19-15,0 18 16,9 19-16,0 28 16,-10 10-1,1 9 1,-19-18-16,0-11 16,-10 20-1,1-10-15,-10-37 16</inkml:trace>
  <inkml:trace contextRef="#ctx0" brushRef="#br0" timeOffset="-171560.1">27216 12649 0,'0'0'0,"0"-19"0,0 0 16,0-9 0,-19 10-16,-9-11 15,-10 1 1,-18 19 0,-1 9-16,1 28 15,9 10 16,18 8-15,11 1-16,8-9 0,20-1 16,-1-18-1,10 0-15,0-10 0,9-9 32,0 0-32,10-18 0,-1-11 15,-8 20 1,-1 0-1,0-1-15,0 10 16,19 10 0,0 18-16,10 0 31,-1 19-31,-28-28 0</inkml:trace>
  <inkml:trace contextRef="#ctx0" brushRef="#br0" timeOffset="-170974.13">28589 12077 0,'0'0'0,"0"0"0,0 0 31,0 0-31,0 0 0,0 0 16,10 28-16,-1 56 15,0 57 1,20 47 0,-11 27-16,-8 11 15,-10-11-15,-19-27 32,0-10-32,-9-18 0,-10-29 15,10-37 1,0-28-1,0-19-15,9-29 16,9 1-16,1-19 16,9 0-1</inkml:trace>
  <inkml:trace contextRef="#ctx0" brushRef="#br0" timeOffset="-170645.13">28382 12189 0,'10'0'0,"-1"-9"0,10-10 16,9-9-16,19 0 31,9 0-31,10 18 16,10 10-1,8 19-15,10 19 16,-9 18-16,-10 28 16,-28-9-1,-18 0 1,-20 1-16,-28-20 16,-37 9-16,-67-8 15,-27-20 1,18-27-1,76-10-15</inkml:trace>
  <inkml:trace contextRef="#ctx0" brushRef="#br0" timeOffset="-170211.47">29596 12630 0,'0'0'0,"0"0"0,0 0 15,0 0 1,-10 0-16,-18 10 16,-10-1-1,-9 19-15,0 0 16,19 10-1,0-10-15,19 10 16,-1-1 15,20-9-31,8 0 0,20-9 16,9 0 0,0-19-16,0-19 15,-9 0-15,-19-28 31,-10-18-15,-37-10-16,-19 0 0,0 18 16,0 29-16,28 19 15</inkml:trace>
  <inkml:trace contextRef="#ctx0" brushRef="#br0" timeOffset="-169565.33">30066 12433 0,'0'0'0,"0"0"15,0 0 1,0 10-16,-19 8 16,0 39-1,1 46 1,-11 28-16,20 29 16,0 9-16,9-10 31,0-9-31,0-47 0,-10-28 15,10-28 1,0-28 0,0 0-16,0-19 15,0 0 1,0-28 0,0-57-16,0-84 15,0-65-15,0-10 16,10 19-1,18 56-15,0 66 32,-9 46-32,0 39 15,9 8-15,19 29 16,28 19 0,0 27-16,-9-8 15,-19-1 1,-18 0-16,-11 0 15,-27 1 1,-19 8-16,-48 10 31,-27-9-31,9-19 0,47-38 16</inkml:trace>
  <inkml:trace contextRef="#ctx0" brushRef="#br0" timeOffset="-169103.21">30668 12565 0,'0'0'0,"0"0"15,0 0 1,0 9-16,0 10 15,-9 37-15,-1 38 16,1 9 0,9-19-1,9-18-15,1-19 16,-1-28 0,10 0-16,9-1 15,19-18-15,10-9 31,9-19-31,-10-19 0,-9 0 16,-9 0 0,-20 10-1,-8 8-15,-10 20 16,0 9 15,9 19-31,19 37 0,20 38 16,-1 9-16,9-9 15,-18-28 1,-20-48-16</inkml:trace>
  <inkml:trace contextRef="#ctx0" brushRef="#br0" timeOffset="-168818.09">31242 11908 0,'0'0'0,"0"0"15,9 9 1,1 29-16,18 18 16,-9 28-1,0 1-15,-1 18 31,1 0-31,-19 1 0,0 8 16,0-18 0,10 9-16,-1 0 15,19 1 1,1-20 0,-20-56-16</inkml:trace>
  <inkml:trace contextRef="#ctx0" brushRef="#br0" timeOffset="-168144.07">32023 13052 0,'0'0'0,"0"0"0,0 0 16,0 0 0,0 0-16,0-18 15,-19-10 1,-9-1-16,-10 20 15,1 9 1,-11 19-16,20 9 16,0 0-1,19 10 1,9-10-16,9-9 16,0-1-16,20-8 31,8-10-31,1 9 0,0 0 31,-10 1-31,0-1 16,0 1-16,0-1 15,10 0 1,9 1-16,0-10 16,-9 0-1,-1 0-15,10-19 31,0-9-15,1-28-16,-1-29 0,0-56 16,-10-28-16,-27-9 31,-10 0-31,-19 47 0,0 37 16,0 37-1,10 29 1,-10 19-16,0 9 15,0 19 1,-9 37 0,19 47-16,18 38 15,29 9 1,-1-9-16,10-19 16,-9-10-16,0-27 15,-1-10 1,1-19-1,-29-37-15</inkml:trace>
  <inkml:trace contextRef="#ctx0" brushRef="#br0" timeOffset="-167751.35">32136 12602 0,'9'0'0,"10"0"16,28 0-16,38 9 15,28 10 1,9 9 0,0 1-1,-18-11-15,-10 1 0,-19-10 16,-19-9-1,-18 0-15,-19 0 16,0 10 0,-10-1-1,-9 19-15,0 29 16,0 18-16,-9 0 31,-1-10-31,1 1 16,-1-28-16,10-20 15,0-8-15</inkml:trace>
  <inkml:trace contextRef="#ctx0" brushRef="#br0" timeOffset="-167573.04">32860 12621 0,'0'0'0,"0"0"0,0 0 16,0 0-16,0 0 16,9 9-1,1 19-15,-1-18 32</inkml:trace>
  <inkml:trace contextRef="#ctx0" brushRef="#br0" timeOffset="-167040.36">33330 13071 0,'0'0'0,"0"0"0,-18 10 0,-20 18 0,38-28 0,-38 37 0,1 10 0,18-19 0,10 10 0,-1-1 0,1-8 0,9-11 0,0-8 0,0-10 0,0 0 0,9-10 0,19-18 0,19-28 0,10-19 0,-1 19 0,-37 37 15,0 9-15,-19 10 0,28 10 0,19 18 0,-47-28 0,0 0 0,38 37 0,-38-37 0,28 29 0,-9-11 0,-19-18 0,19 10 0,-19-10 0,0 0 0,0 0 0,9 0 0,0 0 0,1 0 0,9-10 0,-10 10 0,0 28 0,1 48 0,-10-76 0,0 112 0,-19 85 0,19-197 0</inkml:trace>
  <inkml:trace contextRef="#ctx0" brushRef="#br0" timeOffset="-165543.03">1816 15332 0,'0'0'0,"0"0"16,0 0-1,0 0-15,9 10 16,0-1 15,1 29-31,27 37 0,-18 28 16,10 19 0,-11-19-1,1-28-15,-9-19 0,-1-9 31,-9-9-31,0-19 0,0-19 16,0 0 0,0-10-1,0-37-15,-9-56 16,18-47 0,19 9-1,0 47-15,19 29 16,19 27-16,10 20 15,8 27 1,10 19-16,-18 19 16,-11 19-1,-18 9-15,-18 0 32,-11-19-32,-18 0 15,0-18-15,0-1 16,0-18-1,0-19-15,0 0 16,0 0 0,0-47-1,10-37 1,28-48-16,18 1 0,-9 47 31,9 46-31,10 29 16,19 37-16,18 38 15,-8 46 1,-11 20-16,-37-11 16,-19-8-16,-9-19 31,-9-19-31,-1-19 0,0-18 16,1-19-1,-10-10 1</inkml:trace>
  <inkml:trace contextRef="#ctx0" brushRef="#br0" timeOffset="-165118.91">3857 15980 0,'0'0'0,"0"0"15,9 0 1,20 0 0,8-19-16,1 0 15,0 0-15,-1-9 32,-18 0-32,0 0 0,-19-10 15,-19 1 1,-19 9-16,1 0 15,-10 18 1,0 20 0,0 8-16,0 29 15,9 10 1,19-10-16,10 9 16,18-19-1,1 1 1,18-1-16,9 1 15,29-19-15,-28-10 16</inkml:trace>
  <inkml:trace contextRef="#ctx0" brushRef="#br0" timeOffset="-164152.45">4892 15745 0,'0'0'0,"0"0"0,-28-19 16,-19-9 0,-19 19-1,-10 0-15,1 18 16,9 19 0,1 19-16,17 0 15,20 9-15,19 0 16,18 1-1,19-1-15,1-18 32,8-1-32,1-18 0,18-19 15,10-10 17,10-8-32,-1-20 0,-19 1 15,-9-10-15,-9 19 31,-19-1-31,0 20 16,-1 0-16,11 18 31,18 10-31,9 9 16,0 10-16,1 8 16,-1-8-16,-18-10 15,-10-9 1,0 0-16,-9-19 15,0 0 1,0-10 0,0-9-1,-10-18-15,-9-1 0,0 1 16,0-1 0,0 10-1,0 0-15,0 9 16,0 1-16,0-1 15,0 0 1,10-9 0,-1 0-16,0 0 15,20 9-15,8 0 16,20 0 0,8 10-16,-8 18 15,-10 10 1,0 9-1,-9 10-15,-20 9 16,-8 0 0,-10-1-1,-10-8-15,-8 0 16,8-20-16,1-8 16,-1-10-1,10-10-15,10-46 16,27-47 15,20 0-31,-10 46 16,0 20-16,0 18 15,0 19 1,0 19-16,0 37 16,-9 38-16,-10 47 15,-9 18 1,-10 141-16</inkml:trace>
  <inkml:trace contextRef="#ctx0" brushRef="#br0" timeOffset="-163174.48">8194 16177 0,'0'0'0,"0"0"15,0 0-15,0 0 16,0 9-16,-19 1 16,-9-1-1,-38-9 1,-9 0-16,-10-19 16,0-18 15,-9-29-31,10-18 0,8-29 15,20-37 1,28-19-16,18 0 16,20 38-16,-1 46 15,1 48 1,-1 9 0,-9 18-1,0 10-15,0 19 16,-9 65-16,-20 48 15,-37 18 1,-18 9-16,-1-18 16,10-38-1,28-28-15,9-18 16,29-20 0,9 1-1,19-20-15,18 1 16,38 0-16,38-19 31,10-19-31,-20 0 0,-37 1 16,-10-1-1,-9 10-15,-9-1 16,0 1 0,-19-1-1</inkml:trace>
  <inkml:trace contextRef="#ctx0" brushRef="#br0" timeOffset="-162269.43">9247 15539 0,'0'0'0,"0"0"16,0 0-16,0 0 15,0 0 1,0 0-16,0-10 16,-9 1-1,-10 0-15,-18 18 16,-1 0-1,0 20-15,10 8 16,0 10-16,19-9 31,-1-1-31,20 1 0,-1-10 16,19 0 15,0-9-31,19 9 0,0-9 16,10-1-16,-19 1 15,-10 0 1,-9 0-16,-10-10 16,-9 0-1,-19 20 1,-37-1-16,-29 9 16,-28 1-1,10-20-15,18-8 16,47-10-16</inkml:trace>
  <inkml:trace contextRef="#ctx0" brushRef="#br0" timeOffset="-161868.2">9549 14891 0,'0'0'0,"0"0"15,0 19-15,9 19 31,0 46-31,1 57 16,9 18 0,9 10-16,-9 0 15,-1-38-15,-8-18 32,9-19-32,-19-19 0,0-28 15,0-19 1,0-9-1,0-10-15,0-9 16</inkml:trace>
  <inkml:trace contextRef="#ctx0" brushRef="#br0" timeOffset="-161675.16">9586 15623 0,'0'0'0,"0"0"15,0 0 1,10 0-16,8 0 16,11 0-1,18 0-15,0 0 16,9 10-16,10-1 16,-38-9-1</inkml:trace>
  <inkml:trace contextRef="#ctx0" brushRef="#br0" timeOffset="-161107.54">10508 15023 0,'0'0'0,"0"0"15,0-10-15,0 10 32,0 0-32,0 10 0,-9 37 15,-1 46 1,10 58-16,-9 27 16,9 0-16,-10-9 31,10-28-31,0-19 0,0-28 15,0-29 1,0-18 0,0-28-16,0 0 15,0-19-15,0 0 16,0-10 0,0-46-1,-18-28 1,-11-20-16,-8 11 0,-10 17 15,-10 20 1,10 19 0,0 18-16,10 9 0,-1 20 31,0 18-31,1 19 16,8 0-16,20 0 0,18-10 15,1 1 1,28-10-1,37 9-15,38-27 32,47-20-32,169-36 0</inkml:trace>
  <inkml:trace contextRef="#ctx0" brushRef="#br0" timeOffset="-160553.28">10828 16158 0,'0'0'0,"0"0"0,0 0 16,0 0-16,0 0 15,0 0 1,0 0-16,9-9 16,-9-1-1,0 1-15,10-1 16,-10 1-16,0 0 15,0-1 1,0 1-16,0 0 16,0-1-1,0 1-15,0 9 16,0 0-16</inkml:trace>
  <inkml:trace contextRef="#ctx0" brushRef="#br0" timeOffset="-159727.54">11364 15764 0,'0'0'0,"0"0"15,0 0-15,0 0 16,0 0 0,10 0-16,-1-9 15,19-1-15,10 1 16,9-10-1,9 0-15,1 1 16,-10-11 0,-10 11 15,-8-1-31,-11 0 0,-8 0 0,-10-9 16,0 19-1,0-10 1,-19 10-16,-9-1 15,-19 29-15,-19 19 32,-9 27-32,9 10 0,19 0 15,19-9-15,18-10 16,1-9 0,18 0-16,10-19 15,28 10 1,19-1-1,19 1-15,-1-19 0,20-1 16,-48-8 0</inkml:trace>
  <inkml:trace contextRef="#ctx0" brushRef="#br0" timeOffset="-159303.55">11957 15661 0,'0'0'0,"0"0"15,0-10-15,0 1 16,9-10-16,1 10 16,8-10-1,11 10 1,18-1-16,19 20 15,-1-1-15,1 19 32,-9 19-17,-10 0-15,-19 0 16,-19 19-16,-18-1 0,-19 1 16,-10-10-1,10-18 1,0-19-16,-1-19 0,1 0 15,9-19 1,10-28-16,0-28 16,18-28-1,19-10-15,10 10 16,9 18-16,19 38 31,-38 29-31</inkml:trace>
  <inkml:trace contextRef="#ctx0" brushRef="#br0" timeOffset="-158855.29">12634 15670 0,'0'0'0,"0"0"0,10-19 16,-1-9-16,0 0 15,1 9 1,18 1-16,19-11 16,9 11-16,10 8 15,10 10 1,8 19 0,-8 9-16,-1 10 15,-28 9 1,-10 0-16,-27 9 15,-20-9-15,-18-10 16,-9 1 0,-20-19-16,10-19 15,0-19-15,0 0 16,19-19 0,0-8-16,18-11 15,20-8 1,-1-1-1,19 0-15,0 19 16,1 10-16,-11 18 16</inkml:trace>
  <inkml:trace contextRef="#ctx0" brushRef="#br0" timeOffset="-158041.77">13707 15539 0,'0'0'0,"0"0"16,0 0-16,0 0 16,-10 9-16,-9 1 15,1 8 1,-11 29-16,1 28 15,19 0-15,9 10 32,9-1-32,19-18 0,19-10 15,-9-18 1,9-20 0,0-18-16,10-18 15,-10-20 1,-10-9-16,-18-9 0,-10-28 15,-27-1 1,-1 19 0,-9 10-16,-1 28 15,11 0 1,8 18-16,1 1 16,-1 0-16,1-1 15,9 1 1,9 0-16,1-10 15,18-19-15,19-9 16,9-9 0,-9 0-16,-9-10 15,-10 10 1,-28-10-16,-19-9 16,-18 9-1,-1 29 1,1 9-16,-10 18 0,18 20 15,1 8 1,19 11 0,-1 8-16,20 10 31,18 9-31,19 1 0,0 8 16,19 10-16,9 10 15,0-10 1,-18 0-16,-20 9 15,1 1 1,0-10 0,-19 9-16,-1-18 0,1-10 15,9 1 1,1-1-16,-20-37 16</inkml:trace>
  <inkml:trace contextRef="#ctx0" brushRef="#br0" timeOffset="-156485.11">15833 15342 0,'0'0'0,"0"0"0,0 0 0,0 0 16,0 9-16,0 19 16,0 19-1,0 9 1,0 20-16,-10-1 15,1-19 1,-1-19-16,1 1 16,0-29-16</inkml:trace>
  <inkml:trace contextRef="#ctx0" brushRef="#br0" timeOffset="-156315.27">15550 15023 0,'0'0'0,"0"0"0,0 0 15,10 0 1,-1 9 0,1-9-16</inkml:trace>
  <inkml:trace contextRef="#ctx0" brushRef="#br0" timeOffset="-155791.52">15946 16055 0,'0'0'0,"0"0"0,9 0 32,0 0-32,20-10 0,18-27 15,18-29 1,11-28-16,8-18 15,-8-29-15,-10 19 32,-19 19-32,-19 28 0,-9 28 15,-10 19 1,-9 18-16,0 1 16,0 9-1,0 0 1,0 0-16,0 9 0,-9 20 15,9-1 1,9 0 0,0 19-16,20 0 15,-1 9-15,19 0 16,0-9 0,9-9-16,-18-1 15,-10-9 1,-9-9-1,0 0-15,-19 0 16,-10 9-16,-18 0 16,-28 9-1,-29-8-15,-9-11 16,9 1-16,10 0 31,37-19-15</inkml:trace>
  <inkml:trace contextRef="#ctx0" brushRef="#br0" timeOffset="-155181.46">17921 15304 0,'0'0'0,"0"0"0,0 0 31,10 10-31,8-1 0,20 10 16,37 0-1,29-29 1,9-9 0,-10-18-16,-9-1 0,0 1 31,-28-10-31,-19 19 0,-19 0 15,-9-1-15,-19 1 16,-19 0 0,-18 0-16,-20 19 15,-18 9 1,-10 37 0,-18 19-16,9 29 15,19-1-15,18 1 16,19-10-1,29-19-15,0-9 16,18-9-16,10-1 31,28 1-31,47-1 0,56-18 16,180 0 0</inkml:trace>
  <inkml:trace contextRef="#ctx0" brushRef="#br0" timeOffset="-154623.23">19539 15342 0,'0'0'0,"0"0"0,0 0 0,-19-19 16,-28-19-1,-19 10-15,-18 0 16,-1 28-1,10 19 1,9 9-16,10 10 16,18-1-16,19 1 15,10-20 1,-1 1-16,10 0 16,0-19-16,0 0 15,0 0-15,10 0 16,9-19-1,-1 0-15,1 1 32,0-10-32,0 18 0,-10 1 15,1-1 1,-1 10 0,0 10-16,10 37 0,0 37 15,0 29 16,0 18-31,0 19 16,-19-9-16,0-29 0,0-27 16,0-38-1,0-10-15,0-8 32,9-11-32,0-8 0,1-10 15,18 0-15,28-28 31,29-19-31,19-38 0,-57 29 32</inkml:trace>
  <inkml:trace contextRef="#ctx0" brushRef="#br0" timeOffset="-154255.42">19831 15154 0,'0'0'15,"0"0"1,0 0-16,0 0 0,0 9 16,0 29-1,9 18 1,1 29-16,-1-1 0,10-18 31,9-19-31,-9-19 16,0-9-16,9-19 15,0 0 1,10-19-16,9-9 16,-10-19-16,1 19 31,-19 0-31,0 9 16,-10 9-16,-9 1 0,0 9 15,10 9 1,-1 10-16,19 28 31,-9-19-31</inkml:trace>
  <inkml:trace contextRef="#ctx0" brushRef="#br0" timeOffset="-153687.81">20734 15576 0,'0'0'0,"0"-18"15,-9-1-15,-1-9 16,1 9 0,-1 9-16,1 1 15,-1 18-15,1 1 16,0 9 0,9-1-1,0 1-15,0-9 16,9-1-16,10 0 15,19 10 1,18 0-16,10-19 16,9 0-1,-9-10-15,0-18 16,0-9-16,-1-10 16,-8-38-1,-10-8 1,-9-29-16,-10-28 15,-28-1-15,-19 20 16,0 28-16,0 28 31,10 37-31,0 29 16,-10 9-16,0 9 31,0 29-31,-9 37 0,0 47 16,18 19-16,1 9 15,18-10 1,19-18-16,1-9 16,18-29-16,9-9 15,10-18 1,0-20 0,-38-27-16</inkml:trace>
  <inkml:trace contextRef="#ctx0" brushRef="#br0" timeOffset="-153202.95">22615 14413 0,'0'0'0,"0"-19"31,-9-9-31,0 9 0,-1 10 15,10-1-15,0 10 16,0 0 0,0 19-16,0 28 15,10 47-15,-10 28 16,0 9 0,9 1-16,-9-10 15,0-19 1,0-19-16,0-9 15,0-18 1,0-20-16,0-18 16,0 0-1,0-1-15,0-18 16</inkml:trace>
  <inkml:trace contextRef="#ctx0" brushRef="#br0" timeOffset="-152694.02">22324 15117 0,'0'0'0,"0"0"16,9 0 0,1-10-16,18 1 15,38-1 1,37 20-16,38-1 15,-9 10 1,-29-10-16,-18-9 16,-28 0-16,-20 0 15,-18 0 1,0 0-16,-10 0 16,1 0-1,-1 10-15,-9-1 16,0 10-16,0 9 15,0 19 1,0 0 0,9 9-16,1-9 15,9-9-15,9-10 16,0-10 0,10 1-16,9-19 15,0-9 1,0-19-16,-10-29 15,-8 1 1,-29-10-16,-19 10 16,-9 9-1,-38 10-15,-28 18 16,-47 19 0,-170 37-16</inkml:trace>
  <inkml:trace contextRef="#ctx0" brushRef="#br0" timeOffset="-151454.73">24751 14732 0,'0'0'0,"0"0"0,0 0 31,0 0-31,0 0 0,0 0 16,0 9-1,9 10-15,1 47 16,-1 46-16,1 29 31,-10 28-31,0 9 0,0-9 16,-19-38 0,0-18-16,0-10 15,0-18 1,10-20-1,-1-27-15,1-10 0,0-9 16,9-19 0,0 0-1,0-10-15</inkml:trace>
  <inkml:trace contextRef="#ctx0" brushRef="#br0" timeOffset="-151140.1">24375 14798 0,'9'0'0,"10"-19"0,47 0 16,28-9-1,19 0-15,0 18 47,-10 1-47,-9 0 0,-19 18 0,-9 0 0,-9 20 16,-1 17-1,-18 1-15,-10 10 16,-19-1 0,-18 0-1,-29 1-15,-37-1 16,-28 0-16,-1-18 31,19-20-31,20-8 16,-1-10-16,37 0 0</inkml:trace>
  <inkml:trace contextRef="#ctx0" brushRef="#br0" timeOffset="-150780.93">25710 14966 0,'0'0'0,"0"0"16,0 0-16,0 10 15,-18 18 1,-29 10-16,-10 18 16,10 0-1,19 0-15,18-9 16,20-9-16,9-1 31,18 1-31,20-19 0,9-10 16,-1-18-1,-8-19 1,-10-10-16,-19-18 16,-18-10-16,-20 0 31,-9 19-31,1 29 0</inkml:trace>
  <inkml:trace contextRef="#ctx0" brushRef="#br0" timeOffset="-150199.05">26472 14760 0,'0'0'0,"0"0"0,0 0 16,0 0 0,10 9-16,-1 29 15,1 46-15,8 29 16,-8 37-1,-10 0-15,0-9 16,-10-10 0,-8-27-1,-1-20-15,0-28 16,10-18-16,-1-19 16,1-19-16,-10-10 15,0-37 1,10-56-1,9-85-15,19-27 16,9 27-16,9 38 31,-18 65-31,0 38 0,9 19 16,10 19-16,28 28 31,18 37-31,-8 10 0,-10-1 16,-29-8-1,-18-20 1,-19 1-16,-9-1 16,-48 10-16,-28 9 15,38-37-15</inkml:trace>
  <inkml:trace contextRef="#ctx0" brushRef="#br0" timeOffset="-149742.03">27253 14572 0,'0'0'0,"0"10"0,0 18 0,0 28 16,-9 38-1,-1 19-15,10-20 16,10-8 0,-1-19-1,1-29 1,-1 1-16,10-20 0,0 1 16,9-19-1,0 0 1,19-19-16,0-18 0,0-19 15,-9 9 1,-19 19-16,0 18 16,-1 1-16,-8 18 15,-1 10 1,19 18 0,1 20-1,8 8-15,1-8 0,9-20 16,0 1-1,9-10-15,-27-19 16</inkml:trace>
  <inkml:trace contextRef="#ctx0" brushRef="#br0" timeOffset="-148930.61">28232 14206 0,'0'0'0,"0"0"16,0 0-16,0 10 16,-10 18-16,-9 28 31,10 38-31,0 28 16,-1 9-16,1 1 15,9-20-15,-10-8 16,10-11-1,0-18-15,10 1 16,-1-20 0,1-9-16,18-19 15,0-9 1,0-1-16,19-27 16,10-10-16,-1-18 15,-9-1 1,-9 10-16,-19-9 15,-1 8 1,-18 11 0,0 8-16,0 1 15,-9-1 1,0 10-16,-1 10 0,1-1 16,-1 10-1,1 9 1,18 0-16,20 0 15,8 10 1,20-10-16,18-9 16,10-10-16,9-37 15,0-19 1,0-18 0,-19-29-16,-9-9 0,-19-19 15,-28-10 1,-29-9-16,-18 19 15,-9 38-15,8 47 32,-8 8-32,-1 20 0,0 18 15,1 29 1,-1 9 0,10 28-16,19 9 15,-1 10-15,10 9 31,10 10-31,-1-10 0,19-9 16,29 0-16,18 0 31,19-19-31,-19-28 0,-47-38 16</inkml:trace>
  <inkml:trace contextRef="#ctx0" brushRef="#br0" timeOffset="-148588.99">29238 14966 0,'0'0'0,"10"0"0,18 0 0,28 0 15,10 0-15,0 0 16,9 0-16,-18-9 15,-1 0 1,-9 18 0,-9 0-16,-1 1 15,-8-1-15,-11 19 32,1 10-32,0 9 0,-19 18 15,0 1 1,0-10-16,0 1 15,-9-20-15,-1 1 32,10-19-32,0-19 0</inkml:trace>
  <inkml:trace contextRef="#ctx0" brushRef="#br0" timeOffset="-148439.47">29727 14826 0,'0'0'0,"0"0"15,0 0-15,0 9 16,0-9 0</inkml:trace>
  <inkml:trace contextRef="#ctx0" brushRef="#br0" timeOffset="-147817.65">30000 15285 0,'0'0'0,"10"10"0,-1 9 0,0-1 16,10 11 0,0-11-1,0 1-15,0-10 16,-10-9-16,1 0 15,-10 0 1,9 0-16,0-18 31,-9-20-31,0-9 0,0 0 16,0 0-16,10 0 31,-1 10-31,10 9 0,0 0 16,9 18-1,10 1-15,18 18 32,19 29-32,-9 9 0,-19 0 15,-9-10 1,-19 1-16,-10-20 16,-9 1-16,0-19 15,0 0 1,0 0-1,0 0-15,9-19 16,20-27 0,18-30-16,9-17 15,1 18-15,-20 28 16,-9 19 0,-9 9-16,0 9 15,9 20-15,1 18 31,-11 19-31,1 9 0,-19 0 16,0 1-16,-19-10 16,-18 9-1,-1-9-15,19-19 16</inkml:trace>
  <inkml:trace contextRef="#ctx0" brushRef="#br0" timeOffset="-146823.64">10066 17303 0,'0'0'0,"0"0"0,-19 0 16,-9-10 0,-10 1-16,1 9 15,-10 0 1,0 9-16,0 1 16,-1 18-1,20 0 1,9 0-16,10 0 0,28 19 31,37 0-31,20 0 0,18-9 16,-19-1-1,-28-18-15,-9 0 16,-20-1-16,1-8 16,-19-1-1,-9 0 1,-29 1-16,-28 9 15,-28-10-15,-9-9 16,9-9 0,18-10-16,39 9 15,18 1 1</inkml:trace>
  <inkml:trace contextRef="#ctx0" brushRef="#br0" timeOffset="-146442.48">10574 16702 0,'0'0'0,"0"0"16,0 0 0,0 10-16,0 8 15,-9 29-15,18 38 16,0 37 0,20 9-1,-1-18 1,0 9-16,-9-10 0,0-18 15,-19-19 1,0-28 0,0-10-16,0-18 15,-10 0-15,1 0 32,9-10-32,0-9 0</inkml:trace>
  <inkml:trace contextRef="#ctx0" brushRef="#br0" timeOffset="-146227.02">10470 17472 0,'0'0'0,"0"0"16,0 0 0,0 0-1,10 0-15,27 0 16,29 0-1,19 0-15,18 9 0,1 0 16,-48-9 0</inkml:trace>
  <inkml:trace contextRef="#ctx0" brushRef="#br0" timeOffset="-145753.45">11364 16937 0,'0'0'0,"0"0"0,0 0 15,0 0 1,0 0-16,0 19 16,10 37-1,-1 28-15,10 19 16,0 10-16,-1 0 15,1-10 1,-9-28-16,-1-19 16,-9-18-1,0-20-15,0 1 16,0-19-16,0 0 16,0 0-1,0 0 1,-28-19-16,-10-18 0,-9-1 15,0 10 17,19 0-32,0 19 0,-1 9 15,11 9 1,-1 19-16,9 0 16,10 1-16,10-1 15,27 0 1,58 9-16,27-18 15,0-9-15,-56-10 16</inkml:trace>
  <inkml:trace contextRef="#ctx0" brushRef="#br0" timeOffset="-145137.31">13180 16815 0,'0'0'0,"0"0"0,0 0 16,0 0-16,0 9 15,0 38 1,9 38 0,1 36-16,8 11 15,1-20-15,0-8 16,0-20-16,0-28 31,-1-9-31,-8-19 0,-10-9 16,0-19-1,0 0-15,0-9 16,-19-19 0,-9-29-16,-10-8 15,-9 18 1,0 9-1,0 19-15,-19 19 0,-9 19 32,0 19-32,9 18 0,28 0 15,10 1 17,19-20-32,9 1 0,18-1 15,29 1-15,48-1 16,-39-18-1</inkml:trace>
  <inkml:trace contextRef="#ctx0" brushRef="#br0" timeOffset="-144749.37">13641 17500 0,'0'0'0,"0"0"15,0 0 1,0 0-16,9 0 16,10 0-1,9-10-15,0-8 16,1-1-16,-1 0 16,-9 0-16,-10-9 15,-9 0 1,-19 9-1,-28-9-15,-9 9 16,-10 10-16,9 18 16,10 19-1,19 1-15,0 17 16,19 11-16,18-1 16,10 0-1,18-9-15,20-9 16,28-1-1,-38-18 1</inkml:trace>
  <inkml:trace contextRef="#ctx0" brushRef="#br0" timeOffset="-144373.93">14036 17209 0,'0'0'0,"0"0"15,-10-10 1,1 1-16,0 0 16,9 9-1,0 9-15,-10 29 16,20 18-16,-1 19 16,19 0-1,0-9-15,1-19 47,-1-10-47,-9-18 0,0 0 0,9-1 16,0-18-16,10-28 15,9-19 1,0-18-16,0-20 16,-10 1-1,1 18-15,-19 29 16,0 18-16,-19 9 31</inkml:trace>
  <inkml:trace contextRef="#ctx0" brushRef="#br0" timeOffset="-144082.02">14826 17706 0,'0'0'0,"0"0"0,-9-9 15,-1-1 1,1 1-1,9 9-15,0 0 16,0 9 0,0 1-16,0-1 0</inkml:trace>
  <inkml:trace contextRef="#ctx0" brushRef="#br0" timeOffset="-143519.2">15917 17969 0,'0'0'0,"0"0"15,0 0-15,0 0 0,0 0 16</inkml:trace>
  <inkml:trace contextRef="#ctx0" brushRef="#br0" timeOffset="-142301.55">16397 16665 0,'0'0'0,"0"0"0,0 9 0,0 29 0,0 46 15,10 38 1,-10 19 15,0-19-31,9-10 0,-9-9 0,9-27 16,-9-20-1,0-19 1,0-8-16,0-11 0,0-18 16,0 0-1,-18-9 1,-20-19-16,0-19 15,-9 0-15,0 0 16,0 9 0,-9 10-16,-20 19 15,1 18 1,-9 10-16,-1 37 16,19 10-16,19 9 15,9-9 1,29-1-1,28-8-15,18-1 16,48-9-16,37-19 16,10-18-1,-10-29-15,-18 0 32,-20-9-32,-27 0 15,-38 18-15</inkml:trace>
  <inkml:trace contextRef="#ctx0" brushRef="#br0" timeOffset="-142031.7">17018 17396 0,'0'0'0,"0"0"0,0 0 16,0 0-16,0 10 16,9 18-16,1 19 15,-1 19 1,19-10-16,1 0 31,-1-18-15,0-10-16,-18-19 0</inkml:trace>
  <inkml:trace contextRef="#ctx0" brushRef="#br0" timeOffset="-141854.11">16980 17134 0,'0'0'0,"0"0"16,0 0-16,0 0 15,0 0-15,10 0 16,9 9 0,-10 1-16</inkml:trace>
  <inkml:trace contextRef="#ctx0" brushRef="#br0" timeOffset="-141530.17">17300 17500 0,'0'0'0,"0"0"0,0 0 0,0 0 0,10 9 15,27 29-15,10 9 16,0-1 0,10 1-16,-1-9 15,-9-10 1,0-9-16,10-10 15,-1-9-15,1-9 16,-1-19 0,1-19-1,-1-10-15,-9 11 16,-19 8 0,-9 10-16,9 18 15,-18 1-15</inkml:trace>
  <inkml:trace contextRef="#ctx0" brushRef="#br0" timeOffset="-141311.02">18344 17687 0,'0'0'0,"0"0"0,0 0 16,0 10-1,0 18-15,0 28 16,-9 10 0,9-10-16,9 0 15,1-18 1,-10-29-16</inkml:trace>
  <inkml:trace contextRef="#ctx0" brushRef="#br0" timeOffset="-141136.95">18260 17228 0,'0'0'0,"0"0"16,0 0-1,0 0-15,9 9 0,1 0 16,27 10-1,-18-9-15</inkml:trace>
  <inkml:trace contextRef="#ctx0" brushRef="#br0" timeOffset="-140639.46">19172 16787 0,'0'0'0,"0"0"0,0 0 0,0 0 15,0 28-15,0 47 16,0 47 0,10 19-1,-1-10-15,1-19 0,-1-18 31,0-9-15,-9-38-16,0-19 0,0-9 16,0-19-16,0 0 15,0 0-15,-9-10 16,-10-37 15,-19-9-31,1-10 0,-1 19 16,1 19-16,-1 19 15,-9 9 1,-10 19-16,10 18 16,19 10-1,9-9-15,19-1 16,10 1 0,18-1-16,38 1 15,28-20 1,-38-18-1</inkml:trace>
  <inkml:trace contextRef="#ctx0" brushRef="#br0" timeOffset="-140286.72">19831 17434 0,'0'0'0,"0"0"16,0 0-16,9 0 15,1 0 1,18 9-16,9-9 15,11 0 1,-11 0-16,1-18 16,-19-1-1,-1 0 1,-27-18-16,-19-20 0,-19 10 16,-10 0-1,1 29-15,-10 8 31,0 20-31,10 18 0,9 9 16,18 10 0,11 0-1,8 0-15,20 9 0,18 1 32,28-10-32,10 0 0,-28-29 15</inkml:trace>
  <inkml:trace contextRef="#ctx0" brushRef="#br0" timeOffset="-139799.2">20800 16318 0,'0'0'0,"0"0"15,0 9-15,-19 28 32,0 29-32,-9 56 0,19 19 15,-1-19-15,1 0 32,9-10-17,0-8-15,0-39 0,0-18 16,0-19-16,-10-9 31,1 0-31,-1-19 0,1 0 16,-10-19-16,-18 0 15,-1-18 1,-9 9-16,9-1 16,1 11-1,-1 8-15,0 20 16,10 18-16,0 9 15,19 10 17,18 0-32,10 9 0,9-18 15,28 0 1,20-10-16,8-10 16,-37-18-16</inkml:trace>
  <inkml:trace contextRef="#ctx0" brushRef="#br0" timeOffset="-139283.96">21778 16411 0,'0'0'0,"0"0"15,0 0-15,0 10 16,0 27-16,-9 38 16,-1 29-16,1 17 15,9-8-15,0-19 16,-9-10-1,-1-27-15,10-20 32,-9-9-32,9-9 0,0-10 15,0-9 1,9 0-16,19-18 16,10-20-16,0 10 15,-1 0 1,1 18-1,-10 10 1,0 19-16,19 19 0,-9 27 16,-19-8-1,-19-1-15,-10-9 16,-8-10 0,-39-8-1,-28-11-15,-27-18 0,55 0 16</inkml:trace>
  <inkml:trace contextRef="#ctx0" brushRef="#br0" timeOffset="-138531.46">22296 16909 0,'0'0'0,"0"0"0,0 0 0,9 9 16,0 0 0,1 20-16,9 17 15,-1 1-15,1 10 16,0-20-1,-10-9-15,1-9 16,-1 0 15,1-10-31,-1 1 0,0-10 16,1 0 0,9-19-16,-10-9 15,10-10-15,-10-9 31,1 0-31,-10 19 16,0 19-16,0-1 16,0 10-16,9 10 15,1 37-15,-1 37 32,-9 29-32,0 37 0,-9 0 15,-10-9 1,-9-1-16,-29 1 15,1-28 1,-20-10-16,11-28 16,-1-28-16,9-19 15,1-19 1,-1-9-16,1-28 16,-10-19-16,28-18 15,10-29 1,28 9-1,19 1-15,19-10 16,37 10-16,19-1 16,9 10-1,10 19-15,-9 18 32,-20 10-17,1 0-15,9 0 0,-56 19 16</inkml:trace>
  <inkml:trace contextRef="#ctx0" brushRef="#br0" timeOffset="-137872.06">24328 16496 0,'0'0'16,"0"0"-16,0-19 0,-19 0 15,0 10 1,0-1 0,-19 10-16,1 10 15,-1 18-15,1 19 16,8 0-16,20 9 16,0-9-1,18 9 1,19 10-16,19 0 15,0 18 1,-9-9-16,-10-19 16,-9 1-16,-19-20 15,0-9 1,-19-9-16,-28 0 16,-28-10-16,0-9 15,-1-9 1,1-10-1,9 0-15,29 1 16</inkml:trace>
  <inkml:trace contextRef="#ctx0" brushRef="#br0" timeOffset="-137278.92">24713 16824 0,'0'0'0,"0"0"0,0 0 0,0 0 0,0 0 16,-19 10 0,1-1-16,-11 19 15,11 0 1,8 10-16,1-10 15,9-9 1,0-1 0,0-8-16,0-10 0,9 0 15,1 0 1,-1 0 0,19-19-16,0 0 15,-9-9-15,0 19 16,-10-1-1,-9 1-15,10 18 16,-1 29 0,10 56-16,-9 56 15,-10 9 1,0 1 0,-19-29-16,0-18 0,0-29 15,0-27 1,10-11-16,-1-17 15,1-11 1,9-18-16,0 0 16,9 0-16,10-28 31,19-28-31,28-47 0,18-1 16,-8 11-1,-48 46 1</inkml:trace>
  <inkml:trace contextRef="#ctx0" brushRef="#br0" timeOffset="-136586.12">25381 16637 0,'0'0'0,"10"0"0,-1-10 31,0-9-31,10 1 0,9 8 16,1 1-16,8 18 15,10 29 1,10 18-16,-1 19 16,1 10-1,-20 8 1,-8-8-16,-20-29 15,-9-9-15,-9-9 16,-10-20 0,0 1-16,9-19 15,1 0-15,0-9 32,-1-19-32,1-19 0,18-19 15,19-18 1,1-20-1,8 10-15,1 29 0,-10 27 16,0 20 0,-18 8-16</inkml:trace>
  <inkml:trace contextRef="#ctx0" brushRef="#br0" timeOffset="-136024.09">26209 16768 0,'0'0'0,"0"0"16,-9 9-16,-10 1 16,-19 18-16,-9 19 15,28 9 1,10 19-16,18 0 31,20-19-15,-1-18-16,0-19 0,0-1 15,10-18 1,-1 0-16,11-28 0,8-19 16,0 0-1,1 1 1,-10 8-16,0 10 0,-9 0 31,-1 18-31,1 1 16,-1 18-16,-8 10 15,8 19 1,-8 18-16,-11-9 16,1 0-16,-9-10 15,-1-18 1,0 0-1,1-10-15,-1-9 0,1 0 32,8-19-32,-8-9 0,-10-28 15,-10-28 1,-27-10 0,-20-9-16,-9 27 15,1 30-15,-1 17 16,28 20-1</inkml:trace>
  <inkml:trace contextRef="#ctx0" brushRef="#br0" timeOffset="-135623.93">27291 15867 0,'0'0'0,"0"0"16,0 0-16,0 10 15,0 8 1,0 57-1,0 57-15,0 18 16,-10 28-16,1 0 31,18-9-31,1-19 16,9-18-16,-10-29 16,-9-37-1,0-29-15,0-9 0,0-9 16,0-19-1,0 0-15</inkml:trace>
  <inkml:trace contextRef="#ctx0" brushRef="#br0" timeOffset="-135382.16">26764 16561 0,'0'0'0,"9"0"0,29 0 15,47 10-15,56-1 16,19 1 0,-28-10-16,-29 0 15,-18 0 1,-10 0-16,-47 0 15</inkml:trace>
  <inkml:trace contextRef="#ctx0" brushRef="#br0" timeOffset="-134442.52">28551 16599 0,'0'0'0,"0"0"15,-18 0 1,-11 19-16,-8 18 15,9 10-15,9 19 16,19 18 0,19 1-1,28-1-15,0-28 0,9-9 32,-18-28-32,-1-19 0,1-19 31,0-28-31,-20-18 15,1-29-15,-9 10 16,-1 27 0,0 20-16,1 9 0,-1 9 15,20 9 1,8-8 0,10 8-16,19-8 15,0-1 1,9 0-16,0-9 15,-18-10 1,-1 1 0,-18-20-16,-19-8 0,-10-10 15,-18 0 1,-19-10-16,-10 29 16,-19 18-16,1 38 31,-19 47-31,-1 38 15,11 56-15,18 46 16,9 10 0,29 0-16,-1-9 15,-9-10-15,10 10 16,-10-19 0,0 0-1,-18-29-15,-10-37 0,-10-27 31,-27-20-31,-39-28 0,-18-37 16,9-38 0,20-19-1,27-28-15,28 10 0,29 18 16,19 19 0,18-9-16,29 0 15,28-1 1,37 1-1,19 9 1,10 10-16,9 8 0,-18 11 16,-11 8-1,1 1-15,-9-1 16,-57 10-16</inkml:trace>
  <inkml:trace contextRef="#ctx0" brushRef="#br0" timeOffset="-133517.45">30132 16468 0,'0'0'0,"0"0"16,0 0-16,-9-10 31,-10 10-31,0 10 0,-9 8 16,-1 11-1,1-1-15,19 19 16,9 0-16,9 9 31,10-19-31,9 10 0,-9-9 16,0-19-1,0-1 1,-10 1-16,-9 0 16,0-10-1,-19 10-15,-9 0 16,-28 0-16,-20-19 16,1 0-1,9 0-15,10-10 16,18 1-16,19 9 15</inkml:trace>
  <inkml:trace contextRef="#ctx0" brushRef="#br0" timeOffset="-133154.9">30518 16749 0,'0'0'16,"0"0"-16,0-9 0,0 9 0,-10-10 16,-9 1-1,-18 18-15,-1 10 16,1 9 0,8 0-1,20 19-15,18-9 16,1-1-16,9-18 31,9 0-31,0-10 0,0-9 16,-9 0-16,0-9 15,0 0 1,-1-1-16,1 1 16,0-1-1,-10 10-15</inkml:trace>
  <inkml:trace contextRef="#ctx0" brushRef="#br0" timeOffset="-132688.39">30997 17209 0,'0'0'0,"0"0"0,0-19 16,0-18-1,0-20-15,10 1 0,-1 9 16,1-9 0,18 9-1,0 0-15,0 19 16,1 9-16,-1 10 16,0 18-1,0 0-15,10 20 16,-1-1-1,-18-10-15,0 1 16,-10 0-16,1-10 16,-10-9-1,0 0-15,9 0 16,10-18 0,9-1-1,19-19-15,10 1 16,-20 9-16,1 9 15,-10 9 1,10 20-16,-10 9 16,10 18-1,-1 10-15,-8 19 16,-20-29-16</inkml:trace>
  <inkml:trace contextRef="#ctx0" brushRef="#br0" timeOffset="-132143.06">32107 16505 0,'0'0'0,"0"0"0,0 0 15,0 0 1,0 19-16,0 47 16,10 46-16,-1 48 31,-9-1-31,0-18 0,0-19 16,-9-19-1,-1-28 1,1-19-16,0-18 0,-1-19 31,1-19-31,-10-10 0,-9-46 16,-10-66-1,-9-47-15,28 0 16,19 19 0,10 28-16,18 28 15,-9 38 1,0 28-16,9 0 15,0 18 1,0 1-16,0 18 16,1 10-1,8 9-15,-8 19 16,-11-9 0,-18 9-16,-28 0 15,-19 0-15,-19-10 16,29-18-1</inkml:trace>
  <inkml:trace contextRef="#ctx0" brushRef="#br0" timeOffset="-131872.64">32672 15980 0,'0'0'0,"0"19"0,0 46 16,-9 67 0,9 27-16,-10 10 15,10-10-15,-9-27 16,-1-20-1,1-18-15,-1-19 16,10-47 0</inkml:trace>
  <inkml:trace contextRef="#ctx0" brushRef="#br0" timeOffset="-131518.2">32757 16937 0,'0'0'0,"0"0"0,9 9 16,0 1 0,20-1-16,-1 0 15,0 1 1,10-10-16,-10 0 16,-9-19-16,0-9 15,-19-19 1,0 0-1,-19 0-15,0 19 16,-19 18-16,1 29 16,-10 19-1,0 18-15,28 10 16,19 18 0,19-9-1,18-18-15,29-1 0,9-19 47,-37-18-47</inkml:trace>
  <inkml:trace contextRef="#ctx0" brushRef="#br0" timeOffset="-130872.86">30424 17565 0,'0'0'0,"0"0"16,-10 0-16,-18 10 16,-19-1-1,-10 19-15,10 0 32,10 1-32,9-11 0,18 1 15,1 9 1,18 0-1,19 1-15,1 8 0,-11 1 16,1-1 0,0-9-1,-19-9-15,0 0 16,0-10-16,-28 1 16,-38 8-16,-28-18 31,0 0-31,9-9 0,10 0 15,18-1 1,39 1 0</inkml:trace>
  <inkml:trace contextRef="#ctx0" brushRef="#br0" timeOffset="-130514.84">30621 17875 0,'0'0'0,"0"0"0,0 0 0,0 0 15,0 0 1,0 0-16,0 0 15,10 19 1,-10 9-16,0 9 16,0 1-1,0-1 1,0 1-16,0 9 0,0 9 16,-10-9-1,1 0-15,9-9 16,9-10-1,-9-19-15</inkml:trace>
  <inkml:trace contextRef="#ctx0" brushRef="#br0" timeOffset="-130317.46">30753 17678 0,'0'0'0,"0"0"15,0 0-15,9 0 16,-9-9-16,0 9 16,0 0-1,10 9-15,-10-9 16</inkml:trace>
  <inkml:trace contextRef="#ctx0" brushRef="#br0" timeOffset="-129878.08">30950 17847 0,'0'0'0,"10"0"16,18-19-16,10 0 0,9 1 15,19 8 1,9 1-1,-19 9-15,-9 0 16,-9 9 0,-19 1-16,0-1 0,-19 0 15,0 1 1,-10 18 0,-18 19-16,-19 9 15,0 0 1,0-18-16,19-1 15,9-18-15,9 0 16,1 0 0,0-10-16,9-9 15,0 9 1,9 1 0,19-1-16,10 10 0,28 0 31,18-10-31,1 1 0,-38-10 15</inkml:trace>
  <inkml:trace contextRef="#ctx0" brushRef="#br0" timeOffset="-129463.77">31797 18072 0,'0'0'0,"0"0"0,0 0 16,0 0-16,0 0 31,9 0-31,1 0 0,9-9 16,9-10-1,0 0-15,0 0 16,-9-9 0,0 0-1,0 0-15,-10 9 16,-9 10-16,0-1 15,-19 1-15,-9 0 16,-19 9 0,-9 18-1,-1 20-15,10 9 16,10 18-16,27 1 16,20 0-1,18 0-15,19-20 16,9-17-1,-9-20-15,0-9 16,0-19-16,-9-9 16,0 0-1,-20 19-15</inkml:trace>
  <inkml:trace contextRef="#ctx0" brushRef="#br0" timeOffset="-129088.11">32267 18072 0,'0'0'0,"0"0"0,0 0 16,0 0-1,10 9 1,-1 1-16,1-1 16,8 1-16,1-1 15,0-9 1,0 0-16,0 0 15,-10 0 1,1 0-16,-10 0 16,0 0-16,0 0 31,0 0-31</inkml:trace>
  <inkml:trace contextRef="#ctx0" brushRef="#br1" timeOffset="-115920.14">7291 14788 0,'0'0'0,"0"0"0,0 0 16,9 0-1,19 0 1,1 0-16,-1-9 16,0-1-16,-9 1 15,9 0 1,0-1-16,10 1 15,9 0-15,9 9 47,1-10-47,-1 1 0,-9 9 0,0-10 16,0 1-16,-9 0 16,9-1-16,0 1 31,19-10-31,0 10 15,0-1-15,-10 1 16,1 0 0,8-1-16,1 1 15,19-1-15,0 1 16,-1-10 0,10 10-1,-9-1-15,9 1 0,0 18 31,0-9-31,0-9 0,0 9 16,0-9 0,1-1-1,-11-8 1,-9 8-16,1-9 0,-1 10 16,0 0-1,10-1-15,0 1 16,-1 0-1,1-1 1,18 10-16,1-9 0,-1-1 16,-9 10-1,10 0-15,-1 0 16,10 0 0,-9 0-16,-1 0 15,1-9-15,-1-10 16,10 10-1,-9-1 1,18 1-16,10 9 16,-10 0-16,0 0 15,10 0 1,-10 0 0,-9-9-16,9 9 0,10-10 15,0 10 1,-10 0-1,19 0-15,0 0 16,-9 0-16,9 0 16,-9-18-1,9-1-15,9 9 16,1 1-16,9-10 31,0 10-31,0-1 0,-10 10 16,10 0-1,0-9 1,-19 0-16,10-10 16,-1 0-16,-9 0 15,10-9 1,-1 0 0,-18 9-16,9 1 0,-9-11 15,0 11 1,-1 8-16,10 1 15,-9 0 1,9-1 0,10-9-16,-1 1 15,1-1-15,-1 0 32,-9 0-17,1-9-15,-11 9 0,1-9 0,-19 19 31,0 0-31,0-1 16,-10 1-16,-9 9 16,-9 0-1,-10 0-15,0 9 16,-9-9-16,-9 0 16,-1 0-1,1 0 1,-10 0-16,-10 0 0,10 0 31,-9 0-31,9 0 0,-9-9 16,-1 9-16,1 0 15,-1 0 1,1-10-16,0 1 16,-1 0-1,1 9 1,-10 0-16,-9 0 15,0 0-15,0 0 16,-1 0 0,-8 0-16,-10 0 15,0 0-15,0 0 16,0 0 0,0 0-1,0 0-15,0 0 16</inkml:trace>
  <inkml:trace contextRef="#ctx0" brushRef="#br1" timeOffset="-114374.67">7714 14572 0,'0'0'0,"0"0"0,0 0 15,0 0 1,0 0-16,0 0 15,9 0 1,10 0 0,10 0-16,18-9 0,9 0 31,19 9-31,10 0 16,18 0-16,-9-10 31,10 10-31,28 0 0,18-9 15,1-10-15,9 10 16,9-10 0,0 0-16,1 0 15,8 1-15,11-1 16,8 0 0,1 0-16,-20-9 15,1 9 1,0 10-16,0 0 15,9 9 1,-10-10-16,1 10 16,-9 0-16,8-9 15,-8 9 1,-1 0-16,0 0 16,1-9-1,-10 9 1,9-10-1,-19 10 1,10-9-16,0-1 0,-28 1 0,9 9 16,0 0-1,-9-9-15,9 9 32,-9-19-32,-1 0 0,1-9 15,0 9 1,0-9-16,-10 0 15,10-10-15,-1 10 16,1 9 0,9 1-1,0 8-15,10 1 16,-1 9 0,1 0-16,-10 0 15,-9-9-15,-1-1 16,1-9-1,-19 10 1,9-10-16,10 10 16,-19-1-16,9-8 15,0-1 1,-9 0 0,-9 0-16,-10 1 0,0-1 15,0 10 1,0-1-1,0 10-15,-9 0 16,9 0-16,9 0 16,-9 10-1,0-1-15,0 0 16,-9 1-16,9-10 16,0 0-1,-9 0 1,-10 0-16,10 0 15,0 0-15,-10-10 32,0 10-32,-18-9 0,-10 9 15,-10 0-15,1 0 16,-1 0 0,1 0-16,-10-9 15,-9 9 1,0 0-16,-10 0 15,-9 0-15</inkml:trace>
  <inkml:trace contextRef="#ctx0" brushRef="#br1" timeOffset="-111537.48">7535 14610 0,'0'0'0,"0"0"16,0 0-16,0 0 15,0 0 1,0 0-16,10 0 16,-1 0-16,1 0 31,18 0-31,19-9 16,19 9-16,18-19 15,1 0 16,18 0-31,1 10 0,9-1 0,-19 1 32,19 0-32,9-10 0,19 0 15,10 0 1,9-9-16,0-9 16,-10 9-16,1-1 15,-1 11 1,1-10-16,9 9 15,0 9 1,-1 1 0,1 0-16,-9-1 0,-19 1 31,9-1-31,19 1 16,0-10-16,-19-9 15,-10 19-15,-8 9 16,-10 0-1,-10 0 1,19 0-16,1 0 16,-1 0-16,10 0 31,-1 0-31,1 9 0,0-9 16,-1-9-16,1 18 15,-10 1 1,1-1-16,8 0 15,1-9 1,-10 0-16,20-9 16,-1 9-16,0 0 15,9-9 1,-18 9 0,9 0-16,0 9 31,-9 0-31,9-9 15,19 0-15,-19 0 0,0 10 32,10-10-32,-1 0 0,-9-10 15,0 20-15,1-1 16,-11 0 0,10 10-16,0-9 15,-9 8 1,0-8-1,-10-10-15,-9 0 0,0-19 16,-10 0 0,-8 0-1,-1 1-15,-19 8 16,0 1-16,-9 0 16,9-1-1,0 1 1,1 9-16,-1 0 15,0-10 1,-9 1-16,-9 0 0,-1 9 31,-18-10-31,-1 10 0,1 0 32,0 0-32,-10 0 0,-9 0 15,-1 0 1,1 0-16,-9 0 15,-1 0-15,0 0 16,1 0 0,-10 0-16,0 0 15,9 0 1,1-9-16,-10 0 16,0 9-1,9 0-15,-9-10 16</inkml:trace>
  <inkml:trace contextRef="#ctx0" brushRef="#br1" timeOffset="-108459.06">1411 11973 0,'0'0'0,"0"0"0,0 0 0,0 0 16,0 0-16,0-9 15,0 0 1,0-1-16,0 1 16,10 0-16,-1-1 31,0 1-31,1-1 0,-1 1 15,1 0 1,8-1-16,1 1 16,19-1-1,-19 1-15,18 0 16,10-1 0,19 1-1,-9 0-15,8-1 16,1 1-16,0 9 15,9-10 1,-18 1-16,28 0 0,9-1 31,0 1-31,-10-10 16,20 10-16,-10-1 16,9 10-1,1-9-15,9 9 0,-10-9 16,1-1-1,9 10-15,-1 0 16,1-9 0,10-1-16,8 1 31,-8 0-31,-1-1 0,0 10 31,10-9-31,-10 9 16,10 0-16,9-9 15,-9-1-15,9 1 32,9-1-32,-18 10 0,0 0 15,0 0 1,-1 0-16,1 0 16,9 0-16,0 0 15,0-18 1,19 8-1,0 1-15,-9-10 0,-1 10 16,10-1 0,-9 10-1,9-9-15,-1 0 16,-8 9-16,9-10 16,0 1-1,-19-1-15,0 10 16,10 10-1,-1-10-15,19 9 32,1-9-32,8 0 0,1 0 15,-9 0 1,8-9 0,-8 18-16,18 1 0,0-10 15,9 0-15,-8 0 16,-1 0 15,9 0-31,1 0 16,-1 0-1,10 0-15,0 0 0,-9 0 16,-10 0-16,10 0 16,-1 9-1,10 0 1,-9-9-16,-1 0 0,1 10 15,-1-10 1,1 9 0,-10 0-16,0 1 15,0-1-15,10 1 16,-10-10 0,0 0-1,10 0-15,-19 0 16,-1 0-16,1 0 15,-28 0 1,-1 0-16,-9 0 16,-9-10-16,9 10 31,0 0-31,10-9 0,-10-1 16,-10 1-16,1 0 31,0-10-16,9 10-15,0 9 0,-9-19 16,-1 0 0,1 10-16,0-1 15,-10 1-15,0 0 16,-9-1 0,0 1-16,0-10 15,-9 0 1,8 0-16,-17 10 15,-11 0 1,1-1-16,0 1 16,-10 9-16,0-9 31,0-1-31,-18 10 0,-1-9 16,-9 9-1,10 0 1,-20 0-16,1 0 15,0 0-15,-1 0 16,-9 0 15,-9 0-31,0 0 16,-10 0 0,1 0-16,-1 0 0,1 0 0,-10 0 15,0 0-15,0 0 16,0 0-1,0 0 1,0 0-16,0 0 16,9 0-16,-9 0 15,0 0 1,0 0-16,0 0 16,0 0-1,0 0-15,0 0 16,10 0-16,-10 0 15,0 0 1,9 0-16,-9 0 16,0 0-1,0 0 1</inkml:trace>
  <inkml:trace contextRef="#ctx0" brushRef="#br1" timeOffset="-106525.2">1496 4477 0,'9'-9'0,"38"-20"0,19-8 15,56-19 1,29-1-16,9 1 16,19 9-16,-1 0 15,20 10 1,18-10-16,10-10 15,19 1 1,9 0 0,9 0-16,-28-1 15,0 1-15,10 9 16,18 10 0,1 8-16,27 1 15,-8 9-15,8 1 16,1-1-1,-10-9-15,-9 18 16,9 1 0,-9-10-16,19 10 15,-1 9 1,10 0-16,-9 0 31,-10 0-31,-9 0 0,0 0 16,-19 9-16,19 10 15,-10-10 1,10 10-16,-10-19 16,-9 0-1,19 10-15,-19 8 16,0 1 0,-19 0-16,-9 0 15,-10-10-15,1 0 16,-1 10-1,0 9-15,-18 10 16,-19-1 0,-10 1-1,-9-1-15,-19 1 16,-19 9-16,-9 0 16,-19 9-1,-9 0-15,-10 1 16,-9-1-16,-19-9 31,0 19-31,-9-1 0,-10 1 16,-9 0-1,0-1 1,-19 10-16,-10-9 0,-9 9 16,-18 0-1,-10 0-15,-19 10 16,-38 8-1,-18-18 1,-28 1-16,-29-11 16,-9-8-16,-29-1 31,-8 0-31,8-9 0,1-9 16,-19-1-16,-10 1 31,-18-10-31,-10 9 0,0 10 15,19 0 1,-9 0 0,-10 9-16,-9-9 15,-10 0 1,-9-9-16,0-10 0,19 0 16,-29-9-1,1-1 1,-1 1-16,-8 0 15,-20 0-15,-9 0 32,0-19-32,0-10 0,-10-9 15,-9-18-15,0 9 16,10-10 0,9-9-16,9 0 15,10-9 1,28 0-1,9-1 1,38-8-16,19-1 0,28 10 16,19 0-1,9-1 1,10-8-16,0 8 0,27 1 16,1 0-1,19-1-15,9 10 16,19 1-1,28-1-15,19 9 16,0 10 0,19-10-16,9 10 15,-19 0-15,20 0 32,8-10-17,1 10-15,18 0 0,1 9 16</inkml:trace>
  <inkml:trace contextRef="#ctx0" brushRef="#br2" timeOffset="-85827.19">9238 14488 0,'0'0'0,"0"0"15,9 0-15,20-9 0,-1-1 16,28 1 0,10-1-16,19 1 15,0 0 1,-1-1-1,1 10-15,-38 0 0</inkml:trace>
  <inkml:trace contextRef="#ctx0" brushRef="#br2" timeOffset="-85084.32">10442 14450 0,'0'0'0,"198"0"0,-189 0 0,1 0 0,27 0 15,10 0 1,19 0-1,0 0 1,9-9-16,10 0 0,18-1 31,-9 1-31,1 0 0,-1-1 16,0 10 0,0 0-16,-10 0 15,-8 0-15,-1 0 16,10 0-1,-1 0-15,1 0 16,0 0 0,-10-9-16,10-1 15,-1 1 17,-9 0-32,10-10 15,0 0-15,-1 0 16,11-9-16,-20 19 15,0-1-15,0 10 16,10 0-16,0 0 16,-1 10-1,1-10 1,9 0-16,0 0 16,0 0-1,0 0-15,0 0 16,10 0-16,9 0 15,0 0-15,-1 0 32,11 9-32,8-9 0,1 10 15,-10-1 1,20-9 0,-11 0-1,-8 9-15,-1-9 16,0 0-1,-9 0 1,0 0 0,-10 0-16,10 0 0,0-9 15,-9 0-15,-1 9 0,10-19 16,-9 9 15,-1-8-15,19-1-16,19-9 0,1 0 31,27 9-31,0-9 0,-9 9 0,9 0 16,29 10-16,150-10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05:51.9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13650 1306 0,'0'0'0,"0"0"0,10 0 16,8 0-16,29 9 15,10 0 1,9 10-16,-10 0 16,-18 0-16,-19-10 31,-1 1-15,-18-1-16,-9 19 0,-38 0 15,-38 19-15,-65 0 16,-10-9-1,-19-20-15,-150 1 16</inkml:trace>
  <inkml:trace contextRef="#ctx0" brushRef="#br0" timeOffset="600.17">13631 1268 0,'0'0'0,"0"-19"0,10-9 0,18-28 15,0 0 1,19-1 0,19 1 15,9 0-31,-28 28 15</inkml:trace>
  <inkml:trace contextRef="#ctx0" brushRef="#br0" timeOffset="1333.65">14638 1184 0,'0'0'0,"0"0"31,-19-10-31,-9 1 0,-19 0 15,0 18-15,0 10 16,0 9 0,19 0-16,-1 10 15,20-1 17,-1-9-32,10-9 0,0-10 15,0-9-15,10 0 16,18 0-16,0-9 15,1 0 1,-1-1 0,9 1-16,1-1 15,9 20-15,28 9 16,19 9 0,10 19-16,-48-29 15</inkml:trace>
  <inkml:trace contextRef="#ctx0" brushRef="#br0" timeOffset="1924.04">15099 1156 0,'0'0'15,"0"0"-15,0 0 0,0 9 0,0 10 16,9 18-1,1 20-15,-1 8 16,1-8-16,-10-1 16,9-19-1,-9 1-15,0-19 16,0-1 0,0-18-16,0 0 15,0 0 1,0-9-16,9-29 15,1-8-15,-1 8 16,1 10 0,8 9-1,11 10-15,-1-1 16,19 20-16,9 9 31,-18-1-31,-10 1 0,-9 0 16,0 0-16,-10-1 31,-9-18-31,0 0 0,0 0 31,0 0-31,10-28 0,-1-19 16,10 0 0,0 10-1,-1 9-15,11 18 16,-1 1-16,19 18 15,0 19-15,0 19 16,-9 10 0,-1 8-16,1 1 31,-19-28-31</inkml:trace>
  <inkml:trace contextRef="#ctx0" brushRef="#br0" timeOffset="2441.75">15946 1278 0,'0'0'0,"0"0"0,0 0 16,9 9-1,0 28 1,10 29-16,9 37 15,-9 19 17,0 10-32,0 8 0,-19-18 0,0-9 15,0-38 1,-10-19-16,10-18 16,0-19-1,0-19-15,0 0 16,0 0-16,0-47 15,-9-66 1,0-56-16,18 0 16,19 38-16,0 37 31,1 19-31,8 19 16,1 18-16,0 10 15,9 19 1,0 9-16,-10 9 15,1 19-15,-10 0 16,-9 10 0,-19 9-1,-19 0-15,-28 0 16,19-19-16</inkml:trace>
  <inkml:trace contextRef="#ctx0" brushRef="#br0" timeOffset="2973.73">16632 762 0,'0'0'15,"0"0"-15,10 9 16,-1 10-16,1 28 15,8 28-15,1 18 16,-9 20 15,-1 18-31,10 1 0,-10-20 16,10-37 0,9-18-16,-9-20 15,9-18-15,0 9 16,20-9-1,-1-19-15,18-19 16,-8-9-16,-1-28 16,-9-19-1,-37 0 1,-20 0-16,-8 18 16,-11 10-1,1 29-15,0 18 16,0 9-16,-1 19 15,11 10 1,-1 18 0,9-9-16,20-10 0,9 10 15,37 0 17,48 0-32,65 9 0,151 19 15</inkml:trace>
  <inkml:trace contextRef="#ctx0" brushRef="#br0" timeOffset="3248.07">18081 1090 0,'0'0'0,"0"0"0,0 9 16,0 29-1,-9 56 1,18 37-16,0 10 31,10 46-31,9 1 0,10 131 16</inkml:trace>
  <inkml:trace contextRef="#ctx0" brushRef="#br0" timeOffset="4530.97">17545 2957 0,'0'0'0,"9"0"0,1 0 0,18 9 16,0 1-1,10 18-15,-1 0 16,-18-9 0,9 0-16,-9 9 15,-9 0 17,-10-9-32,-10 9 0,-18 19 15,-19 0 1,-10 0-1,10-10-15,0 1 16,29-20 0,8-8-16,1-10 15,18 0-15,29 0 32,84 0-32,38-10 0,9 1 15,-18-10 1,-29 0-1,-9-9-15,-56 19 16</inkml:trace>
  <inkml:trace contextRef="#ctx0" brushRef="#br0" timeOffset="5777.04">17808 4383 0,'0'0'0,"0"0"0,10 0 0,-1 0 0,10-19 15,18 1-15,39-1 16,37-9 0,18 9 15,-8 28-31,-20 1 0,-28 8 16,-28 1-16,-9-9 15,-19 8-15,-19 11 16,-10-1-1,-27 19-15,-29-1 16,-19-8 0,10-10-1,19-9-15,27-10 16,20-9-16,0 0 16,9 0-1,9 0-15,10 0 16,28-9-1,19 9 1,0 9-16,9 1 0,0 8 16,-19-8-1,1 18-15,-19-9 16,-20 9-16,1 9 16,-19 1-1,-19 9 1,-37 19-16,-48 9 15,-46-10 1,-38-27 0,-10-38-16,-140-19 0</inkml:trace>
  <inkml:trace contextRef="#ctx0" brushRef="#br0" timeOffset="6443.54">18137 6316 0,'0'0'0,"0"0"16,0 19-16,0 18 15,10 10 1,-1 0-16,1-9 31,18-20-31,0 1 0,0-19 16,19 0-16,0-9 15,10-29 1,-10 1 0,-9-10-16,-20 19 15,-8 9 1,-1 9-16,-9 1 15,0 28-15,0 37 16,0 38 0,-9 28-1,-10 19-15,0 28 16,-37 150-16</inkml:trace>
  <inkml:trace contextRef="#ctx0" brushRef="#br0" timeOffset="6643.44">18175 7780 0,'0'0'0,"0"0"16,0 0-16,0 0 15,0 0-15,0 0 16,10 0-1,-10 0-15</inkml:trace>
  <inkml:trace contextRef="#ctx0" brushRef="#br0" timeOffset="6787.07">18213 8502 0,'0'0'0,"0"0"0,0 0 0,0 0 16,0 0-16,0 0 16</inkml:trace>
  <inkml:trace contextRef="#ctx0" brushRef="#br0" timeOffset="6988.11">18598 9056 0,'0'0'0,"0"0"0,0 0 16,0 0-16,0 0 15,0 0 1,0 0-16,0 9 16,0-9-16</inkml:trace>
  <inkml:trace contextRef="#ctx0" brushRef="#br0" timeOffset="7116.88">18542 9665 0,'0'0'0,"0"0"16,0 0 0,0 0-16,0 0 15,0 0-15,0 0 16</inkml:trace>
  <inkml:trace contextRef="#ctx0" brushRef="#br0" timeOffset="8009.94">12954 10669 0,'0'0'0,"-9"10"0,-10-1 15,0 10 1,10 9-16,-1 0 16,29 19-1,19 0 1,27 0-16,30 0 15,8-10-15,-18-9 16,-19-9 0,-19 0-16,-10 0 15,-18-10-15,-10 1 16,-9-10 0,0 9-16,-28 0 15,-28 1 1,-38 8-1,-38 1-15,-28-9 16,-150 27-16</inkml:trace>
  <inkml:trace contextRef="#ctx0" brushRef="#br0" timeOffset="8324.04">14017 11148 0,'0'0'0,"0"0"0,0 0 16,0 0 0,-9 0-16,-1 0 15,-9 9 1,1 1-16,-1 18 15,0 0 1,10 0-16,-1 10 16,10-20-16,10 1 31,-1-10-31</inkml:trace>
  <inkml:trace contextRef="#ctx0" brushRef="#br0" timeOffset="8762.93">14506 11701 0,'0'0'0,"0"0"0,0 0 16,0-9-16,-9-19 16,-1-10-1,1-18 1,0-19-16,-1 9 0,20 29 31,-1-1-31,19 10 0,0 9 16,1 10-16,8 0 31,1 18-31,0 10 0,-1 9 16,-18 0-1,0-9 1,-10-10-16,1 10 15,-10-19-15,9 0 32,0-19-32,20-9 15,-1-10-15,10 10 16,-10 0 0,9 19-16,10 9 0,0 9 15,0 19 1,-9 10-16,-10 18 15,-18-28 1</inkml:trace>
  <inkml:trace contextRef="#ctx0" brushRef="#br0" timeOffset="9292.19">15409 11082 0,'0'0'0,"0"10"0,10 8 16,-1 29 0,10 47-16,0 28 31,9 56-31,-9 1 0,-19-20 15,0-9 1,-19-28-16,10-37 31,-1-39-31,1-8 0,-1-19 16,1-19 0,0 0-1,-10-47-15,0-75 0,0-94 16,19-18-1,10 46-15,8 66 16,11 47 15,-1 9-31,19 10 0,9 18 16,10 29 0,0 9-16,9 28 15,-9 19-15,-19 9 31,-19-9-31,-18 10 0,-20-1 16,-37 19-16,-56-9 16,28-29-1</inkml:trace>
  <inkml:trace contextRef="#ctx0" brushRef="#br0" timeOffset="9534.08">16294 10519 0,'0'0'0,"0"0"0,0 10 16,0 36-1,-19 58-15,9 36 16,1-8-1,9-20-15,9 10 16,10 0 0,9-9-1,-9-57-15</inkml:trace>
  <inkml:trace contextRef="#ctx0" brushRef="#br0" timeOffset="9949.23">16679 11786 0,'0'0'0,"0"0"0,10 0 16,-1-10-16,19 1 15,10-10 1,18-18-16,1-10 16,-1 0-1,1-9 16,-20 9-31,-18-10 0,-19-8 0,-19 27 16,1 10 0,-20 0-1,-18 28-15,-20 37 0,-8 10 16,18 0 0,19 19-1,9 9-15,19-19 16,10-9-1,18 0-15,19-9 16,29-1-16,18 1 16,19-20-1,-47-18 1</inkml:trace>
  <inkml:trace contextRef="#ctx0" brushRef="#br0" timeOffset="12348.62">17517 11335 0,'0'0'15,"0"0"-15,0 0 0,0 0 16,0 0 0,9 10-16,0 18 15,1 10 1,18 37-16,0 18 16,-9-18 15,0 1-31,0-11 0,0-18 15,-19-28-15,0-10 16,0-9 0,0 0-16,0 0 15,0 0 1,0-9-16,9-29 16,0-9-16,1-9 15,-1 9 1,1 10-16,-1-1 15,0 1 1,1 8-16,-1 1 31,1 0-31,-1 9 0,0 1 16,1 8 0,-1 1-1,10 18-15,19 19 0,37 38 16,19 19-1,9 8-15,-8 1 16,-20-28 0,-19-19-1,1-10-15,-20-9 0,1-9 16,0 0 0,-1-10-1,1-9 1,-10-9-16,0-19 0,10-47 15,-19-28 1,-19-29 0,-19-27-16,0 27 15,-9 20-15,9 37 16,10 47 0,-1 18-16,10 10 15</inkml:trace>
  <inkml:trace contextRef="#ctx0" brushRef="#br0" timeOffset="13802.35">17611 11645 0,'0'0'0,"0"0"15,0 0-15,0 0 0,0 0 16,0 0-1,0-9 1,0 9-16,0 0 16,0 9-16,0 10 15,0 28 1,0 18-16,0 10 16,9 1-1,-9-30-15,0-8 16,0-10-16,0-9 31,0 0-31,0-10 0,0-9 16,0 0-1,0 0 1,0 0-16,0-9 16,9-19-16,1-19 31,-1-19-31,1 0 15,-1 19-15,1 0 16,-1 1 0,0-1-16,1 9 0,-1 1 15,1 8 1,-1 20 0,0 0-16,1-1 15,-1 1-15,1 9 16,18 9-1,9 10-15,10 19 16,10 18-16,9 0 16,0 0-1,-10-9-15,1-9 32,-10-1-32,-10-8 0,-18-11 15,0-8 1,0-1-16,-1 0 15,1 1 1,0-10-16,0 0 16,-10 0-16,10 0 15,0-19 1,9-18 0,-9-10-16,9-19 0,-9-28 31,0 0-31,-10 19 0,1-19 15,-10 29 1,0 18-16,0 19 16,-10 9-1</inkml:trace>
  <inkml:trace contextRef="#ctx0" brushRef="#br0" timeOffset="16750.75">17498 11561 0,'0'0'0,"0"0"0,0 0 16,0 0 0,0 0-16,0 0 15,0 0 1,0 9-16,9 10 16,1 28-1,-1 18-15,10 20 16,-10-1-16,1-18 31,-1-10-31,-9 1 0,9-11 16,1 20-1,-1-19 1,1 0-16,-10-19 0,0-9 16,0 0-1,0-19-15,0 0 16,0 0-1,0 0-15,9-19 32,0-19-32,-9-9 0,0 10 15,0-19 1,10 9 0,-1 9-16,1-9 15,-1 0-15,1 10 16,-1-10-1,0 0-15,10 0 16,-9 10-16,-1 8 31,0 11-31,1-1 0,-1 9 16,10 1 0,0 9-16,9 0 15,19 9 1,0 20-16,19 18 31,0 9-31,0 9 0,9 1 16,-9-10-16,-10 1 15,-9-10 1,-9-29 0,-10 1-1,0 0-15,-9 0 16,0-19-16,0 0 15,9-10 1,0-27-16,10-29 0,-1-9 16,-8-9-1,-1-10 1,-9 0-16,0 10 16,-10 8-16,-9 11 31,9 18-31,1 19 0,-1 9 15</inkml:trace>
  <inkml:trace contextRef="#ctx0" brushRef="#br0" timeOffset="18513.31">19003 1859 0,'9'0'0,"29"0"16,37-9-16,29-1 15,-1-8 17,-9-1-32,0 0 0,-28 10 15,-9-1 1,-10 10-16,-10 0 0,-18-9 15</inkml:trace>
  <inkml:trace contextRef="#ctx0" brushRef="#br0" timeOffset="18969.09">19718 1578 0,'0'0'16,"0"0"-16,0 0 16,0 0-1,0 0-15,0 9 16,9 19-16,1 0 16,-10 1-1,9 8 1,-9 1-16,0-1 0,0-9 15,0-18 1,0-10-16,0 0 16,0 0-1,0 0-15,-19-19 16,1-19 0,-1-8-16,9 8 15,10 19 1,10 10-1,-1-1-15,10 10 0,19-9 16,9 9 0,9 28-16,-9 0 15,-9 19 1,-10 0 0,-19-19-1</inkml:trace>
  <inkml:trace contextRef="#ctx0" brushRef="#br0" timeOffset="19519.25">20715 1202 0,'0'0'0,"0"10"0,0 9 16,0 28 0,-9 37-1,-1 10-15,1-10 32,-1 1-32,1-20 0,9-65 0,-9 57 15,-1-1-15,1-9 16,-1-28-1,10-10-15,0-9 16</inkml:trace>
  <inkml:trace contextRef="#ctx0" brushRef="#br0" timeOffset="19923.37">21101 1737 0,'0'0'0,"0"0"0,9 0 16,1-18-16,-1-1 15,10-9 1,9-10-16,19-18 16,10 9-1,-1 9 1,0 20-16,1 8 15,-19 1 1,-1-1-16,1 20 16,-19 9-16,-1-1 15,-8 10 1,-10 10-16,-19 9 16,-19 0-1,-9 0-15,-9-19 0,-10-9 16,10-19-1,-1-10-15,10-8 32,0-11-32,19-8 0,9 18 31</inkml:trace>
  <inkml:trace contextRef="#ctx0" brushRef="#br0" timeOffset="20397.63">21976 1400 0,'0'0'0,"9"0"0,1-10 16,-1 1-16,10-1 15,0 1 1,-1 9-16,1 9 16,9 10-1,1 28 1,-11 9-16,1 1 0,-19 8 15,0-8 1,-19-10 0,1-1-16,-1-27 15,-9-9 1,9-10-16,-9 0 16,9-29-16,9-8 15,1-10 1,18-28-1,20 0-15,18 0 0,-19 37 16</inkml:trace>
  <inkml:trace contextRef="#ctx0" brushRef="#br0" timeOffset="20877">22860 1719 0,'0'0'0,"0"0"16,0 0-16,-9-10 15,-1-18 1,1-10-1,-1 1-15,20-10 0,9 0 16,9 0 0,19 0-16,9 10 31,-9 27-15,0 10-16,10 19 0,-20 9 15,1 10-15,-19-1 16,-19 20-1,-19-1-15,-9 0 16,-29-18 0,-8-19-1,-20-10-15,-9-28 0,0-18 16,28-1 0,19-9-16,9 0 15,19 28 16</inkml:trace>
  <inkml:trace contextRef="#ctx0" brushRef="#br0" timeOffset="22105.16">19257 3248 0,'0'0'0,"0"0"0,0 0 0,19 0 15,28-10-15,47 20 16,56-10-16,29-10 16,-10 10-1,-27-9 1,-39 0-16,-18 9 16,-38 0-16,-10-10 15,-18 10 1</inkml:trace>
  <inkml:trace contextRef="#ctx0" brushRef="#br0" timeOffset="22521.33">20781 3060 0,'0'0'0,"0"0"15,0 0-15,0 0 16,0 0-1,0 0-15,0 0 16,0 0 0,0 10-16,-9 8 15,-1 10-15,1 10 16,-1 0 0,10-20-16,0-8 15,0-1 1,0 0-16,-9-9 15,9 0-15,-9-9 32,-1-19-32,1-10 0,9-9 15,9 1 1,1 8-16,-1 10 16,0 19-1,1-1-15,-1 10 16,1 0-1,-1 0-15,-9 10 16,-9 8 0,-1-8-16</inkml:trace>
  <inkml:trace contextRef="#ctx0" brushRef="#br0" timeOffset="23715.19">21477 2807 0,'0'0'15,"0"0"-15,0 9 16,0 1-16,-9 18 31,-1 9-31,1 20 0,-1-1 16,10 10-1,0 9 1,0-19-16,0-9 0,0-28 16</inkml:trace>
  <inkml:trace contextRef="#ctx0" brushRef="#br0" timeOffset="24117.01">21844 2985 0,'0'0'0,"0"0"0,0 0 0,9-9 0,1-19 16,9-1 15,9 11-31,0-10 0,0 9 16,19 0 0,-9 10-16,0-1 15,-20 20-15,1-1 31,0 0-31,0 20 0,-19 8 16,0 1 0,-19-10-16,0-9 15,0-1-15,-18 1 32,-1-19-32,1 0 0,8 0 15,1-19 1,0 1-16,18 8 15</inkml:trace>
  <inkml:trace contextRef="#ctx0" brushRef="#br0" timeOffset="24555.72">22493 2966 0,'0'0'0,"0"0"0,0 0 15,10-18 1,-1-1-16,0 0 16,1-9-16,9 0 31,-10 9-31,10-9 0,0 18 15,-1 1 1,11 0-16,-11 18 16,1 0-16,0 10 15,0 0 1,-19 9 0,0 0-16,-10-9 15,1 0-15,-10 0 16,0-10-1,-9-9-15,0 0 16,0 0 0,9-19-16,0 10 15</inkml:trace>
  <inkml:trace contextRef="#ctx0" brushRef="#br0" timeOffset="24957.9">22963 2948 0,'0'0'0,"10"0"0,-10 0 0,9-10 0,1 1 15,9-10-15,9 10 16,0-1-1,0 1 1,0 9-16,1-9 0,-11 18 16,1 0-1,0 1 1,-10 8-16,-9 11 16,0-1-16,-18-9 15,-11-1 1,-8 1-16,-20-10 15,10-9-15,0-9 32,10 0-32,8-10 0,1-9 15,19 0 1,9-1 0,0 11-16</inkml:trace>
  <inkml:trace contextRef="#ctx0" brushRef="#br0" timeOffset="26366.97">19699 3435 0,'0'0'0,"0"0"16,0 0 0,0 0-16,0 0 15,0 0-15,0 0 16,10 0-1,27 0 1,29-9-16,28 9 16,19 0-1,-19 0-15,0 0 16,0-9-16,-9-1 16,-10 1-1,-18 0-15,-20 9 16,-18 0-1,-10 0-15</inkml:trace>
  <inkml:trace contextRef="#ctx0" brushRef="#br0" timeOffset="26782.83">20659 2835 0,'0'0'0,"0"0"0,0 0 16,0 0-1,0 0-15,9 9 16,0 1-16,20 18 15,18 9 1,9-8-16,1 8 16,-1-9-1,-9-9 1,-9 0-16,-19 0 0,-1-10 16,-18 0-1,0 1-15,-18 8 16,-20 11-1,-28 18-15,-19 18 16,-18 1-16,-48 9 31,-140 75-31</inkml:trace>
  <inkml:trace contextRef="#ctx0" brushRef="#br0" timeOffset="27317.12">19088 4486 0,'0'0'0,"0"0"16,0 0-16,9 0 15,29 0 1,37 10 0,66-10-16,47 9 31,19-9-31,-9 0 0,-29 0 15,-47-9-15,-18-1 16,-29 10 0,-9 10-16,-10-10 15,-18 9 1,0 10-16,-29-19 16</inkml:trace>
  <inkml:trace contextRef="#ctx0" brushRef="#br0" timeOffset="27669.14">20762 4430 0,'0'0'0,"0"0"0,0 0 16,0 0 0,0 0-1,0 0-15,0 0 16,0 0-16,0 9 16,0 10-1,0 9-15,-9 0 16,-1 1-1,1-1-15,0-9 16,-1-1-16,1-18 16,9 0-1,0 0-15,0 0 16,0-9 0,-10-19-16,1-10 15,-1 1 1,1 9-16,9 9 15,0 9-15,0 1 16,0 9 0,0 0-16,0 0 15</inkml:trace>
  <inkml:trace contextRef="#ctx0" brushRef="#br0" timeOffset="28008.63">20132 4167 0,'0'0'0,"0"0"0,9 0 0,1 10 16,18-1 0,0 10-1,19 9-15,0 0 0,10 10 16,-1-1 15,-9-9-31,0 1 0,-9 8 16,-1-9-16,-18 0 31,0-9-31,-10 0 0,1 0 16,-10-1-1,0 11 1,-10 8-16,-55 38 15,18-28-15</inkml:trace>
  <inkml:trace contextRef="#ctx0" brushRef="#br0" timeOffset="28654.79">21308 4242 0,'0'0'0,"0"0"16,0 0-16,0 10 15,0 18-15,0 28 32,0 29-32,-10 8 0,1-27 15,9-10 1,0 10-16,0-28 15,0-1-15,0-18 16</inkml:trace>
  <inkml:trace contextRef="#ctx0" brushRef="#br0" timeOffset="29002.27">21562 4683 0,'0'0'0,"0"0"0,9 0 0,1-18 0,-1-20 16,19-9-1,10 0 1,9 10-16,9 9 16,1 9-1,-1 9-15,-9 20 16,-9-1-16,0 19 15,-10 0-15,-9 1 16,-19-1 0,0 9-16,-19-9 15,0-9 1,-9 0 0,-1-10-16,1-9 15,0-9-15,0-10 16,9 0-16,10 1 15</inkml:trace>
  <inkml:trace contextRef="#ctx0" brushRef="#br0" timeOffset="29407.92">22427 4571 0,'0'0'0,"0"0"0,10-19 0,-1-19 15,0 1 1,10-10-16,10 10 16,-1-1-1,9 10 1,10 0-1,0 18-15,0 1 0,1 18 32,-1 19-32,-10 10 0,1 9 15,-19 9 1,-19 0 0,-10-9-1,-9-9-15,-28-1 0,-9-8 16,-10-20-1,10-9-15,9-19 16,9-9 0,19 19-1</inkml:trace>
  <inkml:trace contextRef="#ctx0" brushRef="#br0" timeOffset="29799.01">23114 4683 0,'0'0'0,"9"-18"0,1-1 16,-1-19 0,19-18-1,1 0-15,8 9 0,1 19 16,-10 0 15,10 18-31,-10 10 0,10 10 16,-1 8-16,-9 10 31,-9 1-31,-19-1 0,0 9 16,-19 1-16,1-19 31,-1-10-31,0-9 0,0 0 15,0-19 1,-9 10 0,19-1-16</inkml:trace>
  <inkml:trace contextRef="#ctx0" brushRef="#br0" timeOffset="31011.3">24647 865 0,'0'0'0,"0"0"0,10 0 15,-10-10-15,9 10 16,1-9 0,-1 9-1,19-9-15,0 18 0,29 28 16,18 39-1,0 8 1,1 0-16,-20-9 16,1 1-16,-1-1 31,-18 0-31,-1-19 0,1 0 16,0 1-1,-1 18 1,1-19-16,-10-19 15,-9 1 1,0-10-16,-19-19 0</inkml:trace>
  <inkml:trace contextRef="#ctx0" brushRef="#br0" timeOffset="31350.02">25494 1071 0,'0'0'0,"0"0"16,0 0-16,0 0 15,0 0-15,0 0 16,0 0-16,0 10 31,-19-1-31,-18 19 0,-29 38 16,-28 28-1,9-1 17,-9-18-32,0 10 0,9-10 0,10 0 15,0-9 1,37-38-16</inkml:trace>
  <inkml:trace contextRef="#ctx0" brushRef="#br0" timeOffset="31985.48">25917 1662 0,'0'0'0,"0"0"16,0 0-16,0 10 16,0-1-1,10 19-15,-1 28 16,1 29 0,8 18-16,1-9 15,0-19 1,-10-38-1</inkml:trace>
  <inkml:trace contextRef="#ctx0" brushRef="#br0" timeOffset="32403.87">24854 780 0,'0'0'0,"0"0"15,10 0-15,9 0 16,28 0-1,56-9-15,66 18 16,38 1 0,29-1-1,121 10-15</inkml:trace>
  <inkml:trace contextRef="#ctx0" brushRef="#br0" timeOffset="35900.39">24939 2779 0,'0'0'0,"0"0"0,0 0 0,0-10 15,0 10 1,0 0 0,0 0-16,19 10 31,66 65-15,27 37-16,-36-27 15,-10 9-15,-1-19 31,1 0-31,-9 28 0,-20-19 16,-27-55 0</inkml:trace>
  <inkml:trace contextRef="#ctx0" brushRef="#br0" timeOffset="36383.26">25221 2807 0,'0'0'0,"0"0"0,0 0 15,0 0-15,0 0 16,0 0 0,0 0-1,10 0-15,-1-10 16,10 1 0,0 0-16,0-1 15,-1-965-15,-8 1941 16,-1-966-1,-9 0-15,10 0 16,-10 0-16,0 9 31,0 10-31,-10 19 0,-9 18 16,-18 0 0,-29 10-1,-9 9-15,-1 9 31,1 1-15,19-19-16,27-29 0</inkml:trace>
  <inkml:trace contextRef="#ctx0" brushRef="#br0" timeOffset="37135.93">25748 3679 0,'0'0'0,"0"0"0,0 0 0,0 0 15,0 0-15,-9-9 16,-1-10-16,10 1 16,0-1-1,10 0-15,-1-9 16,19 9 0,1-9-1,-1 0-15,-9 18 16,-1 1-16,1 0 15,-9 9 1,-1 9 0,-9-9-16,0 19 15,0 9-15,-19 19 16,0 0 0,-9 0-1,0 0 1,9-29-16,10 1 15,-1-10-15,1 1 16,9-10 0,0 9-16,9 1 31,10-10-31,9 0 16,29-10-16,9 1 31,18-1-31,1-8 15,-47 8-15</inkml:trace>
  <inkml:trace contextRef="#ctx0" brushRef="#br0" timeOffset="37530.91">24723 2676 0,'0'0'0,"0"0"15,9 0 1,0-10-16,20 1 0,-1-1 31,28-8-31,20-1 0,18 9 16,47 1 15,19 0-31,9 9 0,-28 18 16,-75-8-1</inkml:trace>
  <inkml:trace contextRef="#ctx0" brushRef="#br0" timeOffset="38777.15">25043 4458 0,'0'0'0,"0"0"16,0 0-16,-10 0 15,10 0 1,0 0-16,0 0 16,0 0-1,10 19 1,18 9-16,28 28 16,10 10-16,19 19 31,9 8-31,-10-8 0,-8-1 15,-10-9-15,-1 0 32,-8-1004-32,-29 1943 0</inkml:trace>
  <inkml:trace contextRef="#ctx0" brushRef="#br0" timeOffset="39078.75">25673 4721 0,'0'0'16,"-10"9"-16,-27 1 16,-29 18-16,-9 19 15,-10 9-15,0 10 31,10 9-31,0 0 16,9-19-16,10 0 16,8-18-16,11-10 15,18-19 1</inkml:trace>
  <inkml:trace contextRef="#ctx0" brushRef="#br0" timeOffset="39611.44">25993 5425 0,'0'0'0,"9"0"16,0-10-16,1 1 16,-1-10-16,10 10 15,9-1-15,1 1 32,-1 0-32,0 18 0,-9 0 15,0 1 1,-10-1-1,-9 0-15,0 1 16,0 9-16,-9-1 16,-10 1-1,9 0-15,1-10 16,0 1 0,9-1-16,0 0 15,9 1-15,0 18 16,20 0-1,-1 0 1,-9 0-16,-1-9 16,-8 0-16,-10 0 15,0-10 1,-10 0 0,-8 1-1,-29 9-15,-38-10 0,-9 0 16,47-9-16</inkml:trace>
  <inkml:trace contextRef="#ctx0" brushRef="#br0" timeOffset="39995.57">25231 4571 0,'0'0'0,"0"0"0,18 0 32,30 0-32,55-10 0,85 1 15,47 0 1,123-10-16</inkml:trace>
  <inkml:trace contextRef="#ctx0" brushRef="#br0" timeOffset="40476.73">25438 6410 0,'0'0'0,"0"0"0,0 0 31,0 9-31,0-9 0</inkml:trace>
  <inkml:trace contextRef="#ctx0" brushRef="#br0" timeOffset="40662.85">25494 7020 0,'0'0'0,"0"0"0,0 0 16,0 0-16,0 0 16,0 0-1</inkml:trace>
  <inkml:trace contextRef="#ctx0" brushRef="#br0" timeOffset="40845.55">25503 7676 0,'0'0'0,"0"0"0,0 0 16,0 0-16,0 0 16</inkml:trace>
  <inkml:trace contextRef="#ctx0" brushRef="#br0" timeOffset="40979.74">25598 8183 0,'0'0'0,"0"0"0,0 0 0,0 0 15,0 0-15</inkml:trace>
  <inkml:trace contextRef="#ctx0" brushRef="#br0" timeOffset="41900.51">24883 10791 0,'0'0'0,"0"0"0,0 0 15,0 0-15,0 10 32,9 8-32,19 20 0,10 28 15,28 46 1,18 20 0,10-1-16,-18-9 0,-1-19 15,-9-18 1,-10-20-16,-18-37 31,-29-18-31</inkml:trace>
  <inkml:trace contextRef="#ctx0" brushRef="#br0" timeOffset="42156.08">25400 11063 0,'0'0'0,"0"0"0,0 0 16,0 10-1,-19 9-15,-18 18 16,-10 38 0,-10 19-1,1 9 1,-10 0-16,19 1 0,9-20 31,10-9-31,0-19 0,18-28 16</inkml:trace>
  <inkml:trace contextRef="#ctx0" brushRef="#br0" timeOffset="42936.83">25927 12086 0,'0'0'0,"0"0"0,0 0 16,0 0-16,0 0 16,-10 9-1,1 10-15,0 9 16,-1 19-1,1 0 1,9-9-16,0-1 0,0-18 16,0 0-1,0-10 1,0-9-16,0 0 16,0 0-16,9 0 15,1-19 1,8-9-16,11-9 15,-11-10 1,1 0-16,0 19 16,-10 0-1,1 9-15,-1 9 16,1 1-16,-1 0 31,-9-1-31,10 10 0,8 10 16,20 27-1,9 19-15,9 1 16,1-1-16,-19-9 31,-1-9-31,-18-20 16,0 1-16,0-10 16,-1-9-1,1 0-15,0-18 16,0-10-1,0-19-15,-1-10 16,-8 1 0,-10-10-16,0 19 15,-19-9-15,10 28 16</inkml:trace>
  <inkml:trace contextRef="#ctx0" brushRef="#br0" timeOffset="43359.94">24233 10454 0,'10'0'0,"28"0"0,93-10 0,95 20 16,56-1-16,29 19 15,84 19 1</inkml:trace>
  <inkml:trace contextRef="#ctx0" brushRef="#br0" timeOffset="47607.03">26679 987 0,'0'0'0,"0"0"0,0 0 16,10 0-16,-1 0 15,1 0 1,-1 0-16,0 0 31,1 9-31,18 0 0,0 1 16,1-1-16,8 19 15,1 1 1,-1 17-16,1 1 31,-10 10-31,10 18 16,-19 0-16,0 0 15,-10 19-15,-9 9 16,0-9 0,0 18-16,0 10 15,-9-9 1,9-1 0,0 20-1,0 8-15,0 20 16,9-1-16,0-27 31,-9 18-31,10 9 0,-10 1 16,9-1-1,1-8 1,18-1-16,0-19 16,0 10-16,10 9 15,9-19 1,0 1-16,0-20 15,0 1 1,-9-19 0,18-19-16,10 0 15,0-19 1,-10-18-16,-9-1 16,-9-9-16,-10-9 15,0-19 16,-9 0-31,0 0 16,-10-9-16,-9-1 0,0 1 31,0-10-31,0 0 0,-18 10 16,-1 0 0,-19-1-1,-9 20-15,-9-1 16,-1 19-16,1 19 15,-1 19 1,10 28 0,0 27-16,10 11 0,8 9 15,1 9 1,0 19 0,0 18-16,-1 10 15,11 10-15,8 8 31,20 20-31,-1 28 0,0-19 16,20-10 0,-1 20-1,0 8-15,10-8 16,-1 8-16,1 20 16,9-29-1,0-9 1,0 19-16,0-10 0,0-18 15,10-1 1,-1 10 0,1 19-16,-1-29 15,-9-8 1,-9-1 0,-20-38-16,1-8 0,-19 8 15,0-8 1,-19-39-1,1 1-15,-1 0 16,-19-29 0,1-8-16,-20-20 15,1-18-15,-20-10 16,1-18 0,-19-10-16,0-19 15,47-9 1</inkml:trace>
  <inkml:trace contextRef="#ctx0" brushRef="#br0" timeOffset="49402.88">28815 4186 0,'0'0'0,"0"0"0,0 0 0,0 0 16,9 0-16,1 0 31,18 9-31,19 10 0,19 28 16,9 28-1,10 0 1,-1 28-16,10 10 15,-9 9 1,9 9 0,-9-18-16,0 9 0,-10-9 15,-9-1 1,9-9 0,0 1-16,-18-20 15,-1-18-15,-9-10 31,-9-9-31,-1-10 0,1-8 16,-10-11 0,-9-18-1</inkml:trace>
  <inkml:trace contextRef="#ctx0" brushRef="#br0" timeOffset="49864.64">29991 4430 0,'0'0'0,"0"0"0,0 9 0,-19 1 15,0 9 1,-28 27 0,-9 30-16,-1 27 15,-18 28-15,9 0 16,-9-9-1,0-9 1,-10 0-16,0 9 16,1-29-1,-1 1-15,19-19 16,10 0 0,9-9-1,18-19-15,1 0 0,19-10 31,-1-18-31,1-19 0</inkml:trace>
  <inkml:trace contextRef="#ctx0" brushRef="#br0" timeOffset="50281.9">28439 3754 0,'0'0'0,"0"0"0,18 0 0,20 0 0,47 10 15,75-1 1,65-18 15,58 9-31,65 0 0,56-10 0</inkml:trace>
  <inkml:trace contextRef="#ctx0" brushRef="#br0" timeOffset="59355.79">2333 3764 0,'0'0'0,"0"0"16,0 0-16,0 0 15,9 9 1,1 1-16,27 18 15,20 19 1,28 18-16,27 39 31,11 8-15,8 10-16,11 19 16,8 28-16,10 18 0,-9 10 15,-10-28 1,9 0-1,-9 9-15,-18-27 32,-39-39-32,-8-46 0,-20-10 15,-9-9 1,-9-28-16,-20-19 16,11 0-1,-1-10-15,-9-8 16</inkml:trace>
  <inkml:trace contextRef="#ctx0" brushRef="#br0" timeOffset="59862.63">3688 3867 0,'0'0'0,"0"0"0,0 0 15,-10 9-15,-18 29 32,-19 18-32,-19 48 0,-28 46 31,0 28-31,9 0 0,1 0 16,-1-9-1,-9-19 1,9-9-16,1-9 15,8-20 1,11-27-16,-1 8 16,9-18-16,10-9 15,19-19 1,9-9 0,10-20-1,-1-18-15,10 0 0,0 0 31</inkml:trace>
  <inkml:trace contextRef="#ctx0" brushRef="#br0" timeOffset="60687.52">1552 3360 0,'0'0'0,"0"0"15,0 0 1,10 0 0,-10-9-16,9 9 15,0-9 1,20-10-16,18-9 16,28-19-1,10-9-15,-1-1 16,10-8-1,0 18-15,1 0 16,-1 19 0,0 18-16,-10 1 15,20 9 1,-1 9 0,10 19-16,0 1 15,-19-1-15,-19-10 16,1 1-16,-10-9 15,-10 8 1,10 10 0,-10-9-16,1-9 15,-10-1-15,-10 0 16,1 1 0,-10-1-1,-9 1-15,0-10 16,0 9-16,-1-9 15,1 0 1,0 0-16,0-9 16,0-1-1,-19 10 1,0 0-16,0 0 16</inkml:trace>
  <inkml:trace contextRef="#ctx0" brushRef="#br0" timeOffset="62635.83">1938 3126 0,'0'0'0,"0"0"0,-9-10 0,-1 1 16,1 0 0,-1 9-1,1-10-15,9 10 16,0-9 0,9-10-1,10 0-15,19-9 16,18 0-16,29 0 15,18 0 1,1 18-16,9 20 16,0 9-1,-19-10-15,0 19 16,9-9 0,-9 0-16,0-1 15,0 1 1,1-9-1,-1-1-15,0 10 16,-10-10 15,-8 0-31,-1-9 0,0-9 0,-18 9 16,-1 0 0,-9 0-16,-9 0 15,-1-9 1,-18-1-16,0 1 15,-19 9 1,0 0-16,0 0 16,-9 0-1,-29-19 1,-56 0-16,-38 10 16,-28 9-1,19 0 1,-9 0-16,8 0 15,1 0-15,10 0 16,-10 0 0,-1 0-16,20 0 15,0 9 1,18 10 0,1 0-16,18-10 0,19-9 15,19 10 1,19-1-1,-10-9-15,29 0 16,0 0-16,-1 0 31,10 0-31,0 0 0,0 0 16,10 0 15,18 0-31,47-19 0,66 1 16,38-1-16,0 9 15,9-8 1,-9-1 0,9 10-16,-10-1 15,1 20 1,-19-10 0,-28 9-16,0-9 0,-29 0 15,-18 0 1,-10 0-16,-19 0 15,-18 0 1,-19 0 0,0 0-16,-19 0 15,0 0-15,0 0 16,0 0 0,-38 0-16,-84 0 15,-48 9 1,-18-9-16,-9 10 15,-10 8 1,9-8-16,1 9 16,18-10-1,10 0 1,37 10-16,19-10 16,28 1-16,19-10 15,10 0 1,-10 0-16,19 0 15,9 0 1,1 0 0,9-10-16,18 10 15,1 0-15,-1 0 16,10 0 0,0 0-16,0 0 15,19 0 1,19 0-16,37 0 15,47 0 1,38 0-16,10-9 16,-1 0-1,-9-1 1,9 1-16,1 9 16,-20-19-1,-9 0 1,-18 10-16,-20 0 15,-18-1-15,-10 10 32,-9 0-32,-10 0 0,-18 10 15,-1-10-15,-18 0 16,0-10 0,-19 10-1,0 0-15,0 0 16,0 0-16,0 0 15,-9 0 1,-29 0 0,-65 10-1,-48-1-15,-28 10 0,10-10 16,0 10 0,9-10-1,9-9-15,10 10 16,19-10-16,28 0 15,18 9 1,20-9-16,9 0 16,19 0-1,0 0 1,9 0-16,9 0 16,10 0-1,-18 0 1,18 0-16,0 0 0,0 0 15,0 0 1,0 0-16</inkml:trace>
  <inkml:trace contextRef="#ctx0" brushRef="#br0" timeOffset="63553.28">4920 5246 0,'0'0'0,"0"0"15,0 0-15,0 0 16,0 0 0,0 0-1,0 0-15,0 0 16,0 0-16,0-9 15,9-29 1,1-18-16,-1-19 16,20-9-1,-11 9 1,11 18-16,-1 10 16,0 19-1,0 0-15,0 9 16,19-9-16,1 19 31,-1-1-31,0 20 16,9 9-16,10-1 15,0 10 1,18 19-16,1 0 0,-10 0 16,1 0-1,-1-9 1,0-1-16,-9-18 15,-10 0-15,1-10 16,-1-9 0,-18 0-16,0 0 15,-1-9 1,-9-10 0,10-19-1,-10-18-15,-9 9 16,0-9-16,0-10 15,0 1 1,-19 18-16,0 18 16,0 11-1,0 8-15,0 10 16</inkml:trace>
  <inkml:trace contextRef="#ctx0" brushRef="#br0" timeOffset="64070.09">5231 6053 0,'0'0'0,"0"0"0,-10-9 32,-9-10-32,10 0 0,-1 1 15,1 8 1,9-9-16,9 1 15,20-1 1,18-19-16,9 10 16,10 9-1,28 1 1,19 8-16,0 1 0,9 9 16,-9 9-1,0-9 1,-10 0-16,-27 0 15,-10-9 1,-10 9 0,-18-10-16,-1 10 0,-18-9 15,0 9 1,-10 0-16,1 0 16</inkml:trace>
  <inkml:trace contextRef="#ctx0" brushRef="#br0" timeOffset="64816.91">7253 4364 0,'0'0'0,"0"0"0,0 0 16,0 0-1,0 0-15,0 0 16,0 0 0,0 0-16,0 10 15,0 9-15,-19 56 31,0 37-31,1 38 16,-1 19-16,9 0 16,1-9-1,0-10 1,-1-10-16,10-8 0,0-10 16,0-38-1,0-9-15,0-28 16,0-9-1,-9-10 1,9-9-16,0-19 16,0 0-1,0 0-15,0 0 16,9-19-16,-9 0 16</inkml:trace>
  <inkml:trace contextRef="#ctx0" brushRef="#br0" timeOffset="65302.67">7140 4580 0,'0'0'0,"0"0"0,0 0 15,0 0 1,0-9-16,10 9 16,-1 0-16,0 0 31,20 0-31,-1 9 16,19 29-1,9 27-15,10 20 16,19 27-16,-10 1 31,10 9-31,9 9 0,9 1 16,-9-20-1,1-18-15,-11-9 16,-9-20 0,-18-18-16,-19-9 15,-1-20 1,-9 1-16,-9-9 31,-9-10-31,-1 0 0,0 0 16,1 0-1,-1-10 1</inkml:trace>
  <inkml:trace contextRef="#ctx0" brushRef="#br0" timeOffset="65785.75">8025 4308 0,'0'0'0,"0"0"0,0 0 16,0 0-1,0 0-15,0 0 16,0 0-16,0 0 16,0 9-1,0 29 1,0 28-16,0 37 16,0 19-1,9 9-15,0 19 16,10 0-1,0-18 1,0-10-16,0-19 0,-1 0 16,1-18-1,0-20-15,-10-18 16,1 9 0,-1-18-1,1-10-15,-10 0 16,9 0-16,-9-9 15,0 0 1,0-19-16,0 0 16</inkml:trace>
  <inkml:trace contextRef="#ctx0" brushRef="#br0" timeOffset="67086.72">4741 5256 0,'0'0'0,"0"0"0,0 0 31,0 0-31,0 0 0,0 0 16,0 0 0,0-10-16,0 1 15,-9-10 1,9 0-16,0 1 16,0-1-1,9-19-15,1 10 16,-1 0-1,1 0 1,-1 0-16,10 0 16,-10 9-16,10 0 31,0-9-31,9 9 0,0 0 16,0 1-1,1 8-15,-1 1 16,0-1-1,0-8 1,10 8-16,0 1 16,9 9-16,0-9 31,-10 18-31,10-9 0,-9 9 16,0 1-1,9-1 1,0 0-16,-10 1 0,10-1 15,-9 10 1,9-10 0,-9 10-16,9 0 15,0 0 1,0 9-16,0-9 16,0-1-1,0 1-15,9 0 16,-9 0-16,0-10 15,-9 0 1,0 1 0,-1-1-16,1-9 15,0 0 1,-1 0-16,1 0 16,-1-19-1,10 1 1,1-20-16,-11 1 0,1-10 15,-1 9 1,1-18 0,0 0-16,-10-1 15,0 10 1,-9 10-16,0 9 16,-10 18-1</inkml:trace>
  <inkml:trace contextRef="#ctx0" brushRef="#br0" timeOffset="67483.14">5456 5162 0,'0'0'0,"0"0"16,0 0-16,-19-10 16,1-8-1,-11-1-15,11 10 16</inkml:trace>
  <inkml:trace contextRef="#ctx0" brushRef="#br0" timeOffset="68322.98">5155 4955 0,'0'0'0,"0"0"0,0 0 0,0 0 15,0 0-15,0 0 16,0 0 0,0 0-1,0 0-15,-9 0 16,9 0-1,-10 0 1,1 0-16,-10 10 16,0-1-16,-9 19 31,-9 1-31,-1 17 16,10-8-16,-1 9 15,1-10 1,0 1-16,9-10 15,10-9 1,-1 0 0,1-10-16,0-9 0,9 9 15,-10-9 1,10 0-16,0 0 16,0-9-1,0-10 1,0 19-16,10-37 15,8-38-15,20-10 32,-19 20-32,0 18 0,-1 18 15,1 1 1,0 0 0,9 0-1,-9 9-15,0 10 0,0-1 31,9 10-31,0-9 0,10 9 16,-1 0 0,1 9-1,0-9-15,9 10 16,0-1-16,0 1 16,0-1-1,9 10-15,1 0 16,-1-10-1,1 10-15,-1-1 16,-56-18-16,57 19 16,8 9-1,11-9 1,-20-9-16,1-10 16,-10 0-1,0-10-15,0-9 16,0 1-1,9-20 1,10-9-16,0 0 16,-10 10-16,1-20 15,-20 1 1,-27 28-16</inkml:trace>
  <inkml:trace contextRef="#ctx0" brushRef="#br0" timeOffset="69577.07">9210 3745 0,'0'0'0,"0"0"16,0 0-16,0 0 15,0 0 1,-10 9-16,-8 1 15,-11 9 1,-8 37-16,-20 10 16,-18 18 15,0 29-31,9-1 0,10 1 16,-1 28-1,10-1 1,0-8-16,-9 18 0,9 9 15,-1-27 1,1 8-16,10 10 16,18-18-1,10-10 1,18-10-16,10-27 16,9-1-16,0-9 31,10 10-31,0-10 0,-1-19 15,1-9 1,-1-9 0,-8-1-16,18 1 15,0-20-15,37-8 16,67-10 0,169-10-1</inkml:trace>
  <inkml:trace contextRef="#ctx0" brushRef="#br0" timeOffset="70879.99">9313 3961 0,'0'0'0,"0"0"16,0 0-1,-9-9-15,-10-1 16,-9 1-16,-10 18 31,-18 1-31,-10 27 16,-9 10-16,-19 19 31,0 9-15,9 0-16,19 9 0,0-9 0,10 10 31,9-1-15,0-9-16,18 0 0,1 10 15,0-1-15,0-9 16,18-9-1,-8 18-15,8-18 16,1 0-16,9 9 31,0-19-31,9-9 16,1-10 0,-1 10-1,0 10 1,1-10-16,-1 0 15,1-1 1,-1 1 15,0 10-31,10-1 16,0-9-16,0 0 0,0-10 16,-1 1-16,1-1 15,10-9 1,-1 1-1,0-1-15,0-9 16,10-1 15,9 1-31,0 9 16,0-9 15,-9 0-31,-1 0 16,1-1-16,-10 1 0,0-10 15,0 1-15,1-1 16,-1 10 0,-9-10-1,0 1 1,-1-10 0,1 0-1,0 0-15,-10 0 0,20-10 16,-20 1-16</inkml:trace>
  <inkml:trace contextRef="#ctx0" brushRef="#br0" timeOffset="72149.92">9247 5875 0,'0'0'16,"0"0"-1,0 0-15,0 0 0,0 0 16,0 0-16,10 0 31,-1-19-31,20 0 16,-1-18-16,19-29 15,0-18-15,9-19 63,10-10-63,-9 0 0,-1-9 16,-9 0-16,-19 38 15,-9 9 1,0 9-1,-10 19-15,-9-9 32,0 9-32,0 19 15,0 0-15,0 18 0,0 1 16,-9 0 0,9 18-1,-10 0-15,-8 29 16,-1 18 15,0 38-31,10 9 0,-1-18 16,1-1-16,9-9 0,9 0 15,1-9 1,-1 0-16,0-10 0,10-9 16,0-10-1,0-18 16,9 0-31,0 0 16,1-10 0,-1-9-1,0 0 1,10-28 0,9-19-16,0-9 0,0-10 15,-10 10-15,1-10 16,0-9-16,-20-9 0,1-1 31,0 10-31,-19 9 16,0 19-16,-9 10 15,-1 18-15,10 10 47,0 9-47,0 0 16,0 9-16,-9 19 0,-1 29 15,1 18 1,18 19 0,1-19-16,-1-10 15,19-18-15,1-9 47,-1-1-47,28-18 16,-18-10-1</inkml:trace>
  <inkml:trace contextRef="#ctx0" brushRef="#br0" timeOffset="72956.91">10922 5659 0,'0'0'0,"0"0"0,0 0 16,0 0 0,0 10-1,-19-1-15,-9 10 16,-19 28-16,-47 37 15,-66 19 48,-132 85-63</inkml:trace>
  <inkml:trace contextRef="#ctx0" brushRef="#br0" timeOffset="78226.14">12192 4458 0,'0'0'0,"9"0"0,1 0 0,9-9 31,-1-1-31,-8 1 0,-10 9 16,0 0 0,9 9-1,1 10-15,-1 37 0,-9 20 16,0 8-1,0 0 17,0-18-32,-9-10 15,-10 1-15,0-20 0,0-9 16,0-9-16,-9 0 16,-9-19-1,-1 0 16,10-9-15,-1-10 15,1 0-31,9-19 0,10 1 16,0-1 0,-1 1-16,1-10 15,-1 0 1,10 10-16,0 8 15,0 1 1,0 0-16,10 0 0,-1 0 16,1 0-16,-1-1 15,0 1-15,10 0 0,0 0 0,0 0 32,0 0-32,0 9 15,9 0-15,9 0 0,20 1 16,18 8-16,19 1 31,0 18-15,-9 1-16,9-1 15,0 10-15,-19 0 32,1-1-32,-1 1 15,0-9-15,-18-10 0,-1 0 16,-9 0 15,-9 0-31,-10 0 16,-9 0-16,-1-10 15,-8 1 1,-1-1-16,-9 10 16,0 0-16</inkml:trace>
  <inkml:trace contextRef="#ctx0" brushRef="#br0" timeOffset="79017.42">11628 5396 0,'0'0'0,"0"0"0,0 0 16,-10 0-16,1 0 15,9 0 1,0 0-16,0 0 16,0 0-16,0 0 31,9 0-31,1-9 0,27-10 15,20 1 1,37-1 0,9 9-1,-9 1 48,10 0-63,9 9 0,-113 0 0,94 0 15,0 0 1,-94 0-16,94 9 0,-9 0 0,9 1 0,0-10 16,-10 0-16,-8 0 0,-20 0 15,-18 0-15,-1 0 16,-8 0 0,-11 0-1,1 0 1,-9 0-16,-1 0 15,-9 0-15,0 0 0,0 0 16</inkml:trace>
  <inkml:trace contextRef="#ctx0" brushRef="#br0" timeOffset="82667.58">11599 6579 0,'0'0'0,"0"0"0,0 0 16,10 0 0,-1 0-1,1 9-15,18 0 16,19 29-16,19 18 16,18 29 15,-8-10-31,-11-10 0,-65-65 0,47 57 15,-9-10-15,-19-10 16,0-18 0,0 0-16,-10-1 15,-9-8-15,0-10 16,0 0-16,0 0 31,0 0-31,9-10 0,1-27 16,9-38-1,-1-19-15,1-19 32,-9 1-17,-1 9-15,0-1 16,-9 11-16,0 8 16,0 1-1,0 9-15,0 9 16,0 10-16,0 18 15,0 10 1,0 0 0,0 18-16,0 1 0,10 0 15,-1-1-15,1 1 32,-1 0-17,19-1-15,19 1 16,19-1-1,9 1 1,10 18-16,0 1 0,-10-1 16,0 1 15,-18-1-31,-1 0 0,-18 1 16,-1-1-16,1-9 0,0 0 15,-10 0-15,-9 0 16,0 0 15,-19 0-31,0 0 16,0 0-16</inkml:trace>
  <inkml:trace contextRef="#ctx0" brushRef="#br0" timeOffset="86232.4">12832 6391 0,'0'0'0,"0"0"16,0 0-16,0 0 15,0 0 1,0 0-16,0 0 16,0 0-1,0 9-15,0 1 16,0 18-16,0 0 31,0 0-31,0 10 0,0-1 16,0 1-1,0-10-15,0 0 32,0 0-32,0 0 46,0 0-46,0-9 0,0-19 0,0 19 16,0-10-16,0 1 16,0-1-16,0 1 0,0-1 31,0 0-15,0 10-16,0 0 15,0 0 1,0-1-16,0 1 15,0-9-15,0-1 16,0 0-16,0-9 0,0 0 16,0 0-1,0 0-15,0 0 0,0 0 16,0 0 0,0 0-1,0 0-15,0-18 0,0-1 16,0-19-1,0 1 1,0-10-16,0 0 16,0 0-16,0-9 15,0 9 1,0 9 0,-10 10-1,10 0 1,0 0-16,0 9 15,0 0 1,0 10 0,0-1-16,0 1 15,0 0-15,0-1 16,0 10 0,0 0-16,10 0 0,9 10 15,18 8 16,10 11-31,0 8 16,10 10-16,-1 9 16,10 1-1,-10-1-15,1-9 16,-1 0 0,-18-10-1,0 1-15,-10-1 0,-9-18 16,-1 0-16,-8-10 31,-1 1-31,-9-10 16,0 0-16,10 0 0,-1-10 31,0-8-31,1-11 16,9-27-16,-10-10 0,0-9 15,1 0 16,-10 0-15,9-9-16,-9 9 0,0 9 31,0 10-31,0 9 16,0 28-16,0 10 16</inkml:trace>
  <inkml:trace contextRef="#ctx0" brushRef="#br0" timeOffset="90590.43">12653 6325 0,'0'0'0,"0"0"0,0 0 31,0 0-31,0 10 0,0 8 16,9 20 0,1 28-16,18 27 15,0 1 17,-9 0-17,0-9-15,0-10 16,-10-10-16,0-8 15,1-1 1,-1-19 0,1 1-16,-10-19 15,0-1 1,0 1-16,0-9 16,0-10-16,0 0 0,0 0 0,9-10 15,1-27 1,8-20-1,11-8-15,-1-1 16,0-9 0,10 9 15,-1 10-15,-9 0-16,20-1 0,8 1 31,0 9-31,1 10 15,-10 9-15,0 9 16,-9 9-16,9 1 16,-10 18-1,10 10-15,0 9 16,0 19-16,-9 0 0,0 0 0,-20 9 16,1 1-16,0-1 15,0 0 1,-10 1-1,1-20-15,-10 1 16,0-10 15,0 0-31,0-9 16,0-1-16,0 1 16,0 0-1,0-10-15,0 1 16,0-10-16,0 0 0,0 0 15,0 0-15,0 0 0,0-10 32,-10-18-32,-9-19 31,10 0-31,-10 0 16,0 1-16,1-1 15,8 0 1,-9 9-1,1 1 1,-1 8-16,0 1 31,0 0-15,-19 9 0,1 1-16,-20 8 0,1 1 31,9 18-16,-10 1-15,1-1 32,9 19-32,0 0 0,0 0 0,0 1 15,0-1-15,9 0 16,1 9-16,-1-8 16,10 8-16,0-9 15,-1 10-15,10 9 47,10-10-47,0 10 16,-1-9-16,10-1 15,0 1 1,0-10 0,0-9-16,0-1 15,0-8 16,0-1-31,0-9 0,0 0 16,0 0 0,0 0-16,0 0 0,0 0 0,0-9 0,0-10 0,0-9 15,0-19-15,0 0 16,0-9-16,0-1 0,-9 11 16,-1-11 15,1-8-31,0-1 0,-10 10 15,9 9-15,1 19 0,0-1 16,-1 20 15,10 9-31,0-9 16,0-1-16,0 10 16,0 0-16,0 10 15,0 8 1,0 29-1,0 19 17,0 0-32,0-10 15,10 10-15,-10-10 0,0-9 16,0 9 0,0-18-1,0-1-15,0-18 31,0 0-31,0-19 0,0 0 16,0 0-16,0 0 0,9 0 31,0-28-31,1-10 0,-1-9 16,1 10-16,-1-1 16,0 1 15,10-1-31,0 10 31,9-10-31,1 10 16,-1-9-16,9-1 15,1 10-15,0 0 16,-10 9-16,-9 10 16,9-10-16,-9 10 15,9-1 1,0 1-1,0 9 1,10 0-16,0 0 16,-1 9-16,-9 1 0,10-1 31,-10 0-15,1 1-16,-1-1 0,9 10 15,-8-10 16,-1 10-15,0 0 0,0 0-16,1-1 0,-11 1 0,1 9 0,0-9 15,0 0-15,-10 9 32,10-9-17,-10-1-15,1 11 0,-1-1 47,-9 9-47,0 1 0,0 9 0,0-10 16,0 1-16,0-1 15,0 1 1,0-10 0,0 0 15,0-9-31,0-10 15,0 1 1,0-1-16,0 0 0,0-9 31,0 0-31,0 0 16,0 0-16,0 0 0,0 0 0,0 0 16,0 0-16,0 0 15,0 0 1,0 0-16,0 0 0,0 0 15,0 0-15,10 0 32,-1-18-17,0-1-15,1-19 16,-10 10-16,0 0 31,0-9-31,0 8 0,0 1 16,-10-9-16,-8 9 31,-1-10-15,0 0-16,0 10 0,0 10 15,1-1-15,-1 0 16,0 10 15,0-1-31,-9 1 16,-10 0-16,1-1 15,-1 1 17,38 9-32,-38-10 0,-18 1 15,9 18-15,0 1 0,9-1 16,1 10 0,-10 9-1,0 0 1,9 0-1,0 0 1,10-9-16,0 9 0,0 1 0,-1 8 16,1-9-16,9 0 15,1 10 1,-1-1 0,0-8-1,9-11-15,1 1 31,0-10-15,-1 1-16,1-1 16,9-9-16,0 0 0,0 0 15,0 0 1,0-9-16,-10-10 16,1-9-16,0-19 31,-1-9-16,10 9-15,0-9 16,-9 9-16,9-10 0,0 1 16,0 9-16,0 10 31,0-20-31,0 10 16,0 10-16,0 9 15,0 9-15,0 10 16,0-1-16,0 10 15,0 0 1,0 0-16,0 0 0,0 0 16,0 10-16,0 27 31,0 19-15,0 10-16,-10-10 15,10 1-15,0-1 0,0 0 16,0 19-1,0-18-15,10-20 16,-1 1 0,-9-1-16,0-18 15,0 0 1,0-10-16,0-9 16,0 0-16,0 0 15,0 0 1,10 0-16,-1-9 15,0-10 1,1 0 0,-1 0-16,10-18 15,0 9 1,0-10-16,0-9 0,-1 10 16,11-10-1,-11 0 1,11 9-16,-11 10 15,11-9-15,-1-1 16,-9 10-16,-1 9 16,11 1-1,-1-1 1,0 9-16,0-8 16,1-1-16,-1 9 31,0 1-31,0 0 0,0-1 15,1 1 1,-1 9 0,0 9-16,0 1 0,1-1 15,-11 0 1,11 1-16,-1 18 16,0 0-1,0-9-15,1 9 31,-11 10-31,1-10 16,0 0-16,0 0 16,0 10-16,-10-10 15,0 0-15,1 0 16,-10 0 15,0 0-31,0-18 0,0 18 16,0 0-16,0 0 15,-10-9 1,10 0-16,0-1 16,-9 1-1,9 0 1,0-10 0,0 1-16,0-10 0,0 0 15,0 0 1</inkml:trace>
  <inkml:trace contextRef="#ctx0" brushRef="#br0" timeOffset="91615.27">13791 3933 0,'0'0'0,"0"0"0,0 0 15,0 0 1,0 0-16,0 0 16,0 0-16,10 9 15,8 10 1,11 28-16,18 19 16,0-1-1,19 20 1,-10-1-16,1 1 15,8 8-15,-8 11 32,-1 8-32,-18 19 0,0 1 15,-1-10 1,-18 9 0,0 19-16,0 10 0,-10-1 15,0-18 1,1 0-1,-10 18-15,9 1 16,-9-29-16,0 0 16,0-9-1,-9 0-15,-10 0 16,-9-9 0,0-10-1,-10-9-15,-9 19 0,19-20 16,18-46-1</inkml:trace>
  <inkml:trace contextRef="#ctx0" brushRef="#br0" timeOffset="93043.96">19539 13850 0,'0'0'0,"0"0"0,0 9 16,0 10-1,0 9-15,0 19 16,0 19-16,-9 0 16,-1-10-1,10-9 1,0-10-16,0 1 15,-9-19-15,9-10 16,0-9 0,0 0-16,0 0 15,0-9-15,0-20 16,9-46 0,1-18-16,9-11 15,-1 39 1,11 18-16,-1 9 15,0 10 1,10 9-16,9 10 16,19 0-16,-10 18 15,0 19 1,1 0-16,-19 19 16,-1 9-1,1 1-15,-19-1 31,-1 10-31,-8-1 0,-1 10 16,1-18-16,-1-1 31,-9-28-31</inkml:trace>
  <inkml:trace contextRef="#ctx0" brushRef="#br0" timeOffset="93295.11">20508 14131 0,'0'0'0,"0"0"0,0 0 0,0 0 16,10 0-16,8 0 31,11-9-31,8 0 0,20-1 16,46 10-1,-46 0 1</inkml:trace>
  <inkml:trace contextRef="#ctx0" brushRef="#br0" timeOffset="93519.55">20668 14488 0,'0'0'0,"0"0"0,0 0 0,9 0 16,10 0-16,28 0 31,29 0-31,27-9 0,1 9 31,-57 0-31</inkml:trace>
  <inkml:trace contextRef="#ctx0" brushRef="#br0" timeOffset="93935.21">21712 13878 0,'0'0'0,"0"0"0,0 0 15,0 0 1,0 9 0,-9 1-16,-10 37 15,10 47-15,-1 9 16,1 9 0,9-18-16,0-19 15,0-9 1,0-29-1,0-18-15,0 0 0,0 0 16,0-19 0,9 9-16,1-9 15</inkml:trace>
  <inkml:trace contextRef="#ctx0" brushRef="#br0" timeOffset="94388.11">22220 14328 0,'0'0'0,"0"0"0,0 0 15,0-9 1,-9-10 0,9 1-16,0-20 15,9 0 1,1 1-16,-1-1 15,10 10 1,9 0-16,0 0 16,-9 19-16,0-1 31,0 1-31,0 9 0,-10 9 16,0 1-1,1-1-15,-10 19 16,0 0-16,-19 0 31,0-9-31,-18 9 0,-10-9 16,0 0-1,-1-19-15,11 0 16,9-19 0,-1 0-16,11 1 15,8-1 1,1-9-16,18 0 15,-9 18-15</inkml:trace>
  <inkml:trace contextRef="#ctx0" brushRef="#br0" timeOffset="94856.36">22879 14225 0,'0'0'0,"0"0"0,0 0 0,9-19 16,1-18-16,-1 9 31,0-10-31,10 10 0,9 0 16,1 0-1,-1 9-15,10 10 16,-1 9 0,1-10-16,-1 20 15,-8-1 1,-11 10-16,1 0 16,0 9-16,-19-9 31,0-1-31,0 10 0,-19 1 15,-9 8 1,0-18 0,0 0-16,-1-19 0,11 0 15,-1 0 17,0 0-32,10-10 0,-1 1 15,1-1 1,-1 1-1,10 0-15</inkml:trace>
  <inkml:trace contextRef="#ctx0" brushRef="#br0" timeOffset="95396.21">23820 14188 0,'0'0'0,"0"0"0,0 0 0,0-10 15,0-8 1,9-1-16,0-9 16,1-10-1,9 1 1,-1 8-16,11 1 15,8 0 1,1 9-16,0 10 16,-10 0-1,0 9-15,0 9 0,-9 10 16,0 9 0,0 0-1,-1 10-15,-18-10 16,0 9-1,-9 1-15,-10-10 16,-18 9-16,-1-18 16,-18-9-1,-1-10-15,1 0 16,9-19-16,0-9 16,9 0-1,10-1-15,18 1 16,1 10-1,9-11-15,9 11 16,1 8-16,-10 1 16</inkml:trace>
  <inkml:trace contextRef="#ctx0" brushRef="#br0" timeOffset="96105.89">18815 13362 0,'0'0'0,"9"0"0,29 0 16,75 9 0,84 1-1,76-1-15,56 10 16,29-10-1,28-9-15,-20 0 16,11-9-16,8 9 16,-18-9-1,-19-1-15,-18 10 16,-20 0-16,-18 0 31,-38 28-31,-19-9 0,-38-9 16,-37 18-1,-28-10 1,-28 11-16,-39-11 16,-8-8-1,-19 8-15,-10-8 0,-9-1 16,-1 1 0,1 18-1,-9 28-15,-1 38 16,-9 28-16,0 19 15,0 9 1,-9 0-16,-10-19 16,9 1-1,1-10-15,0-29 16,9-8-16,0-29 31,0-9-31,-10-19 0,1-18 31</inkml:trace>
  <inkml:trace contextRef="#ctx0" brushRef="#br0" timeOffset="96792.42">18617 13681 0,'0'0'0,"0"0"0,0 0 15,0 9 1,-9 1 0,-1 9-16,1 46 15,9 29-15,9 28 16,20 9 15,-1 1-31,-9-29 0,0-28 16,-10-19-1,10-18-15,-10-1 16,1-18-16,-1 0 16,0 9-1,20-9-15,18 9 16,56 10 0,104 8-16,94-8 15,104-10 1,84-9-16,28 0 15,1 18-15,-10-9 16,-38 0 15,-37-18-31,-57-10 16,-18 9-16,-48 1 0,-47-10 16,-56 0-1,-47-10-15,-47 10 16,-28-9-16,-38 9 31,-10-10-31,-18 10 0,-19 0 16,0 0-16</inkml:trace>
  <inkml:trace contextRef="#ctx0" brushRef="#br0" timeOffset="97691.46">17771 10829 0,'0'0'15,"18"0"-15,29-19 16,38 0-16,37 1 15,10-1 17,-10 28-17,-9 10-15,0 18 0,0 1 0,0 28 16,-19 9-16,-9 9 16,-10 10 15,-19 0-31,-18 9 0,-19 0 15,-19 0-15,-19-9 16,-28 0 0,-9 0-16,-29 0 15,-9 0 1,0-10 0,0-18-16,9-19 0,10-10 15,-1-18 1,-8-19-16,-20 0 15,-18-28 1,0-29 0,9 10-16,19-9 0,9 0 15,10 9 1,9-9 0,10-1-16,-10-8 15,19 18 1,18 0-16,1-9 15,0-1 1,19-8-16,9-29 16,9-9-16,19 9 15,10 0 1,37-9-16,-28 56 16</inkml:trace>
  <inkml:trace contextRef="#ctx0" brushRef="#br0" timeOffset="99659.74">18871 13522 0,'0'0'0,"0"0"0,0 0 0,0 0 16,0 0-16,0 0 31,0 0-31,0 0 0,0 9 16,-9 19-1,-10 28 1,10 38-16,-1 19 15,10-10 1,0 0 0,-9-9-16,9-28 0,-10-10 15,1 0-15,0-18 16,-1-10 0,10-9-1,-9 0 1,-1-1-16,10-18 0,0 0 15,0 0 1,0 0 0,0-9-16,-9-38 0,-10-37 15,0-1 1,1-18 0,-1 9-16,0 19 15,9 0-15,1 9 16,0 1-1,-1 18-15,10 0 16,0 9 0,10 10-1,-1 0-15,10 0 16,19-10-16,18 1 16,38 9-1,38-1-15,37 11 16,19 18-16,19 0 15,0 0 1,28 0-16,19 0 16,29 0-1,8 0 1,29-10-16,-10 20 16,10-1-16,10-18 15,-20 18 1,-28 0-16,-18-18 15,-29 0-15,-9 9 16,-19 0 0,-19-10-16,0 10 31,-28 10-31,-19 8 0,-19-8 16,-28-1-1,-18 1 1,-20-1-16,-9 0 15,-9 1-15,-10-10 32,-9 0-32,-10 0 15,1 9-15,-1 1 0,0 8 16,1 1 0,-1 9-1,1 0-15,-1 10 0,0 9 31,1 18-31,-1 1 0,1 28 16,8 9 0,1-9-1,0 0-15,-10-10 16,1-18-16,-10 0 31,0-10-31,0 0 0,0-18 16,-10-1-16,1 1 15,0-1 1,-1-9-16,1-9 16,-1 0-1,-8 9 1,-1-9 0,-19 9-1,-9 0 1,-19 0-16,-47 19 0,-47-9 0,-47-1 15,-56-9-15,-47-18 16,-57-29 0,-47-18-16</inkml:trace>
  <inkml:trace contextRef="#ctx0" brushRef="#br1" timeOffset="104225.33">1373 2131 0,'0'0'0,"0"0"16,0 0-16,0 0 0,0 10 15,0-1-15,0 19 16,10 38 0,-10 28-16,9 37 31,10 47-31,0 10 0,0 9 15,0 47-15,-1 19 32,-8 37-32,-10 0 0,0-9 15,-10 28 1,10-19 0,0 1-16,10 18 15,-1-29 1,10-27-16,-10-19 15,-9-56-15,0-29 16,0-37-16,0-19 31,0-28-31,0-28 0,0-28 16,0-10 0,0-9-1,10-9-15,-10-10 16</inkml:trace>
  <inkml:trace contextRef="#ctx0" brushRef="#br1" timeOffset="105777.23">1496 2253 0,'9'0'0,"19"-18"0,1-29 16,36-19-1,1 19 1,-9 10 15,27 8-31,11 1 0,17 0 0,20 0 16,47 0-1,28 0-15,28 18 16,75 10-16,57-9 16,19-1-1,19 10-15,37 19 16,56 0-16,57 9 31,29 10-31,27-1 0,1 20 16,-10 8-1,0 1 1,-10-19-16,-46 18 16,-10 11-16,0-11 15,-28 1 1,-56-19-16,-38-19 15,-47-28 1,-29 9-16,-46-9 16,-47 10-1,-20-10-15,-36 0 16,-39-10-16,-18 1 16,-19 0-1,-19-1-15,-19 10 16,-18 0-1,-20 0 1,1-9-16,-19 9 0,-1 9 31,1 1-31,-9-1 0,-1 0 16,19 38 0,-9 47-1,0 9-15,9 47 0,0 19 16,1 19-1,-1 18 1,0 19-16,0 1 31,10 18-31,9 28 0,-9-10 16,-1-8-16,1 8 16,-10 1-1,-9-10-15,0 1 16,-1-1-1,1-37-15,-9-19 16,-1-38-16,0-18 16,-9-9-1,0-20 1,0-46-16,0-10 16,0 0-16,0-18 31,0-10-31,-9-9 0,0 0 15,-10-1-15,0 1 32,-37 9-32,-57 0 0,-85 10 31,-75-1-31,-65-18 0,-86 0 16,-65-10-1,-47-27-15,-19-20 16,-85-18-16,-18 0 31,-1-1-31,-37-8 0,47 8 16,28-8-1,10-1-15,46 10 16,38-1 0,19 29-16,10 9 15,46 10-15,19 0 16,48 9-1,37 9 1,18 0-16,76-9 16,66 10-16,28 9 31,47-19-31,38 0 0,19 9 31,9 0-31,18-9 16,1 10-16,0-10 15,19 0-15,-1 0 16,1 0-16,-1 0 16,1 0-1,0 0 1,-10 0-16,-19 9 16,-28 0-16,-18 1 15,-11-1 1,1 1-16,10-1 15,18 10 1,0 0-16,28 18 16,1-18-16</inkml:trace>
  <inkml:trace contextRef="#ctx0" brushRef="#br2" timeOffset="214647.69">11891 4064 0,'0'0'0,"0"0"0,9 0 0,1-9 16,9-10-1,-1 0-15,1 10 16,0-10 0,9 10-1,0-10-15,10 0 16,9 0-1,0 10 17,-9 0-17,9-1-15,0 1 0,0-1 16,19 1-16,9 0 16,10 18-16,9 0 15,-19 1-15,0-1 16,-18 10-1,-1 0-15,-9 0 16,-9-1-16,-1 1 0,-8 9 16,-1 0-1,10 10 17,-10-10-17,0 10-15,-9 8 16,0 1-1,-1 10 1,-18-1-16,0-9 16,0 9 15,0-9-31,-9 9 0,0 1 16,-10 8-16,0-8 0,0-1 0,0 10 15,-9-10 16,0 0-31,0 1 0,-1-11 16,-8-8 0,-1-1-16,-9 1 31,10 0-31,-1-10 16,0-10-16,1 1 15,-1 0 16,-9 0-31,0-10 16,0 10-16,0-10 0,-10 1 16,10-1-16,0 0 15,0 1 1,0-10-16,-9 0 31,-1 0-15,1 0-16,9-10 15,-10 1-15,1-10 16,9 1 0,0 8-16,9-9 15,1 1-15,-1-1 32,-18 0-32,9-18 15,0 8-15,9 11 31,10-11-31,-1 1 0,11-9 16,-1-1-16,9 1 31,1-20-15,0 1-16,9 0 16,-10 9-16,20-9 15,-1-1 1,0 1-1,10 0-15,9-1 32,1-8-32,-1 18 15,0 9-15,0-18 16,10 0-16,0 9 0,9-9 31,0 9-15,0 0-16,9 19 31,10 9-15,-28 9-16</inkml:trace>
  <inkml:trace contextRef="#ctx0" brushRef="#br2" timeOffset="-212673.56">12380 2788 0,'0'0'0,"0"0"0,0 0 15,0 0-15,0 0 16,0 0 0,-19 0-16,1 9 15,-20 1-15,0-1 16,-9 10 15,10 0-31,8 0 16,1 9-16,9 0 0,10 0 62,0 10-62,-1-1 16,20 1 0,-1-10-16,19 0 0,0 0 15,10 0-15,9 0 0,0-9 16,10 9-1,-10 0 1,0 1-16,-10 8 16,1 1-1,-10-1-15,-9 1 32,0-1-32,-10 1 15,1-10 16,-10 0-31,0 10 16,-19-1-16,-10-9 0,-27 10 31,-29-10-15,-18 0-16,-19 0 16,-1-18 15,20-1-31,9-9 15,9 0-15,19-9 0,10-1 0,9 1 0,19 9 16,-1 0-16,10 0 16,10 0-1,0 0-15,-1 0 0,10 0 16,0 0-16,10 0 31,18 0-31,0 0 16,19 0-16,19 0 0,0 0 0,9 0 31,0-10-15,10 10-16,0 0 15,9 0-15,-10 0 32,11 0-17,-20-9-15,0-10 0,-19 10 16,-18-10-16,0 0 0,-19 10 15,-10 0 1,-9-10 0,-9-9-1,-20-10-15,-18 1 16,-9-1 0,-1 1-16,1 8 15,9 11-15,0-1 16,0 0-16,-10-9 0,10 0 0,0 9 31,10 0-15,8-9-16,20 9 0,0-9 0,9 0 15,9-9-15,19-10 16,10 0 15,0 0-31,-1 0 16,10 9-16,-9 10 15,9 0-15,0 9 32,9-9-32,-9 19 15,-9-1-15,0 1 16,-1 0 15,-18 9-15,-9 0-1,-10 0-15,0 0 0,0 0 0,0 0 0,0 0 0,-10 0 16,-9 0 0,-18 9 15,-20 0-31,1 1 0,-1 9 16,10-1-16,10 1 0,8 0 31,11-10-16,8 1 1,1 8-16,18 11 47,10 17-31,9 1-1,19 10-15,10-1 31,-1 0-15,1 1-16,-1-1 0,-18-9 0,-1-10 16,-8 10-16,-11 0 0,1-9 31,-19 9-31,0 9 16,-9-19-1,-10 10 1,-19 0-1,-28 0-15,-28 0 0,-37-9 16,-29-20-16,-160-8 31</inkml:trace>
  <inkml:trace contextRef="#ctx0" brushRef="#br2" timeOffset="-211485.03">12314 2807 0,'0'0'0,"0"0"15,0 0-15,0 0 0,0 0 16,0 0 0,10 0-16,-1-10 15,1 10 1,8 0-16,1 10 15,0-10-15,0 0 32,0 0-32,-19 0 15,0 0-15,0 0 16,0 9-16,-19 1 31,0-1-15,0 10-16,-18 9 0,8 0 0,-8 0 31,8 0-31,1-9 0,19 0 16,-1 0-1,10-1-15,10 11 32,18-1-32,19 19 31,10-10-31,-1 1 0,0-1 0,-9-9 31,-9-9-15,-10 0-16,-9 0 15,0-1 17,0 1-32,-10 0 15,-9 9-15,0 10 0,-9 9 0,-19 9 0,-38 10 16,-38-10-16,-37 0 31,-169 38-31</inkml:trace>
  <inkml:trace contextRef="#ctx0" brushRef="#br2" timeOffset="-209594.79">20226 912 0,'0'0'0,"0"0"0,0 0 16,-9-19-1,-1 0 1,10 0-16,10 1 15,18-20-15,28 10 16,29-10 15,47 1 1,37-1-32,19 10 0,0 19 15,19-1-15,0 20 0,19-1 0,0 19 31,-1 0-15,-18 1-16,-28-20 16,-19 0 15,-19 10-31,-19 0 16,-18-10-16,-19 1 0,-29-1 15,-9 0 1,-9 1-1,-1-1-15,-18-9 16,0 0 0,-10 10-1,10-1 1,-9 10-16,8 9 16,11 28-16,-1 19 31,0 19-31,10 0 15,9 9-15,0-9 0,0-10 16,-10 1-16,1-10 16,0 0-1,-19-28 1,-1-10-16,-8 1 0,-1-10 16,1-9-1,-10 0 1,0-1-16,0-8 15,0-1-15,-19 0 0,-28 1 16,-47 9-16,-29-10 31,-37 10-31,-28-10 16,-28 1-16,-29-1 0,-27 10 16,-1-1-1,0 1-15,-9 0 16,28 0-16,9-10 0,29 0 31,28-9-15,28-9-1,28 0 1,38-10-16,28 0 16,0 10-16,19-10 15,0 0-15,9 1 16,10-1 15,0 0-31,0-9 16,9 0-16,10-10 31,-1 1-15,1-10-16,-1-10 0,1-8 15,9-20 1,9 1 15,1-10-15,-1 10-16,1-10 15,8-9 1,1 9 0,-9 9-16,8 20 0,1-1 15,-9 19-15,-1 10 0,-9 8 31,0 20-31</inkml:trace>
  <inkml:trace contextRef="#ctx0" brushRef="#br2" timeOffset="-187630.62">11731 8661 0,'0'0'0,"0"0"0,0 0 0,0 0 16,0 0-1,-9-18-15,-10-1 32,-19 0-32,-9 0 0,-9 1 15,-1 8-15,-9 10 31,10 10-15,9-1-16,19 10 0,-1 0 16,20-1-1,0-8 1,9 8-16,9 1 0,0-9 16,20 8-1,8 1 1,10 0-1,10 9-15,-1 0 32,-9 0-17,-9 1 1,0-11-16,-10 10 16,-9-9-1,-1 0-15,-18 0 0,0-1 16,-9 11-1,-19-1-15,-19 0 16,-19 0-16,-9-9 16,-1-10 15,-8-9-31,-20-9 16,48-1-16</inkml:trace>
  <inkml:trace contextRef="#ctx0" brushRef="#br2" timeOffset="-186914.49">12070 8802 0,'0'0'0,"0"0"0,0 0 0,0 10 16,0-1 15,0 0-31,0 20 16,0 8-16,0 10 0,0 9 31,0 1-31,0-1 0,0 0 62,0-18-62,0-1 0,0 1 0,0-10 16,9-9-16,1-1 0,-1 1 0,0 0 31,1-10-15,9 1-16,9-1 16,9-9-1,10 0-15,0 0 0,1 0 16,-1 0-16,-10 0 31,1 9-31,-10-9 16,-9 0-16,0 0 15,-10 0-15,-9 0 16</inkml:trace>
  <inkml:trace contextRef="#ctx0" brushRef="#br2" timeOffset="-186551.91">12107 8812 0,'0'0'0,"0"0"0,10 0 15,18-10 17,10 1-32,27-1 0,1-8 15,-9 8-15,-1 1 78,-18 0-62,9 9-16,-28 0 0</inkml:trace>
  <inkml:trace contextRef="#ctx0" brushRef="#br2" timeOffset="-186363.65">12089 9084 0,'0'0'0,"0"0"31,9 0-31,0 0 0,10-10 16,19-8-1,37-1-15,66 9 16,179 20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1:44.3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3481 3107 0,'0'0'0,"9"9"0,38 10 16,38 47 0,56 65-1,19 48 1,0 8-16,-10 1 15,1-38 1,-19-47-16,-38-28 0,-29-28 31,-46-37-31</inkml:trace>
  <inkml:trace contextRef="#ctx0" brushRef="#br0" timeOffset="229.57">4478 3539 0,'0'0'0,"-9"18"0,-39 39 16,-46 55-1,-18 20-15,8-10 16,10-19-1,28-19-15,10-18 16,27-47 0</inkml:trace>
  <inkml:trace contextRef="#ctx0" brushRef="#br0" timeOffset="508.16">5334 3933 0,'0'0'0,"0"9"0,-9 29 0,-10 74 15,9 67 16,10-1-31,0-9 0,0-19 16,0-19-16,0-56 16,0-28-1,-9-37 1</inkml:trace>
  <inkml:trace contextRef="#ctx0" brushRef="#br0" timeOffset="776.83">3754 3051 0,'0'0'0,"0"0"15,18 9-15,39 1 16,56 18 0,37 0-1,29-9-15,160 9 16</inkml:trace>
  <inkml:trace contextRef="#ctx0" brushRef="#br0" timeOffset="1104.57">6435 3116 0,'0'0'0,"9"19"0,29 47 16,46 75-1,29 46 1,10 20-16,8-20 16,10-36-1,-9-39 1,-38-27-16,-37-57 0,-20-38 15,-18 1 1</inkml:trace>
  <inkml:trace contextRef="#ctx0" brushRef="#br0" timeOffset="1305.74">6961 3520 0,'0'0'16,"-18"19"-16,-48 37 0,-47 47 16,0 19 15,19 10-31,9 8 0,19-8 0,38-76 31</inkml:trace>
  <inkml:trace contextRef="#ctx0" brushRef="#br0" timeOffset="2514.12">7582 4327 0,'0'0'0,"0"0"0,0 0 15,-9-10 1,9 10-16,0-9 16,9-10-16,1 1 15,9-1-15,9 9 16,9 1-1,1 0-15,0 18 16,-19 0 0,-1 1-16,-18 27 31,-18 29-31,-20 9 0,0 0 16,10-19-16,19-18 31,-1-19-31,10-1 0,10-8 31,27-1-31,57-9 16,38-19-16,-57 10 15</inkml:trace>
  <inkml:trace contextRef="#ctx0" brushRef="#br0" timeOffset="2800.3">6190 3238 0,'0'0'0,"0"0"0,0 0 16,0 0-16,19 0 16,66-9-1,103-10-15,75 1 16,38-1-16,-37 9 16,84 20-1</inkml:trace>
  <inkml:trace contextRef="#ctx0" brushRef="#br0" timeOffset="3207.96">9097 3492 0,'0'0'0,"9"9"0,10 10 0,19 18 15,37 39-15,19 27 32,10 9-32,18 20 0,0-20 15,-9-18 1,-56-47-1</inkml:trace>
  <inkml:trace contextRef="#ctx0" brushRef="#br0" timeOffset="3430.07">9708 3520 0,'0'0'0,"0"9"15,-28 10-15,-28 37 16,-19 29-16,-10 9 16,19 9-1,10-9 1,9 0-16,-1 9 16,30-56-16</inkml:trace>
  <inkml:trace contextRef="#ctx0" brushRef="#br0" timeOffset="3884.8">10527 4102 0,'0'0'0,"9"0"16,20-10-16,-1 1 15,9 0-15,-8-1 16,-11 1 0,-8 9-16,-10 9 15,0 10 1,-19 18-16,0 10 15,-9 19 1,0 9-16,9-9 16,10-10 15,-1-18-31,20-1 0,-1-9 0,10 0 16,9 1-1,10 8-15,-10-9 16,-9 0-1,-1-9 1,-18 0-16,-9 9 0,-38 0 31,-28-9-31,28-19 0</inkml:trace>
  <inkml:trace contextRef="#ctx0" brushRef="#br0" timeOffset="4135.6">9238 3295 0,'0'0'0,"0"0"16,0 0-1,19 0-15,37-19 16,67 0-16,46-9 31,47 9-31,132 1 0</inkml:trace>
  <inkml:trace contextRef="#ctx0" brushRef="#br0" timeOffset="4507.97">12098 4289 0,'0'0'0,"9"0"16,1 0-16,18 0 16,19 10-16,-28-10 31</inkml:trace>
  <inkml:trace contextRef="#ctx0" brushRef="#br0" timeOffset="4666.88">13076 4233 0,'0'0'0,"0"0"15,10 0 1,9 0-16,28 9 16,-29-9-1</inkml:trace>
  <inkml:trace contextRef="#ctx0" brushRef="#br0" timeOffset="4862.37">14723 4195 0,'0'0'0,"9"0"15,10 0 1,9 0-16,19 0 0,19 0 15,-38 0 1</inkml:trace>
  <inkml:trace contextRef="#ctx0" brushRef="#br0" timeOffset="4992.75">15880 4186 0,'0'0'0,"9"0"0,10 0 0,9 9 0,19 1 16,-19-10-16</inkml:trace>
  <inkml:trace contextRef="#ctx0" brushRef="#br0" timeOffset="5169.12">17347 4355 0,'0'0'0,"0"0"0,10 0 16,8 0-1,11 9-15,27 1 16,19-1 0,-37 1-16</inkml:trace>
  <inkml:trace contextRef="#ctx0" brushRef="#br0" timeOffset="5654.78">21120 3876 0,'0'0'0,"0"0"0,0 0 16,9 0-16,0 0 15,20 10-15,8-1 16,20 19-1,27 29-15,29 37 16,19 37-16,19 19 16,-29 0-1,-19-28-15,-37-47 16,-38-47 0</inkml:trace>
  <inkml:trace contextRef="#ctx0" brushRef="#br0" timeOffset="5879.87">21966 3858 0,'0'0'0,"0"0"16,-9 9-16,-29 10 0,-28 28 15,-9 18 1,-28 29 15,-10 19-31,-10 18 0,29 1 0,19-20 16,28 1-1,28-66 1</inkml:trace>
  <inkml:trace contextRef="#ctx0" brushRef="#br0" timeOffset="6625.64">22493 4852 0,'0'0'0,"0"0"0,0 0 16,0 0 0,0 0-16,0 0 15,0 0 1,0 0-16,0 0 15,0 0-15,0 10 16,10 8 0,8 20-16,1 18 15,0 1 1,0-20-16,0-9 16,-10-9-16,-9 0 31,0-19-31,0 0 0,0 0 31,0-10-31,9-37 0,1-18 16,-1-20-1,1 10-15,-1 19 16,-9 18 0,9 10-16,1 19 15,-1 0-15,1-1 16,18 20-1,0 8-15,10 10 16,-1 19 15,1 0-31,0-9 0,-1-10 16,-9-9-16,-9-1 31,0 1-31,0-19 0,-10 0 16,1-19-16,-1-37 15,-9-28 1,-9-10-16,-1 38 16,1 37-1</inkml:trace>
  <inkml:trace contextRef="#ctx0" brushRef="#br0" timeOffset="6992.17">20988 3501 0,'9'0'0,"10"0"15,38 0-15,46-9 0,48-1 63,37 1-63,9 18 15,20 10-15,121 28 0</inkml:trace>
  <inkml:trace contextRef="#ctx0" brushRef="#br0" timeOffset="9306.69">3057 5988 0,'0'0'16,"0"0"-16,0 0 0,0 0 15,0 0 1,0 0-16,0 0 16,0 9-1,0 28-15,10 38 0,-10 29 16,0 8 0,0-9-16,0-9 31,-10-9-31,-8-10 15,8-19-15,-9-18 16,10-1-16,0-9 16,-1-9 15,1-19-31</inkml:trace>
  <inkml:trace contextRef="#ctx0" brushRef="#br0" timeOffset="9718.76">3396 6297 0,'0'0'0,"9"0"0,20-9 15,-1-1 1,19 1-16,0 0 16,9-1-1,10 1-15,-9 18 47,-1 1-47,1 18 0,-1 9 0,-9 1 16,-9 9-16,-19 0 15,-1 18 1,-18 10 0,-18 0-1,-1 0-15,0-18 0,0-1 16,-19 0 15,20-27-31</inkml:trace>
  <inkml:trace contextRef="#ctx0" brushRef="#br0" timeOffset="9931">3236 6888 0,'0'0'0,"10"0"0,8 0 15,29-19-15,38 1 31,37-10-31,10-10 16,0-9 0,-10 19 15,0 0-31,-65 9 0</inkml:trace>
  <inkml:trace contextRef="#ctx0" brushRef="#br0" timeOffset="10382.81">4384 6607 0,'0'0'0,"0"0"0,0 0 0,9-19 0,10 0 16,0-9-16,9 9 16,0 1-1,1 8-15,-1 1 16,0 9-1,0 9 1,0 1-16,-9 8 16,0 10-16,-19 10 15,-9 9-15,-38 19 16,-10 9 15,-9-19-31,19-9 0,19-19 16,0-9 15,18 0-15,1-10-16,9-9 0,9 9 0,10-9 15,19 0-15,37-18 16,19-1-16,19 0 16,-9-9-16,-29 18 31,0 1-16,-18 0-15,-29 9 32</inkml:trace>
  <inkml:trace contextRef="#ctx0" brushRef="#br0" timeOffset="10918.61">6463 6325 0,'0'0'0,"0"0"15,0 0 1,9 10-16,1 18 16,9 19-16,-1 18 15,1 1-15,0 9 16,-10-9 46,1-10-62,-1-9 0,1 9 0,-1-18 0,10-1 0,-19-27 0</inkml:trace>
  <inkml:trace contextRef="#ctx0" brushRef="#br0" timeOffset="11213.77">6896 6597 0,'0'0'0,"0"0"0,0-18 31,0-1-31,9-9 0,0 0 16,1-1-1,18 1-15,0 9 31,19 10-31,10 0 16,9 18-16,-10 19 78,1 0-78,-1 19 16,-9 19-16,-9 9 0,-20 9 0,-18 20 0,-9-1 15,0-66-15</inkml:trace>
  <inkml:trace contextRef="#ctx0" brushRef="#br0" timeOffset="11400.9">6642 6907 0,'0'0'0,"18"0"0,20 0 15,37-9 1,38 9-1,10 0 48,8-19-63,29 0 0,-160 19 0,301-66 16</inkml:trace>
  <inkml:trace contextRef="#ctx0" brushRef="#br0" timeOffset="11761.88">7977 6522 0,'0'0'0,"0"0"16,-9 0-16,-10 0 0,0 10 16,1-1 15,-1 0-31,0 10 0,10 9 0,-1 1 16,20 17-16,-1 1 31,19 10-16,19 8 64,10-8-79,-20-10 0,1-10 15,-19 1-15,0-1 0,-1 1 0,-18-1 0,-9-9 0,-29 0 0,-37 10 0,28-19 31</inkml:trace>
  <inkml:trace contextRef="#ctx0" brushRef="#br0" timeOffset="11949.77">7808 6588 0,'0'0'0,"0"0"0,0 0 0,0 0 16,19 0-16,37-9 16,38-10 15,38 0-31,28 0 62,38 1-62,140-20 0</inkml:trace>
  <inkml:trace contextRef="#ctx0" brushRef="#br0" timeOffset="12794.19">9614 6316 0,'0'0'0,"0"0"0,0 0 31,0 0-31,0 0 0,0 0 16,10 19-16,-1 28 15,1 37 17,-1 29-32,10 18 93,-10-9-93,-9-9 0,0-29 16,0-18-16,0-19 0,-9-19 0,9-10 0,0-18 0</inkml:trace>
  <inkml:trace contextRef="#ctx0" brushRef="#br0" timeOffset="13069.52">9925 6550 0,'0'0'0,"9"0"0,1-18 16,18-1 0,0 0-16,10 10 15,9-1 1,0 20-16,0 18 15,0 9 1,-10 20 31,1 18-31,-19 0-16,-10 0 15,-9 9-15,-18 20 0,-1-11 0,0 1 16,-9 0-16,9-47 0</inkml:trace>
  <inkml:trace contextRef="#ctx0" brushRef="#br0" timeOffset="14227.47">10094 7160 0,'0'0'0,"10"0"15,8 0 1,20-9-16,9 9 0,9-9 16,10-1 15,-37 1-31</inkml:trace>
  <inkml:trace contextRef="#ctx0" brushRef="#br0" timeOffset="14837.79">11195 6710 0,'0'0'0,"0"0"0,-10-19 0,-8 0 0,-1 1 15,-19-10 1,-18 9 15,-1 9-31,1 20 0,-1-1 16,10 1-1,10 18-15,8 0 32,20-9-17,0-1-15,-1 1 0,20 0 32,-1 0-1,19-10-31,1 0 0,18-9 15,0 0-15,9 0 0,0 0 16,-18-9 0,0 0-1,-1 9 1,-18 0 0,9 9-16,1 19 15,-1 10-15,9 37 16,-18 28-16,-9 10 15,-10-1 1,-19-9 0,0-9-1,0-19 17,10-28-17,-1-9-15,10-29 31</inkml:trace>
  <inkml:trace contextRef="#ctx0" brushRef="#br0" timeOffset="15057.3">12371 7489 0,'0'0'0,"0"0"0,0 0 0,19 0 0,-10 0 16</inkml:trace>
  <inkml:trace contextRef="#ctx0" brushRef="#br0" timeOffset="15261.32">13584 7479 0,'0'0'0,"10"0"15,9 10-15,9-1 0,28 0 0,-28-9 16</inkml:trace>
  <inkml:trace contextRef="#ctx0" brushRef="#br0" timeOffset="15388.57">14553 7526 0,'0'0'0,"0"0"15,0 0 1,10 0-16,8 0 15,11 10-15,-10-10 16</inkml:trace>
  <inkml:trace contextRef="#ctx0" brushRef="#br0" timeOffset="15634.5">16820 7704 0,'10'0'0,"9"0"16,9 10-16,28-1 31,-27-9-31</inkml:trace>
  <inkml:trace contextRef="#ctx0" brushRef="#br0" timeOffset="15743.5">17921 7676 0,'0'0'0,"10"0"0,-1 0 0,19-9 16,10 9-16,-19 0 15</inkml:trace>
  <inkml:trace contextRef="#ctx0" brushRef="#br0" timeOffset="15893.71">19097 7639 0,'0'0'0,"9"0"16,20 0-16,-1 0 31,19 0-31,9 9 0,-37-9 16</inkml:trace>
  <inkml:trace contextRef="#ctx0" brushRef="#br0" timeOffset="16455.23">21392 6522 0,'0'0'0,"0"0"0,0-9 16,0 0 0,0-1-1,0 1-15,0 9 32,0 0-32,0 9 0,-18 19 0,-1 38 15,0 37-15,10 19 31,-1 10 1,1-1-32,9-19 15,-10-27-15,10-10 0,0-19 16,0-18 0,0-29-1</inkml:trace>
  <inkml:trace contextRef="#ctx0" brushRef="#br0" timeOffset="16824.15">21938 6916 0,'0'0'0,"0"0"0,0 0 15,0 0 1,0 0-16,-9 10 15,-1-1-15,1 1 16,-1-1 0,1 10-1,9 9-15,9 0 16,20 9-16,-1 10 16,10 10-1,-10-10 1,0 0 78,-9-10-79,0 1 1,-10-1-16,-9-18 0,-19 9 0,-37 0 0,-57 0 0,47-18 0</inkml:trace>
  <inkml:trace contextRef="#ctx0" brushRef="#br0" timeOffset="17084.36">21693 6776 0,'0'0'15,"19"0"-15,19-10 0,37-9 0,29 10 16,-1 0 93,10 9-109,0 9 0,-19 0 16,0 20-16,-47-20 0</inkml:trace>
  <inkml:trace contextRef="#ctx0" brushRef="#br0" timeOffset="17607.39">23076 6916 0,'0'0'0,"0"0"16,0 0-16,-18-9 0,-11 0 0,-8-1 0,-10 10 15,0 10 1,9-1-16,10 19 16,0 10 15,18 9-31,20 18 62,27 20-62,10-1 16,19 1-16,0-1 0,-10-18 0,-9-10 0,-18-18 0,-11-20 16,-18 1 15,0 0-31,-18 0 0,-1-1 16,-19-8-16,10-10 31,0 0-31,0-19 15,18 0-15,1-18 16,-1-1 15,20-28-31,18-9 16,0 10-16,10 8 16,-1 11-1,-8 8 1,-11 19-16,-8 10 15</inkml:trace>
  <inkml:trace contextRef="#ctx0" brushRef="#br0" timeOffset="18534.58">18514 6644 0,'0'0'0,"0"0"0,0 0 16,0 0-16,0 0 15,0 10-15,0 8 16,0 39-1,9 18-15,1 19 16,-1 9 0,10 9 15,0-8-31,-1-20 16,-8-28-1,-1-9 16,1-9-31,-10-10 32,9-9-32,0-1 0,-9-8 15</inkml:trace>
  <inkml:trace contextRef="#ctx0" brushRef="#br0" timeOffset="19118.81">18834 6888 0,'0'0'0,"0"0"0,0 0 0,0 0 0,0 0 16,0 0-1,0 0 1,0 10-16,-10 8 16,-9 20-16,1 18 31,8 10-31,1 9 0,18-19 78,1 1-78,8-11 0,11 1 0,8-9 0,1-19 0,0-1 16,-1-8-1,1-10-15,-19 0 16,-1-19-16,-8 0 16,-10-9-16,-19 0 31,0 0-31,0 0 0,-18 18 15,9 1-15</inkml:trace>
  <inkml:trace contextRef="#ctx0" brushRef="#br0" timeOffset="19636.29">19106 7170 0,'0'0'0,"10"0"0,9-19 16,9 0 0,19 0-16,19 10 15,0 0-15,9 18 16,0 0 46,-18 1-62,-20 18 0,1 0 0,-19 0 16,-10 0 0,-9 19-16,-19 0 15,0 9-15,-9 1 0,9-20 16,10 1-16,0-19 31,-1-1-15,1-8-16,9-1 0,0 1 31,9-1-15,10-9-16,47 0 15,66 0 1,46-9-1,20-1-15,131 20 16</inkml:trace>
  <inkml:trace contextRef="#ctx0" brushRef="#br0" timeOffset="31421.05">2672 7911 0,'0'0'0,"0"0"0,0 0 16,0 0-16,0 0 16,9 0-1,1 0-15,18 0 16,0-9-16,19-1 15,19 10 1,9-9 0,10-1-16,18 1 15,1 0-15,-10-1 32,9 1-32,20-1 0,8 1 15,-8 0 1,8-1-1,10 1 1,1 0-16,17-1 16,1 1-1,0-1 1,0 1-16,10 9 16,-11-9-16,11-1 15,-10 1-15,0-1 0,0 10 16,0 0-1,-1 0 1,11 10 0,9-10-16,-10 0 15,0 9 1,10-9 0,0 0-16,-1 0 0,1 0 31,0 0-16,9-9-15,10 9 0,-1 0 16,-9-10-16,19 10 16,10 10-1,-1-10 1,0 9-16,10 1 0,9-10 31,1 9-15,18 0-1,-10-9 1,10 0-16,0 0 16,10 0-16,8 0 0,-18 10 15,0-1-15,0 10 0,0-10 32,10 1-17,-1-1-15,1 10 16,8-10-1,11 10-15,-1 0 0,0 9 16,10-9-16,-10 9 31,10-9-15,-10 9-16,-19 0 0,-9-9 16,10 9-16,-1 0 15,0-9 1,-9 9-1,0 0 17,-9-9-32,0 9 0,-10-9 15,9 9-15,1-9 16,-10-1 0,0 1-16,0-10 15,-18 10-15,-1 0 31,-28 0-31,-9 9 0,9-9 0,-18-1 16,-1 1-16,-9 0 16,-28 0-16,-1 0 0,1-10 31,-19 0-31,-19-9 16,0 0 15,-19 0-31,1 0 15,-1 0-15,-19 0 0,1 0 32,-1 0-32,1 0 0,-10 0 15,-10 0-15,1 0 32,-1 0-17,1 0-15,0 0 0,-1 0 31,1 0-15,0-9-16,9 9 16,0 0-1,-10 0-15,1 0 16,0 0-16,-1 0 16,1 0-16,-1 0 15,1 0-15,-10-9 0,10 9 16,-10-10-16,0 1 0,-9-1 15,0 1 1,0 0 15,0-1-31,-10 10 16,10-9-16,0-1 16,-10 10-1,10-9 1,0 0-16,0-1 15,-1 10-15,1 0 32,0-9-17,9 9-15,0-9 32,1 9-32,-1 0 15,-9-10-15,0 10 0,-1-9 16,11 9-1,-1 0 1,-9 0-16,9 0 16,0 0-16,0 0 15,-9 0-15,0 0 0,0 0 32,9 0-32,-9 0 0,0 0 15,-1 0-15,1 0 0,0-10 0,-10 10 16,1 0-1,-1-9 1,1 9 0,-1-9-16,0 9 15,1 0-15,-1 0 32,-9 0-32</inkml:trace>
  <inkml:trace contextRef="#ctx0" brushRef="#br0" timeOffset="33043.11">12032 8483 0,'0'0'0,"0"10"0,0 8 0,9 20 0,1 18 15,-1 10 1,1 9 0,-1 9 15,1-9-31,-10 0 0,0 1 0,0-20 0,0-19 47,0 1-32,0-19-15,0-1 0,0-8 32,0-10-17,0 0-15</inkml:trace>
  <inkml:trace contextRef="#ctx0" brushRef="#br0" timeOffset="33382.25">11740 9168 0,'0'0'0,"0"0"0,0 0 0,0 0 15,0 10 1,0-1-16,10 19 16,9 19-1,9 19-15,19 9 16,0-19 31,-9-18-47,-1-10 15,-37-28-15,28 18 0,1-18 16,8 0 15,1-18-31,9-10 16,-9-10-16,9-18 31,0-1-15,-29 29-16</inkml:trace>
  <inkml:trace contextRef="#ctx0" brushRef="#br0" timeOffset="34232.85">11148 10407 0,'0'0'0,"0"0"0,-10-10 15,-8-9 1,-1 10-16,0 0 16,0-1-16,-9 1 15,-10 9-15,1 19 16,-1 9-1,10 0-15,0 0 16,18-9 0,1 0-16,-1-1 47,10-8-47,10-1 0,-1 10 15,1 0 1,18-1-1,19 11-15,0-1 16,9 0 0,1-9-1,-10 9-15,-10-9 32,-8-1-17,-11 1-15,1 0 0,-19 0 16,0-1-1,-19 11 1,-28-1 0,-28 9-1,-19-9-15,-19-9 0,0-9 16,19-10-16,19 0 16,37-10-16,20 1 15,8-1 1,29 1-16,-10 0 31</inkml:trace>
  <inkml:trace contextRef="#ctx0" brushRef="#br0" timeOffset="34776.04">11750 10463 0,'0'0'0,"0"0"0,0 0 0,0 0 16,0 9-16,0 1 15,-10 27 1,-8 19-16,-1 20 31,0 8-31,10-9 32,-1 0-32,1-9 0,-1-10 0,10-9 31,10-9-31,-1-1 15,1-9 1,18-9 15,28 0-15,29-1-16,9-8 16,0-10-1,-19-10 1,1 1-1,-11 0-15,1-10 16,-9 0 0,-29 10-16</inkml:trace>
  <inkml:trace contextRef="#ctx0" brushRef="#br0" timeOffset="35058.37">11562 10397 0,'0'0'0,"9"0"16,10-19-16,19 1 0,9-1 0,18 0 15,20 0 16,9 10 48,0 0-79,0-1 0,0 20 0,-56-10 0</inkml:trace>
  <inkml:trace contextRef="#ctx0" brushRef="#br0" timeOffset="35231.69">11750 10819 0,'0'0'0,"0"0"0,0 0 15,0 0-15,9 0 32,38-9-32,47-10 15,29 1-15,37-11 16,159-8-1</inkml:trace>
  <inkml:trace contextRef="#ctx0" brushRef="#br0" timeOffset="35623.79">13377 10632 0,'0'0'0,"0"0"0,0 0 0,10 0 31,9-10-31,9 1 0,28 0 16,19-1-1,10 1-15,19 18 78,-57-9-78</inkml:trace>
  <inkml:trace contextRef="#ctx0" brushRef="#br0" timeOffset="35848.57">13424 10979 0,'0'0'16,"0"0"-16,0 0 0,0 0 16,10 0-16,74 0 31,170 9 0,151-9-31</inkml:trace>
  <inkml:trace contextRef="#ctx0" brushRef="#br0" timeOffset="38753.78">3039 7930 0,'0'0'0,"0"0"0,9 0 16,0 0-16,29-19 31,18 0-31,20 0 0,8 1 15,10-1 1,19 9-16,28 1 16,19 0 15,19-1-31,28 1 16,28-10-1,19 0 1,10 1-16,27-1 0,1 0 15,9 10 1,9-1 0,20-8-1,-10 8-15,9 1 16,-19-1-16,10 10 0,9 0 0,-18 10 16,18-1-16,19-9 31,-9 10-31,-10-1 0,-18 0 15,-10 1-15,-29-1 32,1 10-17,0 0-15,9-1 16,-9 11-16,9-11 16,0 10-1,1-9 1,-10 0 15,-1 9-31,1 0 0,0 0 16,0 1-1,9-11-15,10 1 16,9 0-16,9-10 0,1 1 16,8-10-16,-27 9 15,0 0-15,9 1 31,9-1-31,-9 10 0,28 0 0,-9-1 16,0 11 0,19-11-16,9 11 31,9-1-15,-18 0-16,-10 9 31,-9 1-31,-19-10 0,-19 0 0,-18 0 0,-10 0 15,-28 1 1,-19-1-16,-38 0 16,-9-9-1,-28-1 1,-20 1-16,-18-9 0,-18-1 16,-20-9-1,1 0 1,-20 0-1,1 0-15,0-9 0,-20 9 16,1-10 15,0 10-15,-10 0-16,-9 0 0,0 0 0,0 0 16,0 0-1,0 0 16,0 0-31,0 0 0,0 0 16,0 0-16,0 0 31</inkml:trace>
  <inkml:trace contextRef="#ctx0" brushRef="#br0" timeOffset="39720.06">15739 8577 0,'0'0'0,"0"9"0,0 10 0,0 19 31,0 18-31,0 28 0,0 20 16,0-1 46,0-9-62,0 0 0,0-19 0,0-75 0,0 0 0,0 65 0,0-65 0,0 57 0,0-20 16,0 1-16,0-20 16,0-8-16,0-10 46,0 0-46,0 0 0</inkml:trace>
  <inkml:trace contextRef="#ctx0" brushRef="#br0" timeOffset="40097.12">16566 8643 0,'0'0'0,"0"0"31,0 0-31,0 0 0,0 9 16,0 29-16,0 18 31,-9 19-31,0 19 15,9 0-15,0-19 16,0 0 0,-10-10-1,10-8-15,0-10 0,0-10 16,-9 1-16,9-10 31,-10 0-15,10-9-16,-9 0 15,0-10-15</inkml:trace>
  <inkml:trace contextRef="#ctx0" brushRef="#br0" timeOffset="40522.06">15438 9384 0,'0'0'0,"0"0"0,0 0 0,0 0 16,0 0 15,9 9-31,0 1 0,20 18 0,18 9 16,9 10 15,1 0-31,-10-9 62,-10-1-62,1-9 0,-38-28 0,37 19 16,-8 0-16,-1-10 0,0-9 16,0 0-16,19-18 0,10-29 15,9-19 1,18-28-1,1-9-15,18 0 16,-8 0-16,8 9 16,48 19-16,178-38 0</inkml:trace>
  <inkml:trace contextRef="#ctx0" brushRef="#br0" timeOffset="42080.78">15240 9431 0,'0'0'0,"9"0"0,1-10 0,-1 1 15,10 0-15,9-1 16,0 20 0,20 8-1,-1 20-15,18 9 0,1 19 47,-9-1-31,-1-8-16,-9-1 0,-9-19 15,-1 1-15,1-19 16,0-19 15,9-10-15,28-18-16,28-47 16,57-66-1,66-37 1,85-56-1</inkml:trace>
  <inkml:trace contextRef="#ctx0" brushRef="#br0" timeOffset="44188.57">15682 10275 0,'0'0'0,"0"0"0,0 0 31,0 0-31,0 0 0,0 0 16,0 0-16,0 0 16,0 0-1,0 10-15,10 8 16,-1 39 0,0 27-1,1 10-15,-1 0 63,-9-10-63,0-18 0,0-10 0,0-18 0,0-1 0,0-18 0,0 0 15,0-10 1,0-9 0,0 0-16</inkml:trace>
  <inkml:trace contextRef="#ctx0" brushRef="#br0" timeOffset="44932.88">16200 10585 0,'0'0'16,"0"0"-16,0 0 0,9-19 15,0-9 1,1 0 0,9 0-16,9 0 15,0-1-15,19 11 31,0 8-31,0 1 0,10 18 32,-10 1-32,0-1 0,-10 10 31,1 9-15,0 0-1,-10 10 1,0 8-1,0 1 1,-9 19 0,0 9-16,-19 0 15,0-19 17,-10-9-32,-8-9 15,-1-1-15,0-18 16,0 0 15,-9-10-31,-10-9 0,1 0 16,-1-18-1,0-1 1,-9-19-16,19 10 0,0-9 0,0-1 16,0-9-1,9 10-15,9-1 0,1 1 0,-1-1 16,1-9-1,0 10 1,-1-10 0,10 9-1,10-9 1,-10 29 0</inkml:trace>
  <inkml:trace contextRef="#ctx0" brushRef="#br0" timeOffset="47401.12">11543 12602 0,'0'0'0,"0"0"0,0 9 16,9 10 0,1 9-16,-1 29 15,10 8 1,0 20-1,0 9 17,-10-10-32,0-9 0,-9-75 0,10 56 31,-1-9-31,1-9 0,-10-19 0,0-1 16,0-8-16,0-10 31,0 0-31,0 0 15,9-19-15,0-37 32,20-38-32,8-19 15,10 10-15,0 0 0,-9 18 0,0 29 16,-1 9 0,1 19-1,9 19 1,9 9-16,20 28 15,27 38 1,-9 18-16,-28 0 0,-10 20 16,-18-11-16,-19-17 15,0-1 1,-10 0 0,-9-19-1,0-9-15,0-10 16,0 1-16,0-1 15,0-18 1,0 0-16,10 0 16,-1-10-16,0-9 15</inkml:trace>
  <inkml:trace contextRef="#ctx0" brushRef="#br0" timeOffset="47636.85">13227 13006 0,'0'0'0,"0"0"0,0 0 16,0 0-16,9-10 31,1-9-31,18 1 0,9 8 15,11 1 1,8-1 0,29 1-16,9 9 31,-47 0-31</inkml:trace>
  <inkml:trace contextRef="#ctx0" brushRef="#br0" timeOffset="47929.66">13415 13353 0,'0'0'0,"0"0"0,0 0 15,0 0-15,-9 9 16,-1-9-16,1 9 16,-1 1-1,1-10 1,9 9-16,9 1 0,29 8 15,28 1 1,37 0 0,29-19-16,0-9 31,18-10-31,161-38 0</inkml:trace>
  <inkml:trace contextRef="#ctx0" brushRef="#br0" timeOffset="49943.4">15118 12677 0,'0'0'0,"0"0"0,0 0 15,0 0 1,0 0-16,0 10 16,9 8-1,10 39-15,9 46 16,10 9-1,-19 1 1,-1-10-16,1-9 0,0-10 16,-10-27-1,-9-20 1,0 1-16,0-19 16,-9-10-16</inkml:trace>
  <inkml:trace contextRef="#ctx0" brushRef="#br0" timeOffset="50394.71">15616 12996 0,'0'0'0,"0"0"16,10 0-16,-1-19 16,1 1-16,18-1 15,19-9 1,9 9-16,10 10 16,9 9 30,-18 9-46,-1 0 0,-18 19 0,-1 1 0,-18 18 16,0-1-16,-19 11 31,0-10-31,-19-10 16,-9 1 0,-10-10-1,-18-9-15,9-19 0,0 0 16,19-19-16,-1 0 15,20-28 1,28-18 0,0 27-16</inkml:trace>
  <inkml:trace contextRef="#ctx0" brushRef="#br0" timeOffset="50850.39">16642 13146 0,'0'0'0,"0"0"15,0-18 1,0-1-16,9-9 15,1-1-15,-1-8 16,19-1 0,10 1-16,9 9 15,19 0 32,-10 9-47,1 9 0,-20 20 16,1-1-16,-19 10 31,-1 9-31,1 0 0,-19 10 16,0 9-16,-19-10 15,1 1 17,-11-10-32,11-9 15,-1-19-15,0 0 0,-9-19 16,9-9-16,0 9 0</inkml:trace>
  <inkml:trace contextRef="#ctx0" brushRef="#br0" timeOffset="51316.63">17799 12865 0,'0'0'0,"9"0"16,1-19-16,18-18 0,0-1 0,0 10 16,10 0-1,9 9 1,19 10-1,0 9 32,0 9-47,-10 19 0,-18 0 0,-1 0 16,-18 10-16,-10-1 0,-9 1 16,-28 9 15,-28 9-31,-38-9 0,-19-19 15,-9-18-15,18-20 0,19-18 16,10-9-16,19-1 16,18-18-1,19-1-15,19 1 16,0 19 0</inkml:trace>
  <inkml:trace contextRef="#ctx0" brushRef="#br0" timeOffset="53624.97">21976 11251 0,'0'0'0,"0"0"0,9 0 15,-9 0 1,10 9-16,-1 10 15,0 19 17,-9 37-32,-9 28 0,-19 10 15,-29-10-15,1-28 32,-1-19-32,10-18 0,-9-20 15,9-18-15,0 0 31,0-18-31,9-11 0,10-8 16,19-19 0,9-19-16,9 0 31,19-19-31,10 9 0,-10 20 16,0 18-16,10 9 15,9 10 1,9 0-16,29 18 15,18 10 1,10 10 0,0-1-1,-19 1-15,-9-1 16,-10-9 0,-18 0-16,-1 0 0,-18 0 15,-1 0 1,-18 0-1,0 0-15,0 0 16,-10 0-16</inkml:trace>
  <inkml:trace contextRef="#ctx0" brushRef="#br0" timeOffset="53877.22">23490 11354 0,'0'0'0,"0"0"16,10 0 0,-1-9-16,1-1 15,18 1-15,9-10 16,10 10-1,10 0-15,37 18 16,-38 0 0</inkml:trace>
  <inkml:trace contextRef="#ctx0" brushRef="#br0" timeOffset="54093.26">23406 11748 0,'0'0'0,"0"0"16,9 0 0,47 0-16,104 0 15,113 38-15,122 27 16</inkml:trace>
  <inkml:trace contextRef="#ctx0" brushRef="#br0" timeOffset="55195.32">18777 10003 0,'10'0'0,"37"0"16,66-9-16,18 18 15,1 1 17,-29-1-32,-18 10 0,-28-1 15,-20 1 1,-9 0-16,-9 9 0,0 0 16,-19 19-1,-19 9 1,-9 29-16,-10 28 0,1 18 15,8 19 1,1 19 0,28 9-16,19 10 15,19 9 1,9 19-16,9-1 16,1 11-16,-20-11 15,-27-18 1,-20-9-1,-18-10-15,-19-18 0,-9-29 16,-20 1 0,-18-29-1,-9-19-15,-20-28 0,-36-18 32,-11-29-32,-140-18 0</inkml:trace>
  <inkml:trace contextRef="#ctx0" brushRef="#br0" timeOffset="56570.78">26360 10763 0,'0'0'0,"0"0"16,0 0-16,0 0 0,0 0 15,0 0 1,0 0-16,0 0 15,0 0-15,0 0 16,0 0 0,0 0-1,0 0-15,0 0 16,0 0 0,0 0-16,0 0 15,0 0-15,0 0 31,-19 10-31,0-1 0,0 0 16,0 1-16,0-1 16,10 0-1,0-9-15,-1 0 16,1 0 0,9 0-16,0 0 15,0 10-15,-10-10 16</inkml:trace>
  <inkml:trace contextRef="#ctx0" brushRef="#br0" timeOffset="57977.8">2775 11185 0,'0'0'0,"0"0"15,0 0-15,0 10 0,-19-1 16,1-957 0,8 1962-1,1-967-15,18 0 0,10 0 16,37 9 0,29 0 15,28 0-31,-10 1 0,-18-1 15,-10 0-15,-28 1 16,-18-11-16,-11 1 16,-18 0-1,-28 0-15,-28 0 16,-38 0-16,-29-9 31,-18-20-31,-19-8 0,0-10 16,19 0-1,28 0 1,38-10-16,38 1 0</inkml:trace>
  <inkml:trace contextRef="#ctx0" brushRef="#br0" timeOffset="58393.54">3678 11364 0,'0'0'0,"0"0"0,0 9 16,-9 10-16,-10 46 16,0 48-1,10 28 1,18-10-16,10-9 16,19-19-1,9-18-15,9-29 0,1-18 16,-10-20-1,9-8 1,-9-10-16,0-19 16,0-28-16,-28 9 31</inkml:trace>
  <inkml:trace contextRef="#ctx0" brushRef="#br0" timeOffset="58610.74">3462 11364 0,'0'0'0,"9"0"0,10-10 0,19-9 0,28 1 15,18-1 1,1 10-1,0 9-15,-48 0 0</inkml:trace>
  <inkml:trace contextRef="#ctx0" brushRef="#br0" timeOffset="58781.21">3321 11814 0,'0'0'0,"0"0"0,0 0 16,0 0 0,19 0-16,37-9 15,113-20-15,179-17 32</inkml:trace>
  <inkml:trace contextRef="#ctx0" brushRef="#br0" timeOffset="58979.19">4948 11617 0,'0'0'0,"0"0"0,0 0 16,0 0-16,10 0 31,-1 0-31,19 9 0,-9-9 31</inkml:trace>
  <inkml:trace contextRef="#ctx0" brushRef="#br0" timeOffset="59194">4591 12067 0,'0'0'0,"0"0"0,0 0 0,9 0 16,10 10-1,47-1-15,47-9 0,37-9 16,10-19 0,-85 9-1</inkml:trace>
  <inkml:trace contextRef="#ctx0" brushRef="#br0" timeOffset="59728.3">6905 11213 0,'0'0'16,"0"0"-16,0 10 0,0 9 16,-19 18-16,-9 19 31,-19 10-31,-28 0 0,9-1 15,0-27 1,19-19 0,0 0-16,0-19 15,19 0-15,-1-19 16,1-9-16,9-19 16,10-10-1,18 11 1,1-1-16,27 9 15,39 1-15,74-1 32,57 10-32,28 9 0,-9 10 15,-28 9-15,-29 0 32,-37-10-32,-38 1 0,-38 9 15,-18 0 1,-19 0-1,-19 9-15,0-9 16</inkml:trace>
  <inkml:trace contextRef="#ctx0" brushRef="#br0" timeOffset="60012.98">6068 12161 0,'0'0'0,"0"0"0,19 0 15,37 0-15,85-19 16,85-18 0,56-1-16,-9 10 15,-19 0 16,-56 0-31,-48 18 0,-56 10 0,-47-9 16,-19 9 0,-18 0-1,-10 0-15</inkml:trace>
  <inkml:trace contextRef="#ctx0" brushRef="#br0" timeOffset="60451.14">6190 12696 0,'0'0'0,"0"9"0,-9 1 16,-10 27-1,9 20 1,10 36-16,19 29 31,28 0-31,29 0 0,27-9 16,1-29-16,-10-27 15,-19-20 1,-9-28-16,-19-9 16,-10-18-16,10-20 31,10-46-31,-10-48 0,-9-27 16,-1 37-1,-9 19-15,1 18 16,-1 20-16,19 8 31,9 10-31,29 0 16,37 10-16,19 9 31,-9 18-31,-28 1 16,-39 9-16,-8 19 0,-38-10 15</inkml:trace>
  <inkml:trace contextRef="#ctx0" brushRef="#br0" timeOffset="60948.62">7526 13325 0,'0'0'0,"0"0"16,0 9 0,0 19-16,9 19 15,1 9-15,-1 10 16,10 0 0,0-10-1,-10-19-15,1-8 16,-1-11-16,0-18 15,1-9-15,18-29 32,0-37-32,10-9 0,-19 9 15,0 19 1,9 9-16,0 19 16,0-1-16,0 20 31,19 9-31,19 19 0,-9 18 15,-1 20 1,-18 27 0,-19 10-16,-19 0 15,-19 9-15,-9-19 16,-1-18 0,1-10-16,9-28 15</inkml:trace>
  <inkml:trace contextRef="#ctx0" brushRef="#br0" timeOffset="64263.78">2662 10857 0,'10'-9'0,"37"-29"0,47-56 15,75-28-15,48-9 16,37 18 0,47 19-16,37 19 15,39 29-15,8 27 16,10 19-1,0 19 1,-18 27-16,8 11 16,-8 18-16,-20 19 31,-18 37-31,-47 19 0,-38 19 16,-19 37-1,-38 20-15,-18 27 16,-28-9-16,-57-10 15,-29-18 1,-27 9 0,-47 10-16,-29-10 15,-47-9-15,-46 9 16,-29-9-16,-57-10 16,-74-9-1,-76-37-15,-47-57 16,-56-56-1,-29-38 1,29-56-16,18-18 16,48-10-16,46-19 31,38-19-31,29-27 0,37-39 16,28-27-1,28-38 1,10-47-16,9-56 15,48 9-15,65 104 16,66 83 0,66 29-16,-19 66 15</inkml:trace>
  <inkml:trace contextRef="#ctx0" brushRef="#br0" timeOffset="65781.5">21091 10904 0,'10'0'0,"-1"-19"0,29-18 0,18-20 16,20-8-16,18-10 15,19-1 16,28 11-31,47-1 0,38 19 16,18 19-16,29 19 16,-28 18-1,-20 0-15,-8 20 16,-39-1 0,-8 19-16,-29 0 15,-9 9-15,9 19 16,-10 9-1,-8 10-15,-10 9 16,-19 19 0,-19 10-1,-19 8-15,-27 20 16,-20-1 0,-37-8-16,-19-20 15,-38 10-15,-47-10 16,-28-9-16,-37-28 15,-19-28 1,-1-10-16,10 0 16,19-18-1,-10-20-15,-8 1 16,-1-28-16,-19-29 31,-9-27-15,28-20-16,9-18 0,19-10 15,38-9 1,47 19-16,28 0 16,19-10-16,19 1 15,19-20 1,18 1-16,10 0 16,9 9-16,0 0 31,19 19-31,0 18 0,0 19 15,-9 20 1,0 17 0,-1 1-16,1 9 15,-10 10-15,0 18 16,-18-9 0</inkml:trace>
  <inkml:trace contextRef="#ctx0" brushRef="#br0" timeOffset="66334.75">23170 12865 0,'0'0'0,"0"0"0,0 0 16,0 0 0,0 0-1,0 0-15,0 0 0,0 9 16,10 38 0,-1 66-1,10 37 1,-10 19-16,1-10 0,-10-9 15,0-9 1,0-19-16,-10-19 16,1-9-1,9-28-15,0-10 16,0-18 0,0-20-16,0 1 15,9-10-15,1-9 16,-1 0-1</inkml:trace>
  <inkml:trace contextRef="#ctx0" brushRef="#br0" timeOffset="66652.85">23490 13146 0,'0'0'0,"0"0"16,0 0-16,0 0 16,0 10-16,-19 8 15,-9 29 1,-38 57 0,-9 18-16,-10 9 15,10-19-15,0-8 16,9-11-1,19-17-15,0-20 16,19-19 0,0-18-16,18 0 15,1-19-15,9 0 16</inkml:trace>
  <inkml:trace contextRef="#ctx0" brushRef="#br0" timeOffset="66851.28">23340 13203 0,'0'0'0,"0"0"16,9 9-16,1 0 16,18 29-1,9 28-15,20 37 16,37 37-1,38 67-15,93 103 16</inkml:trace>
  <inkml:trace contextRef="#ctx0" brushRef="#br0" timeOffset="69522.67">23142 13371 0,'0'0'0,"10"-9"15,-1-10 1,0-9-16,20-9 15,-11 8 1,1 1-16,0 19 16,-9 0-16,-10-1 15,9 10 1,0 10-16,1 8 31,9 20-31,9 46 0,-9 57 16,-10 19 15,-9 27-31,-19 10 0,-9 0 0,9 0 16,10-9-1,-1-10-15,10 0 16,-9-18-16,9-19 16,0-19-1,0-19-15,-9-19 16,9-27-1,0-10 1,0-19-16,0-10 16,0-18-16,0 0 15,0 0 1,0 0-16,9-9 16,0-10-1,1-28-15,-1-37 16,10-10-1,0-9-15,0-10 16,-1-9-16,1-9 16,0 0-1,0-1-15,0-18 16,-1 9 0,-8 10-16,-1 0 15,1-1 1,-1 1-16,1 9 15,-1 19-15,0 9 16,-9 19 0,0 9-1,0 19-15,0 10 0,0 9 16,0 18 0,0 1-1,0 9-15,0 0 16,-18 9-1,-30 38-15,-36 38 16,-10 37 0,9 0-16,0 18 15,10-8-15,9-29 16,0-9-16,19-29 16,19-27-1,0-19-15,19-1 16,-1-18-16,10 0 31,0 0-31,0-18 0,10-29 16,8-38-1,29-27 1,10-1-16,9-9 16,0 10-1,-10-1-15,0 29 16,1 9-16,-19 18 15,-1 10-15,-18 19 16,0 9 0,0 10-1,-10 0-15,10-1 16,9 20 0,10 8-16,37 39 15,10 18 1,9 28-16,0-9 15,-10 9-15,10 0 16,-9-9-16,-10-10 16,-18-8-1,-1-20-15,-18-19 32,-10 1-32,-9-19 0,0-1 15,-10-8 1,-9-10-16,0 0 15,0 0 1,0 0-16,0-10 16,0-8-16,-9-20 31,-10-9-31,0-9 0,-18 0 16,-1-19-1,-9-1-15,-10 1 16,1-9-16,0 0 31,8 8-31,1 20 0,19 9 16,0 19-1,-10 0-15,1 0 16,-1 9 0,-9 10-16,-9 9 15,-20 18 1,-8 20-16,-10 18 15,-10 19-15,1 10 16,18-10 0,0 9-16,1-9 15,18-9 1,19-19-16,9-10 16,10-8-1,19-11 1,-1-8-16,1-10 0,9 0 15,0 0 1,9-10-16,10-37 16,37-28-1,10-18 1,19-20-16,-10 10 16,-9 28-16,-10 28 31,-9 0-31,-9 19 0,0 0 15,9 18-15,0 1 16,37 28 0,29 46-16,47 48 15,75 93 1,67 76-16</inkml:trace>
  <inkml:trace contextRef="#ctx0" brushRef="#br1" timeOffset="84288.65">8711 12940 0,'0'0'0,"0"0"16,0 0-16,0 0 16,0 0-1,0 0-15,0 0 16,0 0 0,0 0-16,0 9 15,0 1 1,0 18-1,0 19-15,0 9 0,0 10 16,0 9 0,0 9-1,0 1-15,0 18 16,0-9-16,10-1 16,-1 1-1,-9 0-15,0 0 16,0 0-16,0-19 31,0 0-31,0 0 16,0 0-16,0-19 15,0 1 1,0-20-16,0 1 16,0-10-16,0-9 15,0-1-15,0-8 16,0-1-1,0-9-15,0 0 16,0 0 0,0 0-1,0 0-15,0 0 16,0-9-16</inkml:trace>
  <inkml:trace contextRef="#ctx0" brushRef="#br1" timeOffset="84848.3">8401 12921 0,'0'0'0,"0"0"15,0 0-15,0 0 16,0 0-16,0 9 16,0 10-1,-10 9-15,-8 10 16,-1 9-1,0 0 1,0 9-16,10 0 0,-1-9 31,1-9-31,0-1 16,-1-18-16,1 0 16,9 0-1,0-10 1,0-9-16,0 0 0,0 0 31</inkml:trace>
  <inkml:trace contextRef="#ctx0" brushRef="#br1" timeOffset="85337.71">8420 12790 0,'0'0'0,"0"0"0,0 0 0,0 0 16,0 0 0,0 0-16,9 9 0,10 10 15,9 18 1,19 20-16,19 8 16,0 1 15,9 9-31,-18-19 0,-1-9 15,-9-9 1,-9-1-16,-1-8 0,-9-11 16,-9 1-1,0 0 1,0 0-16,0-10 16,-10 0-16,1 1 15,-10-10 1,0 0-16,0 0 15</inkml:trace>
  <inkml:trace contextRef="#ctx0" brushRef="#br1" timeOffset="86337.62">1693 10763 0,'0'0'0,"0"0"0,0 0 16,0 0-1,0 10-15,0-1 16,0 28 0,-18 20-1,18 18-15,18 19 0,-8 18 16,-1 1 0,1 9-1,8 9-15,1 10 16,0-10-1,-10 10-15,1 0 16,-1-10-16,1 0 16,-1-18-1,-9 0 1,0-1-16,9-9 0,-9-9 31,0 0-31,0-10 0,0-18 16,0-19-1,0-9 1,0-10-16,0-10 16,0 1-16,0-19 15,0 0 1,0 0-16,0 0 16,0 0-1,0 0-15,0 0 16,0 0-16</inkml:trace>
  <inkml:trace contextRef="#ctx0" brushRef="#br1" timeOffset="86901.46">1082 12527 0,'0'0'0,"0"0"16,0 0-16,0 0 15,0 0 1,0 0-16,9 0 15,1 0 1,-1 0-16,10 9 16,9 1-1,10 9-15,-10 9 16,10 19-16,-1 0 31,20 18-15,-20 10-16,10 10 0,0-1 15,0 10-15,-18-19 16,8 0 0,-9-19-16,1 1 15,-10-20 1,9 1 0,-19-19-16,-9-1 15,0-18-15,0 0 16,10 0-16,-1 0 15,0-18 1,20-29-16,36-38 16,39-65-16,122-66 15,94-46 1</inkml:trace>
  <inkml:trace contextRef="#ctx0" brushRef="#br2" timeOffset="93118.64">2135 1381 0,'0'0'0,"0"0"0,0 0 16,0 0-1,0 0-15,0 0 16,0 0-1,0 0-15,0 19 16,0 18-16,0 29 31,0 18-31,0 19 16,0-9 0,0-9-16,0-20 0,-9-8 15,9-20 1,-9 1-16,-1-1 15,1-27 17</inkml:trace>
  <inkml:trace contextRef="#ctx0" brushRef="#br2" timeOffset="93641.35">2625 1747 0,'0'0'0,"0"0"16,0 0-16,9-10 16,0 1-16,1 0 15,-1-1 1,1 10 0,-1 10-16,19-1 15,10 19 1,0 0-16,-10 10 15,-9 9-15,-10 0 32,-9 9-32,-19-9 15,-18 0-15,-10 0 0,-10-10 32,1-18-32,9 0 0,0-19 31,9 0-31,0-19 15,1-19-15,8 1 0,11-1 16,-1-9 15,9 0-31,20 19 0,-10 10 16</inkml:trace>
  <inkml:trace contextRef="#ctx0" brushRef="#br2" timeOffset="94213.72">3274 1925 0,'0'0'0,"0"0"0,0-19 16,0 0 0,9 1-16,1-11 15,-1 1-15,0 0 16,10 19-1,9-1-15,1 1 16,8 0 0,10 9-16,-9 9 15,0 0 1,-1 20 0,-18-1-16,0 0 0,0 9 15,-19 1 1,-10 9-16,-18 0 15,-19 18 1,-9-8 0,-1-10-16,-9-19 0,19-9 15,0-19 1,10-10 0,-1-9-16,10-18 15,-1-10 1,11 9-16</inkml:trace>
  <inkml:trace contextRef="#ctx0" brushRef="#br2" timeOffset="94700.97">4073 1962 0,'0'0'0,"0"0"0,0 0 15,10-18 1,-1-10 0,10-1-16,0 1 15,9 0-15,0 9 16,19 1-16,0 8 15,-9 1 1,0 18 15,-1 1-31,1-1 0,0 10 0,-10 9 16,-9 0 0,-1 0-1,1 10-15,-19 9 0,0 0 16,-19-1-1,-9 1 1,-9-9-16,-11-10 16,1-9-16,-9-19 31,9 0-31,0-10 0,0-8 16,9-20-1,1-18-15,8 0 16,20 18-16</inkml:trace>
  <inkml:trace contextRef="#ctx0" brushRef="#br2" timeOffset="95360.77">1439 574 0,'0'0'0,"0"0"16,0 0-16,0 0 0,0 0 15,0 0 1,0 0-1,0 0-15,10 9 16,-1 29-16,1 18 16,8 10-1,-8 18-15,-1-9 16,10 0 0,-10-9-16,1-10 15,-10-9 1,0-9-16,0-1 15,0 1-15,0-29 32</inkml:trace>
  <inkml:trace contextRef="#ctx0" brushRef="#br2" timeOffset="95917.73">2004 930 0,'0'0'0,"0"0"15,0 0-15,0 0 16,9 0 15,10-9-31,-10-10 0,20 10 16,18-1-16,19 1 31,-1 0-31,11 18 0,-1 0 16,-19 20-16,1-1 15,-20 0 1,-8 0-1,-11 10-15,-18-10 16,0 0 0,-18 0-16,-11 10 15,-8-1-15,-10-18 16,9 0 0,10-19-16,0 0 15,-10-19-15,0-9 16,1-10 15,-1-9-31,19 0 0,1 19 16,8 9-16,20 10 31,-10 0-31</inkml:trace>
  <inkml:trace contextRef="#ctx0" brushRef="#br2" timeOffset="96422.06">3010 1052 0,'0'0'0,"0"0"0,10-18 15,-1-20-15,1 1 16,8-10 0,11 9-16,-1 10 15,9-10 1,11 10-16,17 0 16,1 19-1,0 9-15,-9 9 16,-1 1-1,-9 8-15,-9 10 16,-10 1-16,-9-1 16,-19 9-1,-10 10 1,-9 0-16,-18 0 16,-20 9-1,-8-18 1,-1-10-16,0-9 0,9-19 15,1 0 1,-1-19-16,10 0 16,0-18-16,19-1 31,9 10-31,19-10 0,0 20 16</inkml:trace>
  <inkml:trace contextRef="#ctx0" brushRef="#br2" timeOffset="96934.35">4196 1071 0,'0'0'0,"0"0"16,0-9-16,0-10 0,9 0 15,1-18-15,-1 9 32,10-1-32,9-8 0,10-1 15,18 1 1,10 9 15,0 9-31,-10 10 0,-9 18 0,-9 0 16,-1 1-1,-18 18 1,0 0-16,-19 19 0,-9 0 16,-10 9-1,-19-9-15,-18-9 16,-10-10-1,10-10 1,8-18-16,11 0 16,9-18-16,-1-10 31,11-10-31,8 0 16,20-8-16,27-1 0,-18 28 31</inkml:trace>
  <inkml:trace contextRef="#ctx0" brushRef="#br2" timeOffset="97754.5">5155 855 0,'0'0'0,"0"0"0,10 0 16,-1-9 0,0-10-16,20 0 15,-1 10-15,0 0 16,19 18-1,0 10 1,10 9-16,-1 9 16,-18 1-16,-19 0 15,-10-10-15,-18 9 16,-38 1 0,-10-1-1,-18-18-15,9 0 16,19-19-16,9 0 31,10-19-31,0 0 0,0-18 31,18 9-31,1 9 0</inkml:trace>
  <inkml:trace contextRef="#ctx0" brushRef="#br2" timeOffset="122604.05">8307 13634 0,'0'0'0,"0"0"15,9 0 1,1-9-16,-1-10 31,19 0-31,-9 0 0,0-9 16,0 0-1,-1 0-15,1 0 16,-9 9-16,-1-9 31,0 0-31,-9 0 16,10 9-16,-1 0 15,1 0 1,-1-9 0,1 9-16,-10 10 0,0 0 31,9-10-31,0 0 0,1 0 16,-1 1-1,1-10 1,-1-1-16,0 11 15,-9 8-15,0 1 32,0-1-32,0 10 0,0 0 15,10 10-15,-1-1 16,1 19-16,-1 29 31,0 18-31,1 19 16,-10 28-1,0 9 1,0-19-16,0 10 31,0 0-15,0-28-16,0-9 16,-10-1-1,1 10-15,0-19 16,-1 0-16,1 0 0,-1-9 15,1-10 1,9-18-16,0-1 16,0-9-1,0-9 1,0-10 0,0 1-16,0-10 0,0 0 0,0 0 0,0 0 15,0 0 1,0 0-16,0 0 15,0 0-15,0 0 16,0 0 0,0-19-1,0-28-15,-9-19 16,-1-27-16,1-1 16,-1 9-1,1 10-15,0 0 16,9-9 15,-10 9-31,10 0 16,0-10-16,-9-9 0,9 1 0,0 8 15,0 1 1,-10 9 0,10 9-1,-9 0 16,9 10-15,0 9-16,0 0 0,0 0 31,0 0-31,0 10 16,0-1 0,0 10-1,-10 0 1,10 9-16,-9 10 0,9-1 0,0 10 15,0 0-15,-19 0 0,0 10 0,1-1 32,-20 19-17,0 19-15,1 10 16,9-1-16,-1 10 16,1-10-16,9 0 0,0 0 0,10-18 15,0-19 16,9 0-15,0-19-16,0 0 16,0 0-1,9-19-15,0-28 16,1-19-16,9-18 16,-1 9-16,1 9 15,0 0 1,0 19-16,-10 0 15,10 10 1,-9 9-16,-1 0 31,0 9-15,1 10-16,9-1 31,9 1-31,9 18 16,20 19-1,28 19-15,27 19 0,-17 9 32,-1-9-17,-19-1-15,0 1 32,-9 0-32,-10-10 15,1-19-15,-20 1 16,1-19-16,-28-10 0</inkml:trace>
  <inkml:trace contextRef="#ctx0" brushRef="#br2" timeOffset="123537.68">1552 10979 0,'0'0'0,"0"0"0,0 0 16,0-9-16,0 9 31,0-10-31,0 10 0,0 0 16,0 10-1,19 36 1,9 76-16,10 57 78,0 27-78,-1-9 0,1-9 16,-1 18-16,1-28 0,0 1 0,-20-20 0,-8-18 0,9-10 0,-10-9 31,-9-37-31,0-10 16,0-19-16,0-18 0,0-1 15,0-9 1,0-9-16,0-10 31,0-9-31,0 0 16,0 0-16,0 0 0,0 0 15</inkml:trace>
  <inkml:trace contextRef="#ctx0" brushRef="#br2" timeOffset="124004.53">1072 12959 0,'0'0'0,"0"0"0,0 0 16,0 0 0,10 9-16,18 0 15,10 20-15,37 17 32,-19 20-32,20 0 140,-10-10-140,9 0 0,-19-18 0,1-10 0,-1-9 16,-9-19-16,0 0 15,0-28-15,28-19 0,-9-28 16,28-38-16,-9-56 0,94-140 0</inkml:trace>
  <inkml:trace contextRef="#ctx0" brushRef="#br2" timeOffset="125048.97">8448 12846 0,'0'0'0,"0"0"0,0 0 0,0-19 15,0 1 1,-10 8 0,10-9-16,-9 10 15,9 0-15,0-1 16,0 10 0,0 0-1,0 0-15,0 0 0,-9 10 16,-10-1-1,0 0 1,0 20-16,0-1 0,1 0 16,-1 19-1,-9 9 1,9-9-16,9-10 16,1-8-16,-1-11 15,1 1 1,9-19-16,0 0 15,0 0 1,0-9 0,9-29-16,1-18 15,18-19 1,-9 9-16,0 19 0,9 10 31,-9-1-15,0 10-16,-1 9 0,11 10 15,8 9 1,39 28 0,18 38-1,18 37-15,-8 0 0,-10-9 16,-19 0-16,1-19 16,-20-9 15,-9-20-31,-9-8 31,-10-19-15,-9 0-16,0-10 0,9-9 15,-19-9-15</inkml:trace>
  <inkml:trace contextRef="#ctx0" brushRef="#br2" timeOffset="125447.5">8674 12846 0,'0'0'0,"0"0"16,0 0-16,0 0 31,0 9-31,0 20 0,-10 46 15,1 65-15,18 39 32,1-1-17,18 10-15,0-10 16,-9-9 0,0 0-16,0-29 0,-19-36 31,0-20-16,-10-37-15,10-10 47,0-18-31,0-19-16,0 0 0,0-9 16,0-1-16</inkml:trace>
  <inkml:trace contextRef="#ctx0" brushRef="#br2" timeOffset="125723.68">8504 12837 0,'0'0'0,"0"0"0,0 0 15,-19 9 1,-18 0-16,-1 29 16,-9 28-1,0-1-15,10 1 63,-1 0-63,10-10 0,-1-19 0,20-18 0,0-19 15</inkml:trace>
  <inkml:trace contextRef="#ctx0" brushRef="#br2" timeOffset="125970.09">8551 12752 0,'0'0'0,"0"0"0,10 10 0,18 8 0,28 48 16,29 37-1,9 10 1,-19-10-16,1 0 16,-10-18-16,-1-20 15,-46-36-15</inkml:trace>
  <inkml:trace contextRef="#ctx0" brushRef="#br2" timeOffset="126489.78">8485 13081 0,'0'0'0,"0"18"0,10 29 0,9 66 15,0 28 110,9 18-125,-9 19 0,-1 10 0,-8 9 16,9-19-16,-1 1 0,1-29 0,-9-47 31,-1-28-31,-9-38 0,0-18 0,0-9 16,0-10-16,0-19 0,-19-56 0,10 28 0</inkml:trace>
  <inkml:trace contextRef="#ctx0" brushRef="#br2" timeOffset="126831.9">8269 12780 0,'0'0'0,"0"0"0,0 10 0,-9-1 16,-10 29 0,0 27-1,10 1-15,-10-10 16,0 1-16,0-10 62,10-29-62</inkml:trace>
  <inkml:trace contextRef="#ctx0" brushRef="#br2" timeOffset="127070.68">8344 12687 0,'0'0'0,"10"9"16,-1 0-1,29 29-15,18 28 32,20 27-32,8 1 78,10 28-78,-9-19 0,-57-56 15</inkml:trace>
  <inkml:trace contextRef="#ctx0" brushRef="#br2" timeOffset="127405.64">8476 12996 0,'0'0'0,"0"0"0,9 10 16,1 27 15,18 29-31,0 56 0,10 18 32,-10 20-32,10 18 0,-10 10 0,10 0 31,-10-29-16,-9-37 1,-19-28 0,0-57-1</inkml:trace>
  <inkml:trace contextRef="#ctx0" brushRef="#br2" timeOffset="127694.64">8326 12912 0,'0'0'0,"0"0"0,0 9 0,-19 29 16,-9 18 15,-1 47-31,20 28 63,18 1-63,-9-76 0,0-56 0</inkml:trace>
  <inkml:trace contextRef="#ctx0" brushRef="#br2" timeOffset="129113.57">2305 11101 0,'0'0'0,"9"-9"15,1-20-15,18-8 32,9-10-32,11-9 0,17-1 15,-8 10 16,9 10-15,18 9-16,10 0 0,10 9 16,9 9-16,0 10 15,-10 10 1,-9-1 0,0 1-16,0 18 15,-9 0-15,19 19 16,-10 0-1,0 9 1,-10 10 0,-8 18-1,-1 1-15,-9 8 16,-10 11-16,-18-11 31,-1 11-31,-8-11 16,-11 1-16,1 0 31,-19 9-31,0 1 0,-9-1 16,-10-9-16,0-1 0,-9 1 15,-10-9-15,1-10 16,-20 0-16,-18 0 16,-10 0-1,-9-19-15,0 0 16,10-18-16,-11 0 31,1-20-31,0 1 16,10-19-16,-10-19 0,0-9 15,-19-19 17,0-18-32,0-20 15,9 1-15,20-1 0,-1 20 16,19-1-1,19 19 1,10-9-16,8-1 16,1 1 15,19-19-15,-20-19-1,1 0-15,19-9 0,-1 19 16,1 18-1,9 0 1,9 1-16,1 8 0,9-8 16,9-1-1,0-9 1,10 9-16,9 1 16,0-1-16,9 19 0,-9 0 15,-9 0-15,9 10 16,0-1-16,0 10 15,19-10 1,28 1-16,-47 18 16</inkml:trace>
  <inkml:trace contextRef="#ctx0" brushRef="#br2" timeOffset="131098.88">2088 8052 0,'0'0'16,"10"0"-16,-1 0 0,29-19 0,28-9 15,47-10 1,65-9 31,39 10-47,27-1 0,29 10 31,38 9-31,46 1 0,57 8 16,47 1-16,28-10 15,29 10 17,18 9-32,9-10 15,20 10-15,18 10 16,-18 8-16,8 1 16,29-9-1,-9 8 16,-10 1-31,10 0 0,-28 0 16,-29-19-16,9 9 16,-8 10-16,-1-10 15,-19 10-15,-9-19 0,-28 9 16,-19 10 0,28 9-1,-9-9-15,-29 9 0,-8 0 16,-20 19-1,10 0-15,-10 9 16,-37-18 0,-29-1-1,-9-18-15,-18 0 16,-11-10-16,-18 10 0,-18 0 0,-11 0 31,-8 9-15,-10 0-1,-19-9-15,-28 9 16,-9-9 0,-29-1-1,-9-18-15,-28 0 0,-20 0 0,-17 0 32,-1 0-17,-10-9-15,-8 0 0,-11-10 16,-8 0-16,-1 0 15,-18 1-15,0-11 32,9-18-32,0-18 0,0-20 15,0-8-15,0-29 16,-10-19 0,1-28-1,-29 0-15,-18-19 16,-10 10-16,-18 19 0,-1-1 15,-9 10 17,0 9-32,19 38 15,-10 37 1,10 10 15,-10 9-31,-9 10 0,-28 9 16,-66-1-1,-57 1 1,-56 9-16,-28 1 16,-57-20-16,-56-9 15,-9 10 17,-20-1-32,-18-9 0,-38 10 0,-9 18 0,0-9 15,-28 0-15,-29 9 0,-18-9 16,-10 0-16,-10-10 15,1 10 1,-10 0 0,-9 0-1,0 0-15,-37 9 16,37-9-16,-1 18 31,-17-18-31,-30 0 16,30 0-16,27 0 15,-9 18 1,19 1 15,46-10-15,20 19-16,9 10 0,28-1 0,38 10 16,19-19-16,18 9 15,38-18-15,29-1 16,27-8-1,48 8 1,65 1 0,10-1-16,28 10 15,28 0 1,29 0-16,18 0 16,1 0-16,8 10 15,1-1 1,0 1-1,-19-1-15,-10 19 16,-9 19-16,10 0 0,18-10 31,10 10-31,0-9 16,-1-1-16,11 1 0,8-1 16,10 1-16,0-10 31,9 19-31,-9 19 15,19 28 1,0 37-16,9 85 0,10 56 16,9 19-1,56 65 1,170 151-16,9-113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5:27.7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2418 1418 0,'0'0'0,"0"19"16,0 19-16,0 18 15,0 28 1,-10 10-16,1 9 31,-1-9-15,1-19-16,0 0 0,9-18 15,-19-11 1,9-8-16,1 0 0,9-10 16,0-10 15,0-8-31,0-1 0</inkml:trace>
  <inkml:trace contextRef="#ctx0" brushRef="#br0" timeOffset="468.33">2747 1287 0,'0'0'0,"0"0"0,0 0 16,9 9-16,1 29 16,18 46-1,19 38-15,0 28 16,0 19-1,-19 0-15,-9-9 16,-28-1 0,-29-18-16,-37 0 0,-38 9 15,-66 0 17,-47-9-32,-112 46 0</inkml:trace>
  <inkml:trace contextRef="#ctx0" brushRef="#br0" timeOffset="1808.37">4610 1794 0,'0'0'0,"0"0"0,0 9 0,9 10 0,0 18 16,1 29-1,9 18 1,-1 10-16,-18 0 31,0 0-31,0-19 0,-9-9 16,9-29-16,-9 1 16,9-20-16,0 1 15,0-9 1,0-10-1,0 0-15,0 0 16,0-10-16,0-27 16,0-29-1,9-9-15,0-19 16,20 0 0,-1 10-16,10-10 15,-1 0-15,1 28 16,-10 10-1,10 0-15,-10 18 16,-9 10 0,0 9-1,9 1-15,-9 8 16,-1 1 0,1 18-16,9 1 0,1 18 31,-1 19-31,9 28 0,1 0 15,0 0 1,-19 0-16,-1 0 16,-8 0-1,-1 10 1,-9-10 0,0-10-16,0-8 0,-9-1 15,-1 0-15,10-9 31,0-9-31,0-1 0,0 1 16,0-20 0,0-8-1</inkml:trace>
  <inkml:trace contextRef="#ctx0" brushRef="#br0" timeOffset="2616.27">5814 1747 0,'0'0'0,"0"0"0,0 0 0,0 0 0,9 0 16,10 9 0,28 10-16,28 9 15,29 19-15,9 9 16,0-18-1,-1 9 1,-17-10-16,-20-18 16,-19 0-16,-9-1 15,-9-8 1,-10-1-16,-9 1 16,0-1-16,-10 0 15,1 1 1,-10-10-16,0 0 31,0 9-31,-29 19 0,-46 29 16,-57 18-1,-18 0-15,-10 0 16,9-19-16,1 10 16,28-19-1,28-10-15,28-9 31,28-9-31,10 0 0,9-10 32,10 1-32,-1-10 0,10 0 15,0 0 1,0 0 0,0 0-16,0 0 0,0 0 15</inkml:trace>
  <inkml:trace contextRef="#ctx0" brushRef="#br0" timeOffset="3489.18">7103 1916 0,'0'0'0,"0"0"16,0-10-16,9-9 0,0 1 15,20-1 1,8 0-16,20-9 16,27 0-1,-8 9 1,-1 10-16,-19 9 15,-9 0-15,-9 9 16,0 10 0,-20 0-1,1 9-15,-19 0 0,0 9 16,-19 10 0,-18 19-16,-20 0 31,-8-10-31,17 0 0,1-18 15,10-1 1,9-9-16,18-9 16,1-9-16,-1-1 15,1-9 1,9 0 0,0 0-16,9 0 15,10 0-15,19-19 31,9 10-31,9-1 0,1 1 16,-1 18 0,1 1-1,-1 18-15,-9 0 0,-9 10 16,-1-1 0,-18 10-16,-9 0 15,-10 0 1,-29 9-16,-36 19 15,-30-18-15,-27-1 16,-28-9 0,9-19-1,18-19 1,20 1-16,18-10 0,19-10 16,19 1-1,28 0 1</inkml:trace>
  <inkml:trace contextRef="#ctx0" brushRef="#br0" timeOffset="4085.4">8410 1934 0,'0'0'0,"0"0"0,0 0 0,0 0 15,0 0-15,0 10 16,0 8 0,-9 20-16,-1 28 15,1 18 1,0 19-16,18-18 16,0-29-16,1 0 31,-1-9-31,10 0 0,0-19 15,9-9 1,0 0-16,1 0 16,18-19-16,0-10 15,18-18 1,1-19 0,-9-19-16,-10-9 15,-19-9-15,-19-19 31,-18 0-31,-19 9 0,-19 9 32,-19 10-32,-19 10 0,-56 18 15,-47 37 1,-47 57-16,-113 85 16</inkml:trace>
  <inkml:trace contextRef="#ctx0" brushRef="#br0" timeOffset="101513.78">1891 4955 0,'0'0'0,"0"0"0,0 0 16,9 0 0,1 0-16,-1 0 15,10 0 1,0 10-16,0-1 16,-1 1-16,1-1 15,9 10 1,-28 0-16,10 9 15,-10 0 1,0 9-16,-10 10 16,-18 0-1,9 0-15,-9-9 16,0-1 0,0 1-16,9-10 15,0-9-15,10-1 31,-10 1-31,9-10 0,1-9 16,9 0 0,0 0-16,9 0 15,20 10 1,-1-1-16,28 1 16,29-1-16,-19 0 15,9 1 1,0-10-1,-9 0-15,0 0 16,-9 0-16,-1 0 16,-18 0-1,-1 0-15,-18 0 16,0 0 0,-19 0-1,0 0-15,0 0 0,0 0 16</inkml:trace>
  <inkml:trace contextRef="#ctx0" brushRef="#br0" timeOffset="102026.65">2540 4571 0,'0'0'0,"0"0"0,9 9 0,20 1 16,-1 18-1,19 19-15,19 18 16,0 10 0,-1 29-16,-8-1 15,-19 19-15,-29 9 16,-37 38-1,-85 37 1,-122 95-16</inkml:trace>
  <inkml:trace contextRef="#ctx0" brushRef="#br0" timeOffset="109385.46">4967 5650 0,'0'0'0</inkml:trace>
  <inkml:trace contextRef="#ctx0" brushRef="#br0" timeOffset="116140.26">4647 4787 0,'0'0'0,"10"0"0,-1-19 15,0 0 1,10 0-16,0 1 31,0 8-31,-19 1 0,0-1 16,-19-8-1,-19 8 1,-18 10-16,-19 10 16,0 8-1,9 20-15,9-1 16,10 1 15,19-1-31,9 1 0,10 0 16,18-1-1,19 19-15,38 19 16,19 0 0,0-9-1,9 9-15,-19-9 16,-19-19-16,1 9 15,-29-9 1,-9 9 0,-19 10-16,-19-10 15,-28 1 1,-47 8-16,-19-8 16,-9-11-1,9-17-15,9-20 16,10-9-1,47-9-15</inkml:trace>
  <inkml:trace contextRef="#ctx0" brushRef="#br0" timeOffset="116583.47">5532 5152 0,'0'0'0,"0"0"15,0 0 1,-19 0-16,0 0 15,-19 10 1,1 9 0,-10-1-16,9 11 15,10 8-15,18-18 16,1-10 0,18 19-16,1-9 15,-1-9 1,19-1-1,1-9-15,27 9 16,19 10 0,10 0-1,28 18-15,-47-9 0</inkml:trace>
  <inkml:trace contextRef="#ctx0" brushRef="#br0" timeOffset="117085.06">5842 5734 0,'0'0'16,"9"-9"-16,1-29 16,-1-27-16,10-1 15,9 0 1,10 1-1,0 18-15,9 9 16,0 1 0,-10 18-16,1 28 15,-1 1 1,1 8 0,-10 29-16,-9 10 15,-19-20 1,0 1-16,0-1 15,-9-9 1,-1-18-16,1-10 16,9 0-1,0-10-15,9-37 32,20-9-32,18-10 0,28 10 15,0 0 1,0 18-1,-9 20-15,-28 27 16,-1 19 0,-8 19-16,-20 47 15,-18 56-15,-48 169 32</inkml:trace>
  <inkml:trace contextRef="#ctx0" brushRef="#br0" timeOffset="117743.41">7300 5237 0,'0'0'0,"0"0"16,0 0-1,0 0-15,0 19 16,-19 46-16,-18 67 31,-1 55-31,10 20 16,0 9-16,9-38 15,0-19 1,10-27-16,-1-29 16,1-37-1,-1-38-15,1-10 16,9-18 0,0 0-1,0-46 1,-9-48-16,-1-66 15,20-65-15,-1-28 16,10 46 0,-10 48-16,19 27 15,1 39 1,-1 8-16,0 20 16,0 27-1,1 19-15,-1 10 31,0-1-31,10 20 0,-1 37 16,-9 37 0,-28 19-1,-37 10-15,-38 18 16,-29-27 0,-9-20-16,-9-9 15,56-47 1</inkml:trace>
  <inkml:trace contextRef="#ctx0" brushRef="#br0" timeOffset="118836.37">7771 4458 0,'0'0'0,"0"0"16,0 10-16,0 8 16,-10 57-1,1 66-15,-1 47 16,1-1-1,18 1 1,1-19-16,18-38 16,19 1-1,-9-39 1,-1-55-16,1-10 16,9 10-1,0-29-15,0-9 16,0-19-16,0-9 15,9-28 1,-8 0-16,-30 9 16,1 9-1,-19 10 1,0 0 0,-9 0-16,-10 18 15,0 1-15,0 18 31,-9 1-31,0 8 0,18 1 16,1 9 15,18 10-31,10 9 16,19-10-16,9 1 16,19-10-1,9-9-15,0-10 16,1-9-16,-20-9 31,0-1-31,-9 1 0,-9-10 31,0 0-31,-10-9 16,-9 0-16,9-19 16,-9 0-1,9-18-15,-9-10 16,0 0-1,-1 0 1,-8 9-16,-10 10 16,0 9-16,0 9 31,0 19-31,0 10 16,0 9-16,-10-9 15,10 9 1,0 9-16,-9 0 15,9 10 1,9 9 0,1 10-16,18 18 15,19 19-15,0-9 16,19 9 0,-10 0-16,-18-28 15,-10 9 1,-9-9-1,-19 9-15,-37 19 16,-39 29 0,-18-11-1,-9-18-15,56-46 16</inkml:trace>
  <inkml:trace contextRef="#ctx0" brushRef="#br0" timeOffset="119689.22">10508 5321 0,'0'0'0,"0"0"16,0 10-16,0 18 15,9 19 1,1 9-16,18 38 16,10 28 15,-1-28-31,-8-19 0,-11-10 16,1-18-1,-9-9-15,-10-19 16,0-19-16,0 0 15,0-10 1,9-37-16,0-46 31,10-39-31,0 10 16,0 57-16,9-1 16,0 10-1,-9 18-15,9 10 16,10 9-1,-10 10-15,19 18 16,0 29 0,0 18-16,-9-19 15,-19 10 1,0-9 0,-10-19-16,-9-10 15,0-9 1,0 0-1,9 0-15,1-9 16,9-38-16,9-28 16,0 9-1,10 19-15,9 0 16,-10 19 0,1 19-16,-10-1 15,0 20 1,1 8-1,-1 58-15,-9 27 16,-19 9 0,0-8-16,0-67 15</inkml:trace>
  <inkml:trace contextRef="#ctx0" brushRef="#br0" timeOffset="120091.92">11910 5359 0,'0'0'0,"0"0"0,0 0 0,0 9 15,0 1 1,9 27-1,29 48-15,9 27 16,9-18 15,1-19-31,-1-28 0,-9-28 16,10-19 0,9-28-1,9-29-15,0-18 0,-19-37 31,-27 8-31,-20 29 0,-9 0 16,-9 10 0,-1 27-1,1 19-15,9 10 16</inkml:trace>
  <inkml:trace contextRef="#ctx0" brushRef="#br0" timeOffset="120483.07">13180 5124 0,'0'0'0,"0"0"15,0 0 1,0 10-16,-19-1 15,-19 0-15,-9 29 32,0 0-32,19 8 0,19 1 15,18-9 1,19 9 0,38 9-16,19 0 15,9-9 1,-9-9-16,-20-1 15,-18 1 1,-18-19-16,-11-1 16,-18 11-1,-37 17-15,-48 30 16,-37-11 0,-10-27-1,66-29-15</inkml:trace>
  <inkml:trace contextRef="#ctx0" brushRef="#br0" timeOffset="120919.47">13942 3886 0,'0'0'0,"0"0"16,0 0 0,0 0-16,0 37 15,-10 85-15,20 28 31,9 66-31,9 28 0,0-47 16,19 10 15,-9-1-31,-1-28 0,1-28 16,0-37 0,-10-29-1,-9-18-15,-1-19 16,-8-19-1,-1-9 1,-9-19-16,0 0 0</inkml:trace>
  <inkml:trace contextRef="#ctx0" brushRef="#br0" timeOffset="121160.21">13057 5040 0,'0'0'0,"0"0"31,19 0-31,38-19 0,46-9 16,48 0 0,27-10-16,11 20 15,-1 27 1,-9 0-16,-29 10 31,-18 9-31,-66-9 0</inkml:trace>
  <inkml:trace contextRef="#ctx0" brushRef="#br0" timeOffset="121790.34">15917 4627 0,'0'0'0,"0"0"15,0 0-15,10 9 16,-1 10 0,1 47-16,8 37 31,1 66-31,0 9 0,-10-18 16,1-29-1,-1-37 1,1-57-16,-1 1 15,0-19 1,1 0 0,18-29-16,10-18 15,28-10 1,-1-27-16,11-1 16,-10 19-1,-1 0-15,-18 19 16,-9 19-1,-10-1-15,0 10 32,1 38-32,-10 18 0,-19 19 15,-38 47 1,-19-9 0,-37-29-16,-19-9 15,-28-28 1,-9-19-1,28-28-15,65 0 0</inkml:trace>
  <inkml:trace contextRef="#ctx0" brushRef="#br0" timeOffset="122263.53">17074 5622 0,'0'0'0,"10"0"15,-1 0 1,19-10-16,1-9 16,-10 10-1,-1-10 1,1 1-16,0-11 15,-10 20-15,-9-10 32,0-18-32,0 9 0,-18 9 15,-1-9 17,-19 18-32,0 1 0,-18 18 15,0 10 1,-1 19-1,29-1-15,19 19 16,9 1-16,28-1 16,28-9-1,38 19-15,10-20 16,-1-27 0,-9-9-1,10-20-15,-57 1 16</inkml:trace>
  <inkml:trace contextRef="#ctx0" brushRef="#br0" timeOffset="122547.58">19163 5415 0,'0'0'0,"0"0"16,0 0-16,0 0 16,0 0-16,9 19 15,10 18 16,0 20-31,0 18 0,0 9 16,-1-9 15,-8-37-31</inkml:trace>
  <inkml:trace contextRef="#ctx0" brushRef="#br0" timeOffset="122807.51">19022 5218 0,'0'0'0,"0"0"0,9 0 16,10 0-1,9-9-15,0-1 32,-9-8-32,0 8 15,0 1-15,-19-1 16,-10-8-1,-37-10-15,-28 18 16,0 20 0,28-10-16</inkml:trace>
  <inkml:trace contextRef="#ctx0" brushRef="#br0" timeOffset="123223.63">19502 5941 0,'0'0'0,"0"-10"0,9-9 16,0-9-1,10-19-15,0 0 16,9-9-16,0-9 15,-9-1 1,9 0-16,1 19 31,-1 10-31,-9 18 16,9 0-16,10 10 16,-10 9-1,9 9-15,-8 19 16,-1 29-1,0 27-15,-9 38 16,0-9 0,-10-20-1,1-27-15,-1-10 16,0-18 0,-9-29-16</inkml:trace>
  <inkml:trace contextRef="#ctx0" brushRef="#br0" timeOffset="124680.78">20894 4740 0,'0'0'0,"0"0"16,0-10-1,0 1-15,0 9 16,0-9 0,0 9-16,0 9 15,0 57 1,-10 46-16,10 38 15,0 0 1,0-28-16,0 0 16,10-18-1,-1-29-15,1-38 32,-10-18-32,0-10 0,0 1 15,0-10 16,0 0-31,0-28 0,0-19 16,-19-10 0,-9 1-1,-10 0-15,0 9 16,-9 9-16,0 20 31,-9-1-31,9 19 16,9 19-16,10 9 15,0 0 1,18 9-16,20 10 16,9 10-1,18-11-15,10 1 16,10-18 0,27-11-1,10-8-15,10-20 16,-1-8-16,1-39 15,-10-8 1,-9-11 0,-20-8-16,-18 0 15,-9 9 1,-19 18-16,0 10 16,-19 29-1,0 8 1,0 10-16,0 0 15,0 0-15,0 19 16,-19 56 0,10 38-16,-1 27 31,20 1-31,-1-38 16,19 0-16,0-27 31,1-20-31,8-9 0,-9-19 15,10-9 17,0-10-17,-1-9-15,10-19 16,0-28-16,10-18 16,-10-10-16,0-10 15,0-27-15,-19-1 16,-9 47-1,-10-9 1,10 10-16,-19 27 16,0 10-1,0 0-15,0 9 16,0 10 0,0 9-1,0 9-15,0 19 16,-19 57-16,1 83 15,-1 39 1,0 18-16,10-19 16,-10 20-1,0 27 1,-9-47-16,18 1 16,1-48-16,-1-18 15,1-19 16,0-56-31,-1-19 0,10-10 16,0-9-16,0-28 16,0 0-1</inkml:trace>
  <inkml:trace contextRef="#ctx0" brushRef="#br0" timeOffset="125196.62">22060 5396 0,'0'0'0,"0"0"0,0-9 0,0-10 31,-9 1-31,9-1 0,0 0 16,9 0-1,1 0 1,-1 1-16,1 18 16,-1 0-1,10 0-15,0 0 16,-10 9-1,0 0 1,-9 1-16,0 27 16,-28 29-16,-19 18 15,10-46 1</inkml:trace>
  <inkml:trace contextRef="#ctx0" brushRef="#br0" timeOffset="125629.64">21562 5087 0,'0'0'0,"0"0"0,0 0 16,0 0 15,9 0-31,1 0 0,-1 0 16,0 0-1,1 9-15,9 10 16,-10 0 0,10 9-1,-19 0-15,-28 10 16,9-10-1</inkml:trace>
  <inkml:trace contextRef="#ctx0" brushRef="#br0" timeOffset="126231.27">22051 5171 0,'0'0'0,"0"0"0,9 0 15,1 0 1,18-9 0,0 18-16,10 1 15,9-10-15,0 9 31,-9 10-31,-1 18 16,-9 10 0,-9-19-16,-19 10 15,-19 9 1,-46 9-16,-58 10 16,48-38-1</inkml:trace>
  <inkml:trace contextRef="#ctx0" brushRef="#br0" timeOffset="127401.55">22681 5565 0,'0'0'0,"10"0"16,-1-9-16,0 0 15,20 9 1,-1-10-16,0 1 16,0-10-1,-9 0-15,0 0 16,-10-9 0,-9 10-1,0-11-15,-18 11 16,-11-1-1,-8 0-15,-1 29 16,-9 8-16,0 10 16,19 10-1,9-1-15,10 1 32,18 9-32,19 9 15,10-18-15,9-1 16,9 1-1,-18-19-15,0-19 32,-1-10-32,1-9 0,-10 1 15,10-10 17,-10-10-32,0 0 0,-9 1 15,0 9 1,0 0-16,-1 18 15,1 1 17,-9-10-32,8 10 0,-8 9 15,9 0 1,-1 9-16,1 19 16,0 0-16,0 10 15,0 9 1,-10-10-16,1 1 15,-10-19 1,0-19 0,0 0-16,0 0 15,9 0 1,10-28 0,9-19-16,0 0 15,10 9-15,-10 10 16,0 0-1,1 9-15,-11 10 16,1 18 0,9 0-1,1 20-15,-11 8 16,1 19 0,-19 10-1,0-10-15,0 19 16,0-28-16,0-37 15</inkml:trace>
  <inkml:trace contextRef="#ctx0" brushRef="#br0" timeOffset="128414.47">24102 4674 0,'0'0'0,"0"19"16,-10 28-16,1 65 16,0 29 15,-1 9-31,10 19 15,0-47-15,10-28 16,-1 0-16,10-19 16,0-38-1,-10-9-15,0-9 16,1-19 0,-1 0-16,1-28 15,8-10 1,-18 1-1,-9-19-15,-19-1 16,-19 1 0,0 9-16,0 19 15,0 19-15,9 18 16,0 0 0,10 19-1,0 1 1,19-1-16,-1 9 0,1 1 31,18-10-31,10 19 16,9-10-16,10-8 15,9-11 1,19 1-16,18-19 16,-8-19-1,-1 1 1,0-11-16,-9-8 15,0-10 1,-10-9-16,-18 28 16,-10-10-16,-9 0 31,0 29-31,-10 0 0,-9-1 16,0 10 15,10 10-31,-1 8 0,0 20 15,1 9 1,9-10-16,-10-8 16,0 8-1,1 1 1,-1-20 0,1-8-16,-1-1 0,19-9 15,10-19 1,9-18-1,0-10-15,19 0 16,-10 10 0,-9 8-16,10 1 15,-10 19 1,0 9-16,0 9 16,0 1-1,-9 18 1,-1 0-16,-9 0 15,1 0-15,-20-9 16</inkml:trace>
  <inkml:trace contextRef="#ctx0" brushRef="#br0" timeOffset="128768.71">25776 4374 0,'0'0'0,"0"19"0,0 18 15,0 47 1,0 67-1,0 36-15,-9 1 16,-1-19 0,1 18-1,0-27-15,-1-47 0,10-1 16,-9-18 0,9-19-1,9-28-15,-9-28 16,0-10-1,0-9 1</inkml:trace>
  <inkml:trace contextRef="#ctx0" brushRef="#br0" timeOffset="129016.49">24892 5068 0,'0'0'0,"9"0"0,10 0 16,28 0-16,38 0 31,47-9-31,18-1 16,19 10-16,1-9 16,-1 0-1,0 9-15,-9 0 16,-94 9-16</inkml:trace>
  <inkml:trace contextRef="#ctx0" brushRef="#br0" timeOffset="129723.74">27488 5528 0,'0'0'0,"0"0"0,0-10 15,-18-8-15,-1-1 16,-9 9 0,-1 1-16,1 0 15,0 18 1,9 10-16,10 0 15,-1 9 1,20 0 0,9-9-1,18-1-15,29 11 16,28-11-16,10-18 16,-1-47-1,1-9 1,-29 0-16,0 0 15,0-1 1,-9-8-16,-9 18 16,-1-10-1,0 1 1,-18 9-16,-19 0 16,0-9-16,-19-10 31,-19 10-31,-19 0 0,-18-1 31,-1 39-31,-18 27 0,-10 38 16,1 37-1,18 38 1,10 85-16,18 27 16,10-27-1,-1 37-15,1 28 16,19-38-1,9-37-15,-19-18 16,0-20 0,-9-46-16,-10-29 15,-9-9 1,0-37-16,10-19 16,18-19-1</inkml:trace>
  <inkml:trace contextRef="#ctx0" brushRef="#br0" timeOffset="129977.7">26745 6363 0,'0'0'0,"19"-10"15,28-8-15,47-20 16,38 1-1,0 8 1,-1 1-16,10-9 16,-9-1-16,-28 19 15,-20 10 1,-18 0 0,-9 9-16,-29 0 15</inkml:trace>
  <inkml:trace contextRef="#ctx0" brushRef="#br0" timeOffset="130733.24">29031 5359 0,'0'0'0,"10"0"0,37 9 0,47 1 16,28-10 0,0-10 15,-28-8-31,-9-11 0,-19 1 0,-28-9 15,-20-10 1,-27-10 0,-19-8-16,-47 9 15,-29 9-15,-9 37 32,-9 29-32,18 9 15,10 38-15,38 18 16,18 1 15,29 9-31,18-1 0,19-18 16,10-9-16,19-10 31,18 1-31,28-20 0,29-9 16,-57-18-1</inkml:trace>
  <inkml:trace contextRef="#ctx0" brushRef="#br0" timeOffset="131707.37">30452 5321 0,'0'0'0,"0"0"16,-10 0-16,-18-9 15,-19 0-15,-28-1 16,-10 20-1,19 18 1,19 9-16,10 10 16,8 9-1,20-9 1,18 0-16,1 0 16,-1-19-16,19 1 31,10-11-31,9-18 0,19-9 15,-10 9 1,-9-9 0,-9-1-16,0 1 15,-10 9 1,0 0 0,0 0-16,10 0 15,0 0-15,9 0 16,-10 0-1,10 0-15,0-10 16,19-18 0,10-19-16,-1-28 15,0-19 1,-19-18 0,1-38-1,-19 9-15,-20 28 16,-8-27-16,-10 27 31,0 47-31,0 19 0,-10 19 16,1 0-1,9 19 1,0 9-16,0 9 16,-19 38-16,0 103 15,1 10 16,8-20-31,1 20 0,9-29 16,0-18 0,0-19-16,0-38 15,0-9 1,0 0 0,0-28-1,0-10-15,9-9 16,10-9-1,37-38-15,10-19 16,-9 10-16,-1-1 31,-9 11-31,-9 27 0,-10 9 16,-9 1 0,0 18-1,-1 1-15,1 37 16,0 46-1,-19 20-15,0 0 16,-19 9 0,0-29-1,-9 1-15,9-37 16</inkml:trace>
  <inkml:trace contextRef="#ctx0" brushRef="#br0" timeOffset="132171.57">29596 6888 0,'0'0'0,"0"0"16,-19 0-1,0 10-15,0-1 16,-9 10 0,0 9-16,0 9 31,18 10-31,1 0 0,18-9 15,19 9 1,1-10 0,18-18-16,0-19 15,19-9 1,-10-29-16,0-9 16,-9-9-1,-18 0 1,-29 9-16,-29 0 15,-27-10-15,-19 11 16,28 27 0</inkml:trace>
  <inkml:trace contextRef="#ctx0" brushRef="#br0" timeOffset="132572.03">30151 6222 0,'0'0'0,"0"0"0,0 0 16,0 0-1,0 0-15,0 19 16,-10 37 0,1 47-1,18 38-15,1 0 16,9-10-1,-1-9 1,-8-37-16,-10-29 16,0-9-16,0-10 15,-10-27 1</inkml:trace>
  <inkml:trace contextRef="#ctx0" brushRef="#br0" timeOffset="133834.57">29605 6663 0,'0'0'0,"0"-9"16,0-1-16,10 1 15,-1 0 1,0-1-16,20-9 16,8 1-1,10-1-15,19 9 16,0 1-1,-10-10 1,1 10-16,-10-10 16,0 0-1,-9-9 1,-10 0-16,9-9 16,-8 8-16,-11-8 31,1 9-31,0 0 15,-10 18-15,1 1 16,-10-1 0,9 20-1,1 27-15,-1 67 16,10 46-16,-10 9 16,-9 1-1,0-20 1,0-18-16,0-37 31,-9-10-31,9-19 0,0-28 16,0-28-1,0 10 1,9-10-16,1 0 16,18-19-16,0-19 31,10 1-31,-10 18 0,0 10 15,0-1 1,1 10 0,-1-9-16,10 9 15,9 9 1,0 1-16,-10-10 31,1 0-31,-1 0 16,1 0-16,0-10 31,-10-8-31,0-11 0,-9-8 16,0 9-1,-10 0 1,-9-1-16,0 11 16,0-1-1,-9 10 1,9 9-16,0 9 15,-10 0-15,1 10 16,0 9 0,18-9-1,0 9-15,20 10 16,18-10-16,9-28 16,10 0-1,0-19 1,9-18-16,-9-20 15,-10-8 1,-9-29-16,-18-9 16,-20 27-1,-9 11 1,-19 9-16,0-1 16,1 29-1,-1 9-15,9 10 16,1 9-1,0 9-15,-1 1 16,1 18 0,28 19-16,28 28 15,28 9 1,10 1-16,-1-1 16,-18 1-1,-10-29 1,-18 10-16,-19-20 15,0-17 1,-10-1 0,1 0-16,-1-9 15,-9-1-15,0-18 32</inkml:trace>
  <inkml:trace contextRef="#ctx0" brushRef="#br0" timeOffset="133996.41">32249 6945 0,'0'0'0,"0"0"0</inkml:trace>
  <inkml:trace contextRef="#ctx0" brushRef="#br0" timeOffset="-197837.54">5334 7273 0,'0'0'0,"0"0"0,0 9 15,0 1 1,0 18-16,0 19 16,0 18-16,0 10 15,0 10 1,0-1-16,0-9 31,0 0-31,-9-9 0,9-10 16,0-9-1,0-9-15,0-1 16,0-18-16,0 0 16,0-10-1,0-9-15,0 0 16,0 0-16,9-9 15,0-19 1,1-10-16,-1-27 16,10-10-1,9-1-15,0-8 16,1 9 0,-1 9-1,0 19-15,10 0 16,-1 1-16,1 17 15,0 1-15,-10 9 16,0 10 0,10 0-16,9 9 15,-10 9 1,10 0 0,0 20-1,-9-1-15,0 9 0,-10 10 16,0 0-16,-9 19 15,0-1 1,-19 11-16,0-1 16,-10 0-1,1 0 1,0-10-16,-1-8 16,1-10-16,9-10 15,0 1 1,0-20-16,0 1 15,0-19-15,0 0 16</inkml:trace>
  <inkml:trace contextRef="#ctx0" brushRef="#br0" timeOffset="-197132.26">7404 7554 0,'0'0'0,"0"0"0,-19 0 0,0 10 15,-9-1 1,-10 10-16,-18 9 31,-1 0-31,-18 10 16,0-1-16,9 1 15,0-1 1,19-9-16,0-9 0,0 0 16,19 0-1,-1 0-15,20-10 31,0-9-31,9 0 0,0 0 32,9 9-32,0 1 0,20-1 15,18 19 1,0 0 0,19 19-16,9 10 15,10 8 1,-10-8-16,0-1 0,0 9 15,1-8 1,-20-1 0,0-18-16,-18-1 15,-19-18-15,0 0 16,0-10 15,-19-9-31,0 0 0,0 0 0</inkml:trace>
  <inkml:trace contextRef="#ctx0" brushRef="#br0" timeOffset="-196550.53">8297 7432 0,'0'0'0,"0"0"0,0 0 0,0 10 16,0 9-16,-18 37 16,-1 28-16,9 29 15,1 9 17,-1 0-32,1 0 0,0-19 15,-1-28 1,10 0-16,0-19 15,0-18-15,0-19 16,0-1 0,0-18-16</inkml:trace>
  <inkml:trace contextRef="#ctx0" brushRef="#br0" timeOffset="-196120.72">8645 7620 0,'0'0'0,"0"0"0,0 0 0,0 9 15,-18 10-15,-1 19 16,0 9-1,10 18 1,9 1-16,9 9 16,19-9-16,0-10 15,10-9 1,9-10-16,19-8 16,-10-29-1,10-10 1,0-18-16,0-19 0,-10-19 15,-9-9 1,-18-18 0,-29 8-16,-29 1 0,-18 18 15,-37 0 1,-29 29-16,0 27 16,19 20-1,9 18 1,48-9-16</inkml:trace>
  <inkml:trace contextRef="#ctx0" brushRef="#br0" timeOffset="-195693.21">10160 7414 0,'0'0'0,"-9"9"0,-20 10 0,-18 28 16,-28 28-1,-19 37-15,0 10 0,9 0 16,1 10 0,18-20-16,9-18 15,10-19 1,10-9-16,8-29 31,20-18-31,0 0 0,-1-19 31,10 0-31</inkml:trace>
  <inkml:trace contextRef="#ctx0" brushRef="#br0" timeOffset="-195445.73">9323 7545 0,'0'0'0,"0"0"0,0 0 15,0 0-15,0 0 16,9 0 0,1-9-16,8-1 15,11 1 1,-11-1-16,1 1 15,0 0 1,-10 9-16,-9 0 31</inkml:trace>
  <inkml:trace contextRef="#ctx0" brushRef="#br0" timeOffset="-195055.45">10066 8361 0,'0'0'0,"0"0"0,9 0 15,1-19 1,-1 1-16,1-10 16,8-10-16,1 1 15,-9 8 1,-10 1-1,0 0-15,-19 9 16,-9 10-16,-10 0 16,-9 18-1,0 0-15,19 10 16,-1 0 0,20 0-16,0-19 15,9 0 1,0 0-16,9 0 15,0 0-15,20-10 16,-1-9-16,0 1 16,-19 8-1</inkml:trace>
  <inkml:trace contextRef="#ctx0" brushRef="#br0" timeOffset="-193984.59">11430 7751 0,'0'0'0,"0"0"16,-19 0-16,0 0 15,1 0 1,-20 0-16,0 10 16,1-1-16,8 19 31,1 0-31,19 1 0,9 8 16,9 1-1,19-1 1,19 1-16,10-20 15,18 1-15,0-19 16,1-19 0,-1-18-16,0-1 15,-9-8-15,0-1 32,9 0-32,0 0 0,-9 9 15,0 10-15,-9 0 31,-20 0-31,1 0 16,-19 0-16,-1-10 16,-18 0-16,0 1 15,-9 9 1,-10 18-16,0 1 16,-18 18-1,-10 29-15,-10 46 16,10 29-1,19 37-15,9 19 16,10 0-16,18 9 16,-9 0-1,0-18 1,0-19 0,0-29-16,-19-27 0,1-20 15,-1-18 1,0-9-1,-9-19-15,-10-1 0,1-18 16,-11-18 0,-27-29-1,-9-38-15,8-9 16,20 19 0,28 28-16,18 0 15,1 10-15,18-1 16,19 1-1,19-10-15,10 9 16,28 10-16,9 0 16,19 19-1,-19-1-15,-10 1 16,-18 0-16,-9-1 16,-20 1-1,-27-1-15</inkml:trace>
  <inkml:trace contextRef="#ctx0" brushRef="#br0" timeOffset="-193447.24">12916 8089 0,'0'0'0,"0"0"0</inkml:trace>
  <inkml:trace contextRef="#ctx0" brushRef="#br0" timeOffset="-193049.83">13048 7751 0,'0'0'0,"0"0"0,9 10 15,1-1-15,-1 19 32,1-957-32,-1 1962 0,10-958 15,-10 28 1,1 9-16,-10 20 16,0-1-1,0-18 1,0-1-16,-10-9 0,1-18 31,0-10-31,-1-9 16,1-29-16,-1-18 15,10 0 1,0-19-16</inkml:trace>
  <inkml:trace contextRef="#ctx0" brushRef="#br0" timeOffset="-192681.2">12916 7639 0,'10'0'16,"-1"-19"-16,29-28 0,18-9 15,20-10 16,-1 19-31,0 10 0,0 27 16,10 10 0,9 19-16,-19 9 15,1 19-15,-20 0 16,-18 0 0,-10 0-1,-19 0-15,-18 9 0,-38 0 16,-19 1-1,-28-1 1,-10-18-16,1-20 16,9 1-16,56-19 15</inkml:trace>
  <inkml:trace contextRef="#ctx0" brushRef="#br0" timeOffset="-191579.32">14186 7902 0,'0'0'0,"0"0"0,0 0 0,0 0 16,0 0-1,-18-10 1,-1 10-16,-19 10 0,10 18 16,0 9-1,9 10 1,9 0-16,20 9 16,18-18-16,19-1 31,19-18-31,0-9 15,0-29-15,-10 0 16,1-19-16,-20 1 16,-18-1-16,-10-18 15,-46-19 1,-38 0-16,-29 0 16,19 37-1,29 20-15,9 8 16,19 10-1,18 10 1,1-1-16,18 0 0,48 20 16,74 8-1,58-18 1,-1-10-16,-10-9 16,-36-19-16,-20 1 15,-37-10 1,-20-10-16,-18 0 15,-9-8 1,-19 8-16,0 10 16,-19 0-1,0 9-15,0 10 16,0-1-16,0 10 16,-10 10-1,-9 18-15,-18 37 31,-10 48-31,9 18 0,10 19 16,0 1 0,9 8-16,-9-9 15,18-18-15,-9-20 16,1-18 0,8-28-1,1-19-15,-1-19 16,10-10-1,0-18-15,0 0 16,0-18-16,0-67 16,19-112-1,19-122-15,9 28 16,-28 113-16,0 56 16,-1 38-1,1 37 1,0 19-16,-10 18 15,10 1-15,9 18 16,10 29 0,9 18-16,-9 19 15,-19 10 1,-29 8 0,-18 1-16,-19 0 0,-10-28 15,-18-19 1,0-10-16,18-18 15,10-19-15,19 0 16,19 0 0</inkml:trace>
  <inkml:trace contextRef="#ctx0" brushRef="#br0" timeOffset="-191095.3">15701 7986 0,'0'0'0,"0"0"0,0 0 0,0 0 16,0 0-1,0 9 1,0 10-16,-9 37 16,18 19-16,10 19 15,9-9 16,0-10-31,10-10 0,-1-27 0,1-19 32,0-10-32,9-18 0,9-10 15,-9-19 1,10-18 0,-20-10-16,-8 10 15,-11 9-15,-8 19 16,-10 19-1,0-1-15,0 10 16,0 0-16,0 10 16,9 27-1,1 10-15,-1 19 16,19-10 0,0 0-16,1-9 15,-11-9-15,11-19 16,-20-19 15</inkml:trace>
  <inkml:trace contextRef="#ctx0" brushRef="#br0" timeOffset="-190823.32">16679 7320 0,'0'0'0,"0"0"0,0 0 15,0 9 1,-18 10-16,-11 28 16,-8 37-1,-10 29 1,9 9-16,10 9 16,18-18-1,1-1-15,18-8 0,1-20 16,9-18-1,9-10 1,9-18-16,20-1 16,-19-28-16</inkml:trace>
  <inkml:trace contextRef="#ctx0" brushRef="#br0" timeOffset="-190209.16">17328 8427 0,'0'0'0,"10"0"15,-1-19-15,1 0 16,8-9-16,-18-9 15,-9-1 1,-10-18-16,-18 9 31,-1 19-31,-18 9 0,-1 19 16,1 9 0,9 20-16,0-1 15,18 9-15,20 1 16,0-1-1,18 1 1,10-1-16,18 1 16,20-1-16,28-8 15,18-20 1,-9-18-16,0-20 16,0-17-16,0-30 31,0-36-31,-9-29 0,-10-18 15,-37-10 1,-29 19 0,-27 37-16,-1 38 15,0 19-15,0 28 16,0 18 0,0 10-1,1 10-15,-20 27 0,0 48 16,-9 27-1,19 10 1,0 0-16,18 9 16,10-18-16,10-10 15,18-9-15,0-19 16,10-19 0,-10-18-1,10-10-15,-10-9 16,-9-19-16,-19 0 15</inkml:trace>
  <inkml:trace contextRef="#ctx0" brushRef="#br0" timeOffset="-189975.68">17150 7864 0,'0'0'0,"9"0"15,10-9 1,37-10-16,48 0 16,28 0 15,18 1-31,1 8 0,-20 10 0,1 0 16,-10 0-1,-37 10-15,-19-1 16,-19 0-16,-28-9 15</inkml:trace>
  <inkml:trace contextRef="#ctx0" brushRef="#br0" timeOffset="-189736.81">18467 7939 0,'0'0'0,"0"0"0,0 0 0,0 0 16,0 0-1,0 0-15,0 9 16,9 1-16,1 18 31,-1 28-31,-9 10 0,0 9 16,0 0 15,0-9-31,-9-10 0,-1-18 16,1-20-1,9-18-15</inkml:trace>
  <inkml:trace contextRef="#ctx0" brushRef="#br0" timeOffset="-189559.39">18486 7667 0,'0'0'0,"0"0"0,0 0 16,0 0-1,0 0 1,0 0-16,9 9 16,-9-9-16</inkml:trace>
  <inkml:trace contextRef="#ctx0" brushRef="#br0" timeOffset="-188771.74">18711 8155 0,'0'0'0,"0"0"0,0 0 0,0 0 0,0 9 0,-9 1 16,0-1-1,-1 19 1,1 10-16,-1 9 15,20-10-15,-1 1 16,19-1 0,1-18-16,-1 0 15,0-19 1,0-19 0,19-9-16,0-38 0,10-18 15,-1-10 1,-18 9-1,-1 20-15,1 8 0,-10 20 32,1 9-32,-1 9 0,-9 10 15,9-1 17,-9 10-32,9 10 0,0 18 15,-9 9-15,0 10 16,-1 9-1,-18-9-15,0-9 16,0-1 0,0-8-16,0-11 15,0-8-15,0-10 16,0 0 0,10 0-1,9-19-15,18-28 16,29-28-16,0-9 15,-10 9 1,-18 28-16,0 18 16,-19 20-16,-1 0 31,1 18-31,0 0 0,9 29 16,0 18-1,-9 29 1,0 9-1,-19-1-15,0-18 0,0-9 16,0-19-16,0-9 31,0-10-31,0-10 0,0 1 16,0-9 0,0-10-1</inkml:trace>
  <inkml:trace contextRef="#ctx0" brushRef="#br0" timeOffset="-188581.72">20471 8427 0,'0'0'0,"0"0"0,0 0 16,0 0-16,0 0 15,0 9 1,0-9 0</inkml:trace>
  <inkml:trace contextRef="#ctx0" brushRef="#br0" timeOffset="40729.01">5475 3163 0,'0'0'0,"0"0"0,0 0 0,0 0 15,0 0 1,0 10-1,0-10-15,0 0 16,0 9-16,0-9 16,0 0-16,0 10 15,0-10 1,0 0 0,0 0-16,0 0 15,0 0-15,10 0 31,-1 0-31,0 0 0,1 0 16,18 0-16,0 0 16,0-19-1,1 0-15,8 0 16,1 0 0,0-9-16,9-9 31,0-1-31,-10 10 0,10-9 15,-9 8 1,0 1-16,-1 0 16,1 0-1,-10 0 1,0 9-16,-9 0 0,0 1 31,0 8-31,-10 1 0,0-1 16,1 1-16,-1 0 31,1-1-31,-10 1 16,0 9-16,9-9 15,1-1-15,-1 1 16,0-1 0,-9 1-16</inkml:trace>
  <inkml:trace contextRef="#ctx0" brushRef="#br0" timeOffset="44844.57">5550 3398 0,'0'0'0,"0"0"16,0 0-1,0 0-15,0-9 0,0 9 16,0-10 0,0 1-1,0 9-15,0-10 16,0 1-16,10 0 15,-1-1 1,1-8-16,-1 8 16,10-9-16,9 10 15,0 0 1,10-1-16,9-9 16,9 1-1,1 8 1,-10 1-16,0-10 15,-9 10-15,-1-1 16,1-8 0,-1-1-16,10 0 15,-9-9 1,0 9-16,-10 0 16,10-9-16,-10 10 15,0-1 1,-9-9-16,0-1 15,-1 1 1,1 0 0,0 0-16,0 9 0,0 0 15,-10 1 1,1-1 0,-1 0-16,0 0 31,1 1-31,-1-1 0,1 0 15,-1-9-15,0 9 16,-9 10 0,0-1-16,0 1 15,0 9 1,0 0-16,0 0 16,0 0-16,0 0 15,0 0 1,0 0-1,0 0-15,0 0 0,-9 0 32,-10 9-32,0 1 0,-18 18 15,-20 0 1,1 10-16,-1-1 31,10 1-31,0 9 0,0 0 31,10-10-31,-1 1 0,0-1 16,1 1-16,-1-1 31,0-9-31,10 0 0,0-9 32,0 0-32,0 0 0,-1 9 15,1-9 1,0-1-1,9-8-15,10-1 16,-1 1-16,1-1 16,-1 0-1,1-9-15,9 0 16,0 0-16,0 0 16,0 0-1,0 0-15,9-18 16,1-1-16,9-9 15,9-10 1,10-9-16,9-9 16,9 0-1,0-10 1,10 0-16,0 1 16,19-1-1,0-9-15,9 9 0,-19 19 16,-9 0 15,9 0-31,-19 1 0,1 17 16,-10 11-16,-9-10 31,-20 18-31,1 1 0,0-1 16,-19 10-1,0 0 1,0 0-16,0 0 15,0 0-15,0 10 16,-19-1-16,0 1 16,-18 8-1,-1 10 1,-9 1-16,-9-1 16,9 0-16,0 0 15,-1 0 1,-8 0-16,9 0 15,0-9 1,9 9-16,-9 1 16,0-1-16,10 0 15,-10 0 1,0-9 0,0 9-16,-1 0 15,1-9-15,10 0 16,-1-1-1,10 1-15,0 0 16,0 0-16,-1-1 16,10-8-1,-9 9-15,9-1 16,10-8 0,0-1-16,-1 0 15,1 1-15,-1-1 16,1-9-1,9 0-15,0 0 16,0 0 0,9 0-16,10 0 15,9 0 1,10 0 0,9-19-16,19 1 15,0-10-15,9-1 16,10 1-1,-1-9-15,10-1 16,-18 10-16,-1 0 16,-9 0-1,-10 0 1,-9-1-16,-9 11 16,0 8-16,-10 1 15,-9 0 1,-1-1-16,1 1 15,-9 9 1,-1-10-16,-9 10 16,0 0-16,0 0 15,0 0 1,0 0-16,0 0 16,0 0-16,0 0 31,0 0-31,0 0 0,0 10 15,-9-1 1,-10 1-16,0 8 16,-19 10-1,-18 10 1,0-1 0,-10 1-16,0 0 0,19-10 15,0 0-15,0-9 16,9 9-1,-9-9-15,9-1 16,-9 1 0,0 0-1,10 0 1,-1-10-16,0 10 0,10-1 16,0-8-1,0-1-15,0 1 16,9-1-1,0-9 1,0 0-16,10 0 0,-1 0 16,1 0-1,-1 0 1,1 0-16,9 0 16,0 0-16,9-19 15,1 0 1,18-18-1,10-1-15,9 1 0,9-1 16,10-9 0,9 1-1,1 8-15,8-9 16,10 0 0,-18 10-16,-20-1 0,0 10 15,-18 0 1,9 9-1,-9-9-15,-10 19 16,0-10-16,-9 9 16,0 1-1,-10 0-15,1-1 16,-1 1-16,0 9 16,-9-10-1,10 10-15,-10 0 16,0 0-1,9 0-15,-9-9 32,0 9-32,0 0 0,0 0 15,0 0 1,0 9 0,-19 1-16,1-1 15,-20 19-15,-9 19 16,-9 0-1,9-9-15,-10-1 16,10 1-16,0-1 31,0-9-31,9 1 0,-9 8 16,10 1-16,-10-1 31,0 1-31,9-10 0,-9-9 16,9-1-1,10 1 1,0-9-16,0-1 16,9 0-16,9-9 15,1 0-15,0 0 32,-1 0-32,10 0 0,0 0 15,0 0 1,0 0-1,0 0-15,0 0 16,10 0-16,-1-18 31,19-1-31,10-9 0,9 0 16,19-1 0,9-18-1,19 1-15,0-1 0,0 9 16,-9-9-1,-10 10-15,-9-1 16,-10 1 0,1-10-1,-19 9-15,-20 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5:5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7357 1278 0,'0'0'0,"9"0"0,10 9 15,56 0 1,57 10-16,47-10 16,18-9-1,-9-18 1,-28-1-16,-28-9 16,-10 9 15,-18 0-31,-20 10 0,-27 18 15,-1 1-15,-37-1 16</inkml:trace>
  <inkml:trace contextRef="#ctx0" brushRef="#br0" timeOffset="8832.56">7545 3342 0,'0'0'0,"0"0"16,-10-19-16,1 10 15,0-1 1,-1 1-16,-9-1 31,0 20-31,-9 27 0,-19 66 16,-9 48 15,9 46-31,9 18 0,10-8 16,0-1-1,9 1-15,-9-20 16,9-37 0,0-28-16,0-18 15,0-20 1,1-18 0,8-19-16,1-38 15</inkml:trace>
  <inkml:trace contextRef="#ctx0" brushRef="#br0" timeOffset="9380.51">7592 3379 0,'0'0'0,"9"-9"0,10-10 15,19-9 1,18-10-1,19 10-15,10 19 16,-10-1 0,1 20-1,-11-1-15,-18 10 16,-9 9-16,-10 19 16,-18 19-1,-29 28 1,-38 9-16,-37 19 15,-47-10 1,-141 85-16</inkml:trace>
  <inkml:trace contextRef="#ctx0" brushRef="#br0" timeOffset="10494.76">8655 3905 0,'0'0'0,"-10"0"16,-27 9-1,-29 10-15,-28 28 16,0 18 31,9 10-47,29 0 0,27-9 0,11 0 0,18-19 31,18-10-31,20 1 16,28-19-16,19-19 15,9-19 1,0-9-16,-10-19 31,-27 9-31,-20-18 0,-18-10 16,-28-9-1,-38-19-15,-10 19 16,10 38 0,19 9-1,0 18-15,9 1 16,10 9 0,9 0-16,0 0 15,19 9 1,37-9-1,47-9-15,20-19 16,-10-10-16,-19 10 16,-19 0-1,-19 0 1,-9 9-16,-9 0 16,0 10-1,-19-1 1,-1 20-16,11 9 15,-1 65 1,9 57-16,1 37 16,-19 28-1,0 1-15,-19-19 16,0-48 0,-19-37-16,0-18 31,0-29-31,0-18 0,10-20 15,0-18 1,-1 0 0,-9-28-16,1-65 15,8-86 1,10-65-16,28-9 16,10 47-1,-10 37 1,10 47-16,-1 37 15,1 29-15,0 28 16,-1 9 0,1 10-16,0 18 15,-10 10 1,-9 9 0,-10 19-1,-28 19-15,-37 18 16,-57 19-16,-47-9 15,-132 47 1</inkml:trace>
  <inkml:trace contextRef="#ctx0" brushRef="#br0" timeOffset="10952.66">10057 3867 0,'0'0'0,"0"0"16,0 9-16,0 20 15,9 46-15,0 9 16,20 10-1,-1-10 1,9 1-16,1-38 16,-10-10-1,10-18 1,-10-10-16,10-9 0,9-9 16,0-19-1,-10 0 1,1 0-1,-10 9-15,-9 9 16,9 1-16,1 9 16,18 19-1,18 18-15,1 10 32,-9 0-32,-29-19 0</inkml:trace>
  <inkml:trace contextRef="#ctx0" brushRef="#br0" timeOffset="11250.3">11073 3210 0,'0'0'0,"0"0"16,0 19 0,9 66-16,10 74 15,9 38 17,-9-9-32,0-19 0,-1-29 15,1-18-15,-9-28 16,-1-47-1,0-19 1,-9-18-16</inkml:trace>
  <inkml:trace contextRef="#ctx0" brushRef="#br0" timeOffset="11447.57">33829 2619 0,'0'0'0</inkml:trace>
  <inkml:trace contextRef="#ctx0" brushRef="#br0" timeOffset="14113.59">33801 3642 0,'0'0'0,"0"0"15,0 0 1,0 0-16,0-19 16,-19-103-1,10 28-15,18 122 16,-9 10-1,0-19-15,0-29 16,-9-8 0,9 8-16,0 1 15,0 9 1,0 0 0,0-19-16,0-9 15,-10 9 1,10 19-16,0-9 15,0-1 1,0 1-16,-9 0 16,9-10-1,-10 0 1,10-9-16,-9 9 31,9 0-31,0 10 0,0 9 16,0-9-16,0-1 15,0 10 1,0 0 0,0 10-16,0-10 15,0 0 17,0 0-32,0 0 0,0 0 15,0 9-15,0-9 16,0 0-1,0 0 1,0-37 0,-9-1-1,9 47-15,0 10 0,0 0 32,0-10-32,0-9 15,0 28-15,0-9 16,0-9-1,0-10-15,0 0 16,0 9 0,0 19-16,0-9 31,0-19-31,0 9 0,0 1 16,0-10-1,0 9 1,0 0-1,0-9-15,0 10 16,0-10 0,0 9-16,0 1 15,0-10-15,0 0 16,0 0 0,0 0-16,0 9 15,0-9 1,0 0-1,0 0-15,0 0 16,0 0 0,0 9-16,0-9 15,0 0 1,0 0-16,0 0 31,0 0-31,9 19 16,-9 0-1,0-10-15,0-9 16,0 0-16,0 10 16,0-1-1,0 0 1,0-9-16,0 0 16,9 10-16,-9-1 15,0 1 1,10 8-1,-10-8-15,0-10 16,0 9 0,0-9-1,0 0-15,9-9 16,1 9-16,-10 9 16,0 0-1,0 1 1,0-1-16,0 1 15,0-10 1,0 0-16,0 9 16,0-9-1,0 9 1,0-9-16,0 0 16,0 0-1,0 0 1,0 0-16,0 10 15,0-10-15,0 0 16,0 0 0,0 19-16,-10-10 15,10-9 1,0 0 0,0 0-16,0 0 15,0 0 1,0 0-16,0 0 15,0 0 1,0 0-16,0 0 16,0 0-1,0 0 1,0 0-16,10 19 16,-10-1-1,0-18 1,0 0-16,0-9 15,0 0-15,0 9 16,0 18 0,0-8-16,0 9 15,0-1 1,0-18 0,-10-9-16,10 9 15,0 0-15,0 0 16,0 0-1,0 0 1,0 0-16,0 0 16,10 19-1,-10-1 1,0 1-16,0-9 16,0-10-1,0-10-15,0 1 16,0 9-1,0-10-15,0 1 16,0 9 0,0 9-16,9 20 15,-9-20 1,0-9-16,0 0 16,0 0-1,0 0 1,0 0-16,0 0 15,0 0 1,0-9 0,0 9-16,0 18 15,0 1-15,0-19 32,0 19-32,0 0 0,0-19 15,0 0 1,0 0-1,0 0-15,0 0 16,0-19 0,0-9-1,0 37-15,0 1 16,0-10 0,0 0-16,0 0 15,0 0-15,0 0 16,0 0-1,0 0-15,0 0 16,0 0 0,0 0-1,0 0 1,0 0-16,0 0 16,0 0-16,0 9 15,0 0 1,0-9-16,0 0 15,-9-37 1,-1-1 0,10 38-16,0 0 15,0 0-15,0 0 32,0-9-32,0 18 0,0-9 15,-9-9 1,-1-19-1,1-10-15,0-37 16,-1-56 0,10 37-1,0 10 1,-9 8-16,9 20 16,0-66-1,-10 28-15,10 57 16,0-76-16,-9 10 15</inkml:trace>
  <inkml:trace contextRef="#ctx0" brushRef="#br0" timeOffset="14211.51">33726 1653 0,'0'0'0,"0"-56"0,0-10 0,-10-225 0,1-141 16,9 95-1,-10 55-15</inkml:trace>
  <inkml:trace contextRef="#ctx0" brushRef="#br0" timeOffset="14292.08">33566 217 0,'0'-75'0,"-10"-75"0,10 150 0,10-141 0,18-37 15,47-188-15</inkml:trace>
  <inkml:trace contextRef="#ctx0" brushRef="#br0" timeOffset="17115.87">12004 4102 0,'0'0'0,"0"-28"0,-19-10 31,0-9-31,0 19 0,1 0 16,-1 9-16,-19 10 15,-9 18 1,-9 29-16,-10 8 15,19 11 17,19-20-32,18 1 0,1-1 0,9-18 31,9 0-31,1 0 0,18-19 16,0 0-1,0 0 1,10 0-16,-10-10 0,0 1 15,1 18 1,8 1 0,1-1-16,9 19 15,-10-9-15,1 9 16,0-9 0,-1 0-16,-8-1 15,8-8 1,10-10-16,-28 0 15</inkml:trace>
  <inkml:trace contextRef="#ctx0" brushRef="#br0" timeOffset="17509.34">12286 2976 0,'0'0'0,"0"0"31,0 9-31,9 10 0,1 56 15,9 47-15,-10 47 16,10 18 0,-10 1-1,1-10-15,9-27 16,-10-30-16,0-17 16,1-20-1,-10-28 1,0-18-16,0-10 0,0-19 15</inkml:trace>
  <inkml:trace contextRef="#ctx0" brushRef="#br0" timeOffset="17867.32">12136 3698 0,'0'0'0,"9"0"0,0-9 16,20-10 0,27 0-16,38 1 15,28-1 17,1 9-32,8 1 0,-18 18 15,-28 10-15,-19 0 16,-19-10-1,-10 1-15,-8 18 16,-10 19 0,-1 9-16,1 38 15,-9 18-15,-1 1 16,0-19 0,1 0-16,-1-10 15,1-9-15,-10-47 16</inkml:trace>
  <inkml:trace contextRef="#ctx0" brushRef="#br0" timeOffset="18040.48">13095 3267 0,'0'0'0,"0"0"15,0 0 1,10 9-16,8 10 16,48 56-1,-19-28-15</inkml:trace>
  <inkml:trace contextRef="#ctx0" brushRef="#br0" timeOffset="18685.4">13707 4317 0,'0'0'0,"0"0"0,0 10 15,0-1-15,0 1 16,0-1 0,9 0-16,-9-9 15,0 0 1,9 0-16,1-9 15,9-10 1,9-37-16,0-29 16,10-8-16,-1 8 15,-8 20 1,-1 18 0,-9 9-16,-1 10 15,11 19-15,-1-1 16,0 20-1,0-1-15,10 10 16,-10-1-16,-9 11 31,0-11-31,0 1 16,-10 0-16,0-10 16,-9-9-1,10 0-15,-1 0 16,10-18-16,9-11 31,0-8-31,10 9 0,-10 0 16,10 18-16,0 1 15,9 18 1,0 10-16,9 18 16,-9 20 15,-9 18-31,-10 9 0,-9 1 15,-19 9 1,-10-19-16,1-10 0,0-8 16,9-11-1,9 1 1,0-18-16</inkml:trace>
  <inkml:trace contextRef="#ctx0" brushRef="#br0" timeOffset="19467.73">16077 4242 0,'0'0'0,"0"0"0,10 0 0,8-18 16,58-1-16,55-19 15,39 10 1,37 0-16,19 19 16,-10-1-1,-28 1-15,-19 0 16,-18 9 0,-48 0-16,-37 0 15,-19-10 1,-9 1-16,-19-1 15,0 1-15,-19 0 16,0-1 0,0 1-16,0-1 15,0 10 1,0 0-16,0 10 16,-10 9-16,1 9 31,-1 19-31,1 0 0,-1-1 15,1-8 1,0-10-16,9-9 16,0-10-1,0-9-15,0 0 16,0-9-16,-10-38 16,1-37-1,18-1-15,1 10 16,-1 19-1,10 18-15,-10 19 16,1 10-16,9 0 31,-1 18-31,1 29 0,0 18 16,-28 28 0,-29 29-1,10-57-15</inkml:trace>
  <inkml:trace contextRef="#ctx0" brushRef="#br0" timeOffset="20360.05">18909 5303 0,'0'0'0,"0"0"15,0 0-15,0 0 16,0 0 0,9-19-1,1 0-15,-1-18 0,19-29 31,19-28-31,19-28 16,0-19-16,9-18 16,-18-10-1,-1 0-15,-18-9 16,-19 18-16,-1 29 31,-18 28-31,0 28 0,0 28 16,-9 19-16,0 18 15,9 1 17,0 9-32,-19 19 0,-19 37 15,-9 47-15,10 28 32,18 1-32,9-1 0,20-9 15,9-19-15,9-18 31,0-10-31,19-19 0,0-18 16,0-20 0,10 1-16,8-19 15,1-19 1,0-9-16,9-37 16,1-20-1,-1-18-15,-19-28 16,-9 9-16,-28 0 15,0 9 17,-19 19-32,0 29 0,0 27 15,0 10-15,0 9 16,0 10 0,0 18-16,-19 10 15,0 47-15,-9 37 31,19 19-31,-1 9 0,20 0 16,18-9 0,10-9-16,-1-19 15,1-19 1,-1-19-16,1-18 16,-10-1-16,1-9 15,-11-18 1</inkml:trace>
  <inkml:trace contextRef="#ctx0" brushRef="#br0" timeOffset="20607.97">21167 4815 0,'0'0'0,"0"0"0,0 9 16,-19 0 0,-9 29-1,-38 37-15,-38 38 16,-18 9-1,56-66-15</inkml:trace>
  <inkml:trace contextRef="#ctx0" brushRef="#br0" timeOffset="21310.3">22079 4261 0,'0'0'15,"0"0"-15,0 10 16,-19 27-16,1 10 16,-20 19-16,0 9 15,-18 0 17,-1-10-32,1-8 0,9-20 15,0-18 1,9-19-16,1 0 15,-1-19-15,0 1 16,1-20 0,-1-28-16,10-28 15,9-9-15,10 9 16,-1 1 0,20 27-16,-1 19 15,19 0 1,10 10-16,18 8 15,29 1 1,37 10 0,29 18-16,28 9 0,28 0 15,18 1 1,-8 8 0,-10-8-16,-19-10 15,-38 0 1,-27 0-16,-20 0 0,-37-10 31,-19 10-31,-19 0 0,-9 0 16,-19 0-1,0 10 1,0-10-16</inkml:trace>
  <inkml:trace contextRef="#ctx0" brushRef="#br0" timeOffset="30340.53">7535 6372 0,'0'0'0,"0"0"16,0 0 0,0-9-16,-18-10 15,-11 0-15,-18 1 16,-28 8-1,-28 10-15,-10 10 16,9 18 0,19 0-16,10 0 15,9 0-15,29 10 16,9-20 0,18 11-16,1-11 15,18 1 1,19 9-1,29 0-15,18 10 16,29-1-16,-1-8 16,0 8-1,1 10 1,-19 0-16,-10 0 0,-19 9 16,-18-9-1,-10 0 1,-18 9-16,-20 1 15,-46 8-15,-57 1 16,-47-10 0,-19-18-16,0-29 15,10-18-15,19-1 16,37-8 0,37-1-1,29 0-15,29 10 16</inkml:trace>
  <inkml:trace contextRef="#ctx0" brushRef="#br0" timeOffset="30752.62">8909 6804 0,'0'0'0,"-28"-19"0,-19 0 16,-38-9 0,-9 19-16,0-1 15,9 20 1,19 18-1,10 9-15,18 1 16,10-10-16,19-9 16,-1 0-16,20-1 31,8-8-31,20-10 0,18 0 16,10-10-1,19 1-15,9 0 16,9 9-16,1 9 31,-1 0-31,-46-9 0</inkml:trace>
  <inkml:trace contextRef="#ctx0" brushRef="#br0" timeOffset="31291.87">9530 7095 0,'0'0'0,"0"0"0,0 0 16,0-19-1,0-19-15,9-18 16,1-19-16,18-19 16,19 0-1,19 10 1,-1 9-16,1 19 0,10 27 31,8 11-31,-8 27 0,-1 19 16,-9 10-1,-19 9 1,-19 0-16,-9-1 16,-19-8-16,0-1 15,0-18 1,0 0-1,0-10-15,-10-9 0,10 0 16,0-9 0,10-29-1,-1-18-15,19-9 16,1-1-16,18 19 16,0 9-1,0 10 1,0 19-16,9 9 0,1 19 15,-10 18 1,-10 29 0,1 18-16,-29-46 15</inkml:trace>
  <inkml:trace contextRef="#ctx0" brushRef="#br0" timeOffset="31923.37">11402 6250 0,'0'0'0,"0"0"0,0 10 0,0 8 15,0 39 1,-10 36-16,1 58 16,0 17-1,9 11-15,0-1 16,9 0-16,-9-9 16,0-19-1,-9-47 1,-1-18-16,1-38 15,-1-19-15,1-19 16,9-9 0,-19-37-1,-28-66-15,0-57 16,0-18-16,28 0 16,10 27-1,18 30-15,10-1 16,9 9-1,19 29-15,0 8 16,10 30-16,-1 8 16,10 29-1,0 9-15,9 9 16,-9 19 0,-10 19-16,1 0 15,-19 19-15,-10-10 16,-28 10-1,-10 9-15,-18 0 32,-38 9-32,-18-9 0,-1-18 15,28-11 1,29-27-16</inkml:trace>
  <inkml:trace contextRef="#ctx0" brushRef="#br0" timeOffset="32214.9">12418 6053 0,'0'0'0,"0"0"0,0 10 16,0 8-1,0 39-15,9 36 16,1 20 0,-1 37-1,10 0-15,-10-9 0,10 19 16,0-20 0,0-37-16,-10-65 31</inkml:trace>
  <inkml:trace contextRef="#ctx0" brushRef="#br0" timeOffset="32665.11">12785 6813 0,'0'0'0,"0"0"0,9 0 15,10 0-15,19-9 16,18 9-1,19-10-15,10 1 16,9-10 0,-9 0-16,-10 1 15,-19-10 1,-18-10 0,0 1-16,-20-1 0,-8 0 15,-10-8 1,-19 8-1,0 10-15,-18 0 16,-20 18 0,1 10-16,-10 19 15,0 28-15,19 19 16,0 9-16,28 0 31,19 9-31,19 10 0,19-19 16,27 0-1,39-19-15,18 10 32,10-19-32,-10-28 0,10-29 15,-66 10 1</inkml:trace>
  <inkml:trace contextRef="#ctx0" brushRef="#br0" timeOffset="33007.11">15118 6916 0,'0'0'0,"9"0"0,10 0 0,37-18 16,38-1-1,57 9 1,18 1-16,29 18 16,-1 1-16,-8 9 15,-1-1-15,-19 1 31,-18 0-31,-29-10 0,-66-9 16</inkml:trace>
  <inkml:trace contextRef="#ctx0" brushRef="#br0" timeOffset="33521.08">16980 6823 0,'0'0'0,"0"0"31,0 0-31,0 9 0,10 0 16,-1 19-16,10 10 15,9 18 1,0 29-16,-9 9 15,0-19-15,-10-19 16,-9-19 0,0-18-16,0 0 15,0-19 1,0 0-16,0-28 16,0-66-1,0-19-15,10 1 16,-1 9-1,1 18 1,9 19-16,-1 20 0,11 17 16,8 11-1,10 8-15,0 20 32,10 8-32,-10 20 0,-10-1 15,-18 10 1,-9 10-16,-48 37 15,-37 18-15,-29-9 16,-9 1 0,47-58-16</inkml:trace>
  <inkml:trace contextRef="#ctx0" brushRef="#br0" timeOffset="33959.79">18777 6794 0,'0'0'0,"0"0"0,0 0 16,10 10-16,8 9 31,20 18-31,28 48 0,37 46 16,29 28-1,0 1-15,-1-1 16,1-9-16,-19-18 16,-19-20-1,-9-8 1,-19-20-16,-10-9 16,-18-19-16,-19-18 15,-10-29 1</inkml:trace>
  <inkml:trace contextRef="#ctx0" brushRef="#br0" timeOffset="34334.16">20038 6701 0,'0'0'0,"0"0"0,0 9 0,-28 19 15,-19 57-15,-48 55 32,-17 57-32,-20 0 0,-9 10 15,0-20 1,9-8-1,38-39-15,19-27 0,18-29 16,20-18 0,8-19-1,20-9-15,-1-20 16,1 1 0,9-19-16,0 0 15,0 0-15</inkml:trace>
  <inkml:trace contextRef="#ctx0" brushRef="#br0" timeOffset="34686.54">18410 6475 0,'0'0'0,"0"0"16,0 0 0,10 0-16,9-9 15,18 0 1,29-1-16,47 1 16,47 28-1,56 9-15,19 9 16,-18-18-16,-29 0 15,-56-19 1,-29 9 0,-28-9-16,-28 0 15,-9 0-15,-19 0 32,0 10-32,-19-10 0</inkml:trace>
  <inkml:trace contextRef="#ctx0" brushRef="#br0" timeOffset="35077.37">21214 8042 0,'0'0'0,"0"0"0,-19 0 16,0-9-1,-19-1-15,1 1 16,-1 0-1,1 9-15,-1 0 16,10 9 0,-10 0-1,0 10-15,-18 19 16,-38 37 0,37-28-16</inkml:trace>
  <inkml:trace contextRef="#ctx0" brushRef="#br0" timeOffset="35956.78">23011 6776 0,'0'0'0,"0"0"0,-10-10 16,-9 1 0,-18-1-1,-10 10-15,-29 10 16,-18 18-16,0 19 15,10 0 1,18 0-16,9 9 16,29-18-16,19-1 15,9 10 1,18 0 0,29 9-16,10-9 15,28 9-15,18-9 31,-9-9-31,-9-1 0,-10 1 16,0-1 0,-9 1-16,-9 0 15,-20 8-15,1 1 16,-19 0 15,0 0-31,-19 0 0,-19 19 16,-10-1-1,-18 1-15,-28 9 16,-19 0-16,-19-18 16,-9-11-1,9-17-15,10-20 16,8-9-16,11-9 16,18-10-1,28 0-15</inkml:trace>
  <inkml:trace contextRef="#ctx0" brushRef="#br0" timeOffset="36525.29">20960 8183 0,'0'0'0,"0"0"16,0 0-16,0 0 15,0 0 1,0 0-16,0 9 16,0 20-1,-19 27-15,-9 28 16,-19 29-1,-38 37 1,-75 38-16,-113 65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7:0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7564 2807 0,'0'0'0,"0"0"16,0 0-1,0 0-15,0 0 16,0 0-16,9-10 31,10-27-31,18-10 0,20-9 16,28-1-1,-1 11-15,10 8 16,0 19 0,-18 19-16,-1 10 15,-19 8 1,1 11-16,-20 17 15,-8 20-15,-20 19 16,-18 18 15,-38 9-31,-19 1 0,-28-10 16,-10-9 0,1-10-16,9-37 15,28-9-15,19-19 31,9-1-31,10-18 0,18 0 32,1 0-32,9 0 0,9-9 15,10-10 1,38-18 0,27 9-16,1-1 15,19 20 1,18 18-16,-9 20 15,0 17 1,-10 20-16,-18 0 16,-10 9-16,-9-9 31,-29-20-31,1-8 0,-19-19 16,0 9-16,-10-19 31</inkml:trace>
  <inkml:trace contextRef="#ctx0" brushRef="#br0" timeOffset="480.59">9172 2948 0,'0'0'0,"0"0"0,0 9 16,-9 0-1,-10 20-15,0 27 16,10 0-1,9 19 1,9 0-16,19-18 16,10-20-16,18 1 15,10-20 1,0-18-16,19-28 16,-10-19-1,-9-28-15,-19-19 16,-19-18-16,-37-20 15,-19 20 1,-19 18-16,-48 28 16,-36 19 15,56 29-31</inkml:trace>
  <inkml:trace contextRef="#ctx0" brushRef="#br0" timeOffset="899.89">9897 1962 0,'0'0'0,"0"0"15,0 0-15,9 10 32,10 9-32,9-10 0,0 0 15,19-9 1,0 10-16,0-10 31,-9 0-31,-10 0 0,-9-10 16,-19 1-1,-9-10-15,-20-9 16,-36 0 0,-30 9-16,-8 29 15,18 18 1,48-10-16</inkml:trace>
  <inkml:trace contextRef="#ctx0" brushRef="#br0" timeOffset="1329.64">11374 2807 0,'0'0'0,"0"0"15,0 0-15,-29 0 0,-18-10 16,-9 10-1,-10 10 1,0 9-16,10 28 16,-1-1-1,29 1 1,9 10-16,19-10 0,19-1 16,19 11-1,18-10-15,29-10 16,9-18-1,19-10 1,0-18-16,-10-10 16,-18-9-16,-48 9 15</inkml:trace>
  <inkml:trace contextRef="#ctx0" brushRef="#br0" timeOffset="2062.06">7056 1559 0,'0'0'0,"0"0"0,0 0 0,18 0 16,29-9-1,66-10 1,75-9-16,57 0 0,75-1 16,28 11-1,47 8-15,19 1 16,-28 9 0,-19 0-16,-19 9 15,-38 19 1,-18 1-16,-10-1 15,-9 9 17,-47 1-32,-29-1 0,-28 1 15,-27 9-15,-20 0 16,-19 0 0,-27-10-16,-20 10 15,-9 0 1,0 28-1,-9 38-15,-10 37 16,-9 19-16,-10 18 16,1 38-1,-1 1-15,-9 8 16,9-9 0,1 0-16,-1-27 15,-9-39-15,0-9 31,-19-37-31,1-19 0,-1-57 16</inkml:trace>
  <inkml:trace contextRef="#ctx0" brushRef="#br0" timeOffset="2940.76">6755 1822 0,'0'0'15,"0"0"-15,0 0 16,0 9 0,0 10-16,0 37 15,0 19-15,0 47 16,0 47 15,0 19-31,0 18 0,0 19 16,0-9-1,0-9-15,0-20 16,0-18-16,-19 0 16,9-28-16,-9-29 15,10-18 1,0-38 0,-1-9-16,1-19 15,9-9-15,0-9 16,0-10-1,19 0-15,28-19 16,47-37 0,37-20-1,58 1-15,27 10 16,57 27-16,65 10 16,11 37-1,17 20-15,20 8 16,19 1-1,9-1 1,-29 1-16,-27-20 0,-10 11 16,-9 8-1,-38-18 1,-57-10-16,-46 19 16,-29-9-16,-28-9 15,-56 8 1,-29-8-1,-18-10-15,-19 9 16,-10-9-16</inkml:trace>
  <inkml:trace contextRef="#ctx0" brushRef="#br0" timeOffset="4373.93">8570 3661 0,'0'0'0,"0"0"0,0 0 16,10 9-16,-1 0 16,0 1-1,1 9 1,9 9-16,9 19 15,-9 0 1,-1 9-16,1 10 16,-19-1-16,-9 10 15,-19 0 1,-10 0-16,-28-9 16,-37-10-16,-57 1 31,-38-29-31,-18-19 0,9-9 15,19-19 1,37-18 0,19-1-16,29-18 15,18 0 1,19-1 0,29 11-16,18 27 0</inkml:trace>
  <inkml:trace contextRef="#ctx0" brushRef="#br0" timeOffset="6515.82">9483 2685 0,'0'0'0,"0"0"0,0 9 0,0 10 15,0 19 1,9 27 0,-9 20-16,0-1 15,0 1 1,0-10-1,0-10-15,0-8 16,0-20-16,9 1 16,-9-20-1,0 1-15,10-9 16,-1-10 0,-9 0-1,19 0-15,38-10 16,27-18-1,-9 0-15,1 19 16,-10 9-16,9 9 16,-9 19-1,0 19-15,-10 0 16,-18 19 0,-10 18-16,-19-9 15,-18 9 1,-29 10-1,-28-19-15,-28 10 16,-28-10-16,0-19 16,-1-18-1,11-20-15,17-8 16,30-10-16,18 0 16,18 0-1,20 0 1,0 0-16,-1 0 15,10 0-15,10 0 16,8 0 0,39-19-1,18 0-15,29-9 16,8 9-16,-8-9 31,-19 0-31,-10 9 0,0 1 16,-18-11-1,-10 11-15,0-20 32,-10 10-32,-9 9 15,-9-9-15,0-9 0,-19-1 16,-19-9 0,-28-9-16,-28-10 15,-29 0 1,-8 1-16,-11 18 15,10 19 1,10 9 0,18 0-16,19 10 15,19-1-15,0 1 16,19 0 0,0-10-16,0 0 15,9-9 1,0-10-16,10-8 15,-1-1 1,20-10-16,-1-8 16,0-1-1,10 0-15,0 10 32,0 9-32,0 10 0,0 8 15,9 1-15,0 0 31,10 9-31,27-9 0,30 0 16,17 19 0,30 9-1,17-10-15,1 10 16,0 0-16,-19 10 16,-28-10-1,-37 0-15,-39 9 47,-18-9-47,0 0 0,-19 0 0,0 0 16,0 0-16,-19 9 15,-56-9 1,-48 10 0,-46 18-16,19-19 15,8-9-15,11 19 16,18 0-1,19-10 1,28-9-16,0 0 16,19 0-16,9-9 15,10 9 1,0 0-16,0-9 16,9 9-1,10 0-15,-1 0 31,1 9-31,-1 0 0,1 10 16,0 9 0,9 19-16,9 9 15,0 1-15,1 8 16,9-8 0,-10-10-1,0-10-15,1-18 16,-1 9-16,1-9 15,-10 0 1,0-10-16,0-9 16,9 9-1,0-9 1,1 0-16,18 0 16,0-9-16,19 0 15,19-1 1,19 1-1,-1-1-15,11 20 16,-1-1-16,0 19 16,-19 0-1,0 19-15,-18 0 16,-1 0 0,-18 9-1,-1-9-15,-18 10 16,0-1-16,-19 0 15,-9 10 1,-20 9-16,-18 9 16,-28 10-1,-19-28-15,0 0 16,-10-19-16,1-19 16,9-19-1,-10-28 1,39 1-1</inkml:trace>
  <inkml:trace contextRef="#ctx0" brushRef="#br0" timeOffset="7685.16">7441 2713 0,'0'0'0,"0"0"15,10 0-15,8-19 16,11 1-16,8-1 16,10-19-1,10 1 1,9-1-16,0 1 15,-1-1 1,11 1-16,8 8 16,1 1-16,0 19 15,-10 18 1,-9 1-16,-10 18 16,-18 0-1,-1 9 1,-8 10-16,-11 0 15,-18 19-15,-9 9 16,-10 9 0,-28-8-16,-19 17 15,-18-18 1,8-18-16,-8-10 16,18-19-1,0 0-15,19-9 31,9-1-31,10-8 0,9-1 16,10 1 0,0-10-16,-1 0 15,10 0 1,0 0 0,0 0-16,0 0 15,10 0-15,8 0 16,39 9-1,37 0-15,9 10 16,10 0 0,-9 9-16,-10 0 15,-19 0 1,0 10 0,1 9-16,-20 0 15,0 0-15,-8 18 16,-11 1-1,-9 0-15,-9 18 16,-19 1-16,-19 8 16,-28 1-1,-28 9 1,-28-9 0,-29-9-16,-19-20 0,-9-18 15,1-28 1,17-10-16,-8-27 15,-29-20 1,-141-56-16</inkml:trace>
  <inkml:trace contextRef="#ctx0" brushRef="#br0" timeOffset="28899.77">6764 1578 0,'0'0'0,"0"0"15,0 0 1,-9 0 0,-1-10-16,1 10 15,9 0 1,-10 0-16,1 10 15,-10 9-15,0 18 32,0 48-32,1 55 0,-11 57 31,-8 28-31,-1 29 0,1 8 16,-1 1-1,10-9 1,18-48-16,1-18 15,9-20-15,0-36 16,0-29 0,0-19-1,9-8-15,-9-30 16,0-8 0,0-19-16,0 0 15,0-19 1,0 0-16,0 0 15</inkml:trace>
  <inkml:trace contextRef="#ctx0" brushRef="#br0" timeOffset="30117">6811 1625 0,'0'0'0,"9"-10"0,1-8 15,27-20 1,20-9-16,18-9 31,19 18-31,38 1 16,28 9-16,37 9 16,39 19-1,46 0-15,19 0 16,9 19-1,20 9-15,36 0 16,20 9 0,-10 1-1,1-1-15,-20-8 32,-9 8-32,-37-9 0,-48 0 15,-28 19-15,-47 0 16,-46-9-1,-20-1-15,-37-9 32,-10 10-32,-9 0 15,-10-10-15,1 9 32,-20 1-32,10 18 0,-9 10 31,-1 18-31,-8 10 0,-1 28 15,0 28 1,0 10-16,1 8 16,-11 29-1,-8-28 1,9-9-16,-19-10 16,0-37-16,0-10 15,0 0 1,-10-19-16,1-27 31,-1-10-31,1-10 0,0 1 16,-1-20-1,-9 1-15,1 0 16,-39 0 0,-37 0-16,-47-19 15,-57 0 1,-65-19-16,-66 0 15,-66 0 1,-29 0-16,10-9 16,10-9-1,-1-10 1,1 9-16,18 20 16,47-1 15,20 0-31,-1 0 0,56 1 15,29 8 1,38 10-16,46-9 16,29 9-1,28 9-15,18-9 16,29 0 0,10 10-16,8-10 15,11 0-15,8 0 16,1 0-1,-1 0-15,10 0 32,0 0-32,0 0 15,0 0 1,0 9-16,0 10 16,0-1-16</inkml:trace>
  <inkml:trace contextRef="#ctx0" brushRef="#br0" timeOffset="31614.86">13556 3379 0,'0'0'0,"0"0"0,9 0 16,10-9-1,28-10-15,38 10 16,37-10-16,29 0 16,28 10-1,28-1 1,-10 10-16,1 0 16,-20 10-16,-8-1 31,-10 1-31,-19-10 0,-28 0 15,-29 0 1,-8 0-16,-20 0 16,0 0-1,-18 0 1,0 0-16,-19 0 16,-10 0-16</inkml:trace>
  <inkml:trace contextRef="#ctx0" brushRef="#br0" timeOffset="32140.66">15927 2985 0,'0'0'0,"0"0"16,0 10-16,0-1 15,0 28-15,0 29 16,0 9 0,-10 10-16,1 18 15,9 0 1,-9-28 0,-1-9-16,1-10 15,-1-18-15,1-20 16,9-8-1,-10-10-15,10 0 16,0-10 0,-9-27-16,9-38 15,9-28 1,20-10-16,-1 10 16,0 28-1,0 28-15,10 9 31,0 19-31,18 10 16,10 18-16,0 20 16,9 18-16,-9 9 15,-28 10 1,-29-1 0,-37 20-16,-66 18 15,-76 28-15,-131 57 16</inkml:trace>
  <inkml:trace contextRef="#ctx0" brushRef="#br0" timeOffset="33083.79">17601 5049 0,'0'0'0,"0"0"16,0 0-16,0 0 15,0 0 1,0 0 0,10 0-16,-1-18 15,29-29 1,28-47 0,37-66-16,-9 1 15,0-10-15,10-38 16,-10-8-1,-19 8-15,-19 1 16,-9 9-16,-28 28 31,-9 38-31,-10 18 16,-19 29 0,0 18-16,0 19 15,0 19-15,1 9 16,-11 10-1,-8 37 1,-20 37-16,10 48 0,10 28 16,18 9-1,19 28 1,19-18-16,9-38 16,19 0-16,19-19 15,0-19 1,9-18-16,10-10 15,9-18 1,9-29-16,1-37 16,27-28-1,10-57-15,-9-18 16,-28-19 0,-29-10-1,-28 29-15,-9 18 16,-20 19-16,-18 29 15,0 8 1,-9 29-16,0 19 16,-1 0-1,-9 18-15,-9 19 16,-19 56 0,0 57-1,19 19-15,28-20 16,19-8-1,37-10-15,48 9 16,65-18-16,75-10 16,114 10-1</inkml:trace>
  <inkml:trace contextRef="#ctx0" brushRef="#br0" timeOffset="66282.33">7347 5847 0,'0'0'0,"10"0"16,27-10-1,10 1-15,19-10 16,0 0 0,0 10-1,-10 0-15,1 9 0,-20-10 16,-8 10 0,-11 0-1,1-9-15,-19 0 16,0 9-16,0 0 15,-9 0 1,-38-10-16,-29 20 16,-46 8-1,-10 29-15,10 0 16,19 9-16,27 1 16,11-1-1,18 0-15,18 1 16,20-20-1,0 10-15,18 0 32,10 0-32,9 0 0,19-10 15,9 1-15,10-10 16,10-9 0,-11-19-16,11 0 15,8-10 1,20 1-16,-48 0 15</inkml:trace>
  <inkml:trace contextRef="#ctx0" brushRef="#br0" timeOffset="67342.95">8363 6081 0,'0'0'0,"0"10"0,-9-1 16,-10 0-1,0 20-15,0-1 16,10 9 0,0 10-16,18 10 15,10-1-15,9 0 32,0-18-32,10-1 0,-1-18 15,1 0 1,-10-19-1,1 0-15,-1-10 16,-9-8 0,-1-1-16,-8 0 15,-10-19-15,0-8 16,-19-1 0,0-10-16,0 1 15,1 9 1,8 0-16,1 10 15,-1-10 1,1 0-16,-1-9 16,10 27-16,10 11 15,-1-10 1,10-1-16,9 20 16,1 0-1,18 18-15,18 10 16,11 9-1,-10 28 1,-10 1-16,-18 8 16,-10 10-16,-9 0 15,-1-9 1,-18-10-16,0-18 16,0-10-16,0-9 15,0-19 1,0 0-16,0 0 15,0-28 1,10-38 0,-1-37-16,1-19 0,9 28 15,9 19 1,0 19 0,0 9-16,10 18 15,9 20-15,-10 9 31,11 19-31,-1 47 0,0 27 16,-10 29 0,-9 19-16,-28 9 15,0-18 1,-9-67-16</inkml:trace>
  <inkml:trace contextRef="#ctx0" brushRef="#br0" timeOffset="68219">9962 6034 0,'0'0'0,"0"0"0,10 0 15,9 0 1,18-18-16,10-1 16,19-9-16,0-10 15,0 1 1,-10-1-16,1-9 15,-20 0 1,-8 0 0,-11-9-16,-18 9 15,-9 0-15,-10 0 16,-18 19 0,-1 0-16,-18 9 15,-1 10-15,1 28 16,-1 18-1,10 38-15,0 38 16,28 37 0,10 28-1,18 10-15,1 9 0,-1-28 16,-9 0 0,0-29-1,-9-8-15,-1-10 16,-9-28-16,10-19 15,0-19 1,-1-19-16,1 1 16,9-19-1,0-19-15,0 0 16,0 0 0</inkml:trace>
  <inkml:trace contextRef="#ctx0" brushRef="#br0" timeOffset="68637.19">9784 6353 0,'0'0'0,"9"0"16,1-9-1,27-10-15,20 1 16,8-20-16,20 10 31,0 0-31,9 0 0,19 9 16,0 9-1,-10 1 1,-18 0-16,-19-1 16,-29 10-16,-18 0 15,0 0-15,0 0 31,-10 10-31,1-1 0,-1 0 16,0 20 0,1-1-16,-1 19 15,-9 0 1,10-1 0,-1 11-16,0-10 0,1-10 15,-10-27 1</inkml:trace>
  <inkml:trace contextRef="#ctx0" brushRef="#br0" timeOffset="68848.99">10781 5593 0,'0'0'0,"0"0"0,0 0 0,0 0 16,0 0 0,9 0-16,10 10 15,0-1-15</inkml:trace>
  <inkml:trace contextRef="#ctx0" brushRef="#br0" timeOffset="70191.1">12079 5425 0,'0'0'0,"0"0"0,0 0 16,0 0 0,0 9-16,-19 10 31,0 37-31,10 28 0,0 48 16,9-958-1,9 1933-15,0-1004 16,10-18-16,0-19 15,0-19 1,-10-29-16,1 1 16,-10-19-1,0 0-15,0 0 16,0-9-16,-10-19 16,-18-29-1,-10 10 1,-18 0-16,0 0 15,-20 19 1,-8 28-16,-10 19 16,18 9-16,10 19 15,19 19 1,19 9 0,28 0-1,28 9-15,38 10 0,28-19 31,29-18-31,18-11 0,19-17 16,0-39-16,0-18 16,-38-9-1,-9-29 1,-19-9-16,-28 0 16,-19 9-16,-28 19 15,-1 0 1,-18 19-16,0 0 15,-9 19 1,0-1-16,-1 10 16,1 10-1,-1-1-15,10 10 16,10 9-16,-1 0 16,19 10-1,19-1-15,0 1 16,0-10-1,0-9-15,1-1 16,-11-8-16,1-1 16,-19 0-1,-1-9-15,-18 0 16,0 0 0,0 0-16,0 0 15,0-9-15,0-19 16,0-38-1,-9-9-15,18-19 16,1 10 0,-1 9-16,19 9 15,1 19 1,-1 19 0,0 0-16,10 19 0,9 18 31,0 29-31,9 27 0,-18 20 15,-10 8 1,-9-8-16,-19-1 16,0-27-1,0-20-15,-9 1 16,-1-20 0,1-8-16,9-10 15,0-10 1,-10-27-16,20-57 15,9-18-15,18 18 16,20 9 0,8 29-1,11 18-15,-1 20 16,0 18-16,-9 18 16,-9 11-1,-20 27-15,-9 38 16,-18 18-1,-20 10-15,-27 10 16,-10-20-16,18-27 16,11-48-1</inkml:trace>
  <inkml:trace contextRef="#ctx0" brushRef="#br0" timeOffset="70732.08">15061 5622 0,'0'0'0,"-9"9"0,-19 29 16,-19 27-16,-19 38 31,0 19-31,19 10 0,19-20 16,18 1-1,20-10 1,18-28-16,9 0 16,20-18-16,37-11 15,19-36 1,9-20-16,10-27 15,-29-1 1,-18-18-16,-38 9 16,-19 0-16,-18 19 15,-10 0 1,-19 9-16,-9 10 16,-10-1-1,0 20-15,-9 18 16,19 0-1,0 19-15,19 0 16,9 9-16,18 1 16,39-1-1,46 0-15,38-9 16,38-9 0,141 18-16</inkml:trace>
  <inkml:trace contextRef="#ctx0" brushRef="#br0" timeOffset="71162.66">17357 5321 0,'0'0'0,"0"0"16,0 19-16,-10 37 15,-9 57-15,10 37 16,0 28 0,-1 10-1,10 0-15,0-10 16,10-28 0,-1-28-16,0-19 0,1-37 31,-1-19-31,1-10 0,8-18 15,-8-9 1</inkml:trace>
  <inkml:trace contextRef="#ctx0" brushRef="#br0" timeOffset="71886.6">17912 6550 0,'0'0'0,"0"0"15,9 10 1,1-1-16,18 1 16,0-10-16,19 0 15,0 0 1,0-10-16,10-9 16,-20-18-16,-9-1 15,-18 1 16,-20-19-31,-18-1 0,-9 10 16,-20 19-16,1 9 31,-10 10-31,9 28 0,1 37 16,18 19 0,19 0-1,19 28-15,19 1 0,19-29 16,9-19-1,19-9-15,9-19 32,29-19-32,-10-18 0,0-28 15,0-20 1,0-8-16,-19-20 16,-18 1-16,-20 18 15,-9 19 1,-9 10-1,0 8-15,-10 11 16,1 8-16,-1 1 31,-9 9-31,10 9 0,18 10 16,9 37-16,11 29 16,8 9-1,0-10-15,1-18 16,-10-19-1,-9-19 1,-1-9-16,1-10 16,-10-9-16,0-19 15,19-9 1,0-38-16,0-27 16,-18 36-16</inkml:trace>
  <inkml:trace contextRef="#ctx0" brushRef="#br0" timeOffset="72574.14">20104 6860 0,'0'0'0,"0"0"16,9 0-16,0 0 15,20-9-15,-11-10 16,1 0 0,0-18-16,0-1 15,-19-9-15,-9 0 32,-10 0-32,-19 10 0,0 9 15,-9 9 1,10 19-1,-1 9-15,1 19 0,-1 10 16,10 0 0,18 8-16,1 1 15,18 0 1,19 0-16,29-9 16,18-1-1,19-18-15,19-19 31,19-28-31,-10-38 0,-9-18 16,-9-29-16,-20-37 31,-18-19-31,-10-19 0,-27-9 16,-20 38 0,-9 18-1,-9 38-15,-10 37 16,0 10-16,0 28 15,0 0-15,1 18 32,-1 20-32,-19 9 0,-9 46 15,0 38 1,0 48 0,19 27-16,28 9 15,19-8-15,18-1 31,20 0-31,18-9 0,19-28 16,0-10-16,-47-75 16</inkml:trace>
  <inkml:trace contextRef="#ctx0" brushRef="#br0" timeOffset="73307.73">6820 5669 0,'0'0'15,"0"9"-15,0 38 0,0 47 16,0 37 0,0 28-1,0 10-15,-9-19 16,9 1 0,-9-1-16,-1-28 15,10-10-15,-9-18 16,9-28-1,0-29-15,0-27 16,0-10-16</inkml:trace>
  <inkml:trace contextRef="#ctx0" brushRef="#br0" timeOffset="74876.58">6331 5612 0,'0'0'0,"0"0"15,10 0-15,-1-9 16,10-10-16,9 10 15,19-10 1,28 0-16,29 0 16,28-9-1,18 19 1,29-10-16,28 10 16,0-1-16,18-18 15,1 0 1,9-9-16,-9-1 15,28 10-15,10 9 16,8 0 0,20 1-16,19-1 15,-1 0 1,19-9-16,10 18 16,0-8-1,9-10-15,-19-10 16,10 19-16,-20 1 15,11 18 1,8-10-16,1 1 16,0-1-1,-1 1 1,-8 9-16,-11 0 16,11 9-16,18 1 15,0 18 1,0-9-16,9-10 15,-9 10-15,1 9 16,-1 0 0,-10-19-16,-18 29 15,0 0 1,9-20-16,-18 1 31,-10-19-31,9 9 0,-37 1 16,-10-10-16,-18-10 31,-29 1-31,-27 9 0,-30 0 16,-17 0-1,-30-9-15,-27 9 32,-10-10-32,-18 10 0,-20 0 15,1 10 1,-19-10-16,0 9 15,0-9 1,-10 9 0,0 1-16,1 9 0,-1 9 15,1 19 1,-1 18 0,0 29-16,1 9 15,18 19-15,0 19 31,0 0-31,1 9 0,-1 0 16,-9-9-16,0-10 16,-1-9-1,-8-9 1,-10-19-16,0-10 16,-10-18-16,-8 9 15,-20 0-15,-19 0 16,-27 0-1,-57 0 1,-47 0-16,-66-28 16,-57-10-16,-46-18 15,-29-19 1,-47-9-16,-47-10 16,-9 0-1,-38 1-15,-18-1 16,-10 0-1,-10 0-15,-18 10 16,-38 9 0,19-10-16,-9 10 15,8 10-15,39-10 16,0 9 0,-20-9-16,48-9 15,56-10-15,10 0 16,9 1-1,28-11-15,19 1 16,47 0 0,29-9-16,9 8 15,37 11 1,38-10 0,38-1-16,27 11 0,39-11 15,18 20 1,19-10-1,19 10-15,28 0 16,10-1-16,9 1 16,19-1-1,-1 1-15,20 9 16,0 0-16,9 0 16,0 0-1,0 0-15</inkml:trace>
  <inkml:trace contextRef="#ctx0" brushRef="#br0" timeOffset="76213">6576 6072 0,'0'0'0,"0"0"16,0 0-16,-19 9 15,0 1 1,-18 8-16,-11 1 31,-17 9-31,-29 19 0,-19-9 32,0-10-32,-10-9 0,20-19 15,0-19 1,-1-9-16,1-28 15,8-10-15,-8-19 16,0-18 0,-1-9-16,19-1 31,1 0-31,18-18 0,9 0 16,10-1-1,19 10 1,19 0-16,18 0 0,1 19 15,18 0 17,9 19-32,10 9 0,10 0 15,9 9-15,0 0 16,-10 19 0,0 19-16,-8 0 15,-11 19-15,1-1 16,-10 1-1,-9 9-15,0 0 16,-1 0 0,-8 0-16,-1 9 31,-9-9-31</inkml:trace>
  <inkml:trace contextRef="#ctx0" brushRef="#br0" timeOffset="76589.8">4986 3604 0,'0'0'0,"0"0"16,0 0-16,0 0 15,9 0-15,10 10 16,19 9 15,28 18-31,18 10 0,10 9 16,0 1-16,1-1 15,-11-19 1,-27 1 0,-1-1-16,-18 1 15,-10 0-15,-9-1 16,0-9-16,-19 0 31,0 19-31,-19 10 0,-9 27 16,-29 38-16,19-47 31</inkml:trace>
  <inkml:trace contextRef="#ctx0" brushRef="#br0" timeOffset="85296.82">6247 6203 0,'0'0'0,"0"10"0,-19 8 15,-19 11 1,-9 18-16,-28-1 15,-19 1-15,0-9 32,-19-10-32,0-19 0,0-18 15,9-10 17,1-18-32,0-20 0,18 1 0,0-19 15,19 9 1,10-18-1,9-19 1,19-10-16,-1-18 16,1-1-16,19 10 15,-1 1 1,10-1-16,10 0 16,-1 9-1,1 0-15,8 10 16,11 19-1,-1-1-15,0 1 16,0-1-16,19 10 16,-9 10-1,0 18-15,-1 0 16,-9 19 0,1 9-1,-11 10-15,1-1 16,0 1-1,-9 9-15,-1 9 16,-9-9 0</inkml:trace>
  <inkml:trace contextRef="#ctx0" brushRef="#br0" timeOffset="85707.23">5052 3754 0,'9'0'0,"29"0"0,46 0 16,39 0-1,-1 10 1,-9 9-16,-19 9 16,-9 9-16,-10 20 15,-19-1 1,-18-9-16,-10 0 16,-18-10-1,-10 10-15,-19 0 16,-28 0-1,-47 28-15,-38 19 16,-9 9 0,75-56-16</inkml:trace>
  <inkml:trace contextRef="#ctx0" brushRef="#br0" timeOffset="97335.84">7168 9084 0,'0'0'0,"0"0"16,0 0-16,0-19 31,-9 0-31,-10 0 0,-9-9 15,-19 0-15,-28 0 16,-1 19 0,-18 18-1,0 10-15,10 9 16,18 19 0,9 9-16,20-9 15,8 9-15,20 1 16,18-1-1,1-19-15,-1-8 16,20 8-16,-1-18 16,19 0-1,0-10-15,9-9 16,10 0 0,0-9-1,19-10-15,-10 0 16,-19 10-16,-9-10 15,-9 10 1,0-1-16,-20 1 16,1-10-16,0 0 15,0 0 1,-10 10-16,1 0 31,-1-1-31,-9 1 0,0 0 16,0 9-1,0 0 1,0 18-16,0 29 0,0 56 16,-9 29-1,9 27 1,-10-9-16,1-18 16,-1-20-16,1-8 15,0-29 1,-1-19-1,1-19-15,-1-18 16,10 0-16,0-19 16,0 0 15</inkml:trace>
  <inkml:trace contextRef="#ctx0" brushRef="#br0" timeOffset="97764.66">7733 9112 0,'0'0'0,"0"0"0,-19 9 16,0 1-16,0 18 16,10 9-1,0-9-15,18 19 16,19 19-16,19 9 16,19 0-1,-9-9-15,-1-1 31,0 1-31,-18 0 0,0-10 16,-19 0 0,-19-9-1,-10 10-15,-18-10 16,-19 9-16,-28 0 16,-10-9-1,0-19-15,38-18 16</inkml:trace>
  <inkml:trace contextRef="#ctx0" brushRef="#br0" timeOffset="98072.39">7676 9140 0,'0'0'15,"10"0"1,-1-9-16,19-10 0,10 0 16,19-18-1,-1 8-15,0 1 31,-18 19-31,0-1 0,-1 20 16,1-1-16,-19-9 16</inkml:trace>
  <inkml:trace contextRef="#ctx0" brushRef="#br0" timeOffset="98358.43">9078 9159 0,'0'0'0,"0"0"0,0 0 15,0 9-15,-19 10 16,1 18-16,-30 29 15,-8 37 1,-19 1-16,0 8 16,-1 1-1,10-19-15,19-19 16,0-29 0,19-27-16</inkml:trace>
  <inkml:trace contextRef="#ctx0" brushRef="#br0" timeOffset="98567.75">8598 9318 0,'0'0'0,"0"0"15,0 0 1,0 0-16,0 0 15,0 0-15,0 0 16,0 0-16,0 0 31,0 0-31</inkml:trace>
  <inkml:trace contextRef="#ctx0" brushRef="#br0" timeOffset="99001.77">8965 10031 0,'0'0'0,"0"0"0,0 0 16,10 0-16,-1-9 15,10 0 1,0-10-16,-10 0 15,1 0 1,-10 10 0,0-1-16,0 1 15,-19 0-15,0-1 16,-9 1-16,-1 0 16,1 9-1,19 0-15,-1 0 16,1 0-1,9 0-15,0 0 16,0 0 0,0 0-16,0 0 15,0 0 1,0 0-16,0 0 16</inkml:trace>
  <inkml:trace contextRef="#ctx0" brushRef="#br0" timeOffset="101041.2">10339 9206 0,'0'0'0,"0"0"15,0 0-15,9 0 16,1-10 0,-1 1-16,19 0 15,0-1 1,29 1-1,9 9-15,18-10 0,10 1 16,1 9 0,-11 0-16,-18 0 15,-10 0 1,-18 0-16,0 0 16,-19 0-1,-10 0-15,-9 0 16,0 0-1,0 0 1,-9 9-16,-29 1 0,-28 18 16,-28 0-1,-19 19 1,10 0-16,-1 0 16,1 9-1,27-9-15,20 0 16,9 9-16,19 10 15,28 9 1,19 0-16,18 0 16,38 9-1,10-27-15,0-10 16,9-19-16,0-9 31,0-19-31,-9 0 0,-10 0 16,-9-19-1,-38 9 1</inkml:trace>
  <inkml:trace contextRef="#ctx0" brushRef="#br0" timeOffset="101930">11722 9506 0,'0'0'0,"0"0"0,-19 9 15,-19 1 1,1 18-1,-10 9-15,9 1 0,10 9 16,18 9 0,20 0-1,8-9-15,20 0 16,9-9-16,0-20 16,0-8-1,-9-10-15,-1 0 16,1-19-1,0-18-15,-10-20 16,-9-18 0,0-9-16,-1 9 15,1 9-15,0 10 16,0 18 0,0 1-16,-10 18 15,10 10 1,9 9-16,19 9 15,0 19-15,0 19 32,10 19-32,-20-1 0,-8 1 15,-11-19 1,-18-10 0,0-8-16,0-11 15,0-18 1,0 0-16,0 0 0,0-28 15,10-37 1,18-11 0,0-8-16,10 28 15,-10 28-15,10-1 16,-1 20 0,10 18-16,0 10 15,10 28 1,-10 28-16,-10 38 15,-8 18-15,-29-9 32,0-66-32</inkml:trace>
  <inkml:trace contextRef="#ctx0" brushRef="#br0" timeOffset="102416.86">13500 9450 0,'0'0'0,"18"0"0,29-19 16,29-9 0,8-10-16,-18 1 15,-9-1 1,-1 1-1,1-20-15,-20 1 0,-18 0 16,-19-10 0,-9-18-16,-38-1 15,-10 10 1,-9 19-16,10 37 16,-1 19-1,10 19-15,0 18 16,0 38-16,19 57 15,9 46 1,10 0 0,18 10-16,1 0 15,-1-20-15,0-8 16,10-29 0,0-18-1,-9-29-15,-1-18 16,-9-19-16,0-19 15,0-19 1,0-9-16</inkml:trace>
  <inkml:trace contextRef="#ctx0" brushRef="#br0" timeOffset="102765.93">13227 9816 0,'9'0'0,"10"-10"0,37 1 15,48-10 1,28-19 0,-1 20-16,-18-1 15,0 0-15,0 10 16,-19-10 0,-19 10-16,-18-1 15,-20 10 1,-18 0-16,0 0 15,-10 10-15,1 8 32,-1 20-32,1 28 0,-1 27 15,1 1 1,-10-9-16,0 9 16,-10-57-16</inkml:trace>
  <inkml:trace contextRef="#ctx0" brushRef="#br0" timeOffset="102928.79">14224 9206 0,'0'0'0,"0"0"0,0 0 0,9 0 16,1 0-1,-1 0-15,19 0 16,-9 0 0</inkml:trace>
  <inkml:trace contextRef="#ctx0" brushRef="#br0" timeOffset="103976.19">15024 8802 0,'0'0'0,"0"19"15,9 28-15,19 37 16,0 38 0,10 19-16,0-10 15,-10-18-15,0 9 16,0-19-1,-9-9-15,0-28 16,0-29-16,-10-18 16,1 0-1,-10-19 1,9 0-16,0-28 16,-9-19-16,-18-10 15,-1-8 1,-9 18-1,-1 9-15,-18 19 16,-9 10-16,-1 18 16,10 10-1,-9 38 1,9 8-16,19 1 0,18 0 16,29 18-1,19-9 1,28-9-16,65-10 15,57-28-15,38-37 16,-9-29 0,-48-9-16,-37-28 15,-10-19-15,-37 1 32,-29-1-32,-28 19 0,-18 28 15,-10 9 1,0 10-1,-10 0-15,1 19 0,-10 18 32,0 0-17,0 20-15,10 8 0,9 29 16,19-1 0,18-18-1,11 0-15,17-9 0,20-29 16,0-28-1,-1-18-15,-8-29 16,-11 10-16,-17 9 16,-11 9-1,-18 10-15,0 19 32,-10 0-17,1 9-15,-1 9 0,0 0 16,20 29-1,-1 9-15,-9-10 0,-1 1 16,-8-10 0,-1-9-1,-9-19-15,10 0 16,9-28-16,9-47 16,19-19-1,19-19 1,-10 19-16,-9 29 15,0 18-15,-9 19 16,9 18 0,0 29-16,28 37 15,10 47-15,-10 29 16,-47-57 0</inkml:trace>
  <inkml:trace contextRef="#ctx0" brushRef="#br0" timeOffset="104374.07">18476 7986 0,'0'0'0,"0"0"0,0 9 15,0 38-15,0 56 16,0 57 0,10 37-16,-10-9 15,0-1 1,0-8-16,0-11 15,-10-17-15,1-20 32,9-28-32,0-18 0,0-20 15,9-27 1,-9-10-16,0-9 16,0-19-1,0 0-15</inkml:trace>
  <inkml:trace contextRef="#ctx0" brushRef="#br0" timeOffset="104623.26">17507 8915 0,'0'0'0,"10"-10"15,18-8 1,47-20-16,57 1 15,18-10-15,10 0 32,0 9-32,0 10 0,9 0 15,-18 9 1,-19 10-16,-10 18 31,-37 1-31,-57-10 0</inkml:trace>
  <inkml:trace contextRef="#ctx0" brushRef="#br0" timeOffset="105365.93">19238 10013 0,'0'0'0,"-9"18"0,-19 39 16,-29 36 0,-28 20-16,29-47 15</inkml:trace>
  <inkml:trace contextRef="#ctx0" brushRef="#br0" timeOffset="108487.82">22145 8615 0,'0'0'0,"9"0"0,10-19 16,19 0-1,18-9-15,10 0 31,0 9-31,-10 0 0,1 10 16,-1 9-16,-18 9 16,0 1 15,-1-1-31,1 19 0,-19 0 16,0 0-16,-19 1 15,-10 17 1,-9 11-16,-18-10 15,-1 9-15,0-18 16,-9-1 0,19 1-16,0-20 15,9 1 1,10-10 0,-1 1-16,1-10 0,9 0 15,0 0 1,9 0-16,10 0 15,28 9 1,19 1-16,0 8 31,-10 11-31,1-1 0,-20 0 16,1 19 0,-19 0-16,-10 0 15,-9 18 1,-28 1-16,-28 9 15,-20 0-15,-18-19 16,-28-18 0,-10-10-16,10-9 15,18-19 1,10-19 0,19 0-16,37 0 15</inkml:trace>
  <inkml:trace contextRef="#ctx0" brushRef="#br0" timeOffset="109015.66">23255 8962 0,'0'0'0,"0"0"16,0 9-16,-9 0 31,-1 1-31,-9 18 0,1 19 16,-1 19-1,9 9-15,20 9 16,9 1-16,28-10 16,0-10-1,19-8-15,-1-11 16,20-27 0,-10-9-1,1-10-15,-11-19 16,-8-19-16,-10-18 15,-19-10-15,-18-18 32,-29-19-32,-28 0 0,-29 9 15,-18 19 1,10 37 0,-10 10-16,9 28 15,10 19-15,37-1 16</inkml:trace>
  <inkml:trace contextRef="#ctx0" brushRef="#br0" timeOffset="109390.93">24365 9309 0,'0'0'0,"0"0"16,10 0-1,8 0-15,20-10 16,28 1-16,19 9 31,9-19-31,9 10 0,1 9 16,-10 0-1,-19-9-15,-19 9 16,1 9-16,-20 0 31,1 1-31,-29-1 0</inkml:trace>
  <inkml:trace contextRef="#ctx0" brushRef="#br0" timeOffset="110010.26">25936 8793 0,'0'0'0,"0"0"15,0 0-15,0 9 16,0 10 0,0 37-1,10 29-15,8 37 0,11 9 31,8-9-31,10-19 0,0-28 16,0-18 0,-9-20-1,0-9-15,9-18 0,0-20 16,19-18 0,9-38-1,0-27-15,-18-1 16,-20 0-16,1 10 31,-19 18-31,-1 19 0,1 0 16,-19 28-1,0 10 1,0-1-16,0 10 0,10 19 16,-1 38-1,19 46 1,-9 47-16,0 19 15,-10 9-15,1 0 16,-1-18 0,1-19-1,-1-20-15,10-27 0,0-28 16,-1-10 0,1-18-16,-9-19 31,-10-19-31</inkml:trace>
  <inkml:trace contextRef="#ctx0" brushRef="#br0" timeOffset="110397.55">27639 9421 0,'0'0'0,"0"0"0,0 0 15,0 0 1,0 0-16,0 10 0,-19 9 16,-9 37-1,0 28-15,-1 38 16,11 0 15,18-28-31,9-28 0,0-10 16,20-18-1,8-20-15,10-8 0,19-10 16,-9-28 0,-1-10-1,1-37-15,-29-19 16,-19 10-16,-18 18 16,-38-9-1,-38-9-15,-28 18 16,47 28-16</inkml:trace>
  <inkml:trace contextRef="#ctx0" brushRef="#br0" timeOffset="110831.54">28354 8746 0,'0'0'0,"0"0"15,0 0-15,0 0 31,-19 0-31,0-9 0,-18 18 16,-20 10-16,10 18 31,10 10-31,8 0 0,20 9 16,18-18 0,1-1-1,9-18-15,-1 0 16,1-19-16,0 0 15,0 0 1,0-9-16,-10-1 16,-9 1-16,-9-10 31,-1 10-31</inkml:trace>
  <inkml:trace contextRef="#ctx0" brushRef="#br0" timeOffset="111661.17">29191 9365 0,'0'0'0,"0"0"16,0-9-16,0-1 31,0 1-31,-19 0 0,-9-1 16,-19 10-1,-9 19-15,9 19 16,0 8-16,18 11 15,20-1 17,18-9-32,1 0 0,18 0 15,10 0-15,9-19 16,9-9 0,10-1-1,19-18-15,-10-18 16,0 8-16,-9-9 15,-19 10-15,-9 0 32,-20-1-32,1 10 0,0 0 31,-19 0-31,0 10 0,0-1 16,0 10-1,-19 9-15,-18 10 16,-10-20-16,-10 1 15,1-10 1,-10-9-16,19-9 16,0 0-1,19-1-15,-1-8 32,1-1-32,9 0 0,1-19 15,8 1 1,1-1-1,-1-9-15,20-9 0,-1 0 16,10 9 0,9 9-1,0-8-15,10 8 16,0 10-16,-1 0 16,-9 9-1,-9 10-15,0-1 16,-19 1-16,0 9 15,0 0 1</inkml:trace>
  <inkml:trace contextRef="#ctx0" brushRef="#br0" timeOffset="112284.86">21487 8418 0,'0'0'0,"0"0"16,0 0-16,0 0 16,0 18-16,-10 20 15,1 46 1,-1 48-16,10 37 15,-9 9 1,9 19-16,-10-10 16,1 1-1,0-19-15,-1-38 16,1-27 0,-1-20-16,1-37 15,0-10 1,-1-18-16,1-19 15</inkml:trace>
  <inkml:trace contextRef="#ctx0" brushRef="#br0" timeOffset="113567.54">21242 8408 0,'0'0'0,"0"0"0,0-19 15,0 1 1,0-1-16,9-9 16,10 0-16,28-19 15,57 0 1,56-10-16,47 1 15,56-10 1,47-9-16,1 10 16,-1-1-1,1 19-15,18 10 16,10 8 0,37 20-16,10 9 15,9-19-15,-10 10 16,29 18-16,-9 1 15,-48 8 1,-18 1 0,-28 0-1,-20-10-15,10 10 0,0-9 16,-28-1 15,-19 0-31,-19-9 0,-28 19 16,-28 0-16,-19 9 15,-19-9 1,-9 0-16,-29-1 16,-9 1-16,-19-10 15,-18 1 1,-1-1 0,-18 1-16,-10-10 15,-9 0-15,-10 9 16,1 0-1,-1 1-15,1 18 16,-1 19 0,-9 28-16,0 28 31,0 10-31,9 9 0,1 9 16,-1 10-16,1 18 15,9-9 1,-1 0-16,1-9 15,-19-9 1,0-1 0,0-9-1,0-19-15,-19-9 0,1-10 16,-1 1 0,-19-1-16,-9 1 15,-38 8-15,-28-8 31,-46-10-31,-58 0 0,-56-19 16,-46-9 0,-48-9-1,-57-19-15,-37-1 16,-37-8-16,-38-10 16,-29-10-16,1-8 31,-10-11-31,0 20 0,38 0 15,47 9 1,37 9-16,57 10 31,103-19-31,76 0 0,65 0 16,38-19 0,38 0-16,19 0 15,9 1 1,18-1-16,1 10 15,9-10 1,10 9-16,0-8 16,-1 8-16,1 1 15,-1-1 1,1 1-16,0 0 16,-1-1-1,1 1 1,-1 9-16,1 0 15,0 0-15,-1 0 16,10 0 15,0 0-31</inkml:trace>
  <inkml:trace contextRef="#ctx0" brushRef="#br0" timeOffset="123533.42">21684 8389 0,'0'0'0,"0"0"0,0 0 15,-9-9-15,-10 0 16,0-1-1,0 20-15,-18-1 32,-10 29-32,-10 46 0,1 57 15,-1 37 1,29-9-16,0 19 31,0-10-31,18 9 0,10 1 16,10-19-1,8-19-15,11-9 16,-11-19-16,1-28 16,0-29-1,0-8 1,0-20-16,-10-18 16,0 0-16,-9-19 15,10 0 1,18-29-1,10-64-15,-19 27 16</inkml:trace>
  <inkml:trace contextRef="#ctx0" brushRef="#br0" timeOffset="125057.68">21759 9037 0,'0'0'16,"0"-38"-16,0-27 15,-9-10 1,9-10-16,0 10 16,0 9-16,9 10 15,1 0 1,-1 9 0,1 0-16,-1-9 0,19-10 15,0 0 1,1 19-1,8-9-15,10 0 0,10 9 16,18 0 0,28 0-1,29-9-15,19 9 16,27 0-16,11 0 16,18 0-1,28 0 1,9 10-16,20 9 15,9-1-15,18 1 16,1 0-16,-19 0 16,9 9-1,0 0-15,-9 19 16,19-9 15,-20 9-31,1 0 0,-19 9 16,0 1-16,-9 9 15,-1-10 1,-18-9-16,0 9 16,-19 10-1,0 0 17,-19 9-32,-9 0 0,-19-9 0,-19 0 15,-19-1 1,-18 1-16,-20-9 15,-18-10 1,-10 0-16,-18 0 16,0 0-16,-1 0 15,-18 9 1,0 0 0,0 1-16,0-1 15,-1 19-15,11 0 16,-1 19-1,0 0-15,10 19 16,9 18 0,0 20-16,9 8 15,1 10-15,-1 0 16,-18 0 0,-1 0-16,1 0 15,0 9 1,-10 1-16,-9-10 15,0 9 1,-1 0-16,-8-9 16,-1 0-16,-9-28 31,0-9-31,0-10 0,0-19 16,0-19-1,-9 1 1,9 0-16,-10-10 15,10 0-15,-9 0 16,9 0 0,-9-9-16,-1-10 15,-9 1-15,0 8 16,-37 11 0,-66-1-16,-66 0 15,-48 0 1,-55 0-1,-38 0-15,-29 10 16,-46-1-16,-20-9 16,-18 1-1,-28 8-15,-20-9 16,11-18 0,-1-1-16,0-9 15,29-19-15,37 10 31,47-19-31,19 0 0,47-1 16,28 1 0,28 0-1,19 9-15,29-9 16,9 10-16,0 8 16,28-9-1,28 10 1,19 0-16,38 9 0,18-10 15,20 10 1,9 0 0,9 0-16,9 0 15,1 0-15,0 0 16,-1 0 0,10 0-16,0 0 15,0 0 1,0 0-1,10-9-15,18-29 0,0 1 16</inkml:trace>
  <inkml:trace contextRef="#ctx0" brushRef="#br0" timeOffset="125962.27">25372 7442 0,'0'0'0,"0"0"0,0 0 16,0 0-16,0 0 15,0 0 17,0 0-32,0-19 0,-10-9 15,1-28 1,0-48-16,-1-36 15,1-29-15,9-19 32,0 0-32,0-9 0,-10 0 15,10 19 1,-9 28-16,0 37 16,-1 38-16,1 19 15,-1 19 1,10 18-16,0 9 31,-9 1-31,-10 18 0,-19 38 16,-18 38-1,-19 27 1,9 20-16,9-29 0,10-9 16,19-19-1,0-19-15,9-18 16,10-20-1,-1 1-15,10-19 16,0 0 0,10 0-16,9-37 15,28-76 1,18-56 0,-8 10-16,-19 37 0,-1 28 15,1 38 1,-1 9-1,1 9-15,-19 29 16,9 9-16,10 28 16,37 47-1,10 38-15,9 27 16,-19 10 0,0-18-1,-18-10-15,-1-19 16,-18-19-16,-1-18 15,-18-19-15,0-10 32,-10-18-32,-9 0 0,0-19 15</inkml:trace>
  <inkml:trace contextRef="#ctx0" brushRef="#br0" timeOffset="126777.79">23217 1831 0,'10'0'0,"28"-19"15,27-9 1,48-9-16,0-1 31,-9 19-31,-20-9 16,-8 19-16,-11-1 0,-18 1 31,-9 9-31,-19-9 0,-10 9 16,-9 0-1,0 0 1,-37-10-16,-67 1 16,-56 28-1,0 18-15,10 10 16,9 28-16,18 19 16,20 0-16,37 0 15,10 9 1,27 9-1,29-8-15,10-11 16,27 11-16,10-10 16,19-19-1,10-19 1,27-9-16,1-19 0,27-9 16,1-10-1,-19-28 1,-57 10-16</inkml:trace>
  <inkml:trace contextRef="#ctx0" brushRef="#br0" timeOffset="127588.06">24074 2450 0,'0'0'0,"0"0"0,0 0 16,0 0-16,0 10 15,0-1 1,0 10-16,9 9 16,19 19-1,19 9 1,0-9-16,10-9 16,-10-20-16,0 1 15,-10-19 1,1 0-16,-19 0 15,0-9-15,-1-10 16,-18-9 0,0-28-1,-18-29-15,-11 1 16,11-1 0,-1 20-16,9 8 15,1 10 1,18 10-16,1-10 15,9 9-15,9 10 16,0 10 0,19 8-16,0 1 15,0 28 1,10 9-16,-1 19 16,-9 9-16,-9 0 15,-10 19 1,-9 0-16,-19-18 15,0-20 1,-10 1-16,1-10 31,0 0-31,9-19 0,0-9 16,0 0 0,9-9-16,10-38 15,37-75 1,1 0-16,-20 28 15,1 38-15,0 9 32,-1 19-32,1 0 0,-10 18 15,0 10 1,0 38-16,20 18 16,-1 47-1,-10 19-15,1 0 16,-19 10-1,-10-20-15,-9-18 16,0-19-16,0 0 31,9-18-31,1-20 0,-10-28 16</inkml:trace>
  <inkml:trace contextRef="#ctx0" brushRef="#br0" timeOffset="128130.62">26040 2113 0,'0'0'16,"0"0"-16,9 0 15,1 0-15,18 0 16,0-10-16,19-9 15,0 1 1,9-10-16,-8-10 31,-11 10-31,1-10 0,-19-9 16,-19-18 0,-29-20-1,-18-18-15,-9 19 16,-10 27-16,-9 10 15,9 29-15,0 18 16,0 28 0,10 28-1,9 47-15,9 47 16,10 19-16,9 10 16,0-1-1,0-9-15,1 0 16,8-10-16,1-18 31,-1-10-31,1-28 0,9-9 16,0-19-1,0-18-15,9-20 16,-9-18 0,0-10-16</inkml:trace>
  <inkml:trace contextRef="#ctx0" brushRef="#br0" timeOffset="128479.87">25663 2929 0,'0'0'0,"10"0"16,27 0-1,39 0-15,-1 0 16,0 0 0,0 0-16,-9 0 31,10 0-31,-20 0 0,-9 0 16,-9 0-1,-19 9-15,-1 1 16,1-1-1,0 19-15,-10 0 16,1 0-16,-10 10 16,0-1-1,0-8-15,0-11 16,0-8-16</inkml:trace>
  <inkml:trace contextRef="#ctx0" brushRef="#br0" timeOffset="128698.72">26322 2300 0,'0'0'0,"0"0"0,0 0 16,0 0-16,0 0 15,9 0 1,1 10-16,-1-10 16</inkml:trace>
  <inkml:trace contextRef="#ctx0" brushRef="#br0" timeOffset="130831.44">27394 1728 0,'0'0'0,"0"0"0,0 0 15,0 9 1,0 29-16,0 37 16,0 37-1,10 39-15,-1 8 16,1 1 0,-1-20-1,10-18-15,-10-28 0,1-28 16,-1-19-1,-9-10-15,0-18 16,0-10 0,0-9-1,0 0-15,0 0 16,0-18 0,-19-29-16,-18-28 15,-20 0-15,-9 9 16,0 10-1,10 27-15,-19 20 16,-1 18 0,1 20-16,9-1 15,19 19-15,10 9 16,8 0 0,29 10-16,19-10 15,19 10-15,28-10 31,9-18-31,19-1 0,10-18 16,8-19 15,1-19-31,-9-9 0,-1-9 16,-9-20-16,-18-8 16,-20-10-16,-9-10 15,-19-9 1,-9 19-1,-19 10-15,0 18 16,-9 18-16,-1 1 31,1 19-31,0 0 0,9 18 16,-10 0-16,1 29 31,18 18-31,1 19 0,18 0 16,0-9-1,10-10 1,-1-18-16,1-19 16,0-1-16,-10 1 15,9-19 17,-8-19-32,8 1 0,1-20 0,-10-18 15,-9-1 1,0 11-1,-10 8-15,1 10 16,-1 0-16,-9 18 16,0 1-1,0 9-15,0 0 16,9 9-16,1 10 47,-1 9-47,1 19 0,-1 0 0,0-9 15,1-1-15,-10-18 16,0 0 0,0-10-16,0-9 15,0 0-15,9 0 16,1-28 0,18-19-16,19-28 15,-10 0 1,1 9-16,0 19 15,9 10 1,-10 9-16,1 18 16,9 10-16,0 10 31,0 27-31,0 19 0,-9 10 16,-1 19-1,-18-10 1,-19 0-1,0-10-15,0-8 0,0-20 16,0 1 0,0-20-16,0-8 15,0-10-15</inkml:trace>
  <inkml:trace contextRef="#ctx0" brushRef="#br0" timeOffset="131439.76">29784 1887 0,'0'0'0,"0"0"0,0 0 0,0 0 16,-19 0-1,-28 10 1,-19 27-16,-9 38 0,9 19 31,10 19-31,18-1 0,29 1 16,18-19-1,19-10 1,10-9-16,18-9 16,20-10-16,18-18 15,18-19 1,1-29-16,-19-9 15,-18-18-15,-10-19 16,-19 9 0,-19 0-1,-9 0-15,-19 19 16,0 0-16,-10 18 31,-9 1-31,-18 9 0,-29 19 16,0 27-1,0 20-15,19 0 16,19 9-16,19-19 16,18 10-1,19-10-15,10-9 16,9 0 0,19-10-16,18 1 15,-8-19 1,-1-10-16,0-9 15,-18 0-15,-39 0 16</inkml:trace>
  <inkml:trace contextRef="#ctx0" brushRef="#br0" timeOffset="132129.76">26661 3801 0,'0'0'0,"0"0"16,0 0-1,0 0-15,0 10 16,0 9-1,0 37 1,0 19-16,0 19 0,0-10 16,9-9-1,-9-18 1,9-1-16,1-19 16,-1 1-16,-9-29 15</inkml:trace>
  <inkml:trace contextRef="#ctx0" brushRef="#br0" timeOffset="132296.64">26529 3623 0,'0'0'15,"0"0"-15,0 0 0,0 0 16,0-9-1,0 9-15,0 0 16</inkml:trace>
  <inkml:trace contextRef="#ctx0" brushRef="#br0" timeOffset="132681.31">26886 4468 0,'0'0'0,"0"0"0,0 0 32,0 0-32,10 0 0,-1-19 15,1-9 1,18-19-16,19-28 16,9-10-1,1 1-15,-20 28 16,1 18-16,0 10 15,-1 18 1,-9 1-16,1 18 16,-1 10-1,0 19-15,0 18 16,-9 19 0,0 0-16,0 0 15,-10 0 1,1-18-16,-1-11 15,0-17 1,-9-20-16</inkml:trace>
  <inkml:trace contextRef="#ctx0" brushRef="#br0" timeOffset="132976.29">27884 3539 0,'0'0'0,"0"0"16,0 0-16,0 0 16,0 0-1,0 0-15,9 18 16,0 29-16,1 47 31,-1 28-31,1 10 0,-10-10 16,0-10-1,0-18-15,-10-10 32,1-27-32,9-1 0,0-19 15,0 1 1,0-19 0,0-10-16</inkml:trace>
  <inkml:trace contextRef="#ctx0" brushRef="#br0" timeOffset="133208.29">27470 3764 0,'0'0'0,"9"0"0,10 0 16,18-10-16,29 10 15,19 10-15,9-1 16,10 1 0,18 18-16,10 19 15,-57-19 1</inkml:trace>
  <inkml:trace contextRef="#ctx0" brushRef="#br0" timeOffset="133598.25">28561 4289 0,'0'0'0,"0"0"16,0 0-16,0 0 15,0 0-15,9 0 16,1 0 0,-1-9-16,1-10 15,-10 0 1,0-9-16,0 9 15,-19-9-15,0 10 16,-19 8 0,1 10-16,-1 19 15,-9 9-15,19 10 16,9 9 0,19 18-1,19 1-15,18 9 16,39-9-16,8-10 15,10-19 1,10-8-16,-10-20 16,-9-9-1,-20-19-15,-36 10 16</inkml:trace>
  <inkml:trace contextRef="#ctx0" brushRef="#br0" timeOffset="134244.76">28947 4027 0,'0'0'0,"0"0"16,0 0-16,0-10 15,0 1-15,0-1 16,9 1-16,0 0 16,20-1-1,18 1-15,19 18 16,-1 19 0,11 19-1,-11 0-15,-8 0 16,-10 19-16,-19 9 15,-9 9 1,-28 10-16,-10-19 16,-19-9-1,1-19-15,-1-19 16,0-9-16,1-19 16,-1-10-1,0-27-15,10-19 16,19-29-1,18 1-15,19-10 16,19-9-16,19 9 16,0 9-1,9 20-15,-9 8 16,0 29 0,-28 9-16</inkml:trace>
  <inkml:trace contextRef="#ctx0" brushRef="#br0" timeOffset="134713.94">29586 4036 0,'0'0'0,"0"0"0,0 0 16,10-9-16,-1-1 16,1 1-1,-1 18-15,19 10 16,19 19 0,19 37-1,0 9-15,-10 10 16,1-10-16,-10-9 15,-10-9-15,-8-28 16,-11-10 0,1-10-1,0 1-15,0-19 16,0 0-16,9-9 16,19-38-1,19-28-15,0-19 16,0 0-1,-10-18-15,-9 18 16,-9 38-16,-20 18 16,1 19-1,10 10-15,-20 9 16</inkml:trace>
  <inkml:trace contextRef="#ctx0" brushRef="#br0" timeOffset="135333.12">30997 4458 0,'0'0'0,"0"0"16,0 0-16,0 0 0,0 0 15,0-9 1,0-10 0,0 0-16,-18-9 15,-1 0-15,-9 9 16,-1 10-16,11-1 15,-1 10 1,9 10-16,1-1 16,-1 1-1,1-1-15,18 19 16,1 0 0,9 10-16,9-1 15,19 1-15,0-1 16,0-18-1,19-19-15,9 0 16,19-28 0,0-19-1,10-19-15,-10-37 16,0-28-16,-9-38 16,-29-28-1,-28 9 1,-37 29-16,-10 37 0,0 37 15,-9 20 1,0 27-16,9 29 16,-9 9-1,-19 47-15,-29 47 16,11 46 0,18 20-1,28-1-15,19 1 0,9-29 16,19-9-1,1-28 1,-1-10-16,19-9 16,0-18-1,9-1-15,-27-37 16</inkml:trace>
  <inkml:trace contextRef="#ctx0" brushRef="#br0" timeOffset="135527.47">31966 4468 0,'0'0'0,"0"0"0,0 0 16</inkml:trace>
  <inkml:trace contextRef="#ctx0" brushRef="#br0" timeOffset="166963.21">21835 790 0,'0'0'0,"9"0"0,0-19 0,1 0 16,-1 0-16,1 1 16,-1-1 15,-9 9-31,0 1 0,-19-10 31,-9-9-31,-28 19 0,-29-1 16,-9 20-16,0 9 15,0 9 1,18 0-16,29 9 16,10 1-16,9 18 15,18-9 1,1-9 0,18-1-16,1 1 15,18-10 1,0-9-16,0-1 15,19-18 1,0-9-16,10-10 0,-1-9 31,-9-9-31,0-1 16,-9 10-16,-1-10 16,1 10-16,-10 0 15,1 0 1,-11 19-1,1-1-15,0 1 16,9 28-16,0 18 16,10 38-1,0 38-15,-10 18 16,-9 10 0,-10-10-1,1-9-15,-1-9 0,-9-10 16,9-19-1,1-27-15,-1-20 16,1 1 0,-1-20-16,0 1 15,1-19-15</inkml:trace>
  <inkml:trace contextRef="#ctx0" brushRef="#br0" timeOffset="167396.79">22286 752 0,'0'0'0,"0"0"0,0 10 16,-9-1 0,-1 0-16,10 19 15,10 19 1,18 19 0,0 0-16,19 9 15,0-19-15,0 10 16,-9-10-16,0-18 15,-20-10 1,1 0-16,-9 9 16,-10-18-1,0 0-15,-19 9 16,-9 0 0,-10 0-16,-19-9 15,1 0 1,9-10-16,28-9 15</inkml:trace>
  <inkml:trace contextRef="#ctx0" brushRef="#br0" timeOffset="167679.82">22305 874 0,'0'0'15,"0"0"-15,9 0 0,10-9 16,9-10 0,1 0-16,18 0 15,0 1 1,0-1-16,9-9 15,-18 18 1,9 1-16,-19 0 16</inkml:trace>
  <inkml:trace contextRef="#ctx0" brushRef="#br0" timeOffset="168012.84">23509 837 0,'0'0'0,"0"0"0,0 0 16,0 0 0,0 0-16,0 0 15,-9 9 1,-10 0-16,0 19 15,-19 10 1,1 28-16,-10 18 16,0 1-1,0-1-15,0 0 16,9-27 0,10-20-16,0 1 15,9-19-15,9-10 16</inkml:trace>
  <inkml:trace contextRef="#ctx0" brushRef="#br0" timeOffset="168219.59">22851 1146 0,'0'0'15,"0"0"-15,0 0 16,9 0-16,0-9 16,1-1-1,-1 1-15,1-10 16,-1 10 0</inkml:trace>
  <inkml:trace contextRef="#ctx0" brushRef="#br0" timeOffset="168463.51">23716 1484 0,'0'0'0,"0"0"0,0 0 15,0-9-15,0-10 32,0-19-32,-9 10 0,9 0 15,-10 19 1</inkml:trace>
  <inkml:trace contextRef="#ctx0" brushRef="#br0" timeOffset="169754.31">7357 12321 0,'0'0'0,"0"0"0,-19-10 15,-9 1 1,-10-10-16,0 10 16,-9-1-16,0 10 15,-9 10 1,-1 8-16,1 29 16,-1 0-1,10 10-15,19-10 16,19-1-16,-1-17 31,20-1-31,9-10 0,9 1 16,19 0-1,19-28 1,18-10-16,-8-9 0,-1 0 16,-9-19-1,0 0 1,-19 0-16,-10 9 15,1-9-15,-19 19 32,0 0-32,-10 9 0,-9 10 15,0 0 1,0 9-16,0 9 16,0 38-1,0 47-15,-9 46 16,-10 20-1,0 9-15,0-10 16,0-9 0,0-9-16,10-19 15,0-28-15,-1-10 16,1-27 0,-1-20-1,10-9-15,0-18 0</inkml:trace>
  <inkml:trace contextRef="#ctx0" brushRef="#br0" timeOffset="170265.02">8156 12724 0,'0'0'0,"0"-9"16,0-10-1,10-19-15,-1 1 16,0-10 0,1 9-16,9-8 15,9-1 1,0 9-1,10 10-15,-10 19 0,0-1 16,10 10 0,9 19-1,-10 9-15,1 28 16,-10 19-16,-18 29 16,-29 8-1,-28 1-15,-28-19 16,-10-29-1,0-18 1,19-37-16,1-20 0,18-18 16,-10-19-1,10-37-15,9-10 32,10 9-32,19 20 0,18 18 15,1 19 1</inkml:trace>
  <inkml:trace contextRef="#ctx0" brushRef="#br0" timeOffset="170595.52">9624 12471 0,'0'0'0,"0"0"0,0 9 16,-19 19-16,-9 47 15,-19 29 1,-19 27-16,-9 28 15,-10-18 1,0 0 0,10-29-16,28-46 0,9-19 15,20-28 1,8-19 0</inkml:trace>
  <inkml:trace contextRef="#ctx0" brushRef="#br0" timeOffset="170786.29">8965 12490 0,'0'0'0,"0"0"0,0-10 0,10-9 32,-1 1-32,10-11 0,0 11 15,9-1 1,-19 10-16</inkml:trace>
  <inkml:trace contextRef="#ctx0" brushRef="#br0" timeOffset="170966.31">9906 13531 0,'0'0'0,"0"0"15,0 0-15,0 0 16,0 0 0,0 0-16,0-9 15,0-10-15,0 9 16</inkml:trace>
  <inkml:trace contextRef="#ctx0" brushRef="#br0" timeOffset="172389.58">11486 12039 0,'0'0'0,"0"-9"0,0-10 0,10-19 16,-1 1-1,19-10 1,20 9-16,27-8 16,19 17-16,19 1 15,-10 19 1,-28 0-16,-27-1 15,-11 10-15,-18 0 16,-19 0 0,0 0-1,-19 10-15,-66 27 16,-65 19-16,-19 19 16,9 19-1,28-9-15,19-1 16,28 10-1,29-10-15,28-18 16,9 9 0,19 0-16,19 0 15,18-9-15,29-10 16,28-18 15,19-19-31,19-29 0,-10-27 16,10-10-1,-19-19-15,-38 10 16,-28 9-16,-9 9 16,-19 10-1,-10 19 1,0-1-16,-9 1 16,0 0-16,0 9 15,0 0 1,0 0-16,10 0 15,-1 9-15,1-9 16,8 0 0,-8 0-1,-1 0-15,1 0 16,-10 0-16,0-9 16,0-10-1,-19-9-15,-9-29 16,-10-8-1,0-1-15,10 0 16,19 19 0,-1 1-16,20 8 31,-1 0-31,19 10 0,10 0 16,9 0-1,19 19 1,19 18-16,-1 19 0,-9 19 15,-9 0 1,-9 9-16,-10 1 16,-19-1-1,-9-9 1,0-10-16,-19 1 16,0-19-16,0-1 15,0-18 1,0 0-16,0 0 15,9-9-15,0-38 16,20-19-16,-1-18 16,0 9-1,19 9 1,0 19-16,0 19 16,0 0-16,10 19 15,9 27 1,-1 20-16,-8 28 15,-1 27 1,-18 1-16,-19 0 16,-19 0-1,0-10-15,-10-9 16,1-18-16,9-20 16,0-9-1,9-9 1,-9-19-16</inkml:trace>
  <inkml:trace contextRef="#ctx0" brushRef="#br0" timeOffset="172854.58">13772 12095 0,'0'0'0,"0"0"0,10 0 15,18-18 1,10-1-16,18 0 15,1-18 1,8-1-16,11-9 31,-10-9-31,-10 9 0,-18 0 16,-20-9 0,-8-10-16,-20-9 15,-27 19-15,-1 9 16,-18 28-1,-1 28-15,-9 10 16,1 28 0,-1 38-16,19 55 15,18 20 1,1 18-16,19 10 16,-1-10-16,1-9 15,9-19 1,0-9-16,0-38 15,9-9 1,1-19 0,-10-10-16,0-18 15,0-9-15,0-10 16,0-19-16</inkml:trace>
  <inkml:trace contextRef="#ctx0" brushRef="#br0" timeOffset="173167.41">13518 12949 0,'0'0'0,"0"0"0,0 0 16,10-9-1,-1-1-15,19-8 16,29-1 0,28-9-16,-1 9 15,1 10 1,-10-1-16,-18 10 15,-10 10-15,-10-10 16,-18 9 0,0 0-1,-10 1-15,1-1 16,-1 1 0,1 18-16,-10 9 15,0 38-15,0 10 16,-10 9-1,1 9 1,-1-56-16</inkml:trace>
  <inkml:trace contextRef="#ctx0" brushRef="#br0" timeOffset="173391.56">14252 12339 0,'0'0'0,"0"0"0,0 0 16,0 0-16,0 0 31,10 0-31,-1 10 0,0-1 16</inkml:trace>
  <inkml:trace contextRef="#ctx0" brushRef="#br0" timeOffset="174741.04">15193 12142 0,'0'0'0,"0"0"0,0 0 0,0 10 0,0 8 16,0 29-1,-9 28 1,9 29-16,0 8 15,0 1-15,0-19 16,9-10-16,0-28 16,1-18-1,-1-1-15,1-18 16,-1-9 0,-9-10-1,0 0-15,9 0 0,-9-19 16,0-28-1,-28-19 1,-19-9-16,-19 0 16,0 28-16,10 19 31,-10 9-31,0 10 0,19 18 16,10 1-1,8 8-15,1 11 16,19 18-16,18-1 15,10 11 1,37 8 0,29 10-16,28-9 15,28-19-15,-9-19 32,9-18-32,-9-29 0,-19-19 15,-1-9-15,-18-9 31,-9 0-31,-19-10 0,-19 0 16,-19 1 0,-9 8-16,-19 11 31,0 8-31,-19 10 16,0 0-16,1 18 15,8 1-15,-9 9 16,1 9-16,-1 1 15,9 18 1,1 19-16,18 9 16,1 0-1,18-9-15,0-9 16,10-1 0,-1-18-1,1 0-15,0-19 0,-1 0 16,1-19-1,0-18-15,-1-20 32,1-18-32,-10-9 0,-9 9 15,0 28 1,0 9-16,-10 10 16,0 0-16,-9 19 15,0-1 1,0 10-16,0 0 31,0 10-31,10 8 0,-1 20 16,1 9-1,-1 0 1,0-10-16,1 1 16,-1-10-16,-9-9 15,0-10 1,0-9-16,0 0 15,10-9-15,8-19 16,11-29 0,8-8-16,10-1 15,-9 10 1,9 9-16,-9 19 16,-1 18-1,1 1-15,9 28 16,0 18-16,9 29 31,-9 28-31,-9 28 0,-19-10 16,0 1-1,-10-1 1,-9-8-16,10-29 16,-1-10-16,-9-37 15</inkml:trace>
  <inkml:trace contextRef="#ctx0" brushRef="#br0" timeOffset="175336.35">17752 11176 0,'0'0'0,"0"0"16,0 0 15,0 0-31,0 0 0,0 9 15,0 38-15,9 66 16,1 56 0,-1 28-16,10 9 15,-10-18-15,-9-19 32,10-29-32,-10-18 0,9-18 15,0-11-15,-9-17 16,0-30-1,0-8 1,0-19-16,0-1 16,0-18-16,0 0 31,0 0-31</inkml:trace>
  <inkml:trace contextRef="#ctx0" brushRef="#br0" timeOffset="175648.36">16858 11889 0,'0'0'0,"0"0"16,19 0 0,28-19-16,56 0 15,67 10 1,27 0-16,20-1 15,8 1 1,1-19-16,-19 0 16,-37 9-16,-39-9 15,-37 9-15,-28 0 16,-19 10 0,-28-1-16,0 1 15,-19 9 1,0 0-16,0 0 15</inkml:trace>
  <inkml:trace contextRef="#ctx0" brushRef="#br0" timeOffset="176017.31">18777 13315 0,'0'0'0,"-9"10"0,-19 36 16,-38 67-1,28-38-15</inkml:trace>
  <inkml:trace contextRef="#ctx0" brushRef="#br0" timeOffset="192418.45">21044 12227 0,'0'0'0,"10"0"15,-1-10-15,10-8 0,19-1 16,9-9 0,19 0-1,9-1-15,9 11 16,1 18-16,0 9 16,-10 0-16,-9 20 15,-28-11 1,-1 10-16,-18 19 15,-28 0 1,-20 28 0,-27 19-16,-29-19 15,10-18-15,0-20 16,9-9 0,19-9-16,0-10 15,19-9 1,-1 0-16,20 0 15,0-9-15,-1 0 16,20-10 0,27-19-16,20 1 15,8 9 1,20 18 0,0 1-16,9 18 15,-19 19-15,-9 10 16,-10 9-16,-18 9 31,-19-9-31,-10 19 0,-18 9 16,-29-10-1,-37 11-15,-29-11 16,-37-8-16,0-20 31,10-18-31,-11-10 16,30-18-16,8-10 15,19 0 1,48 1-16</inkml:trace>
  <inkml:trace contextRef="#ctx0" brushRef="#br0" timeOffset="195937.69">22183 12292 0,'0'0'0,"0"0"0,9 0 15,0-18 1,20-10-16,27-10 15,19 0-15,19-8 16,10 8 15,9 19-31,0 10 0,-19 9 16,0 9 0,-19 1-16,-18 8 15,-1 11 1,-18-11-16,-20 10 15,1 1-15,-19 8 32,-28 10-32,-19 19 0,-9-1 15,-10 1-15,0-10 16,19-18 0,19-10-16,-1-9 15,20 0-15,0-10 16,-1-9-1,10 0 1,0 0-16,10 0 16,-1 0-16,19 0 15,10-9 1,9-1-16,9 10 16,1 0-1,-1 10-15,1 18 16,-1 0-16,1 19 15,-20 9 1,-9 10 0,-9 9-16,-28 0 15,-19 0-15,-38 0 32,-19 0-32,-28-19 0,-9-18 15,-19-10 1,9-28-16,0-9 15,1-10-15,8-19 16,58 20 0</inkml:trace>
  <inkml:trace contextRef="#ctx0" brushRef="#br0" timeOffset="196472.99">24224 11927 0,'0'0'0,"0"0"16,0 0-16,0 0 16,0 0-16,0 0 15,0 0 1,0 0-1,0 9-15,0 10 16,0 37-16,0 28 31,-9 20-31,-1-1 0,1 9 16,9 1 0,0-29-16,9-8 15,1-20-15,18 0 16,0 0-1,10-9 1,9-9-16,0-1 16,0-8-16,19-11 15,-38-8 1</inkml:trace>
  <inkml:trace contextRef="#ctx0" brushRef="#br0" timeOffset="196966.73">23914 12358 0,'0'0'0,"18"0"0,29 0 16,29 10-1,27-1 1,20 0-16,-11 1 16,1-1-1,-9 0-15,-29 1 16,-28-10-16,-9 9 31,-19 1-31,-1-1 0,-8 0 16,-1 1-16,1 18 31,-1 9-31,10 20 0,0-1 16,-1-18-1,11-1-15,-1-9 16,0-9 0,0 0-16,10-19 15,0 0 1,-10-19-16,-9 0 15,-1-9 1,-18-9-16,-9-10 16,-38-10-16,-19 10 15,-9 19 1,37 19-16</inkml:trace>
  <inkml:trace contextRef="#ctx0" brushRef="#br0" timeOffset="197676.59">26181 12424 0,'0'0'15,"9"-10"-15,19-8 16,19-10-16,19-1 15,0 20 1,0 0-16,-10 18 16,1 0-1,-19 20-15,-1-1 16,-18 0 0,-19 9-1,-9 10-15,-20 0 0,-27 9 16,-1-18-1,10-10 1,19-9-16,0-10 16,19 1-16,-1-10 15,10 0 1,0 0-16,19 9 16,9 0-1,19 1 1,10 9-16,-1 9 0,1 0 15,-20 0 1,1 0-16,-19 19 16,-1 0-1,-18 9-15,-9 1 16,-10-1-16,-18-19 16,-29 1-1,-28-1 1,-10-8-16,1-11 15,27-18-15,20 0 16,37 0 0</inkml:trace>
  <inkml:trace contextRef="#ctx0" brushRef="#br0" timeOffset="198105.96">26990 12480 0,'0'0'0,"9"0"0,1 0 0,18-9 0,28-10 16,20 0-1,8 10 1,-8-1-16,-1 20 16,-19-1-1,1 1-15,-20-1 16,1 19-16,0 0 16,-20 10-1,1 9-15,-9 18 16,-10 20-16,0 9 15,-19 9 1,0 0-16,10-18 16,-1-10-1,1 0-15,-1-19 16,10 0-16,0-37 31</inkml:trace>
  <inkml:trace contextRef="#ctx0" brushRef="#br0" timeOffset="198315.75">27263 12949 0,'0'0'0,"9"0"0,29-19 15,18 1 1,29-1-1,9-9-15,0 9 16,9 10-16,-46-1 16</inkml:trace>
  <inkml:trace contextRef="#ctx0" brushRef="#br0" timeOffset="198643.62">27949 12011 0,'0'0'0,"0"0"15,0 0-15,0 9 16,10 1 0,9 18-16,9 0 15,19-9 1,0 0-16,9-1 15,-18-18 1,0 0-16,-1-18 16,-9-1-16,-9-9 31,-9-10-31,-10 1 0,-19 8 16,-19 1-1,1 28-15,-10 19 16,18 0-1</inkml:trace>
  <inkml:trace contextRef="#ctx0" brushRef="#br0" timeOffset="199059.58">29097 12724 0,'0'0'0,"0"0"0,-9 0 0,-29 9 16,-9 10-1,-28 9-15,0 38 16,-1 9-1,29-9-15,19-1 16,19-8-16,18-1 16,10-18-1,18-1-15,20 1 16,18-20 0,29 1-16,-1-28 31,-9-1-31,-9-8 0,-19-11 15,-38 20-15</inkml:trace>
  <inkml:trace contextRef="#ctx0" brushRef="#br0" timeOffset="199663.45">20273 11955 0,'0'0'0,"0"0"0,0 0 15,0 0 1,0 9-16,0 10 15,0 37 1,0 47 0,0 57-16,-9 18 0,9 19 15,-10-9 1,10-10 0,-9-9-16,-1-19 15,-8-28-15,8-28 16,1-19-1,-1-19-15,1-37 16</inkml:trace>
  <inkml:trace contextRef="#ctx0" brushRef="#br0" timeOffset="200784.61">20085 11645 0,'0'0'0,"9"0"31,1 0-31,27-19 0,39 1 16,46-1 0,47-9-1,48 9-15,18 9 16,28-8-16,29 8 16,18 1-1,38 0-15,38-1 16,37 1-16,48-1 15,37 1 1,47 9-16,28 0 16,0 19-1,19-19 1,-37-19-16,-38-9 0,-19 19 16,-57-1-1,-46 20-15,-38 18 16,-48 0-1,-36 0-15,-48-9 16,-47-1 0,-38 1-16,-46-9 15,-29 8 1,-18-8-16,-20-1 16,1 1-16,-10 8 15,-9 1 1,0 0-16,0 9 15,-1 0 1,1 19-16,-9 19 16,-1 18-1,10 19-15,-10 19 16,-9 28-16,0 10 16,0 9-1,0 19-15,0-1 16,-9-9-1,-10-9-15,-9-9 16,9-19 0,-19-10-16,1-9 15,-29-28-15,-38 0 16,-56-19 0,-56-19-1,-76-28-15,-65-28 16,-48-19-1,-46 0-15,-76-9 0,-9 0 16,-66 0 0,-76 0-1,11 9-15,-30 0 16,29 19-16,48-9 16,17 9-1,39 19 1,65 9-16,104-9 0,47 9 15,57-9 1,65-1 0,66-8-16,28-10 15,29 9-15,27 0 32,29-9-32,10 10 0,9-1 15,-1-9-15,20 10 16,0-10-1,9 0-15</inkml:trace>
  <inkml:trace contextRef="#ctx0" brushRef="#br0" timeOffset="207926.88">4911 9290 0,'0'0'0,"0"0"15,0 0-15,0 0 0,9 9 16,0 1-16,1 18 15,-1 19 1,1 19 0,9 18-16,-1 29 15,1 46-15,-9 10 16,-10 37 0,9 20-1,0 8-15,-9 10 16,10-19-16,-1 0 15,10 1-15,0-29 16,-10-19 0,10-9-1,-19-10-15,9-27 16,-9-38-16,0-1 16,10-8 15,-10-29-31,9-9 0,1-9 0,-10 8 31,9-8-31,-9-1 0,0-8 16,0-11-1,0 1-15,0 0 16,0 0 0,0-10-1,0-9-15,0 0 0,0 0 16,0 0 15,0 0-31,0 0 0,0 0 16</inkml:trace>
  <inkml:trace contextRef="#ctx0" brushRef="#br0" timeOffset="208564.05">4506 12593 0,'0'0'0,"0"0"0,0 0 15,0-10 1,0 10-16,0-9 16,0 9-16,0-9 15,0 9 1,0 0-16,10 9 15,8 10 1,11 28 0,27 18-16,19 10 15,1 0-15,-1 10 16,0-10 0,-9-9-16,-10-1 15,1-8-15,-1-11 31,-18-8-31,0-19 0,-10 0 16,0-10 0,0-9-16,0-19 15,19-9 1,10-38-16,9-37 16,9-9-16,0 8 15,-9-8 1,0-1-1,-10 29-15,1-1 16,-10 10 0,-28 38-16</inkml:trace>
  <inkml:trace contextRef="#ctx0" brushRef="#br0" timeOffset="210988.65">32258 8915 0,'0'0'0,"0"0"15,0 0-15,0 0 16,0 0-1,0 0-15,0 0 16,0 0-16,0 0 16,0 0-1,0 0 1,0 9-16,0 1 16,0-1-16,0 0 15,0 10 1,0 9-16,0 0 15,0-9 1,0 9-16,0 0 16,0 1-1,0-1-15,0 9 16,0 10-16,0 0 16,0 9-1,0 19-15,0 10 16,0-29-16,0 0 15,0 10 1,0 0-16,0 28 16,0 18-1,0-18-15,0 0 16,-9 9 0,9 10-16,0-1 15,0-9-15,0 10 16,-10 18-1,10-18-15,-9-19 16,9 18 0,-10 1-16,10-10 15,0-9 1,-9-10-16,9 10 16,0 0-16,-9-9 15,9-10 1,0 9-16,0 1 15,0-10 1,0 9-16,0-18 31,0-10-31,0 0 0,0-9 16,0-9 0,0-1-1,0-18-15,0 0 0,0 0 16,0-10-1,0 10-15,0-10 16,0 0 0,0 1-16,0-10 15,0 0 1,0 0 0,0 0-16,0 0 0</inkml:trace>
  <inkml:trace contextRef="#ctx0" brushRef="#br0" timeOffset="211617.38">31599 11992 0,'0'0'0,"0"0"0,0 0 16,10 0 0,-1 0-1,1 0-15,-1 0 16,-9 0-16,10 0 15,-1 10 1,0-1 0,1 19-16,-1 10 15,10 27-15,-10 1 16,1 0-16,-1-1 16,10 1-1,0 0 1,0-1-16,-1 10 15,1-18-15,0-10 16,9-10 0,-9 1-16,9-10 15,-9 0 1,0 0 0,0-9-16,9-10 0,0 1 15,0 8 1,1-8-1,-1-10-15,19-10 16,0-8-16,19-20 31,9-27-31,10-20 0,28-46 16,18-38 0,-8-19-16,74-112 15</inkml:trace>
  <inkml:trace contextRef="#ctx0" brushRef="#br0" timeOffset="-193234.9">6529 14835 0,'0'0'0,"0"0"0,0 9 0,0 1 15,-10 18 1,10 0-1,0 0-15,10 0 16,-1 1-16,1-11 16,-1 1-1,19 0-15,0-985 16,10 1941 0,9-975-16,0-9 15,10 0 1,-1-1-1,0 1-15,-9 18 0,10 1 16,-1 18 0,-18 0-16,0 19 15,-10 9 1,-9 10 0,-19 9-16,-19 9 15,-19-9-15,-18 0 16,-29-9-1,-9 0-15,-9-29 16,-10-9-16,9-9 31,20-10-31,8-9 0,10 0 16,19-28 0,19 10-1</inkml:trace>
  <inkml:trace contextRef="#ctx0" brushRef="#br0" timeOffset="-192943.52">6519 14723 0,'0'0'0,"10"0"15,9-19-15,28 0 16,47-19 0,37 10-16,10 0 15,1 19-15,-11-1 32,1 10-32,-29 10 0,-27-10 15,-20 0-15,-18 0 31,-19 9-31,-1 1 0,-18-10 16</inkml:trace>
  <inkml:trace contextRef="#ctx0" brushRef="#br0" timeOffset="-192532.81">7592 15042 0,'0'0'16,"0"0"-16,0 0 15,-10 9 1,-8 10-16,-1 18 0,9 10 16,20 19-1,9 9 1,18 0-16,20-9 15,8-20-15,11-8 32,-1-10-32,0-28 0,-18-9 15,-1-10 1,-18-19-16,-1-18 16,-27-19-1,-20 0-15,-27-19 16,-29 10-16,-19 18 15,-9 29 1,-28 18 0,-10 28-16,10 19 0,18 29 15,48-29 1</inkml:trace>
  <inkml:trace contextRef="#ctx0" brushRef="#br0" timeOffset="-192167.27">9379 14666 0,'0'0'0,"0"0"16,-9 10-1,-19 27-15,-38 48 16,-10 46-16,1 28 16,9 10-1,19 0 1,0-9-16,19-48 0,0-27 15,18-29 1,1-28 0,9-18-1,0-10-15,0-10 0</inkml:trace>
  <inkml:trace contextRef="#ctx0" brushRef="#br0" timeOffset="-191977.87">8570 14873 0,'0'0'16,"0"0"-16,0 0 0,0 0 15,0 0 1,0 9-16,0 0 16,0 1-1,10 18-15,-1-9 16</inkml:trace>
  <inkml:trace contextRef="#ctx0" brushRef="#br0" timeOffset="-191770.41">9464 15755 0,'0'0'0,"0"0"0,0 0 15,0 0 1,0 0-16,0 0 15,0 0 1,0 0-16,0 0 16,0-10-16,0-9 15,-10 10 1</inkml:trace>
  <inkml:trace contextRef="#ctx0" brushRef="#br0" timeOffset="-191018.51">13641 15182 0,'0'0'0,"0"0"16,0 10-16,-19 8 15,0 11 1,0-1-16,-9 9 16,19-9-1,-1-9-15,1-9 16</inkml:trace>
  <inkml:trace contextRef="#ctx0" brushRef="#br0" timeOffset="-190847.77">13810 15229 0,'0'0'0,"0"0"15,0 10-15,0-1 16,0 19 0,0 19-1,0 19-15,0-38 16</inkml:trace>
  <inkml:trace contextRef="#ctx0" brushRef="#br0" timeOffset="-189352.64">21515 14957 0,'0'0'0,"0"0"0,9 0 16,1-19-16,18 1 16,0-1-1,19 0-15,19 10 16,-10 18 0,1 0-16,-1 20 15,1-1-15,-20 9 31,-18 10-31,0 0 0,-19 0 32,-9 9-32,-10 1 0,-19-11 15,-18-8-15,9-10 32,0-9-32,18-10 0,11-9 15,8 0 1,1 0-1,9 0-15,9 0 16,1-9-16,18 0 31,19-1-31,0 20 0,9 8 16,1 10 0,-1 10-16,-9 9 15,-9-10-15,-19 1 16,-19 9-1,0 0-15,-19 0 32,-28 0-32,-28-10 0,-20-9 15,-17-9-15,-1-19 32,9-19-32,10 0 0,9 1 15,1-10 1,46 9-16</inkml:trace>
  <inkml:trace contextRef="#ctx0" brushRef="#br0" timeOffset="-188662.5">22361 15070 0,'0'0'16,"0"0"-16,0 0 15,10 9-15,-1 29 16,19 18 0,19 19-1,10 9-15,-1-18 16,1-10-16,-10-18 16,-10-19-1,1-10-15,0-9 16,-1-19-1,1-9-15,0-9 0,-1-1 16,-18 10 0,0 0-1,-10 18-15,-9 1 16,10 18-16,-1 29 16,1 37-1,-10 28-15,0 10 16,0-19-1,0-19-15,0-19 16,0 0 0,0-18-1,0-29-15</inkml:trace>
  <inkml:trace contextRef="#ctx0" brushRef="#br0" timeOffset="-188469.57">23274 15604 0,'0'0'0,"0"0"0,0 0 0,0 0 16,0 0-16,0 0 31,0 0-31,0 0 0,0 0 16</inkml:trace>
  <inkml:trace contextRef="#ctx0" brushRef="#br0" timeOffset="-187892.31">23829 15201 0,'0'0'0,"0"0"16,0 9-16,0 10 0,-9 9 15,9 10 1,0-1-1,9-8-15,0-11 0,1 1 16,9 0 0,9 0-1,0-1-15,0 10 16,0 1 0,1-1-16,8 9 15,-18-9 1,0 10-16,0 0 0,-19-1 15,-10 10 1,-18 0 0,-19-10-16,-19 1 15,-28-19-15,0-19 16,47-10 0</inkml:trace>
  <inkml:trace contextRef="#ctx0" brushRef="#br0" timeOffset="-187662.66">23829 15107 0,'0'0'0,"9"0"0,10-9 16,38-10-1,37 0-15,0 10 16,0 0 15,0 18-31,-9 0 0,9 10 0,-10 9 16,-46-18-1</inkml:trace>
  <inkml:trace contextRef="#ctx0" brushRef="#br0" timeOffset="-187298.37">25315 14525 0,'0'0'16,"0"0"-16,0 19 0,10 28 15,-1 38 1,1 27-16,-1 20 16,0-1-16,1 0 15,-1-9-15,1-19 31,8-18-31,1-19 0,0-10 16,0-19 0,-10-18-16,-9-9 15</inkml:trace>
  <inkml:trace contextRef="#ctx0" brushRef="#br0" timeOffset="-186898.37">25165 15051 0,'0'0'0,"0"0"16,9 0 0,29 9-16,28 1 15,28 8-15,9 1 16,1 9 15,-10 0-31,0 10 0,-19 9 16,-18 0-16,-20-10 31,1 10-31,-1-9 0,-8-1 16,-10 1-16,-1-10 31,1-9-31,0 0 0,-10-10 16,10-9-1,-9 0 1,-1-19-16,0-9 0,-9-19 15,-28-9 1,-28-10-16,-20 19 31,-8 19-31,46 19 0</inkml:trace>
  <inkml:trace contextRef="#ctx0" brushRef="#br0" timeOffset="-186306.38">27075 14901 0,'9'0'0,"0"-19"0,10 0 31,19 0-31,18 1 0,10 8 16,9 20-1,-9 8 1,-9 20-16,-10 18 16,-47-56-16,28 66 0,-19 0 15,-18 9 1,-10-19-16,-19 0 15,1-18-15,9-19 16,-1-1 0,11-18-16,8 0 15,1 0 1,9 0-16,9-9 16,1 0-16,18-1 15,0 1 1,10 18-16,9 1 15,0 18 1,-10 19-16,1 0 16,-19 9-1,-19 10-15,0-10 32,-19-9-32,-28 9 0,-19-9 15,-28-10-15,-19-27 16,10-20-1,18-8 1,19-20-16,28 19 16</inkml:trace>
  <inkml:trace contextRef="#ctx0" brushRef="#br0" timeOffset="-185803.24">28486 14995 0,'0'0'0,"0"0"0,0 0 31,0 18-31,-19 11 0,0 27 16,-9 9-1,0 1 1,-1-10-16,20-9 16,0-9-16,-1-19 15,20-1 1,-1-18 0,29 0-16,18-18 0,19-1 15,1 0 1,-20 10-16,0 9 31,1 19-31,-1 18 0,-9 19 16,0 10-1,-18 9-15,-11 0 16,-18-19-16,-18 1 31,-11-10-31,-27-10 0,-38 1 16,-38-29-1,-9-18 1,-9-38-16,84 19 16</inkml:trace>
  <inkml:trace contextRef="#ctx0" brushRef="#br0" timeOffset="-185614.22">28109 14929 0,'10'0'0,"18"0"0,38-9 16,66-1-16,27 20 15,-8-1 1,-29 0 0,-37 1-16,-19-1 15,-38-9 1</inkml:trace>
  <inkml:trace contextRef="#ctx0" brushRef="#br0" timeOffset="-185424.99">28928 15407 0,'0'0'0,"0"0"0,0 0 15,0 0 1,0 0-16,0 0 16,0 0-16</inkml:trace>
  <inkml:trace contextRef="#ctx0" brushRef="#br0" timeOffset="-184948.94">29821 15042 0,'0'0'0,"0"0"0,0 0 16,0 18-16,-18 20 31,-11 18-31,1 0 0,19 1 15,-1-10 1,1-10 0,18 1-16,1-10 0,18-9 15,28-1 1,29-18-16,9-9 16,-9 0-1,-19-1-15,-19 1 16,-10 18-16,1 1 15,-10 27 1,-9 19-16,0 29 16,-19-10-1,-19 0-15,0-19 16,-18 1 0,-1-20-16,-28 1 15,-37-20-15,-29-18 31,0-18-31,66-1 0</inkml:trace>
  <inkml:trace contextRef="#ctx0" brushRef="#br0" timeOffset="-184731.19">29586 15070 0,'10'0'0,"18"-10"16,47 1-16,66 18 16,19 1-1,-19-1-15,-18 0 16,-39 10 0,-18-9-16,-19-1 15,-37-9-15</inkml:trace>
  <inkml:trace contextRef="#ctx0" brushRef="#br0" timeOffset="-184064.56">20075 14319 0,'0'0'0,"0"9"0,0 10 15,-18 38-15,8 27 16,1 38 15,-1 37-31,10 10 0,10 0 16,-1 0 0,-9-28-16,0-19 15,0-38-15,0-18 16,0-19-1,0-19-15,0-19 16,0-9 0,0 0-16</inkml:trace>
  <inkml:trace contextRef="#ctx0" brushRef="#br0" timeOffset="-182880.93">19944 14394 0,'9'0'0,"19"0"16,57-19-16,94-28 16,75 1-1,56-1-15,57 0 16,38 9-1,9 1-15,-38 18 16,0 10-16,29-1 16,9 1-1,37 9-15,29 9 16,0 1 0,-1-1-1,29 10-15,19 18 0,-56 10 16,-29 9-1,9 19 1,-9 10-16,-18-10 16,-57-9-16,-29-10 15,-8-9 1,-76-19-16,-57-19 16,-46-9-16,-48 0 15,-18-9 1,-10 0-16,0-1 15,-9 1 1,-9-1-16,-1 10 16,-9 0-1,0 0 1,10 0-16,-20 0 0,1 0 16,-10 0-1,0 0-15,-9 0 16,-19 0-1,10 10 1,-1-1-16,0 19 16,-9 38-16,0 37 15,0 66 1,-9 28-16,0 0 16,-1 0-16,1-28 15,-10-9 16,0 8-31,0 1 0,0-28 16,1-19-16,-20-9 16,0-29-1,-18-9 1,-29-9-16,-46-10 0,-76-9 16,-85-19-1,-84-37 1,-85-19-16,-66-19 15,-75-10-15,0 1 16,19 19 0,-38 8-16,28 1 15,19 0-15,-28 9 16,28 1 15,29-1-31,-20 0 0,19 10 16,38 9-16,48-10 15,83 1 1,67 0-16,75 9 16,75 0-16,37 0 15,48 0 17,28 0-32,19 0 0,9 0 15,10 0-15,-1 0 31,1-10-31,-1 10 0,10 0 16,0 0 0,0 0-1,0 0-15,0 0 0,0 0 16,0 0 0,0 0-16</inkml:trace>
  <inkml:trace contextRef="#ctx0" brushRef="#br0" timeOffset="-179414.65">7037 7667 0,'0'0'0,"0"0"0,0 0 16,0 0-16,-10 0 31,-8 0-31,-1 0 0,0-9 16,-9-1-1,-10 1 1,0-1-16,-9 1 16,-9 0-1,-1 18-15,1 0 0,0 20 16,-1 8 0,10 19-1,19 1-15,9-1 16,10-9-16,18-10 15,29 1 1,37-1-16,19-18 31,28-28-31,10-10 0,-19-18 16,-19-10 0,-9-10-16,-29 1 15,-9 0-15,-9-1 16,-19 11-1,-1 17-15,-18 11 16,0 8 0,0 10-16,0 10 15,0 18 1,-18 47-16,8 37 16,-9 10-16,10 10 15,0-1 1,-1-9-1,10-9-15,0-10 16,10-28-16,-1-19 16,0-18-1,-9-29 1</inkml:trace>
  <inkml:trace contextRef="#ctx0" brushRef="#br0" timeOffset="-178805.5">8184 7620 0,'0'0'0,"0"0"16,-18 0 0,-20 9-16,-18 10 0,-20 19 15,10 18 1,10 19 0,18 0-1,10 0-15,19-19 0,-1 1 16,20-20-1,-1-18-15,10 0 16,9-19-16,19 0 16,0-19-1,10-18 17,-1-1-32,-18-9 0,-1 19 0,-18 0 15,0 9 1,0 10-16,-10-1 31,-9 10-31,10 10 0,-10 37 16,-10 37-1,-9 38-15,-18 19 16,-1-10 0,-9-18-16,10-20 15,8-17 1,1-11-1,19-18-15,-1-9 0,1-20 16,9-18 0</inkml:trace>
  <inkml:trace contextRef="#ctx0" brushRef="#br0" timeOffset="-178492.32">9238 7676 0,'0'0'16,"-9"10"-16,-20 8 0,-36 29 15,-20 28 1,-9 29-16,9 8 15,1 1 1,8-10-16,1 10 0,9-10 31,10-9-31,9-19 0,9-28 16,10-19 0,18-28-16</inkml:trace>
  <inkml:trace contextRef="#ctx0" brushRef="#br0" timeOffset="-178245.26">8344 7977 0,'0'0'0,"0"0"16,10 9-1,-1 0-15,19 1 16,1 8-16,8 1 31,1 0-31,0-10 0,-1 1 16,1-10-1,-10 0-15,-9 0 16,-10 0 0,-9-10-16</inkml:trace>
  <inkml:trace contextRef="#ctx0" brushRef="#br0" timeOffset="-177828.19">8533 8455 0,'9'9'0,"10"20"0,18 8 16,1 1-16,0-1 16,-10-18-1,-9 0-15,-1-19 16,11 0-16,-1 0 15,19-19 17,0-19-32,0-8 0,-9-1 15,-1 0-15,-18 19 32,0 9-32,-19 9 0,0 10 15,0 0-15,0 0 16,0 0-1,0 10 1,0-10-16,0 0 16,0 0-16,0 0 15,9 0 1,1 0-16,-1-10 16,1 1-1,-1 0-15,0-1 16,-9 1-16,10 9 15,-10 0 1</inkml:trace>
  <inkml:trace contextRef="#ctx0" brushRef="#br0" timeOffset="-176652.55">22954 6194 0,'0'0'0,"0"0"0,0 0 16,-9 0-16,-10 9 16,0 1-16,0-1 15,0 0 1,1-9-16</inkml:trace>
  <inkml:trace contextRef="#ctx0" brushRef="#br0" timeOffset="-176031.14">22540 6428 0,'0'0'0,"0"0"0,0 0 0,0 0 0,0 0 16,0 0-1,0 0 1,0 0-16,10-9 16,-1-10-1,10-18-15,18-19 0,10-1 16,10 10-1,-10 19 1,0 0 0,-9 9-16,-1 19 0,1 10 15,-10 8 1,10 20-16,-1 28 16,-18 27-1,-19 11-15,-19 27 16,-18-9-1,-10-9-15,-29-10 16,1-19-16,9-9 16,10-28-1,9-9-15,0-10 32,19-9-32,-1-1 0,20-8 15,0-10-15,9 0 16,0 0-1,9 9 1,19 1-16,29-1 16,27 0-16,10 10 15,0-10 1,-9 1-16,-10 9 16,-9-10-1,-9 10-15,-20-1 16,-18-8-1,0-1-15,-10 1 16,-9-1-16,0-9 16</inkml:trace>
  <inkml:trace contextRef="#ctx0" brushRef="#br0" timeOffset="-175393.09">23932 6457 0,'0'0'0,"0"0"0,0-19 15,-9-9-15,0 9 16,-10-9 0,0 0-16,-19 0 15,1 18-15,-10 20 16,0 18-1,9 0-15,10 0 16,18 9 0,1 20-16,28 18 15,9 9 17,19-9-32,0 10 0,-47-85 0,57 75 15,-10-9 1,0-1-16,-29-18 0,1 0 15,-19-9 1,0-1-16,-9-9 31,-10 0-31,0-9 0,0-9 16,1-10 0,-1 0-16,0-19 15,10-19 1,-1 1-16,20-29 15,18-18-15,19-29 32,19-9-32,18 9 0,1 10 15,-19 19 1,-19 46 0,-28 19-16</inkml:trace>
  <inkml:trace contextRef="#ctx0" brushRef="#br0" timeOffset="-174974.11">25673 5875 0,'0'0'0,"0"0"0,0 0 16,0 0-16,0 9 31,-19 29-31,-9 37 0,9 47 15,-9 37 1,18 20 0,1-29-16,9-19 0,0-18 15,0-10 1,-9-9 0,-1-29-16,10-18 15,0-9-15,0-19 16,0-10-1</inkml:trace>
  <inkml:trace contextRef="#ctx0" brushRef="#br0" timeOffset="-174467.6">25061 6560 0,'0'0'0,"10"0"0,9 0 16,18 0 0,38 0-16,20-10 15,8 20-15,10-10 16,0 9 0,0 10-16,-19 0 15,-10 0-15,-27-10 16,-10 10-1,-9 9-15,-10 0 16,-9 0 0,-1 19-16,-8 9 15,-10 10 1,0 9-16,0-9 16,9-10-16,1-18 15,-1-20 1,19 1-16,10-10 15,18-9-15,10-28 16,9-19 0,1-18-16,-29-29 15,-19-19 1,-19 10-16,-18 19 16,-19 18-1,-19 19-15,-47 0 16,-29 28-1,48 19 1</inkml:trace>
  <inkml:trace contextRef="#ctx0" brushRef="#br0" timeOffset="-173712.85">27310 6016 0,'0'0'0,"0"0"0,0 0 15,0 18 1,0 48-16,9 28 15,1 9-15,18 10 16,19-1 0,0-27-1,0-10-15,9-10 16,-18-27-16,0-19 16,-1-19-1,10-10-15,10-18 16,-1-19-1,1-28 1,-10-19-16,-10-9 0,-18 38 16,0 18-1,0 9 1,-10 10-16,-9 19 16,0-1-16,0 10 15,0 10 1,9 46-16,1 47 15,-10 38 1,0 18-16,0-27 16,0-1-16,0-28 15,0 0 1,0-9 0,0-9-16,9-10 15,-9-19-15,10-18 16,-10-29 15</inkml:trace>
  <inkml:trace contextRef="#ctx0" brushRef="#br0" timeOffset="-173168.26">28222 6691 0,'0'0'0,"0"-19"15,10-9-15,-1-9 0,0-10 16,20-19 0,-1 19-16,0 0 15,0 19 1,1 0-16,8 9 16,1 10-1,-1 18-15,-8 10 31,-1 19-31,-9 18 0,0 10 16,-19 9-16,-19 18 16,-19 11-1,0-11-15,-9 1 16,0-19 0,10-18-16,9-10 15,9-10 1,9-9-16,10-9 15,10 0-15,18 0 16,10 9 0,27-10-1,29-18-15,10 0 16,9 0-16,9-18 31,-9-1-31,-9 0 0,-29 0 16,-9 1-16,-29-1 15,-9 9 1,-9 1-16,-19 9 16,0 0-1</inkml:trace>
  <inkml:trace contextRef="#ctx0" brushRef="#br0" timeOffset="-171375.88">21336 5922 0,'0'0'0,"0"0"16,9 9-16,10 29 15,9 9 1,29 37-16,-1 47 15,1 20-15,-1 8 16,1 10 0,-20 0-16,1-10 15,-19-9 1,0-9 0,-10-28-16,-9-19 0,0-10 15,0-18 1,0-10-1,0-9-15,0-28 16,0-1 0,0-18-16,0 0 15,0 0-15,0-18 16,0-39 0,-9-65-16,-1-46 15,-9-11 1,1-18-1,-1-9-15,0-10 0,-9 10 16,-1 46 0,20 19-16,0 10 15,9 9 1,0 19-16,0 28 16,0 28-1,9 9-15,0 10 16,10 0-1,19-9-15,18 8 16,48 1-16,65 0 31,95 9-31,55 19 0,58 0 16,37 0 0,37 0-16,48 0 15,18 0-15,1-9 16,27 18-1,1-9 1,-29 0-16,-28 19 16,-9 0-16,-66-10 15,-47 10 1,-47 0 0,-47 0-16,-57-10 15,-47 0-15,-37 1 16,-38-1-1,-28 0-15,-10 1 16,-18 9-16,-10-10 16,-9 10-1,0 9-15,0 9 16,0 48 0,-1 18-16,-8 19 31,-1 19-31,1 9 15,-1 9-15,0-8 0,1-11 32,9-8-32,-1 8 0,1-8 15,-19-10 1,0-29-16,0-17 16,-9-1-1,-10-19-15,0 0 16,-18 0-16,-1-9 15,-18 0 17,-48 10-32,-75-20 0,-112-9 15,-114-9-15,-84-19 16,-85-19 0,-37 19-16,-48-9 15,-28 18-15,-9 19 16,-9-18-1,-1 18 1,38 9-16,29-8 16,65-11-16,103 1 31,67-9-15,103 8-16,66-8 0,65-1 0,67 0 15,27-9 1,20 0-16,9 0 15,19 0 1,0 0-16,18 0 16,1 0-16,-1 0 15,10 0 1,0 0 0,0 0-16,0 0 15,0 0-15,0 0 16,0 0-1,0 0-15,0 0 16,0 0 0,0 0-16,0 0 31,0 0-31,0 0 0,0 0 16,0 0-16,0 0 15,0 0 1,0 0-1,0 0-15,0 0 16,10 0-16,-1-9 16,1 0-1,-1-1-15,0 1 16,1 0-16,-1 9 16</inkml:trace>
  <inkml:trace contextRef="#ctx0" brushRef="#br0" timeOffset="-169665.13">21731 5622 0,'0'0'16,"0"0"-16,0 9 15,0 19-15,0 38 16,0 46 0,10 39-16,-1 36 15,10 10-15,9-9 32,0 9-32,0-9 0,1-20 15,-11-17 1,1-30-1,0-8-15,-10-28 16,1-29-16,-10-19 16,0-9-1,0-18-15,0-10 16,0 0-16,0 0 16,0-28-1,0-47-15,0-57 31,0-27-31,0-19 0,0 9 16,0-10 0,0 1-1,-10 0-15,10 18 0,-9 20 16,0-1 15,9 19-31,0 19 0,9 9 16,0 28-16,1 10 31,-1 18-31,20-9 0,-1 19 16,28-9-16,57-1 31,85 10-31,93 9 0,76 10 16,28 18-1,10 10-15,9 28 31,18-9-31,1-20 0,9-8 16,10-10-16,9-10 16,-19 1 15,10 9-31,-1 9 0,-28 10 16,-46 9-16,-29-9 15,-47 19 16,-47-10-31,-38 0 16,-28 9-16,-47-8 0,-37-11 16,-19 1-1,-20 0-15,-8-10 16,-19 1-16,-1-1 16,1 10-1,-10 9-15,10 19 16,-10 9-1,0 19-15,0 19 16,-9 37 0,0 10-16,0 9 15,0 19-15,-10-9 16,0 18 0,-9-19-16,0-9 15,0-9 1,-18-9-1,-1-11-15,0-27 0,-19 0 16,-28 0 0,-37 9-16,-48-9 31,-74-10-31,-95-18 0,-85-28 16,-56-48-1,-65-27 1,-20-1-16,-28-18 15,-56 9-15,-1 9 16,29 10 0,-9 19-16,46 0 15,48 9-15,37-19 16,38 19 0,56 0-1,76 0-15,65 9 0,57-9 16,47 0-1,47 0 1,28 0-16,29 0 16,8 0-16,11 0 15,8 0 1,1 0-16,-1-9 16,10 9-1,0 0-15,0 0 31,0 0-31,0 0 0,0-10 16,0 10-16,0 0 16,0 0-1,0-9-15,0 9 16,0 0 0,0 0-16,0 0 15,0 0-15,0 0 16,0 0-1,0 0 1,0 0-16,10 9 16,-10-9-16</inkml:trace>
  <inkml:trace contextRef="#ctx0" brushRef="#br0" timeOffset="-168030.01">5268 7686 0,'0'0'0,"0"0"0,10-28 0,18-19 16,9-28-1,20-19 1,28 0-16,37-9 0,47 0 16,38 18-1,19 19-15,18 1 16,20 18 0,-10 19-16,0 9 15,0 10 1,-10 9-16,10 9 15,-18 19-15,-1 10 16,0 18 0,-19 10-1,1 18-15,-29 0 16,-38 10 0,-8-9-16,-20 18 15,-28 10 1,-19-1-16,-28 1 0,-19 27 15,-18 11 1,-38-11-16,-48 20 16,-46 18-1,-47 0-15,-48-28 16,-46-18 0,-10-29-16,-9-47 15,-29-28-15,-8-28 16,-1-37-1,-19-29-15,0 1 16,10-11 0,38-17-16,37-1 31,28-9-31,28-10 16,38-9-16,38 0 15,28-19-15,37 19 16,29-9-1,28-19-15,47-19 16,38-19 0,65-9-1,39 10-15,18 27 0,18 38 16,58 19 0,27 19-1,10 18-15,28 19 0,9 9 16,-18 10-1,-28 28 1,-20 38-16,10 9 16,-28 18-16,-10 11 15,-27 17 1,-20 29 0,-18 0-16,-39 28 15,-27 19-15,-28 0 16,-20 19-16,-37-10 15,-37 19 1,-29 0-16,-47 0 16,-37 10-1,-38-29 1,-48-9-16,-55-19 0,-57-9 16,-38-48-1,-18-46 1,-1-28-16,-9-28 15,0-29-15,19-18 16,0-19 0,28-28-16,38-10 15,28-9 1,28-19-16,29-18 16,18-1-16,47 1 15,38 18 1,38 10-1,18 9-15,19 0 16,38 9-16,66-37 16,131-19-1,132-37-15</inkml:trace>
  <inkml:trace contextRef="#ctx0" brushRef="#br0" timeOffset="-164478.1">21693 6353 0,'0'0'16,"0"0"-1,-9-9-15,9 0 0,0-10 16,9 0-16,10-18 16,19-20-1,18-18-15,38-9 16,19-10 0,19-9-1,9 18-15,28-8 16,20-1-16,8 9 15,10 10 1,47 0 0,19-9-16,28 18 15,-9 10-15,27 9 16,30 9 15,-20 10-31,0 19 0,-18 18 16,-1-9-16,-18 0 15,-20 19 1,-18-10-16,-9 1 16,0 18-1,-1-9 1,-18 9 0,-10 0-16,-9 19 0,-9 0 15,-10 9 16,-9 10-31,-1 9 0,1 9 0,-9 10 16,-20-10 0,1 1-16,-29-10 15,-19 0 1,-18-9-16,-19-1 16,-10 1-1,1 9-15,-10 0 16,-10 0-1,-18 0-15,0 10 16,-19-1 0,-19 10-1,-18 9-15,-39 19 16,-55 19 0,-48 0-16,-66-1 15,-84-8-15,-28-29 16,-39-19-1,-27-9 1,-10-18-16,-9-10 16,-9 9-16,-1-19 15,-18 1 1,-1-10-16,1 19 16,0-19-1,37-18-15,57-1 16,75-28-1,65-9-15,58-19 16,27 10 0,29-29-16,0-28 15,18 0 1,1-18 0,18-10-16,19-10 0,10 1 15,9 28 1,18-19-16,1-10 15,19 29 1,-1-19-16,1 0 16,18 28-1,1 1-15,-1-1 16,1 9 0,18 1-16,0 9 15,38 9-15,-10 29 31</inkml:trace>
  <inkml:trace contextRef="#ctx0" brushRef="#br0" timeOffset="-161679.65">5400 9731 0,'0'0'15,"0"0"-15,0 0 0,0-9 16,0-10-1,0 10-15,9-1 16,1 1 0,-1-1-16,-9 1 15,0 9-15,0 0 32,0 0-32,0 9 0,0 1 15,0 18 1,-19 19-1,0 28-15,1 9 16,-11-9 0,11 0-16,-1 10 15,0-1-15,10 10 16,-1 0 0,1-10-16,9 1 15,0 9-15,0 0 31,-10-10-31,1 10 0,9 0 32,-9-1-32,9 11 0,0-11 15,0 1 1,0 0 0,0 9-16,0-9 15,0 0-15,0-10 16,0 10-16,0 0 31,0 0-31,0 0 0,0 0 16,0 9-1,-10 0 1,10-9-16,0 0 0,0-1 16,0-18-1,0 1 1,10-1-16,-10-19 15,0 0 1,0 0-16,0-18 16,0 0-1,0-10-15,0-10 0,0 1 16,0-9 0,0-10-16,0 0 15,0 0 1,0 0-16,0 0 15,0 0 1,0 0-16,0 0 16,0 0-1</inkml:trace>
  <inkml:trace contextRef="#ctx0" brushRef="#br0" timeOffset="-161050.14">4469 12630 0,'0'0'0,"0"0"16,0 0-16,0 0 15,0 0 1,0 0 0,9 10-16,0-1 15,1 10 1,9 18-16,9 10 15,0 0 1,0 19-16,10-1 16,-1-8-1,1-1-15,0 0 0,-10-9 16,0-9 0,0-1-16,-9-9 15,0-9 1,0-9-16,-10-1 15,10-9 1,0 0-16,9-9 16,10-10-1,9-28 1,19-19-16,9-9 0,10-19 31,-1 1-31,1-20 0,9 10 16,-9 9-1,-1-9 1,-8 18-16,-11 20 0,-36 27 16</inkml:trace>
  <inkml:trace contextRef="#ctx0" brushRef="#br0" timeOffset="-159301.97">31778 9337 0,'0'0'0,"10"0"15,-1 9 1,19 1-16,0-1 16,10 1-16,0-1 15,-1 10 1,-8-10-16,-1 19 15,0 0 1,0 19-16,-9 0 16,0 0-1,0 19-15,0 18 16,-10 1 0,-9 8-1,0 11-15,0-1 0,0 0 16,-9 10-1,-1 9 1,1-10-16,-1 10 16,10-9-16,-9-1 15,-1 10 1,-8 19-16,8-10 16,1 1-16,9 9 31,-10-1-31,10-8 0,0-1 15,0 0 1,-9-18 0,0 0-1,-1 9-15,10-10 0,-9-18 16,-1-19 0,1 0-16,9-19 15,0-9 1,0-9-16,0-19 15,0-1-15,0-8 16,0-10 0,0 0-16</inkml:trace>
  <inkml:trace contextRef="#ctx0" brushRef="#br0" timeOffset="-158817.08">31355 12330 0,'0'0'0,"0"0"0,0 0 16,0 0-16,0 0 31,9 9-31,1 1 0,-1 18 16,1 9-16,-1 20 31,10 27-31,0 1 0,-1-10 15,11-10 1,-11-8-16,1-20 16,9-18-1,1 0-15,18-1 16,9-18-16,38-18 16,29-29-1,27-28 1,29-28-16,9-38 15,0 0 1,-9 0-16,84-84 0</inkml:trace>
  <inkml:trace contextRef="#ctx0" brushRef="#br0" timeOffset="-150976.03">20320 14854 0,'0'0'0,"0"0"0,0 0 0,0 0 16,0-19-16,9 0 16,1-9-16,-1 0 31,19-9-31,10-1 0,19 0 15,8-8 1,20-11-16,0 1 16,9-10-1,-10 10-15,-8 9 16,-10 0 0,-1 0-16,1 0 15,19 0 1,0 10-16,-1-1 15,-8 1-15,8 9 32,1 0-32,18-1 0,-9 11 31,10 8-31,-1 1 0,10-1 16,10 1-1,-1 0-15,0-1 16,10 1-16,0 9 15,-1 0 1,1 0-16,0 0 16,-10 0-1,0 0-15,1 0 16,-11 0 0,1-9-16,0-1 15,0 10-15,0 0 31,0 0-31,9 0 16,0 0-16,-9 0 16,10 10-1,-1-1-15,10-9 0,-19 9 16,-1 1 0,1-1-1,0 0-15,0 1 16,9-1-16,1 1 15,-1-1 1,-9 0 0,9 1-16,10-1 0,-10 1 15,-9-1 1,9 0 0,1 1-16,-10-1 15,9 0-15,0 1 16,0 9-1,1-10-15,-1 10 16,10-10 0,9 10-1,-9 0-15,9-1 0,-10 1 16,1 9 0,0 0-1,-1 1-15,11-1 16,8 9-16,10 10 15,-9 0 1,8 0 0,1 0-16,-9-10 15,9 1-15,-10 0 16,-18-1-16,0 1 31,-19-1-31,0-9 0,-19 10 16,0-1-1,0 10 1,-10 0-16,-8-9 16,-1-1-16,-19 1 15,1-1-15,-10 1 16,-9-10 0,-1 0-16,-9 0 15,-9 0 1,0 1-16,0-1 15,0 9-15,-10 1 16,-9 9 0,0 0-16,0-1 15,-9 1 1,-10 10-16,0-1 16,-9 0-1,0-9-15,-1 0 16,-8 0-16,-1 0 15,0 0 17,1 0-32,-10-10 15,0 1-15,-10-1 0,1 1 16,-1-1 0,-18 10-1,0 0-15,-10 0 16,1-9-16,8-1 15,-18 1 1,0-1-16,0 1 16,-9-1-1,-1-9-15,-9 10 16,-18-10-16,-1 0 16,0-9-1,-18 0 1,-1 0-16,1-1 15,-1 1-15,-9 0 16,0-10 0,0 1-16,0-10 15,10 0-15,-1 0 32,10 0-32,0-10 0,0 1 15,9 9 1,-18 0-16,9 0 15,0 9-15,9 1 16,-9-1 0,9 0-16,0-9 15,1 0 1,8 0-16,1 0 16,9 0-1,-9 0-15,0 0 31,9-9-31,0 0 0,0-1 16,-9 1 0,-10-10-16,0 0 15,-9 1-15,0-1 32,9 0-32,-9 0 0,9 1 15,1-11 1,-1 11-16,0-11 15,1 11 1,-1-1-16,0 0 16,10 0-16,-10 1 15,10 8 1,0-9-16,9 1 16,0-1-1,0 0-15,0 0 16,-9 1-1,18-1 1,-9 0-16,10 0 16,-1 1-1,10-11-15,0 11 0,-9-10 16,9-1 0,9 1-1,0 0-15,10-9 16,0-1-16,-10-9 15,19 0 1,0 0-16,1 0 16,8 0-16,-9 1 15,0-1 1,-9-10-16,9 10 16,1-9-1,-1 9-15,0 0 16,9 0-1,10 1-15,0-1 16,0 0-16,0 0 16,0 0-1,19 9 1,0 1-16,0-1 16,-1 1-1,10-1-15,10 10 16,0 0-16,-1-10 15,1 10 1,-1 0 0,1 0-16,0 0 15,9 0-15,0 9 16,0 10-16,0-1 31,0 1-31,0-1 0,0 1 16,0 0-1,0-1-15,0 10 32,0 0-32,0 0 0,0 0 15,0 0-15,0 0 16,0 0 0,0 0-16,0 0 15,0 0 1,0 0-16,0 0 15,0 0 1,0 0-16,0 0 16,0 0-16,0 0 15,0 0 1,0 0-16,0 0 16,0 0-1,9 0-15,-9 0 16,0 0-16,0 0 15,9 0 1,-9 0-16,0 0 31,10 0-31,-10 0 0,9 0 16,-9 0 0,10 0-1,-10 0-15,0 0 16,9 0-16,-9 0 15,9 0 1,1 0-16,-1 0 16,1-9-16,-1 9 15,1 0 1,-1-10-16,0 1 16,1 0-1,-1-1-15,10 1 31,0 0-31,0-1 0,-1 1 16,11-1-16,-1-8 16,0-1-1,0 0-15,10 0 16,0 1 0,9-1-16,0 0 15,0-9 1,9 0-16,1 0 15,-10 9 1,9-9-16,0 9 16,-8 0-16,8-9 15,0 0 1,1 0 0,-1 9-16,1-9 0,-10 9 15,9-9 1,10 9-1,0-9-15,0 9 32,9-9-32,-9 9 0,0 1 15,0-1-15,-1 0 16,11 0 0,-10 0-1,-1 1-15,1-1 16,10 0-16,-1 10 31,0-10-31,0 10 0,1-1 16,-1 1-16,0 0 31,10-10-31,-10 0 0,10 10 16,-1-10-1,-8 9 1,-1 1-16,0 0 15,10-1-15,-1 1 16,1 0 0,0 9-16,9-10 15,-9 10-15,9 0 16,0-9 0,0 9-16,-10-10 15,10 10-15,10 0 16,-10 0-1,10 0-15,-1 0 16,10 0 0,-10 0-16,1 10 31,9-10-31,0 0 0,0 9 16,-10 1-1,0-1 1,10 0-16,0 1 0,0-1 15,9 0 1,1 1 0,-10 9-16,9-1 15,0 1-15,10 9 16,-10-9 0,1 0-16,8 9 15,1 0-15,0 0 31,-10 0-31,10 1 0,-10-1 16,0 0 0,10 0-1,0 0-15,-1 0 16,1 0-16,0 1 16,-1-1-1,1 0 1,-10 0-16,10 10 0,-10-1 15,1 1 1,8-1 0,1 1-16,-10-1 15,1 1-15,-1 9 16,0-10 0,1 10-1,8-9-15,-8-1 16,-1 1-1,0 9-15,-9-1 0,0 1 16,-10 0 0,1 0-1,-10-9-15,-9-1 16,-10 1-16,0-1 16,-9 1-1,-9-1-15,-1 1 16,-9-1-16,-9-8 15,-1-1 1,-9-9-16,1 9 16,-10-10-1,-1 1 1,-8 0-16,-1 0 0,1-1 16,-1 1-1,0-9 1,1 8-16,-10 1 15,0-9-15,0-1 16,0 10 0,0-1-1,0 1-15,0 9 0,0 1 16,-10-1 15,1 0-31,0 0 0,-10 0 16,0 10-16,-9-1 15,-1 1 1,-8-1-16,-1 10 16,-9-9-1,0 9-15,-9-1 32,9-8-32,-10 0 0,1-1 15,-1 1-15,-9-1 16,1 1-1,8-1-15,1 1 16,-10-1 0,0 1-16,0-10 15,-9 0-15,0 0 16,-38 0 0,-75 19-1,-95-19-15,-102-28 16</inkml:trace>
  <inkml:trace contextRef="#ctx0" brushRef="#br0" timeOffset="-149610.73">17413 16411 0,'0'0'0,"0"0"0,0 0 16,0 0-1,10 0-15,-1-9 16,0 0 0,10-10-1,0 0-15,0 10 16,0-1-16,-1 1 16,1 0-16,0 9 15,-10 0 1,1 9-16,-1 0 15,-9 1 1,0-1 0,0 10-16,0 9 15,-19 0 1,1 0-16,-1 0 0,9-9 16,1 0-1,0-10 1,-1 1-16,10-1 15,0 0 1,0 1-16,10-1 16,-1 19-1,0 1-15,10 8 0,0 10 16,-10 0 0,-9 0-1,0 0-15,-9 0 16,-10-10-16,-9 1 15,-10-1 1,-18 1-16,-10-20 16,-9 1-1,0-9 1,-1-10-16,1 0 0,9-10 16,38 1-1</inkml:trace>
  <inkml:trace contextRef="#ctx0" brushRef="#br0" timeOffset="-149148.43">17808 16646 0,'0'0'0,"0"0"0,0 0 15,0 0-15,0 0 16,0 9-16,10 1 31,-1 18-31,19 0 0,0 9 16,1 1-1,-1-19-15,0 0 16,-9-1-16,0-18 16,9 0-1,-9 0 1,0-9-16,-1 0 16,1-1-16,-9 10 15,-10 0 1,9 10-16,-9-1 31,9 10-31,-9 9 0,0 19 16,10 28-1,-1 47 1,20 9-16,-20-75 0</inkml:trace>
  <inkml:trace contextRef="#ctx0" brushRef="#br0" timeOffset="-148967.02">18561 17237 0,'0'0'0,"0"0"15,0 0-15,0 0 16,0 0 0,0 0-16,0 0 15,0 0 1,0 0-16</inkml:trace>
  <inkml:trace contextRef="#ctx0" brushRef="#br0" timeOffset="-148546.52">18683 16599 0,'0'0'0,"0"0"0,0 0 0,0 9 0,10 1 15,-1 18 1,0 9-16,1 10 16,9 10-1,-1-1 1,1-19-16,0 1 16,0-19-16,0 0 15,-1-10 1,1-9-1,0 0-15,0-9 0,0-1 16,0 1 0,-10-1-1,0 1 1,1 0-16,-10-1 0,0 10 16,0 0-1,9 10-15,1 8 16,-10 20-1,0 28 1,0 65-16,0 19 0,-10-84 16</inkml:trace>
  <inkml:trace contextRef="#ctx0" brushRef="#br0" timeOffset="-147578.27">17281 16017 0,'0'0'0,"10"-9"0,18-10 15,28-18-15,10-1 16,19-9 0,9 0-16,19 19 15,19 9-15,46 10 16,20 18 0,-10 19-1,-19 10-15,-37 0 16,-28-1-1,-20 1 1,-8-1-16,-20 10 0,0 0 16,-9 19-16,1 27 15,-1 39 1,-19 18 0,-9 9-16,-29 20 15,-27-1-15,-29-9 16,-38-10-1,-46 10-15,-48-28 16,-46-47-16,-20-47 16,20-47-1,18-47 1,28-38-16,29-8 16,28-1-16,28-19 15,19 1 1,19-10-16,37 9 15,19 29-15,10 18 32,9 0-32,9 19 0,1 0 15,8 0 1,1 10 0,0-1-16,0 10 15,0 0-15,-1 9 16,1 1-1,-9 8 1,-1 1-16,-9-1 0,0 1 16,0 0-1,0 9-15,0 0 16,0 0 0,0 0-16,0 0 15,0 0 1,0 0-16,0 0 15,0 0-15,0 0 16,0 0 0,0 0-1,0 0-15,0 0 16,0 0-16,0 0 16,0 0-1,0 0-15,0 0 16,0 0-16,0 0 15,-9-10 1,9 10-16</inkml:trace>
  <inkml:trace contextRef="#ctx0" brushRef="#br0" timeOffset="-145908.67">6087 14807 0,'0'0'0,"-19"0"16,-9-19-16,-1 0 16,1 1-16,19-10 15,-1-10 1,29-28-16,47-28 16,56-37-1,48 0-15,27-1 16,-9 39-1,0 27-15,-18 19 16,18 19-16,0 18 16,-19 20-1,10 18-15,0 19 16,-19 28 0,-10 19-16,10 18 15,10 10-15,-10 19 31,-10 0-31,-9 9 0,-37 0 16,-29 10 0,-56 8-1,-48 11-15,-74-1 16,-76-9-16,-65 0 16,-48-19-1,-18-38-15,-20-36 16,-18-30-16,0-36 15,0-38 1,-9-38-16,27-18 16,39-38-1,46-29-15,48-8 16,55 18 0,58 10-16,27 28 15,39-10 1,18 0-16,18 1 15,39-1 1,18-9-16,29 10 16,8 9-1,11 18-15,-10 10 16,-10 19-16,-9 18 16,-19 10-1,-18 19-15,-10-1 16,-9 10-16,-1 0 15,-18 0 1,0 10-16,0-1 16,-1 0-1,-8 1-15,-1-1 16,1 1 0,-1-1-16,0 0 15,-9-9-15,10 10 31,-10-10-31,0 0 0,0 0 16,0 0 0,0 0-1,0 0-15,0 0 16,0 0-16,0 0 16,9 9-1,-9-9-15,0 0 16,0 0-16,10 10 15,-10-10 1,9 9 0,-9-9-16,10 9 15,-10-9-15,0 0 16,0 0 0,0 0-1,0 0-15,0 0 0,0 0 16,0 0-1,0 0 1,0 0-16,0 0 16,9 10-16,-9-10 31,9 9-31,1-9 0</inkml:trace>
  <inkml:trace contextRef="#ctx0" brushRef="#br0" timeOffset="-143578.24">20640 11617 0,'0'0'0,"0"0"0,0 0 16,0 0-16,0 0 16,0 9-16,-19 10 31,-9 47-31,-10 46 0,1 20 15,-10 46 1,-1 28 0,1 10-16,10 9 15,9 1-15,-1-20 16,1-18 0,0-29-16,19-18 15,-1-29 1,1-27-16,-1-29 15,1-18-15,-1-20 16,10 1 0,0-19-16,0 0 15,10-9 1,-1-29-16,20-27 16,-1-39-1,9-36-15,1-20 16,0-56-16,-10-56 15,-28 28 1,0 85 0,9 28-16,1 37 15,-1 9-15,0 10 16,10 0-16,0 0 16,9 9-1,1 10 1,-11 9-16,1 19 15,0 0 1,9 9-16,0 0 16,1-9-16,18 9 31,9-18-31,29 9 0,-1-10 16,29 1-16,19 9 15,28-1 1,38 20-16,27 0 15,58-1 1,46 10-16,9 0 16,11 10-1,8 8-15,-9 11 16,-9-1 0,9 0-16,9-9 15,-37-1-15,-19-8 16,0-1-1,10 1-15,-20-10 16,10 0 0,0 0-1,-18 9-15,-1 0 0,-9 1 16,-10 18 0,-18 0-1,-20 0-15,1 0 16,-9 19-16,-10-9 15,-10-1 1,-9 1-16,-18-1 16,-20-18-16,-28 0 15,-18 0 1,-19-10-16,-10 0 16,-19-9-1,1 0 1,-10 0-16,-10 0 15,1 0-15,0 10 32,-10-10-32,0 9 0,-9 0 15,0 1 1,0-1 0,-1 1-1,-8-1-15,9 10 0,-1 9 16,1 19-1,0 0-15,0 18 16,0 11-16,-1 17 16,1 11-1,-9 18-15,-10-1 16,0-8 0,0 0-16,-19-10 15,0 0-15,-19-9 16,1 0-1,-1-10-15,-28 1 16,-18 8 0,-39 1-16,-46 9 15,-57 10 1,-47-19-16,-56-10 16,-47-18-16,-47-19 15,-57-28 1,0-10-16,-37-9 15,-38-19 1,9 1 0,10-1-16,18 0 0,10 0 15,57 19 1,27 10 0,48-1-16,28 0 15,9 1 1,48-1-16,27 10 15,29-19-15,38 0 16,37 0 0,28 0-16,19 0 15,28-9 1,20 9-16,17 0 16,20 0-16,0 0 31,0 0-31,18 0 0,1 0 15,9 0 1,0 0-16</inkml:trace>
  <inkml:trace contextRef="#ctx0" brushRef="#br0" timeOffset="-140876">5569 9468 0,'0'0'0,"0"0"0,-9 0 15,-10-9-15,0 0 16,-18-1-16,-1 1 16,-9 9-1,9 0-15,1 9 16,-1 1 0,0 18-16,1 19 15,8 0 1,1 18-16,9 20 15,10 18 1,0 0-16,9 19 16,0 9-16,-10 20 31,1 17-31,-1 1 0,1 0 16,-10 0-1,10-19 1,-1-9-16,1-10 15,-10 1-15,10-1 16,-1-9 0,1-28-16,0 0 15,-1-1-15,10-8 32,0-1-32,0-9 0,0-18 15,0-1 1,0-9-16,0-10 31,0-8-31,0-11 0,0 1 16,0-19-16,0 0 31,0 0-31,0 0 0,0 0 16</inkml:trace>
  <inkml:trace contextRef="#ctx0" brushRef="#br0" timeOffset="-140609.28">4186 12368 0,'0'0'0,"0"0"0,0 0 16,10 9-1,9 28-15,18 20 32,10 27-32,19 10 15,0-19-15,19 0 16,-1-19 0,20 1-16,9-20 15,-57-18-15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1:5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6134 2113 0,'9'0'0,"10"0"0,47-19 0,37 9 15,1 1 1,-10 0 0,-10-1-16,-18 1 15,-19 0-15,-9-1 32,-19 1-32,-19-1 0,0 10 15,-28-9 1,-38 0-16,-66 27 15,-28 20-15,0 28 16,28 27 0,29 29-16,9 0 15,19 0 1,18-9 0,20-1-16,18 1 0,19-10 15,28-9 1,19-19-1,9-9-15,38-10 16,29-9 0,-1-19-16,0-9 15,1-10-15,-20-18 32,-9-10-32,-19 0 0,-9 1 15,-19-1 1,-9 0-16,-19 10 15,-10-1-15</inkml:trace>
  <inkml:trace contextRef="#ctx0" brushRef="#br0" timeOffset="578.49">7752 2038 0,'0'0'0,"0"0"15,0 0 1,0 9-16,0 19 15,0 28-15,0 29 16,0 27 0,-10 20-1,-9 18-15,10-9 16,-10-29-16,10-9 16,-1-18-1,1-20 1,0 1-16,-1-19 0,10-19 15,10-9 17,-1 0-32,10 0 0,18-1 15,29-8 1,47-10-16,19 0 0,18-10 16,1-8-1,9 18 1,0-10-16,-19-9 15,-28 10-15,-29 9 16,-27-9 0,-19-1-1,-10 20-15,-9-10 16,-10 0-16,0 0 31,1 0-31,-10 0 0</inkml:trace>
  <inkml:trace contextRef="#ctx0" brushRef="#br0" timeOffset="1363.44">10461 1944 0,'0'0'0,"0"0"16,0 9-16,0 10 16,0 18-1,-9 48 1,9 56-16,9 27 16,0 11-16,1 8 15,-10-8-15,0-11 16,0-17-1,0-29 1,0-19-16,0-19 16,0-18-16,0-29 15,0 1 1,0-1-16,0-18 16,0 0-16,0-19 15,0 0 16,0 0-31,0 0 0,0 0 16</inkml:trace>
  <inkml:trace contextRef="#ctx0" brushRef="#br0" timeOffset="1798.64">10546 1934 0,'0'0'0,"0"0"0,0 0 15,0 0 17,-10 10-32,-9-1 0,-18 29 15,-1 18-15,-18 38 16,-1 9 15,1-9-31,-10 0 0,0-10 0,19-9 16,0-9-1,19-10 1,0-18-16,18-20 16,1 1-16,-1-19 15,10 0 1</inkml:trace>
  <inkml:trace contextRef="#ctx0" brushRef="#br0" timeOffset="2855.74">9868 2835 0,'0'0'0,"10"9"0,18 1 16,47 18-16,48 9 15,27-18 1,19-9-16,-9-29 15,-19-19 1,-37 1 0,-38-10-16,-19 9 15,-19 10-15,-9 0 16,-19 0-16,0 0 16,-19 18-1,-9 1 1,-19 9-16,-38 38 15,0 27-15,10 20 16,19 8 0,18 1-1,19-28-15,10-19 16,18-10-16,10-8 16,9-11-1,10-18-15,9-9 16,19-38-16,-10-9 15,-18-19 1,-10-29-16,-37-8 16,-10 27-1,-19 20-15,-9 18 16,0 28 0,0 10-16,0 27 15,0 20 1,19 18-16,9 19 15,28-9-15,10-10 16,10-18 0,8-1-16,1-18 15,-1 0-15,-18-19 16,0 0 0,0-9-1,-19-10-15,-10-9 16,-74-38-16,9 10 31</inkml:trace>
  <inkml:trace contextRef="#ctx0" brushRef="#br0" timeOffset="3869.78">11882 2985 0,'0'0'0,"0"0"0,0 0 0,0 0 15,0 0 1,0 0-16,0 0 16,0 0-16,0 0 31,0 0-31,0 0 0,0 0 16,0 0-1,0 0 1,0 0-16,0 0 15,0 0-15,0 0 16,0 0-16,0 0 16,0-9-1,0-1 1,0-8 0,9-1-16,10-19 0,18-18 15,10 0 16,10 9-31,9 0 0,9 19 16,19 9-16,19 10 16,9 18-1,29 19-15,9 10 16,9 9-16,10-1 16,-10 11-1,-9-20-15,0-9 16,-10 10-1,-18-19-15,0-10 32,-19 1-32,-19-10 0,-19 0 15,-9 0-15,-10 0 16,-18 0 0,0-10-16,-20 1 15,1-1 1,-19 10-16,0 0 31,0 0-31,0 0 0</inkml:trace>
  <inkml:trace contextRef="#ctx0" brushRef="#br0" timeOffset="4322.74">14478 2478 0,'0'0'16,"0"0"-16,0 0 0,0 0 15,9 10-15,20-1 16,8 19 15,20 1-31,27 17 0,1 20 16,9 9-16,10 0 15,-10-18 1,-10-11-16,-27-8 16,-10-19-1,-10 0-15,-18-1 16,0-8-1,-19-1-15,0 0 16,-28 20-16,-47 36 16,-76 29-1,-37 0-15,-28 0 16,27 0 0,-121 46-16</inkml:trace>
  <inkml:trace contextRef="#ctx0" brushRef="#br0" timeOffset="4899.7">16312 3501 0,'0'0'0,"10"-19"0,-1-28 15,1-28-15,8-37 16,11-20 15,-1-8-31,19-39 0,0 1 16,19 9-16,-10 29 16,-9 55-1,-9 19-15,0 29 16,-10 9-16,0 18 15,19 10 1,19 19 0,19 47-16,-1 37 15,10 38-15,-9 9 16,-10 9 0,-9-18-16,-19-9 15,-9-20-15,-10-18 16,-9-28-1,0-1-15,-10-18 16,0-19 0,1 0-1,-10-18-15</inkml:trace>
  <inkml:trace contextRef="#ctx0" brushRef="#br0" timeOffset="5170.58">16237 2844 0,'0'0'0,"0"0"16,10 0-16,27-9 31,48-10-31,56-9 0,19 9 16,9 10 15,-9 9-31,-19-9 0,-18 9 16,-29-10-16,-19 10 15,-9 0 1,-38 0-16</inkml:trace>
  <inkml:trace contextRef="#ctx0" brushRef="#br0" timeOffset="5506.97">18740 2263 0,'0'0'0,"0"0"15,-10-10-15,-9 10 16,-18 10-1,-10 8-15,-38 29 16,-18 28 0,-1 38-16,29 18 15,18-9 1,39-28-16,18 0 16,28-10-16,9-18 15,20 0 1,37-10-16,56-18 15,170 27 1</inkml:trace>
  <inkml:trace contextRef="#ctx0" brushRef="#br0" timeOffset="5789.86">19285 2244 0,'0'0'15,"-9"9"-15,-19 10 0,-10 9 16,-9 19 0,0 28-1,19 19 1,18 9-16,10-9 0,19 0 15,19-19 1,18 9-16,29-18 16,46 0-16,58-19 15,149 9 1</inkml:trace>
  <inkml:trace contextRef="#ctx0" brushRef="#br0" timeOffset="6156.19">20405 2357 0,'0'0'0,"0"0"0,0 9 16,-10 28-1,1 20-15,9 46 16,19 10-16,18-1 16,10-9-16,10-18 15,9-20 1,9-8 0,0-29-16,0-19 15,1-9-15,-1-28 16,-19-9-1,1-29-15,-10-28 16,-19 0 0,-28-18-16,-19 18 15,0 47 1</inkml:trace>
  <inkml:trace contextRef="#ctx0" brushRef="#br0" timeOffset="6569">21251 2638 0,'0'0'0,"10"0"16,9-19-16,9-9 15,28-19-15,10 0 16,-9 19-1,8 0 1,11 19-16,8-1 16,-8 20-1,-1 18-15,0 19 0,0 0 16,-18 18 0,-20 20-1,-18-1-15,-19 10 16,-19 0-16,1-19 15,-11-19 1,11-18 0,8-20-16,1-18 15,-1 0-15,1-18 16,0-11-16,18-36 31,-9 18-31</inkml:trace>
  <inkml:trace contextRef="#ctx0" brushRef="#br0" timeOffset="7721.8">23519 2225 0,'0'0'0,"9"0"0,-9-9 16,0 9-16,0-10 15,0 1 1,-19 0-1,0 18-15,-18 0 16,-20 29-16,10 9 16,0 0-1,10 9 1,8-9-16,20-10 0,-1 1 16,20-10-1,-1-9 1,20 0-16,18-1 15,0-8-15,18-10 16,-8 0 0,-1 0-1,-9 9-15,-9 1 16,9-1-16,0 10 31,0 9-31,0 0 0,0 0 16,10-9-1,-10 0-15,9-1 16,1 1-16,-10-19 16,0 0-1,-10-9 1,10-10-16,0-18 16,-9-1-16,0 1 31,-1-10-31,-18 9 0,0 10 15,-10 19-15,1-1 16,-1 10 0,10 10-1,9-1-15,19 19 16,0 10 0,0-1-16,0 1 15,10-10-15,-1-9 16,-9-19-1,19 0-15,0-19 16,9-19-16,-9-27 16,9-20-1,-28 1 1,-9 18-16,-19 0 16,0 29-16,-10 9 31,-9 18-31,0 10 0,0 0 15,0 19-15,9 47 32,1 74-32,9 76 0,-1 19 15,-8-1 1,-10 10 0,-10 10-16,-8-1 15,-1-18-15,0-10 16,-19-28-1,1-10 1,-1-46-16,-9-28 0,0-19 16,0-48-1,-9-17 1,-1-20-16,-9-18 16,-9-48-1,-10-55-15,19-38 16,29-10-16,27-9 15,29-9 1,28-28 0,0 27-16,19 29 0,19 9 31,-10 29-31,0 27 0,1 20 16,-11 8-1,11 20-15,-39 28 31</inkml:trace>
  <inkml:trace contextRef="#ctx0" brushRef="#br0" timeOffset="7889.51">26369 3511 0,'0'0'0,"0"0"0,0 0 15,0 0 1,0 0-16,-9 0 16</inkml:trace>
  <inkml:trace contextRef="#ctx0" brushRef="#br0" timeOffset="8445.9">15343 2019 0,'0'0'0,"0"0"0,0 9 0,0 29 16,0 55 0,-9 86 15,0 65-31,-1 37 0,-9-9 0,1 10 15,8-29 1,-9-65-16,10-57 16,0-37-16,9-19 15,0-28 1,0-19-16,0-19 16</inkml:trace>
  <inkml:trace contextRef="#ctx0" brushRef="#br0" timeOffset="9030.62">15635 1709 0,'19'-9'0,"75"-29"0,179-27 31,160-11-31,103 20 0,85 28 16,94 19-16,75-1 31,57 20-31,37 8 0,-19-8 16,10 9-1,-75-1-15,-132-27 16,-38 9-1,-141 9-15,-94 1 16,-65 18 0,-67 19-16,-47 0 15,-46 28 1,-29 28-16,-28 19 16,-38 28-16,-28 47 31,-38 38-31,-18 18 0,-19 19 15,-19 0 1,-10 0 0,-18-47-16,-10-28 15,-37-9-15,-47-28 16,-113-10 0,-132-28-1,-170-57-15,-131-36 0,-94-20 16,-103-28-1,-48-28-15,29 19 16,94 19 0,366-1-16</inkml:trace>
  <inkml:trace contextRef="#ctx0" brushRef="#br0" timeOffset="9758.17">6792 5115 0,'0'0'0,"0"-9"16,0-20-16,-9-8 31,-10-10-31,0 0 0,-19 0 15,-18 19 1,-38 9 0,-57 47-16,-27 57 15,37 27-15,47-8 32,37 8-32,19-9 0,29-37 15,18-10-15,10-9 31,19-9-31,18-10 0,29-19 16,28-18 0,19-47-16,18-19 15,-28-10 1,-28 10-16,-9 9 16,-38 10-1,-9 28-15,-19 9 16,-19 19-1,0 0-15,9 19 16,-9 56-16,0 94 31,-9 75-31,-1-19 0,-9 19 16,10-19 0,-10-37-1,10-19-15,-1-57 0,1-27 16,9-29-1,9-18 1,1-10-16,-1-28 16</inkml:trace>
  <inkml:trace contextRef="#ctx0" brushRef="#br0" timeOffset="10144.61">7460 5706 0,'0'0'0,"0"0"0,-19 9 0,0 10 15,-18 19-15,9 27 32,9 20-32,19 9 0,19-10 15,9-18 1,9-1-1,1-18-15,0-18 0,-10-20 16,10-9 0,-1-19-1,1-9-15,-19-10 16,-10-18-16,-28-28 31,-56-19-31,-85-19 0,-28 46 16,19 39-16,18 37 15,48 19 1,65-10-16</inkml:trace>
  <inkml:trace contextRef="#ctx0" brushRef="#br0" timeOffset="10395.93">8796 5622 0,'0'0'0,"0"0"0,0 0 0,0 9 15,-19 10-15,-19 37 16,-18 38-1,-47 65-15,-20 10 16,-8-9-16,8-38 16,67-85-1</inkml:trace>
  <inkml:trace contextRef="#ctx0" brushRef="#br0" timeOffset="10546.07">7658 5772 0,'0'0'0,"9"0"16,0-10-16,20-8 15,37 8 1,-19 1-16</inkml:trace>
  <inkml:trace contextRef="#ctx0" brushRef="#br0" timeOffset="10725.85">8739 6635 0,'0'0'0,"0"0"0,0-9 16,10-10-1,-1 0 1,1-9-16,-1 9 15</inkml:trace>
  <inkml:trace contextRef="#ctx0" brushRef="#br0" timeOffset="11066.8">10000 5575 0,'0'0'0,"0"0"0,0 0 0,-19-10 16,0 10-16,-18 10 31,-1 18-15,-18 28-16,9 19 0,9 0 15,10 0-15,28 0 31,9-18-31,19-1 0,1-19 16,18-18 0,9 0-16,29 0 15,9-19 1,0-10-16,0-8 16,-56-1-16</inkml:trace>
  <inkml:trace contextRef="#ctx0" brushRef="#br0" timeOffset="11387.84">10612 5509 0,'0'0'0,"0"0"31,0 0-31,0 0 0,0 0 16,0 9-16,0 20 16,0 36-1,0 57-15,-10 19 16,1-10-1,9-9-15,9-19 16,1-27-16,8-20 16,11-19-1,-1-9 1,19-9-16,19-19 16,37-19-16,10-18 31,0-10-31,0 10 0,-10 8 15,-18 11 1,-10 8-16,-47 10 16</inkml:trace>
  <inkml:trace contextRef="#ctx0" brushRef="#br0" timeOffset="11690.79">14196 6147 0,'9'0'16,"19"0"-16,38-19 0,66-18 0,18 9 16,1 9-16,-10 9 15,-19 1 1,1 18 0,-67-9-16</inkml:trace>
  <inkml:trace contextRef="#ctx0" brushRef="#br0" timeOffset="12136.86">15343 5922 0,'0'0'0,"0"0"0,0 9 16,0 1 0,0 18-16,10 19 15,-1 9-15,-9 0 16,0 1-1,0-1 1,0-19-16,0-18 31,0-9-31,0-10 0,0-10 16,0-37-16,-9-37 16,18-19-1,20-1 1,-1 20-16,0 18 15,10 19-15,-1 10 16,1 9 0,9 18-16,0 20 15,-9-1-15,-1 19 32,1 28-32,-10 10 0,-19 9 15,-18 28 1,-29 19-16,-56 10 15,-28-10 1,-10-28-16,66-57 16</inkml:trace>
  <inkml:trace contextRef="#ctx0" brushRef="#br0" timeOffset="12744.06">17620 5640 0,'0'0'0,"-28"0"16,-38-9-16,-47 9 0,-9 28 15,0 19 1,27 9 0,30 10-16,18 0 15,28-1-15,19 1 16,9-19-1,19-10-15,19 1 16,29-29-16,37-18 16,9-29 15,0-27-31,-18-10 0,-20 9 16,-27 19-16,-20 0 15,-18 19 1,-9 19-16,-10-1 15,0 10 1,0 19 0,-10 56-16,-9 66 0,-9 37 15,0 0 1,9 1-16,10-20 16,-1-27-1,1-29 1,-1-19-16,1-28 15,9-18 1,0-29-16</inkml:trace>
  <inkml:trace contextRef="#ctx0" brushRef="#br0" timeOffset="13171.02">18570 6006 0,'0'0'0,"0"0"0,0 0 16,-19 10-16,-9 18 15,-19 28 1,-19 19-16,0 38 31,19 9-31,29-10 16,18-112-16,0 94 0,9-28 15,19-19 1,0-10-16,19-18 0,29-10 16,18-27-1,19-29 1,-19-19-16,0-18 16,-38-20-16,-27-8 31,-29-1-31,-29 10 0,-37 19 15,-28 18-15,-9 28 32,-1 38-32,29 29 0,19 27 15,27-19 1</inkml:trace>
  <inkml:trace contextRef="#ctx0" brushRef="#br0" timeOffset="13494.72">20254 5725 0,'0'0'0,"0"0"16,0 0-16,0 0 15,-9 9 1,-29 19-16,-56 66 16,-38 47-1,10 28-15,0 9 16,9-18 0,19-29-16,19-37 15,18-38-15,10-9 16,19-19-1,9-19-15</inkml:trace>
  <inkml:trace contextRef="#ctx0" brushRef="#br0" timeOffset="13680.66">19257 5678 0,'0'0'0,"0"0"15,9 0 1,1-9-16,-1-1 16,1 1-1,-10 9-15,9 0 16,-9 0-16</inkml:trace>
  <inkml:trace contextRef="#ctx0" brushRef="#br0" timeOffset="13953.93">20038 6682 0,'0'0'0,"0"0"0,9 9 0,1 1 16,8-1 0,1 0-1,0 1-15,0-10 16,0 0-16,-1 0 15,-8 0-15,-10 0 16,0 0 0,0 0-16,0 0 15,0 0 1,0 9-16,-19 0 16,0 20-1,10-11-15</inkml:trace>
  <inkml:trace contextRef="#ctx0" brushRef="#br0" timeOffset="14495.37">22201 6231 0,'0'0'0,"-9"0"0,-19-18 16,-19-1-1,-19 10-15,-19 18 16,1 19 0,-1 19-16,19 19 15,19-10-15,28 0 16,10-9 0,18-9-1,10-1-15,9-18 16,19 0-16,19-19 15,9-10 1,10-8-16,-10-11 16,1-8-16,-11-1 15,-17 20 1,-11 8-16,1 1 31,-1 18-31,1 1 0,9 18 16,0 19-16,19 18 31,-38-36-31</inkml:trace>
  <inkml:trace contextRef="#ctx0" brushRef="#br0" timeOffset="14788.12">23660 6081 0,'0'0'0,"0"0"0,0-18 32,0-11-32,-10 11 0,-9 8 15,-9 1 1,-28 18 0,-29 29-16,0 18 15,10 19-15,19 0 16,18 0-1,19-9-15,19 0 16,10-10-16,18-9 16,19 0 15,38 0-31,-29-29 0</inkml:trace>
  <inkml:trace contextRef="#ctx0" brushRef="#br0" timeOffset="15070.48">24412 5809 0,'0'0'0,"0"0"0,0 0 16,-9 0-16,-10 10 16,-19 8-1,1 39-15,-1 8 16,10 20-16,18-1 31,10 10-31,10 0 0,18-19 16,19-9-1,10-10-15,37-19 16,9-18 0,19-19-16,-56-9 15</inkml:trace>
  <inkml:trace contextRef="#ctx0" brushRef="#br0" timeOffset="15362.6">25249 5941 0,'0'0'0,"0"0"15,0 0-15,0 0 16,0 9-16,0 10 31,0 18-31,10 38 0,-1 19 16,1-9-1,9-10 1,9-19-16,0-19 0,0-8 16,0-11-1,19 1-15,0-19 16,1-19 0,8-18-16,0-19 15,-18-1-15,-10 10 16,-9 0-1,-19 29 1</inkml:trace>
  <inkml:trace contextRef="#ctx0" brushRef="#br0" timeOffset="16009.27">25908 6044 0,'0'0'15,"0"0"-15,9 0 0,1-10 16,18-8-16,10-1 16,9 10-1,19-1-15,9 20 16,9-1 0,11 19-16,-1 19 15,-19 9-15,-19 10 16,-18 0-1,-10 9-15,-18 0 32,-29 0-32,0-10 0,-19-27 15,1-10-15,-1-9 16,10-19 0,0-19-1,-1-9-15,20-19 16,18-19-16,29-27 15,37 8 1,29 19-16,-1 1 16,-9 18-1,-18 9-15,-11 1 16,-27 9-16,-10 18 16,-9 1-1,-19 0 1,0 9-16,0 9 15,0 19-15,-19 28 32,0 19-32,10 0 0,0 1 15,18-20 1,0-9-16,20-10 16,-1 1-16,19-10 15,19 0 1,18-9-1,1-19-15,19-10 16,-57 1-16</inkml:trace>
  <inkml:trace contextRef="#ctx0" brushRef="#br0" timeOffset="16295.35">27742 4758 0,'0'0'0,"0"0"16,0 0 0,0 10-1,-9 27-15,0 29 0,-1 37 16,1 38 15,-1 28-31,1 0 0,9-169 0,0 159 16,0 1-16,0-38 15,9-10 1,1-27-16,-1-10 16,-9-10-16,0-18 15,0-9 1,-9-29-16</inkml:trace>
  <inkml:trace contextRef="#ctx0" brushRef="#br0" timeOffset="16774.95">27206 5847 0,'0'0'16,"0"0"-16,10 0 0,18-10 15,28 1-15,29 0 32,28 9-32,37 0 15,29 9-15,19 10 16,-20 0-16,-27-10 15,-29-9 1,-28-9-16,-28-1 16,-28 1-1,-10-1-15,-9 1 16,-19 0-16,0 9 16,-10 0-1,-18 0-15,-19 9 16,-19 19-1,0 28-15,1 20 32,27-1-32,10 0 0,18 9 15,20 1-15,18-20 16,19-9 0,0-18-16,19-10 15,19-9 1,9-19-1,-19-19-15,0 0 16,-18 1-16,-39 8 16</inkml:trace>
  <inkml:trace contextRef="#ctx0" brushRef="#br0" timeOffset="17745.45">6040 7977 0,'0'0'0,"-29"9"0,-18 19 16,0 0-1,0 19 1,19 9-16,9 1 16,10-1-16,18-9 15,1-10 1,18 1-16,19-10 16,19-18-1,18-20-15,1-18 16,-10-28-1,1-10-15,-20 0 0,-18 1 16,-20-1 0,1 19-1,-9 19-15,-10 19 16,0-1 0,0 20-16,0 27 15,-10 57 1,-9 56-16,1 38 15,8-29-15,1-9 16,-1 0-16,10-28 16,10-37-1,-1-10-15,1-9 16,-1-20 0,0-8-1,1-19-15,-1-10 16,10-9-16,-10 0 15</inkml:trace>
  <inkml:trace contextRef="#ctx0" brushRef="#br0" timeOffset="18087.11">7131 8023 0,'0'0'0,"0"0"0,0 0 16,-19 10-16,0-1 16,-9 29-1,-10 18-15,10 10 16,9 18 0,19 10-1,29 0-15,8 0 16,20-1-1,-10-17-15,-10-20 0,1 0 16,0 0 0,-20-9-16,1 10 15,-19-1 1,-19 10-16,-9 18 16,-28 0-1,-29 1 1,38-48-16</inkml:trace>
  <inkml:trace contextRef="#ctx0" brushRef="#br0" timeOffset="18308.75">7178 8183 0,'9'-9'0,"19"-29"0,57-37 15,28-9 1,0 9-16,0 18 16,-19 20-1,0 9 1,-9 28-16,-38 0 0</inkml:trace>
  <inkml:trace contextRef="#ctx0" brushRef="#br0" timeOffset="18551.59">8542 8267 0,'0'0'0,"0"0"0,0 0 16,0 10-1,0 9-15,-19 37 16,-19 19-16,-9 28 15,-9 28 1,-10 1-16,10-20 16,9-18-16,18-28 15,1-19 1,9-38-16</inkml:trace>
  <inkml:trace contextRef="#ctx0" brushRef="#br0" timeOffset="18699.16">7761 8596 0,'0'0'0,"0"0"0,10-10 15,-1-8-15,10-1 16,9 0 0,10 10-16,-10-1 15</inkml:trace>
  <inkml:trace contextRef="#ctx0" brushRef="#br0" timeOffset="18926.81">8739 9112 0,'0'0'0,"0"0"0,0 0 16,0 0-16,0 0 15,0 0 1,0 0-16,0 0 16,0 0-1,0 0 1</inkml:trace>
  <inkml:trace contextRef="#ctx0" brushRef="#br0" timeOffset="19402.25">14008 8633 0,'0'0'0,"9"0"0,10-18 16,47-1-16,47 0 15,47-9 1,37 0 0,10 18-16,0 1 15,-28 9-15,-10 0 31,-18 9-31,-39 1 0,-8-1 16,-10 10-16,-47-10 16</inkml:trace>
  <inkml:trace contextRef="#ctx0" brushRef="#br0" timeOffset="19821.71">16105 8408 0,'0'0'0,"0"0"0,0 0 15,0 0 1,0 10-16,-9-1 16,0 19-16,-1 10 15,1 9 1,9-1 0,0-8-16,0-10 0,0-9 15,0-19 1,0 0-1,0 0-15,9-10 16,1-18-16,18-28 16,0-19-1,10 9-15,9 10 16,0 9 0,9 10-16,-9 18 15,-9 9 1,0 20-16,-1 18 15,-18 0-15,-28 38 16,-48 46 0,-46 20-1,-38-10-15,-1-19 16,30-28-16,36-19 31,48-37-31</inkml:trace>
  <inkml:trace contextRef="#ctx0" brushRef="#br0" timeOffset="20423.57">17987 8070 0,'0'0'0,"0"0"0,-28-18 16,-19-11 15,-19 20-31,-19 9 0,-9 9 16,-9 29-16,-1 9 16,29 19-1,18-10-15,20 0 16,18-9-16,19-9 15,9-1 1,20 1-16,18-10 16,19-9-1,-1-19-15,20-19 16,-10-9-16,1-10 16,-11-9-1,-8 0 1,-20 0-16,-18 19 15,-9 19-15,-10 0 32,0 9-32,0 9 0,0 10 15,0 37 1,-19 66-16,0 28 16,0 10-16,10-10 31,-1-19-31,1-28 15,0-18-15,-1-20 16,1-18-16,9-9 16,9-10-1,1-9-15,8-19 16,1-10 0</inkml:trace>
  <inkml:trace contextRef="#ctx0" brushRef="#br0" timeOffset="20770.91">18683 8211 0,'0'0'0,"0"0"15,0 0-15,-19 0 32,0 10-32,-18 18 0,-1 9 15,10 10 1,9 9-16,19 1 15,10-1 17,18 10-32,28 9 0,10 0 15,0-19 1,0 0-16,-10 1 0,-9-1 16,-18 0-1,-20 1 16,-9-1-31,-28 19 0,-29 9 0,-37-18 16,10-19 0,-11-28-16,48-10 15</inkml:trace>
  <inkml:trace contextRef="#ctx0" brushRef="#br0" timeOffset="20956.33">18561 8314 0,'9'0'0,"10"-18"16,37-20-1,39-18-15,17 9 16,20 9-16,19 20 16,-1 18-1,170 28-15</inkml:trace>
  <inkml:trace contextRef="#ctx0" brushRef="#br0" timeOffset="21174.76">20198 8249 0,'0'0'0,"0"0"0,0 0 16,0 9-16,-19 10 15,-9 18 1,-19 29-16,-29 37 15,-8 19 1,-1 10 0,0-1-1,20-9-15,8-28 0,29-57 16</inkml:trace>
  <inkml:trace contextRef="#ctx0" brushRef="#br0" timeOffset="21345.52">19502 8615 0,'0'0'0,"0"0"0,0-10 16,9-9-16,-9 10 16,9 0-16,1-1 15,-10 10 1</inkml:trace>
  <inkml:trace contextRef="#ctx0" brushRef="#br0" timeOffset="21550.47">20141 9393 0,'0'0'0,"0"0"0,0 0 0,0 0 15,0 0 1,10 0-16,-1-9 0,0 0 16,1-1-1,-10 10 1</inkml:trace>
  <inkml:trace contextRef="#ctx0" brushRef="#br0" timeOffset="22049.21">21957 8399 0,'0'0'0,"0"0"0,-19-19 15,-19 0 1,-18 0-16,-10 10 16,-9 18-1,0 20-15,18 8 16,20 1-16,8-1 15,20-9 1,0-9-16,18 0 16,0-10-16,1-9 15,18 0 1,0-9-16,19-10 16,0 0-16,10 1 15,-1 8 1,1 1-1,-1 9-15,0 9 16,10 1 0,10 8-16,18 11 15,9 8-15,-56-28 16</inkml:trace>
  <inkml:trace contextRef="#ctx0" brushRef="#br0" timeOffset="22323.15">23208 8164 0,'0'0'0,"9"-19"16,1 1-16,-10-10 15,0-1 1,0 11-16,-19 8 31,0 1-31,-18-1 0,-1 29 16,-18 19-16,-10 18 15,9 10 1,10 9 0,19 0-16,19 0 15,-1-19-15,20 1 16,18-1 0,38-19-1,-19-18-15</inkml:trace>
  <inkml:trace contextRef="#ctx0" brushRef="#br0" timeOffset="22643.5">24074 7995 0,'0'0'0,"0"0"0,0 0 15,-19 10 1,0 8-16,-19 29 15,-9 19 1,10 19 0,8 8-16,20 1 15,18-9-15,1-10 16,9-19-16,9-19 16,0 1-1,19 0 1,0-20-1,10-18-15,-1 0 0,0-9 16,10-10 0,-37 0-1</inkml:trace>
  <inkml:trace contextRef="#ctx0" brushRef="#br0" timeOffset="23726.33">24516 8371 0,'0'0'0,"0"0"0,9 0 31,10 0-31,9 0 0,19-10 16,10 1-1,8 18-15,39 1 16,9 8-1,9 11-15,-9 8 16,-19 10 0,-19 0-16,-18 0 15,-20 0 1,-8 18-16,-11 1 16,-18 0-16,-18-10 15,-11-9 1,1-19-1,-9-9-15,-1-19 16,0-19 0,10-18-16,0-10 0,18-38 15,20-27 1,18-1 0,38-18-16,28 9 15,19 19-15,19 9 16,-29 47-1,-28 19 1,-9 28-16,-9 9 16,-1 19-16,-9 0 15,-9 19 1,-1 0-16,-18 0 16,0-9-16,-10-1 15,-9-18 16,0 0-31,0-10 0,0 0 16,0 1-16,-9-1 16,0 1-1,-1-1-15,1 0 16,-1 1-16,1 18 16,0 0-1,-1 0 1,1 10-16,9-10 15,9-9-15,1 9 16,18-10 0,0 1-16,19 0 15,10 0-15,8-19 16,20-19 0,28-9-1,9-19-15,1-19 16,-11-28-1,-8-18-15,-10-19 16,-19-20-16,-28 1 16,-19 10-1,-28-20-15,-9 29 16,-10 56-16,10 28 16,-10 19-1,0 18-15,0 10 16,-18 38-1,-10 37-15,0 37 16,18 20 0,11 8-16,8 20 15,20-19 1,8-29 0,11-18-16,-1-19 0,0-9 15,-18-47 1</inkml:trace>
  <inkml:trace contextRef="#ctx0" brushRef="#br0" timeOffset="24178.69">26764 7958 0,'0'0'0,"9"0"0,20 0 0,27-10 16,48 1-1,27 0-15,20 18 16,18 19 0,-28 0-1,-18 10-15,-29-1 0,-19 1 32,-19-1-32,-9-8 0,-9-1 15,0-9 1,-1-1-16,-8 1 31,-1 0-31,-9-10 0,9-9 16,-9 0-16,-10 0 15,0-9 1,-9-10-16,0-9 16,-28-10-1,-9-9 1,-10 19-16,-1 19 15,1 9-15,0 9 16,19 19 0,0 1-16,19 8 15,27 19 1,48 29 0,-9-38-16</inkml:trace>
  <inkml:trace contextRef="#ctx0" brushRef="#br0" timeOffset="24363.63">29332 8136 0,'0'0'0,"0"0"15,0 0-15,0 19 31,-9 0-31</inkml:trace>
  <inkml:trace contextRef="#ctx0" brushRef="#br0" timeOffset="26280.06">6218 10932 0,'0'0'0,"-9"0"16,-19-19-16,-19 0 0,-29 10 15,-8 0 1,-20 18-16,1 10 16,18 28-16,0 0 15,20 28 1,8 9 0,38-18-1,10-10 1,18-9-16,20-9 0,27-20 0,19 1 15,19-28 1,10-19 0,-10-19-16,0-10 15,-19-18-15,-9-9 16,-19-10 0,-19 19-1,-9 19-15,-9 18 0,-10 19 16,0 10-1,0 9 1,0 9-16,0 57 16,-10 94-16,1 55 31,9 1-31,0-19 0,0-28 16,0-19-1,0-37-15,0-29 16,0-9-1,0-28-15,0-19 16,0-9 0,0-9-16,0-10 15,0 0-15</inkml:trace>
  <inkml:trace contextRef="#ctx0" brushRef="#br0" timeOffset="26897.68">7263 10876 0,'0'0'0,"0"0"15,-19 0-15,-19 9 0,-9 0 16,-19 20-1,0 18 1,0 9-16,10 10 16,18 9-16,29-19 15,0-9-15,18-10 16,0-18 0,20 0-16,-1 0 15,9-19 1,11-10-1,-1-9-15,-10-9 16,1-9-16,-1-1 16,-8 1-1,8-10-15,1 9 16,-10 20-16,0 8 16,1 1-1,-1 18 1,0 10-16,0 37 15,10 47-15,0 38 16,-29 28 0,-9 9-16,-19-9 15,-9-19 1,-10-9 0,10-28-16,9-38 0,10-28 15,-1-10 1,1 1-1,0-20-15,9-8 16,0-10 0,0 0-16,0 0 15</inkml:trace>
  <inkml:trace contextRef="#ctx0" brushRef="#br0" timeOffset="27154.78">8542 11138 0,'0'0'0,"0"0"0,0 10 16,-19 27-16,0 57 15,-18 38 1,-20 18-1,1-10-15,-1-8 16,1-20-16,9-27 16,0-20-1,28-46-15</inkml:trace>
  <inkml:trace contextRef="#ctx0" brushRef="#br0" timeOffset="27340.78">7639 11467 0,'0'0'0,"0"0"0,0 0 31,0-10-31,9-8 0,1-1 16,-1 0-1,10 0 1,-10 10-16</inkml:trace>
  <inkml:trace contextRef="#ctx0" brushRef="#br0" timeOffset="27528.9">8928 12358 0,'0'0'0,"0"0"16,0 0-1,0 0-15,0 0 0,0 0 16,0 0 0,0 0-1,0-9-15</inkml:trace>
  <inkml:trace contextRef="#ctx0" brushRef="#br0" timeOffset="27943.54">10263 10894 0,'0'0'16,"0"0"-16,0 0 0,-18 10 15,-1-1 1,0 1-16,-19 27 16,1 19-16,-10 20 15,9 8 1,10 10 0,28-10-16,9-9 15,20-18-15,-1-11 16,19-8-1,9-10 1,10-9-16,0 0 0,19-19 31,18-19-31,38-19 0,29-18 16,149-56 0</inkml:trace>
  <inkml:trace contextRef="#ctx0" brushRef="#br0" timeOffset="28339.1">11073 10801 0,'0'0'0,"0"0"0,0 0 16,0 0-16,0 0 16,0 9-1,0 10-15,9 28 31,-9 28-31,0 28 0,0 10 16,-9-20 0,-1 1-16,1-28 15,9 0 1,9-20-16,1-8 16,8-19-1,11 0-15,-1-1 16,19-8-16,0-10 15,19 0 1,9-10-16,0-8 16,-18-1-16,-1 9 31,-18 1-31,-1 9 0,-8-9 16,8 18-1,10 0 1,-19 1-16</inkml:trace>
  <inkml:trace contextRef="#ctx0" brushRef="#br0" timeOffset="28814.46">13801 11589 0,'0'0'0,"0"0"0,9 0 0,19 0 15,19 0 1,38 9 0,56-9-16,57 0 15,37-9-15,47-10 16,-28 10-1,-56-10-15,-38 0 16,-38 10-16,-47-1 16,-28 1-1,-28 0 1,0-1-16,-10 1 0</inkml:trace>
  <inkml:trace contextRef="#ctx0" brushRef="#br0" timeOffset="29342.97">15833 11429 0,'0'0'0,"0"0"0,0 0 16,0 10-1,0-1-15,0 19 16,0 0-16,0 19 15,0 0 1,-10-9-16,1-1 16,-1-9-1,10-9-15,-9 0 16,9-19 0,0 0-16,0 0 15,0-9-15,-9-20 16,9-8 15,0-1-31,9-9 0,0-9 16,10 0-16,9 0 31,1 9-31,8 18 0,10 1 16,-9 19-1,9 0 1,-9 18-16,-1 0 15,1 19-15,0 10 16,-20 28 0,-8 37-16,-38 28 15,-48 1-15,-37 8 16,-37-8 0,-1-29-16,29-37 15,37-38 1,57-19-16</inkml:trace>
  <inkml:trace contextRef="#ctx0" brushRef="#br0" timeOffset="30047.75">17347 11411 0,'0'0'0,"0"0"0,10-10 16,-1-9-16,19-18 15,10-1 1,9-9-16,0 0 15,9 10 1,1 9-16,9 9 31,-10 10-31,1 27 0,8 20 16,-8 18-16,-1 38 16,-27 47-1,-39 18 1,-46-9-16,-38 10 15,-38-19-15,0-38 16,19-28 0,19-28-16,28-19 15,19-9-15,19-10 16,19-9 0,-1 0-16,1 0 15,9-19 1,9 1-16,1-1 31,18-9-31,10 0 0,9-1 16,0 29-1,0 10-15,9 9 32,10 9-32,0 9 15,-10 1-15,1-1 16,-1 1-16,-9-10 15,-9 0-15,9 0 16,0 0 0,28 1-16,-28-20 15</inkml:trace>
  <inkml:trace contextRef="#ctx0" brushRef="#br0" timeOffset="30602.74">18721 11279 0,'0'0'0,"0"0"16,0 0-16,-19 0 15,0 10 1,0-1-16,0 10 15,1 9-15,-1 9 16,9 10 0,20 28-16,9 10 15,18-10 1,20 0-16,9 0 16,9 0-1,-9-9 1,-10 9-16,-18-19 0,-19 0 31,-10 1-31,-18-1 0,-10 0 16,-19-9-1,-9-9-15,0-1 16,0-18 0,9-19-16,10 0 15,0-19 1,19-9-16,-1-9 15,10-39-15,19-27 16,9 0 0,10 0-1,9 0-15,-10 9 16,1 19-16,0 0 16,-19 18-1,-1 20-15,1 9 16,-19 9-1</inkml:trace>
  <inkml:trace contextRef="#ctx0" brushRef="#br0" timeOffset="31514.69">19718 11598 0,'0'0'0,"0"0"0,0 0 16,9 0-1,20-9 1,27-1 0,19 10-16,10-9 0,9 9 31,-19 0-31,-18 9 0,-1-9 16,-18 0-1,-1 0-15,-18 0 16,0 0 15,0-18-31,0-1 0,-1-19 16,1-27-1,0-20-15,-19 1 0,0-19 16,-28-19 0,-19-38-1,-10 10-15,29 56 16,9 38-16,10 18 15,0 10 1,-1 19-16,10 9 16,0 9-1,-19 38-15,1 47 16,8 47-16,1 9 16,-1 19 15,1-10-31,-1 10 0,10-9 15,10-10-15,-1-28 32,20 0-32,-1-19 0,0-19 15,19-9 1,0 0-16,9-9 16,1-28-1,-1-10-15,1-9 16,-1-10-1,-18-9-15,0 0 16,-10-19 0,-9 10-16</inkml:trace>
  <inkml:trace contextRef="#ctx0" brushRef="#br0" timeOffset="32031.65">21543 11579 0,'0'0'0,"0"0"0,0 0 15,-19-9 1,0 0 0,-9-1-16,-19 20 15,-9 18-15,-1 9 16,1 20-16,9 8 16,9 1-1,29-10-15,-1 1 31,10-1-31,10-9 0,18-19 16,0 0 0,19-19-1,19-18-15,0-10 16,0-28 0,-10-9-16,-18-10 15,-19-18-15,-19 18 16,-19-9-1,-19 19-15,1 18 16,-1 10-16,0 19 16,1 18-1,18 1 1</inkml:trace>
  <inkml:trace contextRef="#ctx0" brushRef="#br0" timeOffset="32697.54">22700 11120 0,'0'0'0,"0"0"0,0 0 16,0 0-1,0 9-15,0 19 16,0 28 0,9 38-16,10 10 15,10-1 1,18 0-16,0-19 15,0-27 1,0-10-16,0-19 16,19-19-16,-1-9 15,1-19 1,0-18 0,-9-19-16,-10-1 15,-10 10-15,-9 0 16,-9 0-1,0 19-15,-10 19 16,-9 0-16,0 9 16,0 0-1,0 28 1,0 56-16,0 66 16,0 29-16,0 8 15,0-18 1,-9 0-16,9-28 15,-9-29 1,9-18 0,0-19-16,0-19 0,9-18 15,-9-19 1,9 0 0,-9-19-16</inkml:trace>
  <inkml:trace contextRef="#ctx0" brushRef="#br0" timeOffset="33265.06">24017 11589 0,'0'0'0,"0"0"16,10-19-16,-1-19 15,10 1 1,9-1-16,0 10 16,0 0-1,10 9-15,9 10 16,0 18 0,10 10-16,8 19 15,-8 18-15,-10 28 16,-19 20-1,-37 18 1,-29 0-16,-28 18 0,-18-18 16,-1-37-1,10-20 1,9-18-16,19-19 16,19-9-16,9-9 31,9-10-31,10 0 0,0 0 15,10 0-15,9-19 32,18 0-32,29-9 0,9 19 15,10 18 1,9 10-16,0 9 16,-19 0-1,1 10-15,-11-1 16,-8 1-16,-1-1 15,-9-9 1,-9-9 0,-19-10-16</inkml:trace>
  <inkml:trace contextRef="#ctx0" brushRef="#br0" timeOffset="33596.35">24873 11204 0,'0'0'0,"0"0"0,0 0 0,0 0 16,0 0-1,10 9 1,-1 1-16,0-1 0,1 10 15,9-10 1,9-9 0,0 0-16,-9-9 15,0-10-15,0 0 16,-19 1 0,0-1-16,0 0 15,-10 10-15,1-1 16</inkml:trace>
  <inkml:trace contextRef="#ctx0" brushRef="#br0" timeOffset="33996.79">25786 11570 0,'0'0'0,"0"0"16,0 0-16,0-9 16,0-1-1,0 1 1,0-1-16,0 10 16,0 0-16,-19 10 15,0 18-15,-9 19 31,18 9-31,20-9 0,-1 9 16,19-9 0,20-9-1,-1-1-15,9-18 16,10 0-16,-10-19 16,1 0-1,-20 0 1,-8-9-16,-20 9 15,-9 0-15</inkml:trace>
  <inkml:trace contextRef="#ctx0" brushRef="#br0" timeOffset="34461.58">17037 13822 0,'0'0'0,"9"0"0,10-10 15,75-18 1,151-9 15,159-1-31,104 19 0,75 29 16,57-1-16,56-9 16,19 0-16,19-28 15,-10-9 1,-56-20-16,-28-8 15,-28 8-15,-67 20 16,-65 18 0,-38 10-16,-47-1 31,-66 10-31,-103 0 0,-85-9 16,-56-1-1,-57 1 1,-18 0-16</inkml:trace>
  <inkml:trace contextRef="#ctx0" brushRef="#br0" timeOffset="35080.68">15720 10960 0,'9'0'0,"38"-9"16,160-19-1,273-19 1,113-19-16,9 19 0,47 0 16,9 0-1,57-9-15,28 0 16,-28-10 0,-28 10-16,-28 9 15,-95 9 1,-93 10-16,-48 0 15,-75 9-15,-66 19 16,-65 10 0,-29 18-16,-19 19 15,0 37 1,1 29-16,-1 27 31,-18 29-31,-29 19 16,-19 9-16,-27 28 15,-11 0-15,-18 19 16,-9-9-16,-19-19 16,-19-10-1,0-18-15,-19-19 16,-19 0 0,-27-1-16,-77 133 15</inkml:trace>
  <inkml:trace contextRef="#ctx0" brushRef="#br0" timeOffset="35434.86">16435 10744 0,'0'0'0,"0"10"31,-10 27-31,-8 76 0,-20 112 15,19 66 1,19 37-16,47 10 16,38-19-1,56-19-15,47-18 16,47 18-16</inkml:trace>
  <inkml:trace contextRef="#ctx0" brushRef="#br0" timeOffset="36292.9">29266 11120 0,'0'0'0,"10"-10"15,9-8-15,-10-1 16,-9 0-16,0-9 15,-28-10 1,-19 10 0,-38-19-16,-18 0 15,9 47 1,0 10-16,9 18 16,19 19-1,19 0-15,19 0 16,18-10-1,20 1-15,-1-10 16,10 0 0,19-9-1,18-19-15,29-19 16,9-19 0,0 1-16,-19-19 15,-18-1-15,-10 20 16,-29 9-1,1 18 1,-9 1 0,-10 9-16,9 19 0,0 28 15,1 56 1,-10 75-16,0 38 16,0-19-1,-10-38 1,1-37-1,0-28-15,-1-9 0,20-1 16,-1-37 0,10 0-1,-10-38-15</inkml:trace>
  <inkml:trace contextRef="#ctx0" brushRef="#br0" timeOffset="36875.65">30527 10791 0,'0'0'16,"0"0"-16,0 0 15,-19-18-15,0-1 16,-18 9-1,-10 10-15,-10 19 16,-9 9 0,19 19-16,10 9 31,27 1-31,10-1 16,10-9-16,18 9 15,19-18 1,0-1-1,19-27-15,0-20 16,18-8-16,1-20 16,0-18-1,-10 9-15,0-28 32,-18 28-32,-20 28 0,-8 28 15,-11 1 1,-8-1-1,-1 10-15,10 47 16,-19 103-16,-19 28 16,-18 9-1,-20 57 1,10-76-16,9-65 16,1 19-1,9-19 1,-1-9-16,20-48 15,18 1-15,10-10 32,-9-37-32</inkml:trace>
  <inkml:trace contextRef="#ctx0" brushRef="#br0" timeOffset="37188.48">32653 11251 0,'0'0'0,"-9"9"16,-20 38-16,-27 38 31,-38 55-31,0 11 15,-19 46-15,19-10 16,28-84 0,19-37-16,9-10 15,1-18 1,27-38-16</inkml:trace>
  <inkml:trace contextRef="#ctx0" brushRef="#br0" timeOffset="37566.12">31891 11467 0,'0'0'0,"0"0"16,0 0-16,0-10 16,0 1-1,0 9-15,0 0 16,0 0-1,0 28-15,0 0 16,122 423 15,-112-433-31,-1 1 0,1 9 16,18 10 0,-9-10-1,-1-9-15,11-19 16,-1 0-16,0 0 15,0 9 1,1-9-16,-11-9 16,1-1-1,0-8-15,-19 8 16,0 1 0</inkml:trace>
  <inkml:trace contextRef="#ctx0" brushRef="#br0" timeOffset="38249.39">27865 11411 0,'0'0'0,"-10"-10"16,1-18-16,0-28 15,18-1-15,38-36 16,94-58 0,179-74-16,122-9 15,10 74 1,9 48-1,0 8-15,-38 48 16,-37-10 0,-57 48-16,-38 83 31,1-8-31,9 55 0,-19 76 16,-28 46-1,-65 29 1,-48 56-1,-57 85-15,-93-85 16,-113 18 0,-104 67-16,-122-66 15,-104-57 1,-65-112-16,-76-10 16,38-74-16,38-94 15,27 37 1,58-94-1,55-75-15,58-46 16,74-20 0,38-46-1,66-19-15,56-57 16,57-83-16,84 17 16,67 30-1,65 36 1,132 1-16,56 74 31,76 114-31,-20 8 0</inkml:trace>
  <inkml:trace contextRef="#ctx0" brushRef="#br0" timeOffset="39022.19">31581 11542 0,'0'0'0,"0"0"0,0 0 16,0 0 0,9-10-16,0 10 15,20-9 1,18-10-16,0-9 16,0 0-1,-10-9 1,-18 8-16,-19 20 15,0 0 1,-9 9-16,-1 0 16</inkml:trace>
  <inkml:trace contextRef="#ctx0" brushRef="#br0" timeOffset="39377.42">32493 12386 0,'10'0'0,"-1"-9"0,10 0 15,9-1 1,0 1 0,0-19-1,-9-19-15,-9 0 16,-10 19-16,-29-10 15,-8 19 1,-20 1-16,1-1 16,9 19-1,0 0 1,19 9-16,9-9 16,9 0-1,1 0 1,9 0-16,0 0 15,9 0-15,1-19 32,-1 1-32</inkml:trace>
  <inkml:trace contextRef="#ctx0" brushRef="#br0" timeOffset="57604.5">16491 11195 0,'0'0'0,"0"0"0,0 0 0,0 0 0,0 0 16,10-19 0,-1 0-16,19-9 15,29-19-15,27-28 16,29-9-1,19-10 1,18-9-16,10-1 16,-9 1-16,-19 28 15,9 0 1,0 19 0,0 9-16,19 9 0,0 10 15,0 9 1,9-9-1,0 10-15,10 8 16,0 1 0,-29 9-16,10-10 15,-9 10-15,-10-18 16,9-1 0,1 0-16,-1 0 15,10-985-15,10 1961 16,-10-975-1,9-11-15,0 1 16,1 0 0,-1 9-16,-18 1 31,-1-1-31,1 0 0,-1 10 16,-9-10-16,10 10 31,-20-1-31,20 10 0,18 0 15,-18 10 1,-1-1-16,10 0 31,-9 1-31,-1 9 0,1-1 32,-10 1-32,0 0 0,10 9 15,-20 0-15,10 0 16,0 19-1,-9 0-15,-19 9 16,0 10 0,-10 9-16,1 10 31,-10-10-31,-9 9 0,-1 0 16,-8-8-1,-1-1 1,-9 0-16,-10 0 0,-18-10 15,-1 10 1,1 10-16,-10-1 31,-9 20-31,0 8 0,-19 10 16,0 0-16,-10-9 16,-18 9-1,-9-10-15,-20 10 16,-18 0-1,0-9 1,-1 9-16,-18-10 16,-9 10-16,-10-9 15,-9-10-15,-29 10 32,-28-10-32,-37-9 15,-57-29-15,-28-18 16,-19-9-1,-9-19-15,0-1 16,9 1-16,19 0 16,-10 0-1,-8-10-15,-11-9 16,-37-19-16,-9-18 16,-10-20-1,20-18 1,27-18-16,57-1 15,56 9-15,47 20 16,57 18 0,18 0-1,10 0 1,28 19-16,10 0 0,9-1 16,9 1-1,1 0-15,-1 9 16,-9-18-16,9 18 15</inkml:trace>
  <inkml:trace contextRef="#ctx0" brushRef="#br0" timeOffset="58673.23">2832 4402 0,'0'0'0,"0"0"16,0 0-16,0 0 16,0 0-1,0 0 1,0 9-16,9 10 15,0 37-15,1 38 16,9 56 0,-1 19-16,1 28 15,-9 19 1,-1 19 0,-9-1-16,0 19 15,-9 1-15,-1-1 16,1 19-1,-1 0-15,20 0 16,-10 10 0,9 9-16,-9-29 15,0 1 1,-9 19-16,9-29 16,0 10-16,0-10 31,9-9-31,-9 0 0,0-47 31,0-19-31,0 10 0,0-19 16,0-47-1,10 0-15,-10-10 16,9-27 0,-9-20-16,0-8 31,0-20-31,10-18 0,-10 0 15,0-1-15,0-18 32,0 10-32,0-10 15,0 0-15,0 0 16,0 0 0</inkml:trace>
  <inkml:trace contextRef="#ctx0" brushRef="#br0" timeOffset="59192.73">1881 11035 0,'0'0'0,"0"0"15,0 0 1,0 0-16,19 10 16,19 8-1,18 20-15,20 28 16,8 27 0,20 20-16,9 28 31,-10-10-31,10-9 0,9-9 15,1-29-15,-10-28 32,-19-18-32,0-19 0,0-19 15,0-28 1,9-29 0,1-37-16,18-46 15,0-48-15,-18 0 16,-19-9-1,-29 28-15,-18 19 16,-20 38-16,-18 46 31,0 29-31,0 18 0,-18 19 16,-1 0 0</inkml:trace>
  <inkml:trace contextRef="#ctx0" brushRef="#br0" timeOffset="59787.54">1722 14948 0,'0'0'0,"0"0"0,0 0 16,0 0 0,0 0-16,0 0 15,0 0 1,0 0-16,0 0 15,0-19-15,9-47 16,0-74 0,20-76-1,8 0-15,1 19 16,-1 47 0,-8 47-16,-1 28 15,0 18 1,-9 20-16,0 27 15,18 10-15,10 19 32,48 56-32,27 66 15,0 37-15,-18 0 16,-10 1 0,-28-10-16,-10-1 15,-18-17-15,-20-48 31,-8-19-31,-10 1 0,0-29 16,0-28 0,0 0-16,0-18 15,0-10-15</inkml:trace>
  <inkml:trace contextRef="#ctx0" brushRef="#br0" timeOffset="60045.76">1411 14357 0,'0'0'0,"0"0"0,0 0 16,10-10-16,18-9 31,56-18-31,48-1 0,47 10 16,18 9-1,-8 10 1,8 9-16,-28 0 16,-18 0-16,-29 9 15,-18 1 1,-67-10-16</inkml:trace>
  <inkml:trace contextRef="#ctx0" brushRef="#br0" timeOffset="60386.33">3368 13897 0,'0'0'0,"0"0"15,0 0 1,-19 0-16,0 9 15,-18 29-15,-1 18 16,10 38 0,0 47-16,18-10 15,20 0 1,8 1-16,1-29 16,9-28-1,1-9-15,8-19 16,10-10-1,29-9-15,36-28 16,-46-9-16</inkml:trace>
  <inkml:trace contextRef="#ctx0" brushRef="#br0" timeOffset="60730.49">3659 14169 0,'0'0'0,"0"9"0,-18 29 15,-1 46-15,9 29 16,10-1-1,10-8-15,18 8 16,10-18 0,18-9-16,10-10 15,19-19 1,-1-28 0,-8-9-16,-1-10 15,10-18-15,-10-19 16,9-29-1,-37 10-15</inkml:trace>
  <inkml:trace contextRef="#ctx0" brushRef="#br0" timeOffset="61296.28">4440 14263 0,'0'0'0,"10"0"15,-1-19-15,1 10 16,18-1-1,9 1 1,20-1-16,18 10 0,29 19 31,-1 19-31,-9 27 0,0 20 16,-19-1 0,-28 10-16,-9 0 31,-19-10-31,-19-18 0,0-19 15,-19-9 1,10-20 0,-1 1-16,1-19 15,-10-9-15,0-29 16,-9-46 0,19-66-16,27-47 15,29 0 1,19 37-1,-9 38-15,9 47 0,9 9 16,19 19 0,0 47-16,0 29 15,-47-11 1</inkml:trace>
  <inkml:trace contextRef="#ctx0" brushRef="#br0" timeOffset="61729.1">6435 14554 0,'0'0'0,"0"-19"16,-19-19-16,-9-9 15,-10 1 1,0 17-16,-9 1 15,0 19-15,-9 18 16,-1 10 0,-8 28-1,18 9-15,18 10 16,20 0-16,18-29 16,1 10-1,9-19-15,9-9 16,28-10-1,10-9-15,9-9 32,1-10-32,-20 10 0,-9-1 15,0 1 1,0 0 0,0 18-16,19 19 15,28 19-15,-47-28 16</inkml:trace>
  <inkml:trace contextRef="#ctx0" brushRef="#br0" timeOffset="62608.11">7065 14310 0,'0'0'0,"0"0"0,-9-10 15,-10 20-15,0-1 16,10 0-1,-1 29-15,1 18 16,18 10 0,29 18-16,18 1 31,1-19-31,8-20 0,1-8 16,10-29-1,-1-18 1,10-19-16,-10-10 15,-19-18 1,1 9-16,-20 0 0,1 19 16,0 0-1,-10 18-15,-9 1 32,9 18-32,0 1 15,0-1-15,19 10 16,-9 0-16,0 0 15,-10-10 1,0 0-16,0-9 31,-9 0-31,0-9 0,0-10 16,-10 0-16,0 1 16,1-1-1,-10 9 1,0 10-16,0 0 15,9 10 1,1 46-16,9 47 16,-1 66-1,1 38-15,-19-1 32,-9-18-32,-10-10 15,-19-37-15,-9 9 16,0-28-1,19-66-15,0-28 16,0-9 0,-10-28-16,0-29 15,-9-46 1,19-48 0,9-27-16,29 18 15,27-18 1,20-10-1,-1 56-15,1 29 16,8 9-16,20-19 16,-10 19-1,-28 28 1,0 19-16,-9 0 16,-19 9-1,0 9 1,-10 10-16,1 10 15,-1-1-15</inkml:trace>
  <inkml:trace contextRef="#ctx0" brushRef="#br0" timeOffset="67159.3">29426 4712 0,'0'-10'0,"10"-18"16,-10 9-16,0 10 16,0-1-1,0 10-15,9 47 16,-9 188-1,0 150 17,0 27-32,0 11 0,-9 46 0,-10-85 15,-19 76 17,-18 84-32,9-178 0,-19 0 31,-37 244-31,18-94 0,28-159 15,-8 65 1,-1-38 0,9 20-16,20-76 15,-1 66 1,10-46-16,18-151 16,1 28-16,18-66 31,1-27-31,-1 27 0,10-37 15,-10-47 17,1 10-32,9-29 0,-19-37 15,0-19 1,0 0 0,0 0-16,0 0 15,0 9 1,0-9-1,0 0-15,0 0 16,0 0 0,0 0-16,0 0 15,0 0 1,0 0 0,0 0-16,0 0 15,0 66-15,-10-10 31,10-56-31,0-19 0,0 0 16,0 19 0,0-9-1,0 9-15,0-9 16,0-10 0,0 19-16,0 9 15,-9 1 1,9-10-1,0 0-15,0 0 16,0 9-16,-10 0 16,10-9-1,0 0 1,0 10-16,0-10 16,0 0-1,0 0 1,0 9-16,-9 1 15,9-10-15,0 9 32,-9-9-32,9 9 15,-10-9-15,10 10 32,-9 8-32,-1 1 0,1 9 15,0-9 1,9-19-1,0 0-15,0 10 16,0-10-16,0 0 16,0 9-1,-10-9 1,10 0 0,0 19-16,-9-1 15,9-8-15,-10-1 16,10-9-1,0 10 1,0-1-16,0-9 16,0 9-1,0 1 1,-9 18-16,0-9 16,9-1-16,0-18 15,0 0 1,0 0-1,0 0-15,0 0 16,0 10 0,0-10-16,0 0 15,0 0 1,0 0-16,0 0 16,0 0-1,0 0-15,0 0 16,0 0-1,0 0 1,0 0-16,0 0 16,0 0-1,0 9-15,0-9 16,0 0 0,0 0-1,0 0-15,0 10 16,0-10-16,0 0 15,0 0 1,0 0 0,0 0-16,0 0 15,0 0 1,0 0-16,0 0 16,0 0-1,0 0-15,0 0 16,0 0-1,0 0 1,0 0-16,0 0 16,0 0-1,0 0-15,0 0 16,0 0 0,0 0-16,0 0 15,0 0 1,0 0-1,0 0-15,0 9 16,0-9 0,0 0-16,0 9 15,0-9 1,0 0 0,0 0-16,0 0 15,0 0-15,0 0 16,0 0-1,0 0 1,0 0-16,0 0 31,0 0-31,0 0 0,0 0 16,0 0 0,0 0-16,0 0 15,0 0 1,0 0-16,0 0 15,0-9 1,0 9-16,0 0 16,0-9-1,0 9 1,0 0-16,0 0 16,0 0-16,0 9 15,0-9 1,0 0-1,0 0-15,0 0 16,0 0 0,0 0-16,0 0 15,0 0 1,0 0 0,0 0-16,0 9 15,0-9 1,0 0-1,0 0-15,0 0 16,0 0-16,0 0 16,0 0-1,0 0-15,0 0 32,0 0-32,0 0 15,0 0-15,0 0 16,0 0-16,0 0 15,0 0 1,0 0 0,0 0-16,0 0 15,0 0 1,0 10-16,0-10 16,0-10-1,0 1-15,0 9 16,0 0-1,0 0 1,0 0-16,0 0 16,0 0-1,0-9-15,0 9 32,0 0-32,0 0 15,0 0-15,0 0 16,0 0-16,0 0 15,0 0 1,0-10 0,0 10-16,0 0 31,0 0-31,0 0 0,0 10 16,0-10-1,0-10-15,0 10 16,0 0-1,0 0 1,0 0-16,0 0 16,0 0-1,0 0 1,0 0-16,0 0 16,0 0-16,0 0 15,0 0 1,0 0-16,0 0 15,0-9 1,0 9-16,0 0 16,0 0-1,0 0-15,0 0 16,0 9 0,0-9-1,0 0-15,0 0 16,0 0-1,0 0 1,0 0-16,0 0 16,0 0-16,0 0 31,0 0-31,0 0 16,0 0-1,0 0-15,0 0 16,0 0-16,0-9 15,0 9 1,0 0-16,0 0 16,0 0-1,0 0 1,0 0-16,0 0 16,0 0-1,0 0 1,0 0-16,0 0 15,0 0-15,0 0 16,0 0 0,0 0-16,0 0 15,0 0 1,0 0 0,0 0-16,0 0 15,0 0 1,0 0-16,0 0 15,0-10 1,0 10-16,0 0 16,0 0-1,0 0-15,0-9 16,0 9 0,0 0-1,0 0-15,0 0 16,0-9-1,0 9-15,0 0 16,0 0 0,0 0-16,0 0 15,0 0 1,0 0-16,0 0 16,0 0-1,0 0-15,0 0 16,0 0-1,0 0 1,0 0-16,0 0 16,0 0-1,0 0-15,0 0 16,0 0 0,0 0-16,0 0 15,0 0 1,0 0-1,0 0-15,0 0 16,0 0 0,0 0-16,0 0 15,0 0 1,0 0-16,0 0 16,0 9-1,0-9-15,9 0 16,0 0-1,-9-9-15,10-19 16,-1-1 0,-9 20-1,10-10-15,-10 0 16</inkml:trace>
  <inkml:trace contextRef="#ctx0" brushRef="#br0" timeOffset="68147.67">25551 15070 0,'0'0'0,"0"0"0,0 9 15,-10 0 1,1 1-16,-1 18 15,-9 38 1,10 46 0,9 48-16,9 46 15,10 1-15,0-48 32,0 10-32,0-19 15,-10-47-15,-9-9 16,0-19-1,0-28-15,0-19 16,0-9 0,0-19-1,0 0-15</inkml:trace>
  <inkml:trace contextRef="#ctx0" brushRef="#br0" timeOffset="68487.5">25456 15332 0,'0'-9'0,"0"-10"0,0-18 15,10-1 1,-1-9-16,10 0 16,9 10-1,10-10 1,18 9-16,1 48 15,27 9-15,-8 9 32,-1 19-32,-9 18 0,-29-8 15,-18-11 1,-19 30 0,-9 45-16,-29-17 15,-37-20 1,-19 10-16,-19-28 15,57-48 1</inkml:trace>
  <inkml:trace contextRef="#ctx0" brushRef="#br0" timeOffset="68989.39">26331 15464 0,'0'0'0,"19"-10"0,19-37 16,18-9-16,1 28 31,18 0-31,19 9 16,0 10-1,10 18-15,-1 29 16,1 27 0,-1 29-16,-28-9 15,-18-10-15,-20 9 16,-18-9 0,-28 0-1,-29 19-15,-18 0 16,-20-38-1,1-18-15,-10-29 32,1-37-32,18-10 0,10-9 31,18-56-31,28 0 0,48-38 16,47-28-1,-1 57 1,48 18-16,141-94 15</inkml:trace>
  <inkml:trace contextRef="#ctx0" brushRef="#br0" timeOffset="69438.36">28062 15567 0,'0'0'0,"0"0"0,0 0 16,0 0-1,0 0-15,10 0 16,18-19 0,-9 0-16,0-9 31,-1 0-31,-18-19 15,-9-9 1,-10 0-16,-9 37 16,-10 19-16,-28 28 15,1 10 1,-1 8-16,9 29 16,20 19 15,27-19-31,29 0 0,19 10 15,28-10 1,18 9 0,1-27-16,0-39 15,9-8-15,-10-1 32,39-37-32,-58 0 0</inkml:trace>
  <inkml:trace contextRef="#ctx0" brushRef="#br0" timeOffset="70003.66">28824 15079 0,'0'0'0,"0"9"15,-19-9-15,-9 29 16,0 17-16,0 30 31,9 55-31,19 0 16,19 1-16,28 18 16,28-10-1,0-64-15,19-30 16,29-17-1,-1-20 1,0-47-16,-9-37 16,-28 0-1,-19 0-15,-29 10 16,-8 8 0,-11 39-1,-8-1-15,-10-19 16,0 10-16,0 19 31,0 18-31,0 29 16,9 65-16,10 28 15,9-46 17,10-20-32,28-8 0,9-1 15,19-9-15,-9-38 16,9-28-1,-19 1-15,-9-20 16,-38 19 0</inkml:trace>
  <inkml:trace contextRef="#ctx0" brushRef="#br0" timeOffset="70208.58">29746 15285 0,'0'0'0,"0"0"0,0 0 15,0-9 1,0 9-16,10-19 16,-1 1-1,-9 8-15</inkml:trace>
  <inkml:trace contextRef="#ctx0" brushRef="#br0" timeOffset="70635.09">30518 15192 0,'0'-10'0,"-10"1"16,10 9-1,-19 9-15,-9 1 16,0-1 0,-10 10-16,10 9 15,9 0 1,10 28-16,-1-27 16,29 17-1,28 58 1,10-20-16,-10-46 15,19-1 1,-10 1 0,-9-1-16,-9 10 15,-19 0 1,-10 9 0,-28 19-16,-56 19 15,-29-9 1,-8-38-16,-11-19 15,20-28-15,56 0 16</inkml:trace>
  <inkml:trace contextRef="#ctx0" brushRef="#br0" timeOffset="70954.08">31176 15454 0,'0'0'0,"0"0"16,0 0 0,0 38-16,0 18 15,0 0 1,0 48-16,0 18 15,10-19 1,-10 19-16,0-28 31,0-57-31,0 10 0,0-9 16,0-38 0,0 0-1</inkml:trace>
  <inkml:trace contextRef="#ctx0" brushRef="#br0" timeOffset="71948.2">30847 14779 0,'0'0'0,"0"0"16,0 0-16,9 9 15,20 10 1,8 18-1,29 20-15,47 27 32,28 48-32,-19-29 0,-28-38 15,-28-18-15,-28-18 16,-19-11 0,-1 1-1,1-10-15,-9 1 16,-10-1-16,0 10 15,0 18 17,-10 20-32,1 18 0,-1 0 15,20 0 1,-1-9-16,20-1 0,-1 1 16,9 0-1,1-29-15,-10-18 16,0-19-1,1 0 1,8-19-16,1-18 16,0-29-16,-1-37 31,-18-19-31,0 0 0,0 9 16,-10 19-1,0 29-15,1 18 16,-1 19-16,1 0 15,-1 18 1,0 1 0,10 18-16,10 1 15,-11 18-15,1 9 16,9 20 0,-9-1-1,-9 0-15,-10 0 16,0 1-16,0-20 15,0-18 1,0 0 0,0-10-16,0-9 15,0 0 1,9-9-16,10-29 0,9-27 16,10-11-1,-1 11-15,1-1 16,0 19-1,-1 19-15,-9 0 16,1 19 0,-1 9-1,0 9-15,-9 19 16,9 28-16,-28-56 16,28 94-1,-18 84-15,-10 10 16,0-47-1,-10-19 1,1-38-16,0-27 16,-1-1-1,1-19-15,9 1 16,0-19-16,0-10 16</inkml:trace>
  <inkml:trace contextRef="#ctx0" brushRef="#br0" timeOffset="72651.69">24535 15107 0,'9'0'0,"66"-19"15,142-27-15,131-20 16,75-9-16,38 9 16,-10 0-1,10 1 1,19 18-16,56-9 16,19 27-16,-18 48 15,-58 19 1,-18-10-16,0 0 15,-18 0-15,-58 10 32,-8-1-32,-11 10 0,-17 0 15,-48-9 1,-57 8-16,-37-8 16,-56-19-1,-29-19-15,-28 9 16,-56-9-1,-20 0 1,-8 0-16,-10 0 0,0 0 16,0 0-1,0 0-15,9 28 32,1 38-32,-10 37 0,-10 19 15,1 19 1,-1 28-1,1 18-15,0 20 16,9 27-16,-19 20 16,-38-10-1,-65 75-15</inkml:trace>
  <inkml:trace contextRef="#ctx0" brushRef="#br0" timeOffset="73299.23">24271 15276 0,'0'0'0,"0"0"0,0 19 16,0 47 0,10 46-16,18 76 31,0 37-31,19 19 0,0 28 15,0-75-15,0-38 16,-9-8 0,-1-48-1,10-28-15,10-9 16,65-10 0,85-28-16,141-19 15,113-46-15,113-19 16,75-29-1,57 1-15,65 18 16,38-9-16,10 19 31,-67 27-31,-112 20 0,-113 0 16,-113-1 0,-123 20-1,-74-10-15,-76 0 16,-66 0-16,-9 0 15,-19 0 1,-38 0 0,-9 0-16,-9 9 15,-38 0-15,0 1 16,19-1 0</inkml:trace>
  <inkml:trace contextRef="#ctx0" brushRef="#br0" timeOffset="76543.39">29154 4421 0,'0'0'0,"0"0"0,0 0 15,0 0-15,0 0 16,0 0-1,0 9 1,0 0-16,0 1 16,-10-1-16,1 19 15,-1 0 1,1 10 0,-10 9-16,0 9 15,0 1-15,-18 8 16,-1 1-1,-18 0 1,-1 9-16,1-10 0,9-8 16,0-1 15,19-9-31,-1 9 16,1-18-16,9-1 0,1 1 31,-1-1-31,0-9 0,9-9 31,1 0-31,0-10 16,-1-9-16,10 0 15,0 0-15</inkml:trace>
  <inkml:trace contextRef="#ctx0" brushRef="#br0" timeOffset="77454.61">29154 4524 0,'0'0'0,"0"0"0,0 0 16,9 9 0,19 1-16,19 8 15,19 1 1,0 0-16,9 9 15,10 0 1,0 0-16,-1 1 16,1-1-1,-10 9-15,10 1 16,-1-1-16,1 1 16,-10-1-1,-9 1-15,-9-1 16,-10 1-16,-10-10 15,-8-9 1,-11 0-16,1-1 16,0 1-1,-10-10-15,1 1 16,-1-1 0,-9-9-16,0 10 15,0-10-15,0 0 16,0 0-1,0 0 1,0 0-16,0 0 16,0 0-16,0 0 15,0 0 1,10 0-16,-1 0 16,-9 0-16</inkml:trace>
  <inkml:trace contextRef="#ctx0" brushRef="#br0" timeOffset="159770.98">1505 13418 0,'0'0'0,"19"0"0,9-9 16,19-10-16,57-18 15,9-1 1,18-18-16,10 0 16,19-1-1,10 1-15,8 0 16,1-1 0,9 1-16,10-10 15,9 10 1,9 0-16,29 9 15,-1 9-15,-27 1 16,-20-1 0,1 1-16,9 9 15,9 9 1,10 10-16,28 9 16,28 9-1,19 19-15,57 28 16,-1 10-16,-37 18 15,-9 20 1,-48 8-16,-28 20 31,-28 18-31,-28 9 0,0 38 16,-29 19 0,-28-10-16,-9 1 15,0-1 1,-19 10-1,-19-10-15,1-18 0,-20 0 32,-18-1-32,-19-18 0,-29 0 15,-27 0 1,-39 0-16,-55 0 16,-48-10-1,-47-37-15,-9-18 16,9-29-1,0-19-15,1-9 16,-29-10-16,-10 1 16,10-1-1,10-18 1,-10-9-16,9-1 16,0 0-16,20-9 15,18 0-15,0-9 31,0 9-31,0 0 0,0 0 16,0 0 0,9 9-16,-9-9 15,10 0 1,9 0-16,9 0 16,19 0-16,9 0 15,20-18 16,8-1-31,-18-19 0,0-9 16,0-9-16,-9-10 16,-10-9-1,19-9-15,-1-1 16,11-8 0,18-1-1,28 0-15,1 0 16,8-9-16,10-10 15,-9-18-15,9 9 16,10-9 0,-1-10-16,10 10 15,19-10 1,-19 0-16,9-18 16,1-20-1,18-8-15,-19-29 16,-9-9-16,19 18 31,0 10-31,19 0 16,18 38-16,0 27 15,20-8 1,27 18-16,-9 18 16,0 1-16,28 9 15,-18 10 1,18 9-16,10-10 15,18 1-15,10 0 32,47-20-32,132-93 0</inkml:trace>
  <inkml:trace contextRef="#ctx0" brushRef="#br0" timeOffset="161285.73">24619 16852 0,'0'0'0,"0"0"0,0 0 15,0 0 1,-28-28-16,-19-56 16,0-48-1,0-27-15,28-48 16,38-27-16,9 9 31,29 9-31,18 19 0,38-10 16,28 20-1,19 9-15,37 9 16,29 9-16,37 1 16,20 37-1,18 28-15,0 28 16,0 38-1,9 9 1,-18 19-16,47 28 16,18 19-16,-18 0 15,18 10 1,1 18 0,27 0-16,29 9 0,-28 1 15,-47-10 1,-38 9-1,-19 10-15,-28-10 16,-10-9-16,-8 0 16,-20-9-1,-18 0 1,-57-10-16,-19-18 0,-28-1 16,-37-18-1,-20 9 1,-18 0-16,0 10 15,-19 27-15,-10 48 16,-37 9 0,-19 19-1,-37 46-15,-29 10 0,-9 0 16,0 0 0,-9 0-1,8 1-15,20-20 16,-10 0-16,-18 10 15,-19-1 1,-20-8-16,-8-20 16,-38-18-16,-57-10 15,-28-18 1,-9-29 0,-29-27-16,-8-48 15,-11-28-15,-18-9 31,28-19-31,38 0 0,28 0 16,-9 0-16,-20 0 31,-8-28-31,8 0 0,20 10 16,9-1 0,9-9-1,10 0-15,-10-19 16,29 0-16,37 0 15,10-18 1,9-38-16,-19-47 16,-37-75-1,-48-85-15,29 29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41E2-3591-C43D-0D82-E81C2FC2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C9CCB-F19C-442F-3461-177E3C238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C87E-3A38-3FA1-24F8-ADE97A3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32DB-8F84-80D3-69A4-C3D13B8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8C07-F31C-E904-889F-33CC4A8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B8D-83FE-6260-D813-2B79988C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86F5-11C6-D3A7-3859-F8F14AC9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A54-6A70-8740-E52A-83B639F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FB0E-D7D9-A497-EE21-628C717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D3C2-5258-BE26-A47C-2072441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DEE-1047-FF6C-6F78-6F7B6CDDF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8398-7D3A-F332-27D9-6F08FEB7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4A45-0318-CC7A-B2E3-72335D83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6568-4F05-2D36-C44D-5135558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E1D6-8663-07DA-BEEF-AFCF686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4E01-09F5-30BB-359F-BA6383B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F433-5746-0175-6F8C-47405970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D742-5D48-95A7-25D0-4D09FFC9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E353-4ABD-EB0D-7C41-83D4419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FDDA-FB10-1E2A-A6AB-18BDA36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46D-FBEF-A3C2-B86B-7CBF9468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B010-946A-8A6E-3585-43E6BE98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FF27-1CD0-2E85-DED1-0191D7F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5C8-CFEE-AEF0-37D3-0A47984F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DD8A-8E53-2849-56B2-4BAC23A6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F5F-BD5F-6B24-F848-349F19D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ADD-D814-4A5A-E014-157008A7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D4B46-D279-B1FD-76E5-5EF03582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B05E-EC23-B721-52CD-C6A3ED87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3BCA-A1F7-D206-9176-ECA1A7C5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6371-6981-A73B-031A-C7C3033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F464-791D-B727-93DD-98E62EC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B841-5870-8524-548B-22896914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F5D3-741B-A0F9-F002-052BCA87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C6AA0-49F3-68F0-FAAB-CF97C2ED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158E0-EFF8-2466-329E-64940B38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0ED23-5C06-4398-8597-F38EE01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2BA8-BA81-1422-0D63-C8037D24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CC4A5-FECF-3E0E-08F9-D10F97A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B3A9-FEDF-6D52-54CE-3939D32A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7B514-510A-9C53-B63D-EAEA895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C913E-4A1E-0BDB-EFD7-4528040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80AC-9587-A88B-345C-507843A7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B0FBD-CC31-3933-F06E-69551850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A25DB-1DB4-220B-C00D-54791FD3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D35A3-7644-03FC-41C3-086104B9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C87C-4973-DA8A-BBCD-090CC7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5D54-1717-C7EC-6139-E2AC89D0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8CD0-AE41-3AB3-968B-52CD8CE8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5510-C4FB-DFD7-62AF-1FE5A288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018A-E3D1-9887-22A1-55FA42E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5DCC-17E0-FC16-CAB7-CB60FB48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624D-CDF5-8D30-08CC-E6173ACB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9FEA-B772-AF8F-13AC-D37E9FFEE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1B43-42BE-E06E-1C6F-427A09AA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51B5-00AA-10BC-4903-C3D2F5A2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D7C1-2BE4-592D-2285-4C5DD90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77D3-61C2-DA7B-9F27-F6A17417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DB95F-1011-8A23-A650-3F8C2F0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ED72-B68B-C679-1D62-64B04AC7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BD29-1EA1-122C-AE47-65507E60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FF77-DE36-4ABC-A6CE-2CA0E8197C68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431C-E863-E6E1-4C2D-BDF0DEFC0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E155-4B31-ADAA-BA6C-D26D1D5E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14:cNvPr>
              <p14:cNvContentPartPr/>
              <p14:nvPr/>
            </p14:nvContentPartPr>
            <p14:xfrm>
              <a:off x="0" y="344520"/>
              <a:ext cx="12131280" cy="58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5160"/>
                <a:ext cx="1215000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4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14:cNvPr>
              <p14:cNvContentPartPr/>
              <p14:nvPr/>
            </p14:nvContentPartPr>
            <p14:xfrm>
              <a:off x="487800" y="155880"/>
              <a:ext cx="8775000" cy="490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46520"/>
                <a:ext cx="8793720" cy="49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4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72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0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17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33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65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4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4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45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14:cNvPr>
              <p14:cNvContentPartPr/>
              <p14:nvPr/>
            </p14:nvContentPartPr>
            <p14:xfrm>
              <a:off x="203040" y="57960"/>
              <a:ext cx="11985840" cy="663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8600"/>
                <a:ext cx="12004560" cy="66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1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60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2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2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73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9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81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0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14:cNvPr>
              <p14:cNvContentPartPr/>
              <p14:nvPr/>
            </p14:nvContentPartPr>
            <p14:xfrm>
              <a:off x="443520" y="284400"/>
              <a:ext cx="11667600" cy="63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60" y="275040"/>
                <a:ext cx="11686320" cy="63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64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4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5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14:cNvPr>
              <p14:cNvContentPartPr/>
              <p14:nvPr/>
            </p14:nvContentPartPr>
            <p14:xfrm>
              <a:off x="494280" y="219960"/>
              <a:ext cx="10404360" cy="519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210600"/>
                <a:ext cx="10423080" cy="52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14:cNvPr>
              <p14:cNvContentPartPr/>
              <p14:nvPr/>
            </p14:nvContentPartPr>
            <p14:xfrm>
              <a:off x="385920" y="206640"/>
              <a:ext cx="9104040" cy="54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197280"/>
                <a:ext cx="91227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6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14:cNvPr>
              <p14:cNvContentPartPr/>
              <p14:nvPr/>
            </p14:nvContentPartPr>
            <p14:xfrm>
              <a:off x="657000" y="463320"/>
              <a:ext cx="10953000" cy="284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40" y="453960"/>
                <a:ext cx="10971720" cy="28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6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14:cNvPr>
              <p14:cNvContentPartPr/>
              <p14:nvPr/>
            </p14:nvContentPartPr>
            <p14:xfrm>
              <a:off x="2282760" y="-249480"/>
              <a:ext cx="9896040" cy="351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3400" y="-258840"/>
                <a:ext cx="99147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14:cNvPr>
              <p14:cNvContentPartPr/>
              <p14:nvPr/>
            </p14:nvContentPartPr>
            <p14:xfrm>
              <a:off x="1506960" y="219960"/>
              <a:ext cx="10390680" cy="619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0" y="210600"/>
                <a:ext cx="104094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14:cNvPr>
              <p14:cNvContentPartPr/>
              <p14:nvPr/>
            </p14:nvContentPartPr>
            <p14:xfrm>
              <a:off x="328680" y="510480"/>
              <a:ext cx="11772360" cy="617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320" y="501120"/>
                <a:ext cx="11791080" cy="61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2023-03-14T15:53:21Z</dcterms:created>
  <dcterms:modified xsi:type="dcterms:W3CDTF">2023-03-14T15:53:58Z</dcterms:modified>
</cp:coreProperties>
</file>