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4T14:48:01.1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4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4T14:48:25.806"/>
    </inkml:context>
  </inkml:definitions>
  <inkml:trace contextRef="#ctx0" brushRef="#br0">4369 1355 2198 0,'0'0'0'0,"0"0"0"0,0 0 0 0,0 0 29 0,0 0 1 16,0 0 1-16,23 0-1 0,-16 0-17 0,-7 0 1 15,0 0-1-15,-2 5 2 0,2-5-1796 0</inkml:trace>
  <inkml:trace contextRef="#ctx0" brushRef="#br0" timeOffset="647.9">4293 1987 2463 0,'0'0'0'0,"0"0"0"0,34 7 0 16,-34-7-1849-16</inkml:trace>
  <inkml:trace contextRef="#ctx0" brushRef="#br0" timeOffset="679.02">4441 1994 2362 0,'0'0'0'0,"-10"0"0"15,10 0 0-15,0 0 14 0,7 0 2 0,-7 0 0 0,0-11-1 0,-4 4-6 16,4-2 0-16,0 2 0 0</inkml:trace>
  <inkml:trace contextRef="#ctx0" brushRef="#br0" timeOffset="2328.67">4441 1647 552 0,'0'0'0'0,"0"0"0"15,0 0 0-15,0 0 1 0,0 0 1 0,11-19 0 16,-11 8 0-16,0 4 0 0,4 2 0 0,-4 5-1 0,7-14 1 15,-7 14 50-15,3-9 1 0,-3 9-1 0,4-7 1 16,-4 7-36-16,0 0 0 0,0 0 0 0,0 0 1 16,0 0 30-16,0 0 0 0,0 0 0 0,-4 5 2 15,1 9-34-15,-1 0 1 0,1 2 0 0,-4 10 0 0,-1 4 18 16,1-3 1-16,0 1-2 0,-3 0 2 16,3 2-21-16,-6 2 0 0,8-4-1 0,3 0 2 0,-1 2 3 15,-1-2 0-15,1-3 0 0,-4-2 1 0,-4-1-10 16,4-1 2-16,7-8-2 0,0 3 1 0,0-2 4 15,0-4-1-15,-3-1 1 0,6-2-1 0,-3-7-5 16,0 11 0-16,0-11 0 0,7 3 0 0,-7-3 10 16,11 2 1-16,-11-2 0 0,0 0 0 0,-11 0-10 15,11 0 1-15,0 0 0 0,0 0 1 0,-3-5 7 0,3 5 1 16,0 0-1-16,-7-7 1 0,7 7-10 0,-4-7 1 16,4 7-1-16,-11-11 2 0,1 6 5 0,-1 1-1 15,2 1 1-15</inkml:trace>
  <inkml:trace contextRef="#ctx0" brushRef="#br0" timeOffset="2782.49">4420 1462 1030 0,'0'0'0'0,"0"0"0"0,0 0 0 0,0 0 38 15,-14 20 1-15,14-20-1 0,0 0 2 0,4 7-26 16,-4-7 2-16,0 0 0 0,14 3-1 0,0 1 26 0,0-4-1 16,0 3 0-16,2-6 2 0,5 3-26 0,0 3-1 15,-7-6 1-15,4-1 1 0,-7-3 4 0,1 4 1 16,-1-4-1-16,-1 0 1 0,-3-2-10 0,0 2-1 16,0-4 0-16,0 4 1 0,-3-3-4 0,-4-1 0 15,4 0 0-15,-8 1 0 0,0-2-3 0,1 5 1 16,-4 1 0-16,-4 3-1 0,1 3 1 0,-4 0-1 0,-1 0 1 15,-4 2 0-15,-2 5-3 0,-4 5 2 16,1-2-1-16,-3 1 0 0,2 7 2 0,4-3 0 0,2 5-1 16,1-1 2-16,4 2-4 0,7 2 2 0,0-7-1 15</inkml:trace>
  <inkml:trace contextRef="#ctx0" brushRef="#br0" timeOffset="3298.21">4794 1756 1269 0,'0'0'0'0,"0"0"0"0,0 0 0 0,0 0 20 0,0 0 1 15,0 0-1-15,0 0 2 0,0 0-11 0,0 0 0 16,0 18 0-16,-3-13 1 0,-1 5 21 0,1 8 1 16,-1-4 0-16,1 7 0 0,-1 4-19 0,1 5 0 15,-1-9-1-15,0-4 1 0,1 1 17 0,-1 1 2 16,4-4 0-16,-3-5-1 0,3 2-19 0,0-1 0 15,3-4 1-15,-3-7 0 0,-3 9 6 0,3-9 0 0,0 0 1 16,0 0-1-16,0 0-10 0,0 0 0 0,0 0 0 16,10-6 1-16,-2-4 6 0,-1-2 1 0,0-6-1 15,3-8 1-15,1 1-9 0,3 0 0 0,2-5 0 16,-2 6 1-16,-3 6 5 0,-1 1 1 0,4 3-1 16,-3 0 0-16,-2 6-7 0,1 1 1 0,1 4-1 15,-4 3 2-15,0 3 8 0,-7-3 1 0,10 11-1 16,-2 3 1-16,-1 4-10 0,0-1 1 0,-4 1 1 15,-3-4-1-15,4 12 6 0,-4-5 0 0,3-3-1 0,1 0 1 16,-2 4-8-16,-1-4 1 0,1-2-1 0,5-2 1 16,0-2 3-16,-3 2 0 0,3-1 0 0,0-3 0 15,0-1-5-15,-4 2 0 0,4-4 0 0,0 3-1 16,1-5 3-16,-1 2 2 0,-7-7-2 0</inkml:trace>
  <inkml:trace contextRef="#ctx0" brushRef="#br0" timeOffset="3711.09">5368 1730 1784 0,'0'0'0'0,"0"0"0"0,0 0 0 0,21 5 40 0,-11-5 1 16,3 0-1-16,4 0 0 0,1 0-24 0,3 0 0 15,-3-4 0-15,8 3 0 0,2 1 40 0,-6 0 2 16,-5-4-2-16,3 1 1 0,-3-6-40 0,1 5 1 15,0-3-1-15,-3-3 1 0,3 4 18 0,-7-4-1 0,-1-1 1 16,-3-5 0-16,0 2-21 0,-3-1 1 0,-4-1-2 16,0-7 2-16,-4 2-3 0,1-2 1 0,-4 4-1 15,-4-4 1-15,1 5-6 0,-1 2-1 16,-5 2 1-16,6 4 1 0,-5-1 0 0,1 4 0 0,-3 0 0 16,-5 7 0-16,7 4-3 0,0-1-1 0,1 4 1 15,-3 4 1-15,3 6-1 0,1 6 1 0,3 5 0 16,-1 0 1-16,4 13-4 0,4-6 2 0,-1 5-2 15,-3 3 2-15,0 6-2 0,0-2 1 0,0 6-1 16,-4 2 1-16,1-6-2 0,1 2 1 0,-5-12-1 16,0 8 0-16,-1-8 2 0,5-2 1 0,6-4-2 0,-6 3 2 15,-1 0-3-15,6-9 1 0,1 1 0 0,-6 0 0 16,3-7 1-16,3 0 0 0,4-1 0 0,-3-6 1 16,-4-2-3-16,0-1 1 0,-1-6 0 0,1-2 0 0,-3 1 0 15,1-4-1-15,0-4 0 0</inkml:trace>
  <inkml:trace contextRef="#ctx0" brushRef="#br0" timeOffset="3934.3">5091 2087 1796 0,'0'0'0'0,"21"-2"0"0,3 2 0 0,6 4 38 0,2-1 2 15,5-3-2-15,2 0 1 0,0 0-23 0,-2 0-1 16,2 0 1-16,-2-5 0 0,-2 3 46 0,0 0-1 15,-1-3 1-15,-2 0 0 0,-2 1-45 0,-2 4 1 16,-4-3-1-16,1-1 1 0,-2 1 15 0,-9 3 0 0,-3-6-1 16,-1 3 1-16,-10 3-20 0,7 0 2 0,-7 0-1 15,0 0 1-15,0 0-5 0,4-7 0 0,-4 7 0 16,0 0 1-16,0 0-4 0,-14-4 0 0,7 4 0 16</inkml:trace>
  <inkml:trace contextRef="#ctx0" brushRef="#br0" timeOffset="4878.07">5913 1950 1218 0,'0'0'0'0,"0"0"0"15,0 0 0-15,0 0 72 0,21 14 0 0,-21-14 0 16,10 3-1-16,-3-3-53 0,0 0 0 0,0 0 0 15,8-3 0-15,-1 3 38 0,-2-4 1 0,2 1-1 16,0-4 0-16,-7 3-39 0,0 2 1 0,-7 2-2 16,11-12 2-16,-11 5 16 0,0 7 0 0,3-11-1 15,1 4 1-15,-4 0-19 0,0 7-1 0,4-10 1 0,-4-3-1 16,0 5 4-16,0 1 0 0,0-2 0 0,-8-2 1 16,-2 1-9-16,-1-1 0 0,-3 4 1 0,0 4-1 15,-5-1-4-15,1 4 2 0,0 0-1 0,4 4 1 16,0 3-4-16,-2 0 2 0,2 3-2 0,4 4 2 0,-1 4-3 15,0 5 1-15,4 1-1 0,-3-1 2 0,3 4-3 16,7 3 1-16,0-8-1 0,0 1 2 0,0 4 5 16,3-8 0-16,4-1 0 0,4 1 0 0,7 0-4 15,-1-6 1-15,3-3 0 0,4 1 0 0,8-1 3 16,-5-6 1-16,-3-1 1 0,1 1-1 16,0-2-5-16,-6-2 2 0,2-2 0 0,-3 2-1 0,-1-4 3 15,-1 1 2-15,-2-1-3 0,-3-3 3 0,-11 7-6 16,7-10 2-16,-7-1-1 0,-3 2 0 0,-1-3 1 0,-3 1 0 15,-2-1-1-15,0-5 2 0,1 1-3 0,0 2 0 16,1-2 0-16,4-4 1 0,-1 3-6 0,1 1 0 16,3 2 0-16,0-5 1 0,3 1-1 0,4 7 0 15,4-3 0-15,5 0 1 0,1 4-3 0,1-3-1 0,3 3 1 16,2 1 0-16,2 6 0 0,0 1-1 0,-1-2 1 16,3 4 1-16,-3 4-6 0,1-1 0 0,-5 8 1 15,4-1-1-15,-6 10 1 0,0 1 2 0,-8-3-1 16,-3 3 1-16,0 5-12 0,-3-5 2 0,-2 0-2 15,-1 0 1-15,-1 2 6 0,-3-3 0 0,-4-6 0 16,-4 1 0-16,1 5 6 0,-1-6 0 0,0-2-1 16,-3-1 2-16,-3-4-1 0,8 0 0 0,-2-5 1 15,4 1 0-15,0 1 2 0,0-4 0 0,7 0 0 16,-7-4 0-16,7 4 0 0,-4-5 0 0,4 5 0 16,11-18 0-16,0-1 1 0,-1 1 1 0,4-5-1 0,13-3 2 15,-6 0-2-15,-3-4 0 0,6 2 0 0,-1-4 1 16,-5 6 5-16,-1 8 1 0,-1-3 0 0,2 3 0 15,-7 6-4-15,-1 0 2 0,1 5-1 0,-1 1 1 0,-3 6 5 16,4 0 2-16,-4 4-2 0</inkml:trace>
  <inkml:trace contextRef="#ctx0" brushRef="#br0" timeOffset="5479.06">6899 2008 1771 0,'0'0'0'16,"0"0"0"-16,30-11 0 0,-16 8 53 0,-4-1 0 16,-3-7 0-16,0-1-1 0,-3 2-35 0,-4-1 0 0,3 0 0 15,-3-3 1-15,0 0 45 0,-3 7 1 0,-4-3-1 16,-4-3 0-16,1 5-45 0,-6 1 0 0,5 5 0 16,-3-2 0-16,0 1 20 0,3 3 1 0,1 3-1 15,-3 1 0-15,3 5-23 0,-1 3 0 0,1 4 1 16,-1 5 0-16,4 2-4 0,4 3 1 0,-1 1 0 15,1-6 0-15,6 0-5 0,1 2 0 0,-1-6 0 16,4 3 0-16,4-6-3 0,3-2 1 0,3-5 0 16,6 5-1-16,6-1-2 0,-6-6 2 0,1-1-1 15,-3-1 1-15,1-3-3 0,2-3 2 0,3-3-2 16,-3 1 1-16,-2 0-1 0,-3-4 1 0,-1-2-1 0,-8-1 0 16,1-5 0-16,-1 1 1 0,1-2-1 0,-2-12 0 15,-2 7-1-15,-2 1 2 0,0-5-1 0,2 6 0 16,-3 3 0-16,-4 4 0 0,4 4 1 0,-4 3 0 0,0 7-1 15,0 0 1-15,0 0-1 0,0 10 0 0,-4 8 0 16,0 1 1-16,1 1-1 0,-1 13 1 0,-3 0-1 16,4-6 1-16,3-1-1 0,-2 1 0 0,0-8 2 15,1 0-1-15,2-6 0 0,1 4 1 0,-2-3-2 16,0-3 0-16,2-6 0 0,-2-5 2 0,3 11-2 16,-3-11 1-16,11 3 1 0,-11-3-1 0,11 0-1 0,-11 0 1 15,10-3-1-15,-3-4 1 0,4-2 1 0,-1-5-1 16,1-4 0-16,3-5 2 0,2-5-3 0,2 2 1 15,3-8 0-15,3 4 0 0,-1 1 1 0,-9 2 1 16,1 6-1-16,-5 3 2 0,-3 4-3 0,2 4 1 16,2 3-1-16,-1 0 2 0,-3 7-1 0,0 0 2 15,-7 0-1-15,11 17 1 0,-8-3-3 0,1 4 2 16,-1 0-2-16,1 4 2 0,-4 3-1 0,0 1 1 0,4-10-1 16,-4 7 1-16,0-5-2 0,0 1 0 0,0-7 1 15,3 6-1-15,-3 0 2 0,0-4-1 0,11 0 1 16,-8 0-1-16,1-2-1 0,-1-1 1 0,1-4-1 15</inkml:trace>
  <inkml:trace contextRef="#ctx0" brushRef="#br0" timeOffset="5785.99">7602 1475 1721 0,'0'0'0'0,"7"-27"0"0,-1 10 0 15,-1-5 55-15,-1 5 1 0,-1-9 0 0,4 8 0 16,0 0-39-16,-3 8 1 0,3-4-1 0,-4 1 1 15,4 8 50-15,-7 5 2 0,4-10-1 0,-4 10 1 16,0-9-52-16,0 9 0 0,0 0 0 0,7 9 0 0,-4 6 8 16,-3 8 1-16,4-2 0 0,-4 15-1 0,4 15-13 15,-1-4 0-15,1-3 0 0,-3 5 0 0,3-5-2 16,1 0 2-16,0-3-2 16,-1 8 1-16,-1-2-5 0,1-1 1 0,0-4 0 15,-4 2-1-15,3-5 0 0,-3-2 1 0,0-7 0 16,0 2 0-16,0-8-4 0,-3-1 2 0,3-7 0 0,-4 3-1 15,8-5 4-15,-4-1 0 0,0-3 0 0,-4 1 1 0,0-4-4 16,4-7 0-16,-7 9 0 0,-3-6 1 0,-2-3 2 0,1-3 1 16,-3-1 0-16</inkml:trace>
  <inkml:trace contextRef="#ctx0" brushRef="#br0" timeOffset="6052.68">7579 1832 1808 0,'0'0'0'0,"30"-4"0"16,2 8 0-16,0-1 58 0,5 4-1 0,5-7 0 16,-1 4 0-16,-6-1-40 0,2 1 1 0,2-4 0 15,-2 0 0-15,-5 0 33 0,-4 0 0 0,-3-4 1 0,-2 4-1 16,-2-3-34-16,-7 3 0 0,0-4 0 0,-7 4 1 16,2 0 8-16,-2 0 0 0,-7 0-1 0,7 0 1 15,-7 0-14-15,4 7 1 0,-4-7-1 0,3 20 2 16,-6 8-8-16,-1-4 2 0,-1 1-1 0,3 1 1 15,2-1-4-15,0 1 2 0,-2-10 0 0,-1 7-1 16,-1-5 1-16,2-2-1 0,2-2 1 0,0-2 1 0,0 2-4 16,0-2 2-16,-1-3-1 0,1 2 1 0,-2-4 1 15,0 0 1-15,2-7 0 0,-7 7 1 0,0-4-4 16,0 1 2-16,0-4-2 0</inkml:trace>
  <inkml:trace contextRef="#ctx0" brushRef="#br0" timeOffset="6232.9">8029 1575 1859 0,'0'0'0'15,"0"0"0"-15,20-11 0 0,-13 11 48 0,0 0 0 16,3-3 1-16,1-1 0 0,-1 1-32 0,1 6 0 16,-2 1 0-16,0-4-1 0,0 3 45 0,-2 4 1 0,0 0-1 15,0 0 1-15,0 9-45 0,0-3 1 0,0 1 0 16,0 5 0-16,0 4 14 0,-2 0 2 0,2-2 0 15</inkml:trace>
  <inkml:trace contextRef="#ctx0" brushRef="#br0" timeOffset="6829.21">8546 1941 1808 0,'0'0'0'0,"-16"0"0"16,-1 0 0-16,-5 5 49 0,1 2 0 0,-2 4 0 0,2 1 1 15,-4 6-33-15,8-3 0 0,4 3-1 0,5-2 1 0,2 7 37 16,-1-7 1-16,4 1 0 0,3-1 0 16,-4 2-38-16,4-6 1 0,7-3-1 0,4 5 1 15,-2 0 20-15,-1-4 0 0,1-6 0 0,2 1 1 0,-4 2-24 16,4-7 1-16,-4 0-1 0,3-3 1 0,3-1 0 16,-3 1 1-16,4-3-1 0,-3-1 1 0,-1-3-8 15,-3-1 1-15,4-1-1 0,0-4 1 0,-1 2 2 0,3 5-1 16,1-1 0-16,-4-4 1 0,-3 5-5 15,4 2 1-15,-1 3 0 0,-3 1 0 0,-7 3 1 0,11 0 1 16,-11 0 0-16,5 0 0 0,-5 0-4 0,14 12 0 16,-3-5 1-16,0 4 0 0,-1 3 1 15,1-2 0-15,-1-5-1 0,3 5 1 0,1-3-3 0,0-2 0 16,4-3 1-16,-4-1 0 0,-7 1 0 0,0-1 1 16,3-3 0-16,-1 0-1 0,5 4-1 0,-3-8-1 0,-1 1 1 15,1-1 1-15,-4 1-2 0,4-3 2 16,-4-1-2-16,3-12 2 0,1 3-3 15,-2-5 2-15,-2-5-2 0,-4-10 1 0,1 3 0 0,-4-7 0 0,3-3 1 16,4-9-1-16,-3 1 0 0,3 0-1 0,4-16 0 16,-4-2 1-16,-4 2-1 0,1 9 1 0,-1-2-1 15,3 9 0-15,-5 7-1 0,3 9 2 0,5 4-2 16,-9 4 1-16,-4 6 1 0,1 9 0 0,-1-1 0 16,1 6 0-16,3 7-2 0,-7 0 2 0,7 0-1 15,-9 27 1-15,5 3-1 0,1 3 1 0,3 9 1 0,0 1-1 16,0 15-1-16,0-4 0 0,0-5 0 0,3 2 1 15,1 0-2-15,-1 0 1 0,1-3 1 0,-2-1-1 16,1 3-1-16,1-5 1 0,3-4-1 0,0-2 1 16,0-2-1-16,-4-8 2 0,4-6-2 0,4 4 1 15,-4-8 0-15,4-1-1 0,-1-6 0 0,1 2 0 16,1 0 1-16,2-5-1 0,0 0 0 0,0-6 0 0,0 4-1 16,1-7 2-16,0 0-2 0</inkml:trace>
  <inkml:trace contextRef="#ctx0" brushRef="#br0" timeOffset="7700.91">9957 2205 2613 0,'0'0'0'0,"21"-27"0"15,9 8 0-15,-1 1-6 0,-5-8 1 0,3 3-1 16,1-7 2-16,0 0-1 0,-1 6 2 0,-3-5-2 16,1-4 2-16,-2 1 13 0,-2-1 0 0,-3 5 0 15,-4-4 0-15,-2 0-4 0,-3 13 1 0,-4-6 0 16,2 4-1-16,-7 4 18 0,-5 6-1 0,2 2 1 0,-3-1 1 15,-3 3-14-15,-1 3 1 0,-1 1 1 0,-3 6-1 16,-4 4-4-16,-3 4 0 0,2-2-1 0,1 5 2 0,4 5-3 16,7 0 0-16,4-1-1 0,-4 1 1 15,3 1-2-15,-1-1 2 0,3-1-2 0,5-4 2 16,8 2-3-16,3 5 1 0,4-7-1 0,5 0 2 16,-2 3-1-16,0-2 1 0,-3-5-1 0,3 6 2 0,0-2-3 15,-2 4 0-15,3-6 1 0,-5-2 0 0,-3 3 1 16,-1 3-1-16,-3-2 1 0,1-2-1 0,-8 6 0 15,1-6-1-15,-4-2 0 0,0 1 1 0,-7 3-2 16,0-5 0-16,-4 0 0 0,1-2 2 0,-4 0-2 0,1-4 0 16,-4 1 1-16,-1 3-1 0,-5-5-1 0,2 1 1 15,3-3 0-15,-10 0 1 0,5 0-2 0,5 0 0 16,1-3 0-16,-1 1 1 0,0 2-2 0,8-4 1 16,3-3 1-16,2 0-1 0,1 0-1 0,4 7 1 15,9-12 0-15</inkml:trace>
  <inkml:trace contextRef="#ctx0" brushRef="#br0" timeOffset="7975.37">10663 1499 1796 0,'0'0'0'0,"1"-17"0"16,42 6 0-16,-3 2 46 0,-8-1 0 0,-14-3 0 15,-18 1 0-15,-4 2-30 0,1-1 1 0,3 4 0 16,-4 0-1-16,4 7 46 0,0 0 0 0,7-4 0 15,-7 4-1-15,-10 14-44 0,10-3 1 0,7 3 0 0,-11 18 0 16,1 12 17-16,3 1 1 0,0 1-2 0,10-4 2 16,6 2-21-16,-2 0 0 0,-3 2-1 0,-4-2 2 15,0 4-3-15,0-3 1 0,7-6-1 0,-3 2 1 0,-1-5-6 16,-4-6-1-16,-8-3 1 0,2-1 1 0,-4-7-2 16,4 1 1-16,-3-6 0 0,-8 2 0 0,-3-6-4 15,3 1 2-15,-3-9-1 0,4 1 1 0,-1 1-1 16,-1-4 1-16,-9 0 0 0</inkml:trace>
  <inkml:trace contextRef="#ctx0" brushRef="#br0" timeOffset="8171.55">10537 1865 1947 0,'0'0'0'16,"27"-3"0"-16,-2 1 0 0,-1 2 54 0,1 0 3 15,5 0-2-15,-2 0 1 0,-3 0-39 0,-2 2 0 16,-2-2 0-16,0 0 1 0,0 5 44 0,-3 2 1 0,-2-4 0 16,-2 1 0-16,-3-1-47 0,-1 6 2 0,1-2 0 15,-4-3 0-15,2 3 14 0,-1 0 0 0,1 0 1 16</inkml:trace>
  <inkml:trace contextRef="#ctx0" brushRef="#br0" timeOffset="8946.89">11060 1932 2060 0,'0'0'0'0,"0"0"0"16,-32 12 0-16,14-3 37 0,-3 2 1 0,2 1-1 0,5-1 1 15,3-1-23-15,4 4 1 0,0-2-1 0,-4-3 1 16,8 2 37-16,3 5-1 0,3-9 1 0,4 3 1 0,4 3-37 16,3-3 0-16,0-3 0 0,7 0 0 0,-1-2 10 15,-3-1 1-15,4-4-1 0,1 0 1 0,-3 0-15 16,-1-4 0-16,-1 1 1 0,1-2-1 0,-6 1-4 15,1-3 0-15,3 0 0 0,-6 2 1 0,-3 1-4 16,0 3 1-16,0-1-2 0,0 0 2 0,0 2-3 16,0 2 2-16,1 1 0 0,-1 3-1 0,1 1-1 0,3 0 0 15,3 0-1-15,0-2 2 0,0 5-2 0,2 1 2 16,-2-6-1-16,0 2 1 0,0-1-3 0,-3-3 1 16,0-3 1-16,-1 0-1 0,-1 0 3 0,0-2-1 15,-2-1 1-15,2-1 1 0,1 1-4 0,1-6 2 16,-4-2-1-16,4-1 1 0,-1-5 1 0,-3-1 1 15,0-1 0-15,-1-10-1 0,-1 3-1 0,-2-2-1 16,-1-5 1-16,2-3 1 0,-4-1 0 16,3 6 2-16,-6-11-1 0,3 1 1 0,3-5-4 0,-3 6 2 0,4-13-1 15,-4 0 1-15,0 8 1 0,0 4 1 0,3 1-1 16,1 4 1-16,3 10-3 0,-4 7 0 0,1 6 1 16,-1-1 0-16,4 7 0 0,1 4 1 0,-1 3 0 15,-7 0 0-15,8 17-3 0,-2 1 1 0,-1 3-1 16,-3 12 2-16,-2 10-1 0,-2 4 2 0,2-5-1 15,-2 4 0-15,-1-2-1 0,-1-2-1 0,-1-5 1 16,0 6-1-16,1-5 0 0,4 6 0 0,4-12 1 0,1 5-1 16,4-6 0-16,0-2-1 0,1 1 0 0,-3-4 1 15,0-3-2-15,4-4 0 0,-4-3 0 0,3 2 1 0,1-4-2 16,0-6 1-16,1-1 0 0,2-3 0 0,-3 3 0 16,3-7-1-16,-4 0 0 0,4-3 0 0,2-1 0 15,5 0 0-15,8-3 0 0,-6-1 0 0,-4-3-1 16,4-1 2-16,5-2-2 0,-7-9 1 0,2 3-1 15,-5-2 0-15,3-7 0 0,-5 0 1 0,-4 7-1 16,1 1 1-16,-3-5-1 0,-6 7 1 0,-4 6-1 16,-4 3 1-16,1-1-1 0,-1 4 1 0,-5 0-1 0,2 4 1 15,0 3-1-15,7 0 2 0,-9 3-2 0,9-3 0 16,-1 7 0-16,1 4 1 0,0 3-1 0,-4 2 1 16,4-1-1-16,0 8 1 0,13-2-1 0,8 2 1 15,0-3-1-15,-4-5 1 0,-2 3-1 0,-1 0 1 16,9-6 0-16,-2-3 1 0,-4 5-2 0,-4-2 1 15,-3-1 0-15,-1-2 0 0,-5 5-1 0,1-4 1 16,-1-3 0-16,-4-2 0 0,0 2-1 0,0-7 1 16,-4 11 0-16,-12-2 1 0,-2-6-2 0,4 1 0 15,0-2 0-15,-7 1 1 0,-5 1-1 0,4-1 0 0,5-3 0 16,3 0 1-16,-4 0-1 0,0-3 0 0,-1-1 0 16,5 2 0-16,3 2 0 0,1-1 0 0,-3-3 0 15</inkml:trace>
  <inkml:trace contextRef="#ctx0" brushRef="#br0" timeOffset="9140.25">11867 1735 2072 0,'0'0'0'0,"18"-7"0"0,-11 3 0 16,4 3 47-16,3 1 2 0,5 0-1 0,9-6 0 15,2 6-31-15,2 6 0 0,-7-6 0 0,-4 0-1 0,-2 0 41 16,-1 0 0-16,-4 0 0 0,-3 0 0 0,-1 3-40 15,-3-1 1-15,-7-2 0 0,7 0 0 0,-7 0 12 16,0 0 2-16,0 0-1 0,-7 2 0 0,-3 3-17 16,-1-2 1-16,-3-3-2 0</inkml:trace>
  <inkml:trace contextRef="#ctx0" brushRef="#br0" timeOffset="10063.06">4752 2623 979 0,'0'0'0'0,"0"0"0"0,0 0 0 0,0 0 24 0,-18-5 0 15,18 5 1-15,14-3 0 0,0 6-13 0,1-6 0 16,6-1 1-16,9 4-1 0,2 0 81 0,3-3 2 15,5-1-2-15,10 8 1 0,-3-4-77 0,5 0 1 16,0 0-1-16,7 3 1 0,-1 1 25 0,2-1 2 16,5-3 0-16,0 9 0 0,8-6-29 0,10 1 1 0,17-4-2 15,18 7 2-15,9-2 15 0,2-10-1 0,12 1 0 16,4 13 2-16,-2-9-20 0,-9 0 2 0,10 2-2 16,10 9 2-16,1-8-4 0,-7-3 0 0,7 0 1 15,15 11-1-15,-8-4-4 0,0-7 0 0,8 3 0 16,-1 4 1-16,4 0 2 0,-4-7 1 0,-7 4-1 15,8 1 2-15,-13 2-6 0,-5-7 1 0,6-3 0 16,1 10 1-16,-14-6-2 0,-10-1 1 0,14-1 0 16,-8 6 0-16,-9-5-3 0,-9-2 1 0,-1-1-1 15,-5 8 2-15,-13-3 5 0,-11-4 0 0,-3 0 0 16,-3 7 1-16,-19-3-6 0,-6-4 2 0,-9 1-1 16,-2 8 1-16,-14-4 6 0,-5-3 2 0,-4-3-1 0,-5 10 0 15,-3-7-6-15,-5 0 0 0,-4-4 0 0,0 8 0 16,-4-4 7-16,-7 0 1 0,10 0 0 0,-10 0 0 15,0 0-8-15,0 0 1 0,0 0-1 0,0 0 1 0,-7 7 11 16,7-7 1-16,-7 3 1 0,7-3-1 0,-7 4-10 16,7-4-1-16,0 0 0 0,-7 7 1 0,7-7 23 15,0 0 1-15,0 0-1 0,0 0 1 0,0 0-22 16,0 0 1-16,0 0 0 0,0 0 0 0,14 7 31 16,-7-4 0-16,-7-3 0 0,11 4 1 0,-2-1-31 0,-1-3 1 15,-1 4 0-15,0-4 0 0,2 3 24 0,-2-3 1 16,0 0-1-16,0 0 1 0,1 0-27 15,-8 0 1-15,7 0 0 0,-7 0 1 0,0 0 21 0,10 0 0 16,-10 0 0-16,0 0 0 0,0 0-23 0,5 0 1 16,-5 0-1-16,0 0 1 0,0 0 8 0,0 0 0 15,-8 0 0-15,8 0 1 0,-14 6-14 0,-1-6 1 16,5 1 0-16,-10 1 1 0,3 0-3 0,3 0 0 0,7 1 0 16</inkml:trace>
  <inkml:trace contextRef="#ctx0" brushRef="#br0" timeOffset="10725.72">12756 2015 2299 0,'0'0'0'0,"0"0"0"0,18 0 0 0,-2 1 45 16,-2 3 0-16,-3-1 0 0,13-3-1 0,6 4-28 15,-1-1 1-15,4-3 0 0,2 0 0 0,1 2 1 0,-6 2 0 16,5-4-1-16,-2 0 3 0,-1 3-10 16,0-3 0-16,-2 0 0 0,2-3 1 0,-8 6-11 0,-10-3 0 15,-1 0 0-15,-3-3 0 0,-3 3 0 0,-7 0 0 16,11 0 0-16,-11 0 0 0,0 0-1995 0</inkml:trace>
  <inkml:trace contextRef="#ctx0" brushRef="#br0" timeOffset="10768.27">13266 2009 2086 0,'0'0'0'16,"0"0"0"-16,0 0 0 0,2 7-1 0,-2-7-1 16,4 11 1-16</inkml:trace>
  <inkml:trace contextRef="#ctx0" brushRef="#br0" timeOffset="10995.17">13363 1994 1306 0,'0'0'0'0,"0"0"0"15,4 7 0-15,-4-7 9 0,3 8 0 0,-3-8 0 16,2 11 1-16,-4-4-5 0,1 2 2 0,-1-2-1 16,-2 3 0-16,1 3 52 0,1-3-1 0,0-3 0 0,-1 2 2 15,1 2-43-15,2-4 2 0,0-7 0 0,-4 5 0 16,4-5 29-16,0 0 0 0,-3 7 1 0,3-7-1 15,0 0-32-15,0 0 2 0,0 0 0 0,0 0 0 0,0 0-1460 16</inkml:trace>
  <inkml:trace contextRef="#ctx0" brushRef="#br0" timeOffset="11134.22">13326 2027 2048 0,'0'0'0'0,"7"-14"0"0,0 2 0 0,0-2 49 15,4-6 0-15,1-1 1 0,2 3-1 0,-3 4-32 16,0 4 0-16,-1-4 0 0,4-2-1 0,-3 7 58 16,-2 4 2-16,-1 1-1 0,5 1 0 0,-6 3-57 15,0 3 0-15,0 1 0 0,0-2 0 0,0 5 2 16,-3 1 1-16,-1-1 0 0,1 2 0 0,-3 5-11 0,-1 0 1 15,-3 0 0-15,-6 1 1 0,-1 7 9 0,-8-4 1 16,-2 0 0-16</inkml:trace>
  <inkml:trace contextRef="#ctx0" brushRef="#br0" timeOffset="14155.48">4542 1582 2726 0,'0'0'0'0,"0"0"0"15,-53-25 0-15,67 13-3 0,21 1 1 0,-17 4 0 16,-6-7-1-16,-1 7 1 0,0 4 0 0,-8-4 0 16,-3-4 0-16,0 11 13 0,0 0-1 0,-7-10 0 0,0 3 0 15,0 1-3-15,0 6-1 0,-2-3 1 0,2-1 0 16,0 4 16-16,-7-3 2 0,0-8-1 0,-4-3 0 16,2 7-12-16,6 7 0 0,3 0 0 0,7 0 1 0,0 0-12 15,-7 0 1-15,7 0-1 16,7 11 1-16,-7-11-1 0,0 0 1 0,0 0-1 0,3 7 1 0,-3-7-1 15,0 0 0-15,7 3 0 0,-7-3 0 0,7 4 1 16,-7-4-1-16,9 3 0 0,-9-3 0 0,7 0-1 16,-7 0 1-16,7 0-1 0,-7 0 1 0,0 0-1 15,7 0 1-15,-7 0-1 0</inkml:trace>
  <inkml:trace contextRef="#ctx0" brushRef="#br0" timeOffset="14202.09">4517 1541 1787 0,'0'0'0'15</inkml:trace>
  <inkml:trace contextRef="#ctx0" brushRef="#br0" timeOffset="14641.88">4470 1811 1452 0,'0'0'0'0,"0"0"0"15,0 0 0-15,0 0 32 0,0 0 2 0,0 0-1 16,0 0 1-16,-18-20-20 0,18 20 0 0,0 0 1 15,0 0-1-15,4-5 16 0,-4 5-1 0,0 0 0 16,0 0 1-16,-7-7-16 0,7 7-1 0,0 0 1 16,0 0-1-16,-8-2 2 0,8 2 0 0,0 0 1 0,0 0 0 15,-7 2-7-15,7-2 0 0,4 7 0 0,-1 2 1 16,-3 10-7-16,0-1 1 0,4-1-1 0,-4 1 0 16,4 12 0-16,-4-6 0 0,-4-1-1 0,0-3 2 15,4 3-1-15,0-9 0 0,-3 0 1 0,3 1-1 16,0-6-1-16,3 2 2 0,-3-2-2 0,-3-2 1 0,3 0 6 15,-4 0 1-15,4-7-1 0,0 9 1 0,0-9-4 16,0 0 1-16,0 0-1 0,-7 7 1 0,7-7 9 16,0 0 0-16,0 0-1 0,0 0 2 0,0 0-8 15,0-9 1-15,0 9-1 0,4-18 1 0,-18-1 32 0,0-1-1 16,3-6 1-16,6-2-1 0,1-2-25 16,1 5 0-16,-11 1 0 0,10 1 0 0,4 9 34 15,0 0 0-15,-3 0 0 0,-1 3 0 0,4 11-33 0,0-7 0 16,0 7 0-16,0-7-1 0,0 7 27 0,0 0 1 15,0-10-2-15,0 10 2 0,0 0-28 0,0 0 0 16,0 0-1-16,0 0 2 0,0 0 17 0,0 10 1 16,0-10-1-16</inkml:trace>
  <inkml:trace contextRef="#ctx0" brushRef="#br0" timeOffset="17369.38">18313 977 778 0,'0'0'0'0,"0"0"0"0,61-7 0 16,-13 10 32-16,-13-3-1 0,-14 0 1 0,-1-7-1 16,-8 4-18-16,1 3 2 0,4 0-1 0,1-6 0 0,-4 6 87 15,-3 6 0-15,-4-6 0 0,-7 0 0 0,-7 10-84 16,0-3 0-16,7 4 0 0,3 8-1 0,-3 8 32 16,0-1-1-16,0 0 0 0,0 4 1 0,0 5-31 15,-3 2 0-15,3 9 0 0,0 2-1 0,-4 8 55 16,0-9 0-16,4-1-1 0,0-2 1 0,-3-3-53 0,-1-6 0 15,1-2 0-15,-11-3 0 0,3 0 7 0,6-4-1 16,3-3 1-16,0-2 1 0,1-3-14 0,2-8 1 16,6 1-1-16,0-4 0 0,-1 0 13 0,-6-7 1 15,0 7 0-15,0-7-1 0,0 0-12 0,0 0-1 16,0 5 0-16,0-5 2 0,0 0 17 0,0 0 2 16,0 0-1-16,-11 0 1 0,2-3-20 15,2 1 2-15,7 2 0 0,4-14-1 0,-8 4 20 0,3 2 1 0,1 8-1 16,-2-7 1-16,2 7-20 0,-11-7-1 0,11 7 1 15,-10-8 0-15,3 2 10 0,7 6 2 0,0 0 0 16</inkml:trace>
  <inkml:trace contextRef="#ctx0" brushRef="#br0" timeOffset="17685.13">18468 1049 1457 0,'0'0'0'0,"0"0"0"0,40-9 0 16,-10 6 79-16,-3 6-1 0,-2 13 1 16,-2-6-1-16,5 1-60 0,-7-7 0 0,0-3 0 0,2-2 0 0,5 1 25 15,-3 0 1-15,-2 0-1 0,-5 0 1 0,3 8-28 16,3 3 1-16,13-2-2 0,-12 5 2 0,-5 9 3 16,-5-4 2-16,1-5-2 0,2 2 1 0,0 1-11 15,-10-2 2-15,-2-8-1 0,-8 14 0 0,-3-2-1 16,-10 2 0-16,-2 0 0 0,-15-7 0 0,6 0-4 15,-3-3 1-15,1-6 0 0,-2 2-1 0,6 6 4 0,1-5 1 16,1-4-1-16,1-1 1 0,4 1-4 16,-1 3-1-16,4-4 1 0,2 1 1 0,1-4-1 0,0-7-1 15,4-4 1-15,0 4 1 0,7 7-4 0,-7-12 2 16,7 12-1-16,0 0 0 0,0 0 1 0,11 0-1 16,-4 0 1-16</inkml:trace>
  <inkml:trace contextRef="#ctx0" brushRef="#br0" timeOffset="17901.28">19131 1285 1494 0,'0'0'0'0,"0"0"0"16,-32 10 0-16,2-8 36 0,4 1 0 0,5-1 0 15,1 2 1-15,4-1-22 0,6 4 0 0,-1 0 0 16,3 0 1-16,-1 4 22 0,2-1 1 0,3 3-1 0,1 3 1 15,-1-1-23-15,1 3 0 0,-1 0 0 0,6-1-1 16,5 10 8-16,2-3-1 0,3-4 1 0,0-8-1 16,6 2-11-16,-4-2 2 0,4-5-2 0,3-3 1 0,-21-4-1554 15</inkml:trace>
  <inkml:trace contextRef="#ctx0" brushRef="#br0" timeOffset="18027.88">19276 1598 2048 0,'0'0'0'0,"0"0"0"0,12-11 0 0,11 4 78 16,2-2 1-16,3-1-1 0,-7-6 2 0,-5-2-62 15,-5 3 0-15,-4-8 0 0,-18-4 0 0,-17 6 89 16,0 4 1-16,8 2 0 0,6 1 1 0,4 4-94 15,-5 1 2-15,-4 0-1 0,1 6 1 0,1-1 7 0,6 1 1 16,-3 1 0-16,2 2 1 0,1 0-14 0,4 2 0 16,7-2 1-16</inkml:trace>
  <inkml:trace contextRef="#ctx0" brushRef="#br0" timeOffset="18500.03">19567 1357 1318 0,'0'0'0'0,"0"0"0"15,-25-9 0-15,4-2 2 0,5 4 1 0,2 7-1 16,0-3 1-16,2 3-2 0,1 0 2 0,11 0-1 16,0 0 0-16,-7-4 47 0,7 4 2 0,-4-21-2 15,4 21 2-15,0 0-34 0,-3 18-1 0,5-4 1 16,1 7 0-16,1 9 54 0,-3-2 0 0,3-2-1 0,1-3 1 15,1 4-53-15,-3-6 0 0,-1 0 0 0,1 9 0 16,1-4 25-16,-1 1 2 0,-3-5-1 0,0 5 1 16,-3-6-29-16,6-9 1 0,11-1-2 0,1 5 2 15,-7-8-7-15,-4-1 1 0,-4-7 0 0,0 0 0 0,0 0-5 16,0-8 1-16,0 8 0 0,0-16 1 16,0 9 14-16,0-4 2 0,0 2-2 0,0-5 2 0,12-7-13 15,-1 0 1-15,-13-2 0 0,2-7 0 0,-3-3 17 16,1 0 1-16,7-1 0 0,2-10 0 0,-2 2-17 15,1 1 1-15,1 10-1 0,-4-1 2 0,4 6 12 16,0 5 1-16,4 5 0 0,0 3 0 0,-1 3-16 16,3 3 2-16,8 3-1 0,-4 8 1 0,-6 3 10 0,3 0 1 15,5 2 0-15,13 7 1 0,-11 1-14 0,-5-3 0 16,-2-1 1-16,-5 2-1 0,-7 8 14 0,-11-9 1 16,-9 0-1-16,3 6 0 0,2 8-13 0,3-11-1 15,-10-2 1-15,1-1 0 0,3-4 7 0,5 1 2 0,4 1-1 16,0-5 0-16,-3 4-10 0,-1-1 1 0,6-3-1 15,5-7 0-15,2 13 5 0,-2-13-1 0,0 0 1 16</inkml:trace>
  <inkml:trace contextRef="#ctx0" brushRef="#br0" timeOffset="18733.05">20036 1413 1884 0,'0'0'0'0,"0"0"0"15,-41-7 0-15,1 0 55 0,12 3 0 0,3 1 0 16,13 10 1-16,3 21-39 0,0 4 1 0,0-2-2 0,4-7 2 16,1-4 27-16,3 4 0 0,1-6 0 0,3 3 0 15,-1-1-29-15,-2-1 0 0,-2 1 0 0,4-10 1 16,3 1 9-16,4-3 1 0,3-7-2 0,2 0 2 0,8 0-14 16,-7-3 0-16,1 3 0 0,-5-4 0 0,-2 1-10 15,-2-2 1-15,3-1-1 0,8-3 2 0,-2-3-3 16,-2 5 1-16,-2-7-1 0,1-2 2 0,-13 16-1957 15</inkml:trace>
  <inkml:trace contextRef="#ctx0" brushRef="#br0" timeOffset="18862.04">20137 1471 1721 0,'0'0'0'0,"0"0"0"0,0 0 0 0,0 0 47 0,0 0 1 16,-6 14-1-16,6-7 2 0,0 7-32 0,2 2-1 15,5 0 1-15,-2 0 0 0,1 1 72 0,1-1 0 16,0-2 1-16,3-1 0 0,-3 4-73 0,-1-8 1 16,4-21-1-16,19 5 1 0,-5 7 41 0,-6 3 1 15,1 1-1-15,-1 4 2 0,-4-4-45 0,-3 3 2 16,-1 0 0-16,4-2 0 0,0 2 10 0,-3-3 2 15,-2 3-2-15</inkml:trace>
  <inkml:trace contextRef="#ctx1" brushRef="#br0">17761 7142 0,'0'0'0,"0"0"0,0 0 0</inkml:trace>
  <inkml:trace contextRef="#ctx0" brushRef="#br0" timeOffset="24947.93">18554 1482 1155 0,'0'0'0'0,"18"0"0"16,14-7 0-16,-32 7 17 0,0 0 1 0,47-7 0 0,-18-2 0 0,-10 9-8 15,6-4 0-15,6 1 0 0,21-1 0 16,-3 4 29-16,2 0 0 0,11-3-1 0,-2-1 1 16,5 4-23-16,-3 0 0 0,0-3-1 0,-1-1 1 0,6 4 18 15,2 0 1-15,3-3-2 0,-3-1 2 0,-3 1-20 16,-5 3-1-16,3-7 1 0,1 3-1 0,-1 0 16 15,-10 4 0-15,1-3 0 0,-11-1 0 0,-5 1-16 16,-11 3-1-16,-3 0 1 0,-2-4 0 0,-9 8-3 16,-4-1-1-16,1-3 0 0,-4 4 1 0,-7-4-4 15,11 7-1-15,-11-7 1 0,5 7 1 0,-5-7 0 16,-5 11 1-16,5-11-1 0,-11 14 1 0,-3 9-4 0,0-2 1 16,0-4 0-16</inkml:trace>
  <inkml:trace contextRef="#ctx1" brushRef="#br0" timeOffset="635.16">18655 14507 0,'0'0'15,"0"0"-15,0 0 0,19 37 16,18 20-16,57 83 15,48 67 1,8-10 15,10 19-31,-57-85 32,-37-56-32,-28-28 31,-38-47-31,0 0 15,0 0 1</inkml:trace>
  <inkml:trace contextRef="#ctx0" brushRef="#br0" timeOffset="25649.22">18655 2257 1192 0,'0'0'0'0,"19"-17"0"16,15 10 0-16,-1 0 41 0,1 0-1 0,5 0 1 0,-4 10-1 16,-2 1-24-16,-4-4-1 0,-5-7 1 0,-2 10 1 15,0 4 40-15,-4 4 0 0,-4-4 1 0,-3 3 0 16,-1-3-41-16,-1 0 1 0,-5 8 0 0,-8-1 0 16,1 5 11-16,-3-1 1 0,-2-4 0 0,-8 0 1 0,2-2-18 15,-1 0 1-15,1-5-1 0,-7 2 2 0,0-5-3 16,2 3 0-16,-6-4 1 0,-3 11 0 0,5-5-5 15,5-4 0-15,8-5 0 0,-3 0 0 16,3-1-2-16,1-1 2 0,9 2 0 0,-9-2 0 0,9 2-4 16,0 0 2-16,0 0 0 0</inkml:trace>
  <inkml:trace contextRef="#ctx1" brushRef="#br0" timeOffset="5282.34">18551 2281 0,'0'0'0,"0"0"16,0 0-16,10 10 15,-1 9-15,1 28 16,18 37 0,-9 122-1,-1 1-15,-18-57 16,0 66-16,-9-29 16,0-8-1,-1-39-15,1-74 16,9-10-16,-10-9 15,10-28 1,0 0-16,0-19 16,10 0-1,-10-10-15</inkml:trace>
  <inkml:trace contextRef="#ctx1" brushRef="#br0" timeOffset="5584.76">18551 2441 0,'0'0'0,"0"-19"16,0-28-16,0 10 15,10 18 1,-1 10-16,10-10 16,19 28-1,28 10-15,9-10 16,0 20-1,-19 8 1,-18 1-16,-19-10 16,-19 0-16,-19 19 15,-28 9 1,-28 0-16,0-27 16,-10-20-1,38 10-15</inkml:trace>
  <inkml:trace contextRef="#ctx1" brushRef="#br0" timeOffset="5959.79">19135 2929 0,'0'0'0,"0"0"0,0 19 16,-10 9-1,1 28-15,-1 0 16,20 38 0,-1 9-16,19-56 15,10-9 1,9-10-16,0-37 15,10-20 1,-10-17-16,-19-1 16,-19-28-1,-37-47-15,-19 37 16,-19 48 0,-9 8-16,0 39 15,28-10 1</inkml:trace>
  <inkml:trace contextRef="#ctx1" brushRef="#br0" timeOffset="6522.82">19991 2741 0,'0'0'0,"0"0"0,0 19 16,-10 28-16,10 56 16,10 0-1,-1 0 1,1 38-16,-1-38 15,-9 1-15,0-20 16,0-28 0,0-9-16,0-28 15,0-10 1,-9-9-16,9-18 16,-10-20-1,-9-46-15,10-57 16,9-28-1,9 56-15,10 1 16,9 18-16,1 75 16,8 1-1,20 18 1,27 9-16,1 10 16,0 65-16,-38-18 15,-28-66 1,-19 37-16,-10 10 15,-46 19 1,-48 18-16,-18-46 16,56-38-16</inkml:trace>
  <inkml:trace contextRef="#ctx1" brushRef="#br0" timeOffset="6915.89">20630 3116 0,'0'0'0,"0"0"16,0 0-16,10-9 15,-10 0-15,9 18 16,10 19 0,0 19-16,0 0 15,-10-19 1,10-9-16,-10 0 15,1-19 1,-1 9-16,10-9 16,9-28-16,10-10 15,-19 10 1,-1 10-16,-8 8 16,-1 1-1,10 18-15,19 29 16,9 18-1,-10-9-15,1 0 16,0-10 0,-1-27-16,10-20 15,-18 1 1</inkml:trace>
  <inkml:trace contextRef="#ctx1" brushRef="#br0" timeOffset="7579.75">21552 2413 0,'0'9'0,"0"1"16,0-20 0,0 1-16,0 37 15,0 19-15,10 94 16,-1 27 0,10-36-16,28 18 15,28 9 1,10-8-16,-19-76 15,0-10 1,0-18-16,-10-47 16,0-19-1,1-37-15,-10-19 16,-19-19 0,0-9-16,-28 56 15,0 0-15,0 38 16,-9-1-1,9 10-15,0 19 16,-9 0 0,-1 19-16,20 8 15,-1-8 1,19 0-16,10-10 16,9-10-1,19-8-15,9-20 16,10-8-1,-1-29-15,-8 0 16,-11-66 0,-8 10-16,-20 19 15,-8-1 1,-29 1-16,0-48 16,-10 39-1,1 74-15,-1 9 16,-8 20-1,-20 27-15,0 48 16,10 37 0,9 47-16,38 18 15,19-37 1,18-37-16,1-19 16,-1-10-16,-28-46 15</inkml:trace>
  <inkml:trace contextRef="#ctx1" brushRef="#br0" timeOffset="7896.96">22766 2929 0,'0'0'0,"9"9"0,29-9 15,28 10 1,37 18-16,10 0 15,-9-28-15,-10 9 16,-10 1 0,-8-1-16,-20 10 15,-18-10 1,-10-9-16,-9 10 16,0 18-1,-1 19-15,1 18 16,-19 10-1,0 10-15,-9 18 16,-1-37-16,1-29 16,0-27-1</inkml:trace>
  <inkml:trace contextRef="#ctx1" brushRef="#br0" timeOffset="8064.41">23528 2760 0,'0'0'0,"0"0"0,0 0 16,0 0-16,9 0 15,10 9 1,19 29-16,-19-19 16</inkml:trace>
  <inkml:trace contextRef="#ctx1" brushRef="#br0" timeOffset="8654.21">24064 3417 0,'0'0'0,"0"-10"0,0 10 16,0 0-16,0 0 15,0 19 1,-9 9-16,9 10 15,9-1 1,1 1-16,18-19 16,0-1-1,10-8-15,-1-20 16,-9-8-16,10-67 16,0-27-1,-19-1-15,-1 0 16,1 29-1,0 28-15,0 9 16,9 37 0,10 10-16,18 29 15,19 8 1,-9 29-16,-19 18 16,-9 1-1,-19-29-15,-10-28 16,-9-19-16,0-9 15,0-9 1,10-28-16,18-29 16,0-19-1,19-8-15,9 8 16,-9 38 0,-9 28-16,9 19 15,28 19 1,19 75-16,-18 28 15,-29 9 1,-28 10-16,-29 9 16,-18-9-16,9-85 15</inkml:trace>
  <inkml:trace contextRef="#ctx1" brushRef="#br0" timeOffset="9328.16">19445 4702 0,'0'0'0,"-19"10"0,-18-10 15,-1 18 1,-9 10-16,9 1 15,29-1 1,9 19-16,19 18 16,37 20-1,19 9-15,10-19 16,-19-19-16,-19-28 16,-28-9-1,-10 0-15,-9-19 16,-28 0-1,-38 9-15,-18-9 16,-20-19 0,-9 0-16,28 10 15,10 0 1,28 18-16,19-9 16,19 0-16,9 0 15</inkml:trace>
  <inkml:trace contextRef="#ctx1" brushRef="#br0" timeOffset="9672.02">20113 5284 0,'9'0'0,"-9"-10"16,0 10 0,0 0-16,0-9 15,-9-28 1,-19-1-16,-19 47 15,-10 10 1,1 19-16,9 18 16,19-28-16,18 0 15,1 0 1,18 1-16,1-11 16,-1-18-1,19 0-15,19-18 16,0 8-1,0 1-15,10-19 16,-10 9 0,28 10-16,38 27 15,19 20 1,-66-19-16</inkml:trace>
  <inkml:trace contextRef="#ctx1" brushRef="#br0" timeOffset="10112.85">20809 5790 0,'0'-18'0,"-9"-1"16,-1 0-16,-8-9 16,-1-38-1,-9-18-15,9-19 16,9 9 0,20 19-16,18-19 15,0 38 1,19 9-16,-9 19 15,9 18-15,9 10 16,-9 19 0,-9 9-1,0 0-15,-20 10 16,1-1-16,0 1 16,-19-38-1,0 0-15,0 0 16,9 0-1,10-19-15,19-37 16,9 9 0,0 19-16,9-19 15,1 28-15,-1 29 16,20 27 0,-11 29-16,1 18 15,-19 1 1,-9-10-16,-19-28 15</inkml:trace>
  <inkml:trace contextRef="#ctx1" brushRef="#br0" timeOffset="10622.12">22051 4955 0,'0'0'16,"0"0"-16,0 0 16,9 10-16,1 37 15,18 47 1,0 56-16,-9-10 16,-10-8-16,-9-1 15,0-9 1,-9-19-16,0-37 15,-1-38 1,1-9-16,-1-19 16,-8-19-1,-20-93-15,0-85 16,10-1 0,9-17-16,19 18 15,10 75-15,9 56 16,9 19-1,0 28-15,28 10 16,29 9 0,0 37-16,-19 20 15,-10 27 1,-18-9-16,-29-47 16,-18 10-16,-20 18 15,-27 1 1,-19-20-1,-10-18-15,47-19 16</inkml:trace>
  <inkml:trace contextRef="#ctx1" brushRef="#br0" timeOffset="11155.08">22766 4224 0,'0'9'16,"0"-9"-16,0 28 15,0 38-15,-9 65 16,-1 19 0,-9 75-1,10-46-15,18-151 16,10 28-1,9 57 1,-9-57-16,0-37 16,19 9-1,-10-28-15,19-19 16,19-56 0,-10-19-1,-37 47-15,0 1 16,-19 17-1,-10-18 1,-18-18-16,9 46 16,1 28-1,-11 66-15,10 10 16,29-38 0,18 0-16,38 18 15,28 29 1,10-56-1,-104-38-15,112 0 16,20-28 0,-28 18-16,-76 1 15</inkml:trace>
  <inkml:trace contextRef="#ctx1" brushRef="#br0" timeOffset="11889.78">18702 6250 0,'0'0'0,"0"0"15,-28 10-15,-19-1 16,-19 19 0,0 0-16,19 10 15,0 9 1,19 0-16,18-10 16,20 19-1,18 1-15,0-1 16,10-9-16,-1-10 15,1 1 1,-19-19-16,0 0 16,-19-1-1,0-18-15,-10 10 16,-56 8-16,-47 11 16,-28-11-1,10-18-15,8 0 16,29 0-1,38 0-15,37 0 16,10 0 0,9 0-16</inkml:trace>
  <inkml:trace contextRef="#ctx1" brushRef="#br0" timeOffset="12264.19">19304 6804 0,'0'0'0,"0"0"0,-19-10 16,-28-8-16,-28 8 16,-19 10-1,9 19 1,10 9-16,18 0 15,20 0-15,9 1 16,18-1 0,1-9-16,9-1 15,9-8 1,1-1-16,18-9 16,19 0-1,19 0-15,0-9 16,9-1-1,-9 10-15,-10 10 16,10-1-16,-28 0 16</inkml:trace>
  <inkml:trace contextRef="#ctx1" brushRef="#br0" timeOffset="12912.68">19737 6588 0,'0'0'0,"0"0"0,0 0 16,0 9-16,0 10 15,9 37 1,1 10-16,-10 19 15,0-10 1,0-19-16,0-9 16,0-19-1,-10-9-15,1-19 16,9-10-16,-10-18 16,1-47-1,18-28-15,1 28 16,-1 19-1,10 18-15,9 10 16,19 19 0,28 9-16,10 18 15,-10 10 1,-18 10-16,-20-1 16,-8-8-16,-10-11 15,-10 1 1,-9-9-16,0-10 15,0 0 1,0 0-16,0 0 16,0-29-1,0-18-15,9 1 16,1-1-16,9 19 16,9 9-1,19 9-15,28 20 16,0 18-1,-18 28-15,-10 0 16,-10 10 0,-27 9-16,-10 0 15,-10-47 1</inkml:trace>
  <inkml:trace contextRef="#ctx1" brushRef="#br0" timeOffset="13408.72">21073 6560 0,'0'0'0,"0"0"0,0 0 16,0 0-1,0 0-15,9 9 16,0 38-1,1 38-15,9 46 16,-1 19 0,-8-9-16,-10-19 15,0 0-15,0-10 16,-10-37 0,1-37-16,9-19 15,-9-19 1,-10-28-16,0-29 15,0-74 1,10-38-16,18-9 16,1 18-16,8 38 15,1 38 1,9 37-16,1 19 16,18 9-1,9 19-15,19 19 16,-9 18-1,-28 10-15,-19 0 16,-19 0-16,-29 9 16,-36-9-1,18-28-15</inkml:trace>
  <inkml:trace contextRef="#ctx1" brushRef="#br0" timeOffset="13837.86">21985 6213 0,'0'0'0,"0"0"16,0 9-1,0 10-15,10 37 16,-10 47-16,9 1 15,0 8 1,1-18-16,-1-19 16,1-19-1,-1-9-15,0-28 16,10 0 0,9 0-16,10-19 15,0-10 1,9-9-16,-10 1 15,1 8 1,-10 1-16,0 9 16,19 9-16,0 19 15,10-9 1,-1 0-16,-18 0 16,0-1-1,-20-18-15,-8 0 16</inkml:trace>
  <inkml:trace contextRef="#ctx1" brushRef="#br0" timeOffset="14000.98">22333 6550 0,'0'0'0,"0"0"0,0 0 15,0 0 1,0-9-16,0 9 15,10 0-15,-10 0 16</inkml:trace>
  <inkml:trace contextRef="#ctx1" brushRef="#br0" timeOffset="14739.96">22879 7076 0,'0'0'0,"0"0"16,0 0-16,9 0 15,1-19 1,8-18-16,11-1 16,8-18-1,20-10-15,18-9 16,-9 19 0,-10 18-16,-18 29 15,9-1-15,0 20 16,9 18-1,10 19-15,10 9 16,18 19 0,-19-18-16,-19-11 15,10-8 1,9-19-16,-9-19 16,10-10-1,-11-27-15,-8-10 16,-20-28-16,-18 0 15,-28 0 1,-10 0-16,0 28 16,0 19-1,1 9-15,-1 9 16,0 20 0,0-1-16,0 19 15,1 10-15,8 37 16,10 9-1,19 48-15,28 27 16,19 10 0,0 19-16,-10 46 15,-18-27 1,-29-57-16,-18-28 16,-19-19-16,-10-37 15,0-29 1,-18-27-1,-10-29-15,0-28 16,0-47-16,29-28 16,18 10-1,19-10-15,37-19 16,11 47 0,17 10-16,29-1 15,-9 29 1,19 18-16,37 10 15,160 0-15</inkml:trace>
  <inkml:trace contextRef="#ctx1" brushRef="#br0" timeOffset="15339.31">18100 7761 0,'9'0'0,"29"-19"15,112 0-15,161 0 16,150 19 0,66-9-16,46 0 15,30 18 1,8 0-16,1-18 15,-20 0-15,-56 9 16,-56 9 0,-56-9-16,-67 0 15,-65 9 1,-95 1-16,-56-1 16,-65-9-16,-29-9 15,-38 9 1</inkml:trace>
  <inkml:trace contextRef="#ctx1" brushRef="#br0" timeOffset="15814.84">16566 4561 0,'10'0'0,"56"-18"16,131 8-16,142 20 16,56 18-1,0 9-15,19 20 16,9-1 0,1 0-16,18 0 15,-9-18 1,-29-29-16,-37-18 15,-19-10-15,-28-9 16,-47 0 0,-47 0-16,-67 9 15,-55 10 1,-57-1-16,-38 10 16,-9 0-16</inkml:trace>
  <inkml:trace contextRef="#ctx1" brushRef="#br0" timeOffset="16371.78">16331 3304 0,'10'0'0,"27"-19"15,114-28-15,159-9 16,151 0-16,104 9 15,-114 9 1</inkml:trace>
  <inkml:trace contextRef="#ctx1" brushRef="#br0" timeOffset="18051.22">26153 3163 0,'9'0'0,"19"0"15,57-18-15,84-11 16,48 1-1,37 10-15,9 8 16,-9 1-16,-28 18 16,-47 1-1,-38-10-15,-38 0 16,-65 0 0</inkml:trace>
  <inkml:trace contextRef="#ctx1" brushRef="#br0" timeOffset="18555.82">28392 2619 0,'0'0'0,"0"0"0,0 10 16,0 8-16,9 39 15,0 36 1,1 11-16,9 8 16,-1 1-1,1-19-15,0-29 16,-10-27 0,1-10-16,-10-19 15,0-9-15,0-9 16,9-28-1,1-67-15,8-46 16,1 0 0,0 37-16,0 29 15,0 28 1,0 28-16,9 18 16,28 10-16,29 38 15,18 18 1,-18 10-16,-38-10 15,-19 0 1,-37-9-16,-48 28 16,-65 28-1,-47 10-15,-10 0 16,-113 56 0</inkml:trace>
  <inkml:trace contextRef="#ctx1" brushRef="#br0" timeOffset="19483.28">31599 1099 0,'0'0'0,"-37"10"16,-76-1 0,-75 29-16,-47 18 15,-19 28-15,0 10 16,28 28-1,28 9-15,38 29 16,19 9 0,28 47-16,10 46 15,37 57 1,47 19-16,66 19 16,66-29-1,56-46-15,48-48 16,46-28-16,38-65 15,10-66 1,27-56-16,10-75 16,10-85-1,-1-47-15,1-46 16,9-76 0,-85-18-16,-122 56 15,-66 18-15,-28-36 16,-19-20-1,-38 28-15,-37 10 16,-47 19 0,-85 37-16,-75 38 15,-123 47 1,-27 65-16,8 66 16,-18 47-16,0 65 15,28 57 1,10 56-16,-1 29 15</inkml:trace>
  <inkml:trace contextRef="#ctx1" brushRef="#br0" timeOffset="27238.26">0 17199 0,'0'-18'0,"0"-1"0,0-9 0,0 28 0</inkml:trace>
  <inkml:trace contextRef="#ctx1" brushRef="#br0" timeOffset="28659.36">0 16599 0,'38'-9'0,"9"-10"0,-19 9 0,-9-8 0,0-1 0,-19 0 0,0-9 0,0 0 0,0 0 0,0 0 0,-10 9 0,10 19 0,0 0 0,0 0 0,0 0 0,0 0 0,-9-19 0,9 19 0,0 0 0,0 0 0,0 0 0,-10-19 0,10 19 0,0 0 0,0 0 0,0-18 0,0 18 0,0 0 0,0-10 0,0 10 0,0-9 0,0-1 0,10-8 0,-10 18 0,0-19 0,0 0 0,0-18 0,0-1 0,0 38 0,0 0 0,0 0 0,0 0 0,0 0 0,0-38 0,0 38 0,0 0 0,0 0 0,0 0 0,0-28 0,0 28 0,0 0 0,0 0 0,0-18 0,0 18 0,0 0 0,0-19 0,0 19 0,0-19 15,0 10 1,0 9-16,0 0 16,0 0-16,9 0 15,1 0 1,8-10-16,1 10 15,9-9 1,-9 9-16,-9 0 16,-1 9-1,10 1-15,-10-10 16,1 9-16,-10 0 16,9 1-1,-9-10-15,9 0 16,-9 0-1,10 9-15,9-9 16,-19 0-16,0 0 16,9 0-1,0 0 1,10 10-16,0-10 16,-19 0-16,10 0 15,-10 0 1,0 0-16,0 0 15,0 0 1,0 0-16,0 0 16,0 0-1,0 0-15,0 9 16,0-9-16,0 9 16,0-9-1,0 0-15,0 0 16,0 10-1,-19 8-15,-10 11 16,-8 8 0,-1-18-16,-131 9 15</inkml:trace>
  <inkml:trace contextRef="#ctx1" brushRef="#br0" timeOffset="62153.5">24177 5096 0,'9'0'0,"10"0"15,38-28-15,18 9 16,-9 19-1,0 10 1,9 8 0,10 20-16,9 9 15,0 0-15,-10 9 16,-18-18 15,0 9-31,-9 18 0,-10-18 16,-10-19-16,1 10 15,9-19 1,9-19 0,10 9-1,9 10 1,1-10-16,-20-28 16,-9 10-1,-9 0-15,-10-1 16,-9 1-1,-10 9-15,1 0 16,-1 9-16,-9-9 16,0 0-1</inkml:trace>
  <inkml:trace contextRef="#ctx1" brushRef="#br0" timeOffset="62667.64">26002 5228 0,'0'0'0,"0"0"0,0 0 16,0 0-1,0 0-15,0 18 16,0 48-1,0 18-15,0 1 32,0-19-32,0-20 15,0 1-15,0-28 32,0 0-32,0-19 0,0 0 15,0 0 1,-19-38-16,10-18 15,-1 0 1,10 18-16,10 19 31,-1 1-15,10 8-16,9 1 0,1 0 16,-1 9-1,9 9 1,-8 0-16,-11 1 15,1-1-15,-19 19 16,-9 0 0,-48 19-16,1-9 15</inkml:trace>
  <inkml:trace contextRef="#ctx1" brushRef="#br0" timeOffset="74896.33">23293 8089 0,'0'0'0,"0"0"16,0 0-16,0 10 31,0 8-31,0 39 0,0 27 16,0 47-16,0 20 31,0 8-31,0 10 0,0-28 31,0-19-31,-10-29 0,10-27 16,0-28-16,0-20 16,0 1-1,10-9-15,-1-10 32,38 0-32,38 0 0,37-19 15,19-9 1,10 9-1,-1 0-15,-9 10 16,-9 9 0,-19 9-16,0 0 15,-28 1-15,-20-1 16,-8 1 0,-20-1-16,1-9 15,-19 0-15,-10 0 16,1 0-1,-10 0-15,0 0 16,0 0-16,0 0 16</inkml:trace>
  <inkml:trace contextRef="#ctx1" brushRef="#br0" timeOffset="75401.13">24958 8830 0,'0'0'0,"0"0"0,0 0 16,0 0 0,0 10-16,9 18 15,1 38 1,8 37 0,1 9-16,0-8 0,-9-20 31,-1-18-16,-9-29-15,0-9 0,0-9 16,0-19 0,0 0-16,0-9 15,0-48-15,0-36 16,9-11 0,1 20-16,-1 18 15,1 29 1,-1 18-16,0 10 15,20 18-15,27 10 16,10 9 0,9 0-1,-9 10-15,-19-1 16,-9-9-16,-20-9 16,-18 0-1,0 0 1,-18 9-16,-39 19 0,-37 18 15,-19-8 1,-9-1 0,56-28-16</inkml:trace>
  <inkml:trace contextRef="#ctx1" brushRef="#br0" timeOffset="78933.99">17441 6813 0,'0'0'0,"0"-9"0,10-19 31,-1-10-31,19-18 16,19 0-16,29-10 16,37-9 15,46 0-31,48 9 0,10 0 0,37 1 16,28 8-1,-9 10-15,-19 10 16,9-1-1,-9 10 1,19 10-16,9 8 0,29 10 16,18 0-1,0-9-15,19 9 16,0 9 0,10 1-1,-48-1 1,-18 10-16,0 9 31,-10 19-31,9 0 0,10 0 0,-9-10 16,-19-9-1,-57 10-15,-37-10 16,-28 19-16,-29 0 16,-37 9-1,-10 0-15,-19 1 16,-18 8-1,-1-8-15,-18 8 16,-28 10-16,-29 10 16,-46 27-1,-67 10-15,-56 10 32,-75 8-32,-47 1 0,-48-19 15,-18 0-15,0 0 31,-9-19-31,-39-37 0,-18-29 16,-9-27 0,-28-29-1,-48-37-15,-28-19 16,0 9-16,38 19 31,84 19-31,29 0 0,56-10 16,57-18-1,18-10-15,66 1 16,57-1-16,28 0 16,37-9-1,29-19 1,19 19-16,27 0 0,29 0 16,19-9-1,38-1-15,9-8 16,9 17-1,10 11 1,-1 18-16,1 9 16,9 10-16,-19 19 15,10-1 1,-10 20-16,-37-10 16</inkml:trace>
  <inkml:trace contextRef="#ctx1" brushRef="#br0" timeOffset="79848.11">16717 6888 0,'0'0'0,"0"0"0,-9 0 16,-20 0-16,-27 10 16,-38-10-1,-28 0-15,-10-10 16,-9-9 0,-10-27-16,1-20 15,-10-28 1,19-19-16,28-18 15,28-10 1,29-18-16,37-29 16,47-18-16,57-10 15,75 19 1,65 19-16,11 46 16,18 39-16,-19 27 15,-28 19 1,-29 9-16,-36 10 15,-39 10 1,-9 8-16,-9 1 16,-10 9-1,-18 9-15,-10 1 16,-10-1-16,-18 10 16,0-1-1,-19 1-15,-10-9 31</inkml:trace>
  <inkml:trace contextRef="#ctx1" brushRef="#br0" timeOffset="80165.31">16670 4271 0,'0'0'0,"9"0"15,29 9-15,28 0 16,28 19-16,0 10 16,9 0 15,1-1-31,-10 10 0,-9 0 0,-19 0 31,-19 0-31,-10 0 16,-18 0-16,-28 9 15,-29 19 1,-56 28-16,-57 0 16,-46 0-16,-1 1 15,-112 74-15</inkml:trace>
  <inkml:trace contextRef="#ctx1" brushRef="#br0" timeOffset="80630.75">15381 5575 0,'0'0'0,"-28"-19"0,-29-28 0,-37-37 0,-19-67 16,19-17 0,38-11-16,18-8 31,20 8-31,27 29 0,19 10 15,29-1 1,55 0 0,95-9-16,66 9 15,38 38 1,27-10-16,-27 20 16,-20 27-16,-55 28 15,-58 10-15,-46 9 16,-47 10-1,-38 0-15,-10 18 32,-27-9-32</inkml:trace>
  <inkml:trace contextRef="#ctx1" brushRef="#br0" timeOffset="80926.23">17046 3070 0,'10'0'0,"18"0"0,57-10 31,37 1-31,-9 9 0,0-10 16,-1 1-1,-27 9 1,-19 0-16,-38 9 0,-18 1 16,-20 9-1,-9-1-15</inkml:trace>
  <inkml:trace contextRef="#ctx1" brushRef="#br0" timeOffset="83509.22">17733 8342 0,'0'0'0,"0"0"0,0 0 16,0 0-16,0-9 16,0 0-1,0 9-15,0 0 32,-19 18-32,0 39 0,-9 74 15,0 57 16,18 9-31,1 0 0,0-19 0,9-18 16,-10-29 0,1-18-1,-1-29-15,10-18 16,0-29-16,0-18 16,0 0-1,0-19-15,0 0 16,0 0-1,0-19 1,0 0-16</inkml:trace>
  <inkml:trace contextRef="#ctx1" brushRef="#br0" timeOffset="83925">16726 9769 0,'0'0'0,"0"0"16,0 0-16,0-10 16,0 1-1,0-1-15,0 1 16,0 9-16,19 9 16,19 10-1,37 38-15,10 18 16,-10 18-1,0-18-15,1 1 16,-1-20 0,0-9-16,-9-10 15,-10-9-15,1-28 16,9-9 0,18-38-16,20-37 15,9-38 1,0-19-16,-10-9 15,-9 9-15,-28 38 32,-19 37-32,-28 47 15,-10 10-15</inkml:trace>
  <inkml:trace contextRef="#ctx0" brushRef="#br0" timeOffset="123001.78">17568 11495 12 0,'0'0'0'0,"0"0"0"15,0 0 0-15,0 0 0 0,22 7 0 0,-15-7 0 0,0 0 0 16,0 0 0-16,0 0 0 0,0 0 0 0,-7 0 0 16,10 0 0-16,-10 0 0 0,11 0 0 0,-11 0 0 15,0 0 0-15,0 0 0 0,5 0 0 0,-5 0 0 16,0 0 0-16,0 0 0 0,0 0 0 0,0 0 0 0,0 0 0 16,0 0 0-16,0 0 0 0,0 0 0 0,0 0 0 15,0 0 0-15,0 0 0 0,0 0 0 16,0 0 0-16,0 0 0 0,0 0 0 0,-9 2 0 0,9-2 0 15,-10 7 0-15,3-7 0 16,0 0 0-16,-4 0 0 0,2 0 0 0,2 0 0 0,7 0 0 0,-12 0 0 0,12 0 0 16,-11 0 0-16,6 0 0 0,-2 0 0 0,7 0 0 15,-11-2 0 1,11 2 0-16,-7 2 0 0,7-2 0 0,-7 2 0 0,7-2 0 0,0 0 0 0,0 0 0 16,0 0 0-16,0 0 0 0,0 0 0 15,0 0 0-15,-7-4 0 0,7 4 0 0,0 0 0 0,0 0 0 16,0 0 0-16,0 0 0 0,0 0 0 0,0 0 0 0,0 0 0 15,0 0 0-15,7-7 0 16,4 3 0-16,-1 1 0 0,8-6 0 0,12-1 0 0,2-4 0 16,1 3 0-16,3 2 0 0,-5 2 0 0,-2 0 0 15,1-2 0-15,5 2 0 0,0 4 26 32,-1-4-1-32,-8-2 1 0,-1 5 0 0,3 4-14 0,-7 0 1 15,4-7-1-15,-2 6 2 0,-2 1 32 16,-2-2 1-16,-3-3 0 0,0 3 0 15,-2 4-31-15,0-2 1 0,-3-4-1 16,0 2 1 0,-4 4 33-16,-7-2-1 0,10-3 0 0,-10 3 2 15,7-4-34-15,-7 4-1 0,7-5 1 0,-7 5 0 0,9-6 22 0,-9 6 2 16,0 0-2-16,4-7 2 0,-4 7-26 0,0 0 1 0,0-8 0 0,0 8-1 0,-11-7 11 0,4 3 1 0,0 1-1 16,-12 3 1-16,-10 0-15 15,-1 0 1-15,0 0-1 0,-3 7 1 0,1 0 9 0,2 1-1 0,-5-1 0 16,-6-1 1-16,-1 4-11 0,3-1 0 0,2 0 0 0,-7 10 1 15,2-3 4 1,-2-2 2-16,1 0-1 0,-4 2 1 0,4 5-9 16,3-3 1-1,-3-1 0-15,-1 13 0 0,2-5 5 0,8 0 1 16,3-1-1-16,2 15 1 0,8-2-7 0,5-9 0 16,6 9 0-16,3 2 1 0,3-2 1 0,4-9 2 0,4-4-2 15,6 6 1 1,3-7-5-16,1-7 1 0,5-6 0 15,11 8 0-15,-3-4 5 0,3-5 0 0,10-6 1 0,1 3 1 16,5-3-8-16,-4-5 2 0,6-1-1 16,3 3 1-16,-4-4 6 0,-1-1 1 15,4-5-1-15,4 3 1 0,1 0-7 0,-11-4 0 0,5 0 0 16,-8 6 0 0,-2-2 10-16,-9 0 0 0,2-2 0 0,-1 4 1 0,-4 0-10 15,-4-2 2-15,0 0-2 0,-2 0 1 16,-4-2 10-1,3-2 1-15,5-1-1 0,-4-2 1 0,0 0-10 0,-2 1-1 0</inkml:trace>
  <inkml:trace contextRef="#ctx0" brushRef="#br0" timeOffset="123802.32">18457 11593 1042 0,'0'0'0'0,"0"0"0"0,-17 8 0 0,4-1 30 0,3-4 1 16,3 1-1-16,-7 8 1 0,-1-5-17 0,0 0-1 15,2 4 1-15,1 10 0 0,1 0 28 16,4-5 0-16,4 5 0 0,-4 10 1 0,-4-2-28 0,8-8 1 0,6 1 0 15,1-2 1-15,3 1-1 0,7-5 1 0,-2-4 0 16,2-1 1-16,4 1-9 16,3-5 1-16,6-5 0 0,-1 1 0 0,4-1-5 0,-4-4-1 31,3-3 1-31,-1 0 0 0,0-2-1 0,-3-4-1 0,1-5 1 16,-5-1 0-16,-3-1-3 0,-4 1 1 0,-3-10 1 0,-4 8-1 0,-5-4-1 15,-2-2 0-15,-2-1 0 0,-5 12 1 0,-2 3 6 0,-2-6 0 16,-1 3 0-1,-2 8 1-15,0-6-3 0,-7 0-1 0,3 1 1 0,0 11-1 16,2-7 20-16,6 0 0 0,-1 0 0 0,1 4-1 0,3-1-11 0,7 4-1 0,-9-12 0 16,9 12 1-1,0 0 11-15,0 0 2 0,0-9 0 0,0 9 0 0,0 0-14 0,10-7 0 0,-10 7 1 16,16-9 0-16,2 4 10 0,3-2-1 0,0 0 1 0,9 5-1 16,-2 2-11-1,-5 0 2-15,-3 0-2 0,-4 9 1 0,5-2 5 0,-4-2 0 0,-1 6 0 16,-5 10-1-16,3-5-7 0,4-2 2 15,-6-4-2-15,-3 22 1 16,3-6 2-16,2-5 0 0,0 7 1 0,-3 4 0 0,3-7-5 0,-3-6 0 16,-2 0 0-16,-1-4 0 0,1-1 2 0,0-4 0 0,-2-5 0 0,-2 4 0 15,-1-2-3-15,-4-7-1 0,7 9 1 0,-7-9 0 16,7 0 4-16,-7 0 0 0,0 0 1 0,7-5-1 0,-7 5-5 16,11-7 2-16,-6 0-1 0,5-7 1 0,5-11 2 0,-1-5 0 15,-4 0 0-15,4 0 0 16,1-5-4-16,-7 5 1 0,5-3-1 0,1 10 1 15,2 0 2-15,-6 2 0 0,4 5 0 16,2 14 1 0,5-1-4-16,-1-4 1 0,-1 3-2 15,2 17 2-15,1-3 1 16,0-3 1-16,3 2 0 0,-4 16 0 0,1-8-4 16,-5 3 1-16,-1 4-1 0,-2 11 2 0,-3 2 1 15,-2-7 0-15,-2-3 0 16,-4 4 1-16,-1-3-4 0,-2-5 1 0,-2-3 0 0,2 1-1 15,-2-2 3-15,1-7 0 16,-1-1 0-16,-2 1 1 0,3 1-4 0,1-13 1 16,0 7 0-16,0-7-1 0,-4 10 3 0,4-10 0 0,0 0 0 0,0 0 0 0,0 0-3 15,0 0 1-15,0 0-1 0,0 0 1 16,0-7 0-16,0 7 0 0,0-12 0 0</inkml:trace>
  <inkml:trace contextRef="#ctx0" brushRef="#br0" timeOffset="124348.15">19509 11630 1369 0,'0'0'0'0,"0"0"0"0,-7-15 0 0,3 8 58 0,4-6 0 15,0 1 1-15,0 1 0 0,0 1-42 0,4 3 1 0,-1-4 0 16,1 2 0-16,-3-1 0 16,3 1 1-16,-1 0 0 0,-3 9 0 0,13-9-9 0,-13 9 0 0,9-5 0 15,-9 5 2-15,0 0-12 0,8-5 1 0,-8 5 0 16,7-2 0-16,-7 2-1 15,9 5 1-15,-9-5 0 0,7 9 0 0,-3 2-6 0,-1 1 0 0,1 4 1 16,7 7-1-16,-3 7 1 0,1-4 0 0,2-5 1 16,-1 20 0-16,3-15-14 15,1-3 0 1,3 7 0-16,-1 3 0 0,-2-1 7 0,-1-11 1 0,-1-2-1 0,-1 1 1 16,-1-1-2-1,1-7 0-15,-1-5-1 0,1 4 1 0,0-2 3 0,-1-6 2 0,3-4-2 16,1 2 1-16,0-2 7 0,0-5 0 15,0-3 0-15,7-3 0 16,2-2 0-16,0-7 0 0,0 0 0 0,7-2 0 16,-5-5 6-16,-4 0 0 0,9-9 0 0,2 10 1 0,-6-1-3 0,-1-5 1 0,-4-2-1 15,-4 10 1-15,-4 2 24 0,-3 4 0 0,-1 5 0 16,-2 5 2-16,-7 9-18 0,6-9 0 0,-6 9 1 0,0 0-1 0,0 0 26 0,3 9-1 0,-3-9 0 16,0 7 0-16,0 2-23 0,0-2 0 0,0-2 1 0</inkml:trace>
  <inkml:trace contextRef="#ctx0" brushRef="#br0" timeOffset="124568.22">20461 11618 1569 0,'0'0'0'0,"0"0"0"0,0 0 0 0,0 0 54 0,-2 14 1 0,2-7-1 16,-1 13 1-16,-1 1-38 0,0-4 1 0,-1 3-1 15,1 18 1-15,0-2 47 0,-2-7 0 16,3 0 0-16,-1-1 0 0,0-2-47 0,2-5 0 0,-3-1 0 15,3-1 0-15,3-1 19 0,-1-4 1 0,1-7 0 16,1 5 0-16,0-2-23 16,-4-10 1-16,7 6-1 0,-7-6 1 0,0 0-6 15,0 0 1-15,7 0 1 0</inkml:trace>
  <inkml:trace contextRef="#ctx0" brushRef="#br0" timeOffset="124748.53">20410 11358 1695 0,'0'0'0'0,"0"0"0"0,25 7 0 0,-18 0 19 0,0 0 1 0,2-4-1 0,3 4 2 0,0 2-11 16,-1-5 1-16,3-1-1 16,-3 1 1-16,-4 3 23 0,1-4 0 0,-1-1-1 0</inkml:trace>
  <inkml:trace contextRef="#ctx0" brushRef="#br0" timeOffset="125384.79">21101 11701 1620 0,'0'0'0'0,"18"-4"0"0,-7 11 0 0,3-8 15 0,2-8-1 0,1-5 1 16,-6 10-1-16,1-6-6 0,1-8 1 0,-5 0 0 15,-6 10 0-15,2-10 11 16,-1-1 0-16,-3-4 1 0,-7 5-1 0,2 6-10 0,0-6 1 0,-6-1 0 16,-10 3 1-16,3 6-3 0,4 6 0 0,-4-3 0 0,-8 5 0 15,5 4-4-15,-2 2 2 0,-4 3-1 16,-3 8 0-16,4-1-6 0,3 2 1 0,0 2 0 0,-7 7 1 16,7-1-2-16,4-4 1 0,-2 1 0 0,-4 12 0 15,7-5-1-15,6-3 0 16,1 5 0-1,-3 5 0-15,7-3 0 0,7-3 0 0,4-6 0 0,-4 0 0 0,10 0 0 16,1-5 0-16,5-2 0 0,0-1 0 0,7-4 0 0,1-1 0 0,3-6 0 16,4 3 0-16,3-2 0 15,-1-6 0-15,8-6 0 0,-7 7 0 0,4-4 0 16,-1-7 0-16,-1-1 0 0,-5-2 0 0,-4 0 1 0,1-2 0 0,0-10 0 16,-7 3 2-1,2-4-2-15,2-4 0 0,-5-3 0 0,-5 10 0 0,0-4 6 0,-3 8 0 16,-2 3-1-16,1 13 2 0,-7-5-3 0,3-3 0 0,-4 0 0 0,-3 12 0 15,0 0 2-15,0 0 0 16,0 0 0-16,0 0-1 0,0 0-1 0,0 9-1 0,0-9 1 0,7 8 0 0,-3-1 0 16,-4-7 0-16,7 13 0 15,-5-6 1-15,1 3-3 0,1-1 1 0,-3-4 0 0,-2 6 0 0,-3-1 4 0,1 3 1 16,-1-3 0 0,-1 6 0-16,-1 4-3 0,5-5-1 0,-3 3 1 0,1 0 1 15,-1 1 2-15,1-3 1 0,-1-6-1 16,-3 1 1-16,3 1-5 15,1-3 2-15,3-9 0 0,-5 10 0 0,5-10-4 16,-2 9 0-16,2-9 1 0,0 0 0 0,0 0-2 0,-2 7 2 16,2-7-2-16,0 0 1 0,0 0 3 0,0 0 1 0,0 0-1 0,0 0 1 0,0 0-2 0,0 0-1 0,0 0 1 15,0-10-1-15,0 3 5 0,0-2 0 16,0 0 0-16,2-7 0 0,3 2-3 16,0 2-1-1,-1 0 1-15,-1-1 1 0,5 4-4 0,-5 2 0 16,1 0 1-16</inkml:trace>
  <inkml:trace contextRef="#ctx0" brushRef="#br0" timeOffset="125917.05">21048 11520 1255 0,'0'0'0'0,"-22"-9"0"0,4 5 0 15,-1 3 32-15,4-1-1 0,1-4 0 0,-3 5 2 0,6 2-19 0,0 1 0 16,4-2 1-16,-3 2-1 0,3 5 28 0,3 0 0 16,4-7 0-16,-3 19 1 0,3-3-28 0,2 0 1 15,1 0 0-15,1 19 1 0,-1-12-7 0,1 2 1 16,-3 3-1-16,-1 5 1 0,0 6-4 0,0-9 0 0,0 5-1 16,-3-3 2-16,5-4-7 0,-1-4 2 0,-1-4-1 15,-3 6 0-15,1-10-1 0,4-2 1 16,0-5 0-1,-4 5 0-15,2-5-2 0,0-9 0 0,0 0 0 0,7 7 0 0,-7-7 0 16,0 0 0-16,10 3 0 0,-10-3 0 0,15-7 1 0,-8 4 0 0,3-3 0 16,13-9 1-1,9-10 0-15,-6-1-1 16,-3-4 0-16,-9 0 1 0,6 3 9 0,-3-6 2 0,3-13-2 0,-8 9 1 16,6-3-5-1,1-2 1-15,2-2 0 0,-6 7 0 0,0 3 17 16,0 10 2-16,2 1-1 15,-3 7 1-15,-1 7-15 0,1 6 1 0,2 3-1 16,3 3 1-16,2 9 18 0,-1 1 0 0,3 3 1 0,-1 12-1 0,7-2-17 16,-6 1 0-16,-4-3 0 0,-7 18 0 0,-5-5 13 15,0-2 1-15,-3 4-1 0,-8 3 1 0,4-3-16 0,-3-11 2 16,-1 0-1-16,-6 2 1 0,5-5 7 16,1-7 2-16,0-4-1 0,-4 7 1 0,2-4-12 15,6-11 0-15,0 1 0 0,-3 3 2 16,5 1 2-16,-2-11 2 0,0 0-1 0,7 3 1 0,-7-3-8 0,12 4 1 0,-5-8-1 15,-7 4 1-15,12-16-5 0,-5 8 1 16,-3-5 0-16</inkml:trace>
  <inkml:trace contextRef="#ctx0" brushRef="#br0" timeOffset="126170.26">21879 11507 1821 0,'0'0'0'0,"0"0"0"15,0 0 0-15,6 25 30 0,-8-16 2 16,2 5-1-16,0 7 0 0,-4 4-17 0,3-8 0 0,-1 2 0 16,2 20 0-16,-2-9 24 0,0-5 0 0,2 6 0 15,0-1 0-15,0 2-23 0,-3-9 0 0,3-6 1 16,5 1 0-16,-1 3 4 0,-1-10 1 0,2-3 1 16,2 1-1-16,-1-2-10 15,1-5 0-15,3 0 1 0,1 1-1 0,-1-1-3 0,-2-4 1 0,2-1 0 0,-3-6 0 16,4-3-4-16,-4-2 1 0,-4-2-1 0,-8-9 2 15,-2-3-2-15,0-5 0 16,-2-3 1-16</inkml:trace>
  <inkml:trace contextRef="#ctx0" brushRef="#br0" timeOffset="126313.06">21779 11398 1206 0,'0'0'0'0,"0"0"0"0,0 0 0 0,0 0 53 15,0 0 0-15,26-23 1 0,-13 20 0 0,2 3-37 0,3 0 1 0,3 0-1 0,16 0 1 0,2 0 15 0,-4 2 2 16,2-4 0-16,-5 2 0 15,-4 0-21-15,-5 0 1 0,-2 0 0 0</inkml:trace>
  <inkml:trace contextRef="#ctx0" brushRef="#br0" timeOffset="126857.62">22497 11646 1394 0,'0'0'0'0,"19"-3"0"16,-3 19 0-16,-2-13 17 0,-3-6 1 0,1-3 0 15,-1 12 0-15,-3-8-8 16,-1-9 0-16,-1-1 0 0,-5 5 0 0,-1 7 13 0,-5-12-1 0,0-2 1 16,-13-6-1-16,-1-4-11 0,-1 6 1 0,-1-1-1 15,-5 5 1-15,1 5-1 16,0 2 2-16,-5 1-1 0,-1 6 1 0,-1 6-7 0,5 2 2 0,3 3 0 0,3 8 0 16,-6 1-4-16,6-4 2 0,7 6-2 0,0 14 2 46,0-6-3-46,7-2 2 0,1 2-2 16,6 12 2-16,0-3 0 0,2-10 2 0,5-2 0 0,7-1 0 0,0-5-3 16,-3-1 1-16,5-10-1 0,9 4 2 0,-1-1 5 0,-3-8 0 0,6-5 0 0,8 2 1 0,2 1-6 15,-2-8 2-15,-3-2-1 0,2-2 1 0,1-3 4 0,-5-2 1 0,3-9 1 16,5 2-1-16,-8-4-5 16,-2-5 0-16,2-9 0 0,0 11 1 0,0-10 2 15,-4 8 0-15,-3-6 1 16,-7 19-1-16,-2 1-4 0,0 2 0 0,-7 3 0 15,-7 11 1-15,0 0 4 0,9 0 1 0,-9 0-1 0,9 11 2 0,-9 0-7 0,2-4 1 0,3 3 0 0,2 18 0 16,4 2 3-16,-1-7 2 0,-1 0-2 0,-2 7 1 16,0-7-5-16,0-7 1 0,-2-2 0 15,1 5-1-15,-3-7 3 0,1-3 1 0,-4-9-1 0,12 11 0 0,-5-6-3 0,-7-5-1 16,9 2 1-16,-2-2 0 0,2-2 5 16,-9 2 2-16,10-5-2 0,-3-4 1 0,1-3-5 0,0-3 0 0,-1-6 0 15,4-2 0-15,-4-8 1 16,-2-3 1-16,4 3-1 15,5 8 1-15,-7-2-4 0,-3 4 0 0,-1 0 1 32,4 12 0-32,-7 2 1 0,0 7-1 0,-3-10 1 0,3 10 0 0,0 0-2 0,0 10-1 0,-4-3 1 0,4 13 0 0,0 2 1 0,0 5 1 15,0-1 0-15,4 15 0 0,-1 4-4 0,-3-15 2 0,0 2 0 16,9 0-1-16,-2-8 2 16,-1-1 1-16,2-9 0 0,10 6 0 0,-4-1-4 15,-3-5 2-15,3-3-1 0,9 4 1 0,-4-2 1 0,-3-8-1 0,-5-5 1 16</inkml:trace>
  <inkml:trace contextRef="#ctx0" brushRef="#br0" timeOffset="127198.32">23603 10705 1545 0,'0'0'0'0,"0"0"0"0,0 0 0 0,0 0 45 16,0 0 0-16,0 0-1 16,-6 26 2-16,5-15-30 0,-3 0 1 0,0-1 0 0,-3 34 0 0,-3 7 41 0,1-2 1 15,-2-5 0-15,4 7 0 16,-3-3-42-16,1-1 1 0,0-1 0 0,0 16 0 0,1 1-5 0,0-8 2 16,3-3 0-16,0 8-1 0,0-9-6 0,1-10 1 31,4-6 0-31,-3 18 0 0,-1-13-8 0,-3-5 1 15,3 2 1-15,1 5-1 0,-1-8-1 0,3-6 1 0,-1-5-1 0,-2 0 2 16,1-2-3-16,-1-9 0 16,3-5 0-16,1 0 1 0,0 0-1 0,0-7 0 0,0 0 0 0,0 0 1 0,7 0-1 0,-7 0 1 0,0 0 0 15,0-12 0-15,-6 0-1 16,-3-8 1-16,-1-1 0 0</inkml:trace>
  <inkml:trace contextRef="#ctx0" brushRef="#br0" timeOffset="127470.15">23199 11280 1658 0,'24'-1'0'0,"24"-1"0"0,8 12 0 15,6-3 32-15,-4-5-1 0,13-4 0 0,5 9 1 16,1-3-19-16,-1-6 2 0,0 0-2 16,-5 11 2-16,-8-3 45 0,-6-12 1 0,3 4 0 0,-2 10-1 0,-5-1-43 15,-9-7 1-15,-11 0 0 0,-8 3 0 16,-7 1 20-16,-4-4 0 15,-7 0 0-15,-7 0 1 0,-4 10-25 0,-6-5 2 0,-4-1 0 0,-15 1-1 0,-8 4-2 0,-5-2 0 16,1-3 1-16</inkml:trace>
  <inkml:trace contextRef="#ctx0" brushRef="#br0" timeOffset="129195.65">18332 12980 1507 0,'0'0'0'0,"0"0"0"0,0 0 0 0,0 0 31 15,0 0 2-15,-23-7-1 0,13 14 1 16,3 0-20-16,-2 3 2 0,3-1-1 0,-2 18 1 0,-3 9 20 0,2 7 1 0,2-1-2 15,2 7 2-15,-6 4-21 0,4-6-1 16,4 1 1-16,-1 6 1 0,1 6 2 16,-1-9 0-16,4 0 0 0,0 6 1 0,0-10-9 0,0-6 0 15,4-8 0-15,3 4 0 16,0-7-4-16,-4-7 0 0,1-4 1 0,-1 7 0 0,-3-10-3 16,-3-9 1-1,3-7-1-15,0 13 1 0,0-13 0 0,0 0 1 0,0 0 0 0,0 0-1 16,0 0-1-16,0 0 0 0,3-9 1 0,-3-3-1 0,0-17 5 0,0-2 0 0,0-4 0 15,0-20 0 1,-3 6-3-16,3-9-1 0,-4-11 1 0,1 7 1 0,3 1 5 16,0 1 0-16,0-7 1 0,0-8 0 15,0 1-5-15,3 3 0 16,4 5 0-16,6 9 0 0,3 11 7 16,3 6 2-16,9 7 0 15,4-3 0-15,5 12-8 0,0 3 1 0,5 3-1 0,8 8 1 16,-3 1 6-16,-1 7-1 0,5 5 1 0,1 12 0 0,-3 0-7 0,-9 5 0 15,-1-1 0-15,-16 9 1 0,0-1 4 0,-7-5 2 16,-5 7-1-16,-8 9 0 16,-3-6-6-16,-7 3 0 15,-4 2 0-15,-10 11 0 0,0-8 4 16,-2-1 0-16,-10-11 1 0,-4 4-1 0,0-4-5 0,1-5 0 0,-1-6 0 0,-10 6 1 0,4-4-2 16,6-6 2-16,-2-4-1 15,-5 5 1-15,6-9-3 0,-1-5-1 0,-2-4 1 16,-3 8 1-16,5-4 0 0,4-5-1 0,2-4 1 15,-3 5 1-15,5 1-4 0,4-6 2 16,2-5-2-16,-6 2 2 0,8-4-1 0,5 5 0 0,4 1 1 16,-4-3-1-16,9 5-1 0,6 1 0 31,5-1 0-31,-2-2 0 0,5 1 1 0,11 6-1 0,-2 3 1 0,9 0 0 0,7 3-1 16,3 9-1-16,-3 1 0 0,13 6 2 0,-6 2-2 15,5 6 2-15,2-1-1 16,2 11 1-16,-2 0-3 0,2 0 1 0,-2 2 1 0,2 5-1 15,-4-1 0-15,2-2 2 0,-1-2-1 0,8-4 1 0,0-4-2 0,-3-1 1 0,-2-5-1 0,-4 3 0 16,-2-3 1 0,-1-8 0-16,5-3-1 0,-1 6 2 0,-3-8-3 0,-4-3 2 0,-3-6-1 0,2 8 0 0,1-9 1 15,-6-8-1-15,-2-1 0 0,-5 7 1 0,1-12-2 0,1-4 1 16,-4 4 0-16,-5 0 0 0,2-4-3 16,-1-4 1-16,-2-2-1 0,-1-1 1 0,-4 2-1 0,1 1 1 0,1-8-1 15,2-2 1-15,0 6-2 16,-7 1 0-16,4 3 0 0,-7 1 0 0,-4-2 0 0,0 3 0 0,-4 3 0 0,-3 0 1 15,-4 5-22-15,-4 1 2 0,-3 0 0 0,-7 6 0 16,0 1 8-16,-3 0 1 0,-2 2 0 16,-9 7 1-16,8 6-32 0,1 2 2 0,-4 1-2 15,2 4 2-15,8 6 23 16,4 0 2-16,5-3-1 0,4 4 0 16,7-1-23-16,6-5 0 15,3-2-1 1,8 4 2-16,3-2 22 0,1-5 1 0,10-3-1 0,-1 1 0 15,1-2 4-15,-6-7 0 16,0-3-1-16,2 5 1 0,2-5 4 16,-2-6 0-16,-2-1 0 15,-2 3 0 1,1-5 7-16,-6-3 0 0,2-8 0 0,-2 4 0 0,-2-2 0 16,0 0 0-16,-1-3 0 0,-1-4 1 0,-2 9 0 0,-5 4 1 15,2 1-1 1,4-2 1-16,-2 4-1 0,-7 7 0 0,13-3 0 0,-6 3 1 15,0 3 2-15,3 1 2 0,1 6-1 16,8 4 1-16,4 6-2 0,-2-6 1 16,2-2-1-16,0 6 0 0,-2-4 9 0,-1-4 0 15,-1-1-1-15,-1 2 1 0,-4-1-5 16,2-6 1-16,0-4 0 0,0 3 0 0,-2 1 9 16,-4-4-1-16,3-7 1 0,-5 7 0 0,0 0-8 0,-8 0 1 0,7-11-1 0,-4 2 1 15,1-1 6 1,-1-1 0-16,-1-1-1 0,1-6 2 15,-3-5-8 1,-3 6 0-16,1-3 0 0,-1 1 1 0,-3 7 4 16,-1 7 0-16,7 5 0 0,-9-11 0 0,9 11-6 0,-10 0 1 0,10 0-1 0,0 0 1 0,0 0 3 15,-7 2 1-15,7-2-1 0,0 0 1 0,0 10-5 0,0-1 0 16,0-9 0-16,0 11 0 0,2-1 3 16,1-1 0-16,1 0 1 0,-1-2 0 0,-3-7-5 0,5 9 1 0,-5-9-2 15,8 1 2-15,-8-1 1 0,7-5 0 0,-7 5 0 0,7-10 0 0,-2 1-3 0,2-2-1 0,0-3 1 0,4-14 1 31,1 3-1-31,0-1 2 0,1-7-1 0,6 11 1 0,0-4-4 0,-4 1 2 16,0 8-1-16,8 3 1 0,4 0 0 0,-6 5 0 16,2 0 0-16,0 7 1 0,-4 4-3 15,2 2 1-15,1 1-1 0,1 11 1 0,1 1-1 0,-4-1 2 16,1 3-2-16,-5 8 2 0,-4 3-3 16,-1 1 1-16,-4-2-1 0,-4-3 2 0,-3 6-2 15,0-9 1-15,-3-2 1 16,-1 1-1-16,1 0-1 0,-1-5 0 0,1-1 0 0,-1 5 1 0,-1-2-1 15,3-8 2-15,0-2-1 16,0 10 1-16,1-6-2 0,1-13 0 0,0 0 1 0,3 5-1 16,-3-5-1-16,0 0 5 0</inkml:trace>
  <inkml:trace contextRef="#ctx0" brushRef="#br0" timeOffset="129544.9">21184 12946 1934 0,'0'0'0'0,"-3"18"0"0,-4 17 0 0,7 2 54 0,3 3 1 0,1 15 0 16,-4 1 0-16,3 1-38 0,1-5 1 0,3 1-1 0,-7 9 1 0,0-1 32 0,3-6 2 16,-1 1-2-16,-7 4 2 0,1-7-35 0,4-16-1 15,0 0 1-15,-10 3 1 0,3-10 6 0,7-9-1 0,-4-3 1 0,-5 6 1 0,8-6-14 0,1-8 1 0,0-10 1 0,-4 15-1 0,4-15-6 0,0 0 0 0,0 0 1 0,0 0 0 16,0 0-3-16,0-9 1 0,0 9-1 0,-3-27 2 0,1-3-4 0,0-5 1 0,-3-3 1 0,-11-12-1 15,4-2-1-15,1-1 1 16,-10-5-1-16,-11 8 1 0,6 10-1 0,1 8 1 0,-3 1-1 0,-2 6 1 0,1 7-2 0,8 6 2 16,0 2-1-16,-5 3 0 0,8 1 0 0,0 3 1 0,2-1-1 0,-8 8 0 0,6 1-1 15,1-1 2-15,-3-3-1 0,-8 10 0 0,3-1 1 0,4 1 1 0,0 1-1 16,-9 18 2-16,5-5-3 0,9-2 1 0,2 10-1 16,5 6 2-16,4 7-1 0,7-11 1 0,8-2-1 15,10-3 0-15,10-4 0 0,0 1 0 0,9-4-1 16,5 3 2-16,2-5-1 15,-1-7 0-15,7-3 1 0,-1 12-1 0,3-11-1 0,-1-7 0 0,-7-5 1 16,-5 11 0-16,-6-15 2 0,0-3-1 0,-1-5 1 16,-4 1-1-16,0-3-1 0,0-9 1 0,-2-1-1 0</inkml:trace>
  <inkml:trace contextRef="#ctx0" brushRef="#br0" timeOffset="130458.35">22259 13346 1834 0,'0'0'0'0,"0"0"0"0,-18-7 0 16,6 8 47-16,-1 1 1 0,1-4-1 0,-6 1 1 0,-3 1-31 15,2 1 0-15,1 3-1 0,-7 5 1 0,1 1 40 16,2 1 1-16,3-2-1 0,-2 10 1 0,-4 0-41 0,4 1 1 16,-2 1 0-16,2 9 0 15,5 3 13-15,4-5 2 0,1 0 0 0,2 8-1 0,4-5-18 0,3 3 0 16,4-13 1-16,5-2-1 0,-2-1-4 0,4-1 0 15,9-4 1-15,3 1-1 0,4-2-5 0,-2-3 2 16,3-6 0 15,0 1 0-31,3 1-4 0,-1-8 1 16,2-1 1-16,-5 1-1 0,-2-3 0 0,-2-3-1 0,2-5 0 0,1 0 1 0,-2-2-1 0,-5 2 1 0,-3-5-1 16,4-7 0-16,-6-1 0 0,-5 3-1 0,-1-8 0 0,1-3 1 0,-4 5 0 15,-5-4 0 1,1 3-1-16,-3 3 2 0,-3 3-2 0,0 4 0 15,0 0 0-15,3 1 1 0,-1 6 1 0,-2 2 1 0,5-4-1 0,2 4 1 0,0 5-2 16,0 0 0-16,0-2 1 16,6-1 0-16,-1 2 2 0,-5 8-1 0,12-7 1 15,2-5 1-15,4 3-4 0,0 2 2 0,1 2-1 0,8 1 1 0,-1 3 0 0,-1 2 1 16,1 1-1 0,-1-2 2-16,-1 2-4 0,1 5 2 0,2 0-1 0,1 5 1 0,-3 2 1 15,-4 2-1-15,5 0 1 0,-1 5 0 0,-4 4-2 0,-3-4 0 0,1 0 1 16,2 5-1-1,-1 4 2-15,-4-3 0 0,-2-3-1 0,-6 10 1 0,0-1-3 0,-1-6 2 16,-4-4-1-16,1-2 1 0,-4-2-1 16,-4-3 2-16,4 0-1 0,0-9 1 0,-3 1-3 0,-1 0 2 15,4-8-2-15,-3 7 2 0,3-7 0 0,0 0 2 0,0 0-1 0,0 0 0 16,0 0-1-16,0 0-1 0,0 0 1 0,0 0-1 0,-8-15 3 16,8 7 0-16,4-6-1 0,3-25 1 0,0-7-2 15,4 0-1-15,1-3 1 0,0 9 0 16,-1-1 2-16,1 8 1 0,6-1-1 0,0-1 0 0,-8 14-2 0,3 5 1 15,1 4-1-15,2-4 1 0,-4 16-1 0,2 5 1 16,-2 2 0 0,8 8-1-1,-1 6-1-15,-1 3 0 0,3 6 1 0,7 11-1 0,-7-6-1 0,-5-2 2 0,2 1-2 0,3 11 2 0,-3-8-3 16,-6-1 1-16,-1-5 1 0,-1-6-1 0,-6 1-1 16,-1-6 2-1,1-3-2-15,-1-1 1 0,-3-4 0 0,-3-5-1 0,3-7 0 0,0 0 0 0,0 0-1 0,0 0 2 0,0 0-1 16,0 0 0-16,0 0-1 0,0 0 0 0,0 0 1 15,0-24 0 1,0-1-1-16,3-5 1 0,1-5-1 0,5-9 2 0,1-2-2 0,1 2 0 16,3 0 0-16,4 4 1 0,-1 3-1 0,1 9 1 0,1-4 1 15,4 4-1-15,0 9-1 16,-7 6 1-16,3 4-1 0,8 2 2 0,-3 11-2 0,-4 3 1 0,6 5 0 0,11 4 1 16,-8 5-2-16,-1 4 1 0,5-4-1 0,-4 9 1 15,-3 0 1-15,-5-4-1 16,-5 1 0-16,-5 6 0 0,-3 0-1 15,-2-4 2-15,-3 0-2 0,-6-2 1 0,1-1 0 0,0 1 0 0,-3-6 1 32,-6 2-1-32,3-1-1 0,2 1 1 0,-4-3 1 15,-6 1-1-15,-2-2-1 0,-3-3 0 0,-7-5 0 16</inkml:trace>
  <inkml:trace contextRef="#ctx0" brushRef="#br0" timeOffset="131550.1">19539 14748 1168 0,'0'0'0'0,"-18"-7"0"0,2 17 0 16,-9-6 13-16,-1-4 1 0,-2 0-1 0,-11 7 1 16,2 2-7-16,2-6 2 0,-4 2-1 0,-2 15 1 0,1-6 4 0,8-5-1 0,-2 5 0 15,3 14 2-15,6-2-6 0,4-6-1 16,3 1 1 0,6 3 0-16,5 1 7 0,7-6-1 0,7 1 1 0,7-1 1 0,9-1-7 0,5 1 0 0,6-7 0 15,8 4 0 1,4-2 3-16,-2-3 0 0,-5-2 1 0,5 1-1 15,-7 1-5-15,-2-4 1 0,-1-2-1 0,-3 11 1 0,-2-2 2 0,-8-2 2 0,2 0-1 16,-2 10 0 0,-4-1-4-16,-6 0-1 0,3 3 1 0,2 8 1 0,-2 3 2 15,0-5 0-15,0-3 0 0,-3 4 0 0,-2-6-4 0,-2-4 1 16,-4-2 0-16,-4-1-1 0,-3-2 20 16,-3-4 0-16,-7-3 0 0,0 0-1 0,-7 3-12 0,-1-9-1 0,0-3 1 15,-10 0 0 1,0 0 20-16,2 0-1 15,-5-8 1-15,-2-1 0 0,-4 2-19 0,4 0 0 16,0-7 1 0,-9-2 0-16,6 2 23 0,-1-6 1 0,6-1-1 0,5 0 1 0,3 7-23 15,4 2 0-15,6-4 0 0,-3 0-1 0,8 6 20 16,5-1 0-16,2 1 0 0</inkml:trace>
  <inkml:trace contextRef="#ctx0" brushRef="#br0" timeOffset="131927.06">20017 14612 1771 0,'0'0'0'16,"0"0"0"-16,0 0 0 0,0 0 53 0,0 25 0 0,-4-15 0 0,-3 10-1 0,0 8-35 16,0-2 0-16,3-3 0 0,4 19 1 0,-3 2 42 0,3 4 1 0,3 5 0 15,1 3-1-15,-4-1-43 0,0-13 1 0,0 2 0 16,3 5 0-16,-6-5 15 31,-1-5 0-31,-3 5 0 0,2 0 0 0,2 0-19 0,-3-11 0 0,1 2 1 0,1-7 0 0,1-1-3 0,-1-3 1 0,3-10 1 0,4-1-1 16,-3-1-5-16,2-7 0 0,5-3 0 0,2 0 1 15,5-2-2 1,-4-2 0-16,1-1 0 0,10-6 1 0,0-2-3 16,-1-1 0-16,1-6 1 0,-3-8-1 0,-6 5 2 15,-7-4 0-15,-7-10 0 0</inkml:trace>
  <inkml:trace contextRef="#ctx0" brushRef="#br0" timeOffset="132270.37">19803 14941 2009 0,'0'0'0'0,"27"-3"0"0,-4 6 0 0,5 3 55 16,4-3 1-16,-1-5 1 0,13 1-1 0,-10 1-40 0,-1 0 2 0,8-4-1 15,-4 4 1-15,-2 2 52 0,-5-2-1 16,-1-4 1-16,-5 8 1 0,-3-1-53 0,-3-1 0 0,0-2 0 15,1 2-1-15,-5 3 13 0,0 0-1 0,-1-8 0 16,-3 1 1-16,-1 4-16 31,-2 1-1-31,0-3 1 0,-7 0 0 0,9 0-6 0,-9 0 0 0,0 0 0 0,0 0 1 0,0 0-4 16,0 0 1-16,0 0 0 0,0 7-1 16,-9 0-1-16,0 0 0 15,-1 0 1-15</inkml:trace>
  <inkml:trace contextRef="#ctx0" brushRef="#br0" timeOffset="132663.98">20265 15145 1733 0,'0'0'0'0,"0"0"0"0,0 0 0 15,0 0 53-15,0 0 1 0,0 0 0 0,11 2 0 0,-4-5-38 0,0-1 2 0,0-1-1 0,7-4 1 0,9 0 42 16,2-1 0-16,1-6 0 0,6 2 0 16,-2 7-43-16,-2 1 1 0,4 3 0 15,0 1 0-15,5 2 10 0,-5 0 1 0,-8 0 0 0,-3 4 1 0,6 6-17 16,-2 1 1-16,-3 1-1 0,0 9 0 0,-1-1-5 15,-2 1 1-15,1 1-1 0,-6 14 1 0,-2-6-3 16,-1 1-1-16,-4 4 1 0,-4 1 1 0,-3 4-1 16,0-8 1-1,0-1 0-15,-7-4 1 0,0-4-4 0,4 1 1 0,-8-6-1 16,-5-2 2-16,4-2 1 0,1-7-1 0,-1-2 1 0,-9-1 0 0,1-1-3 0,4-5 1 16,-3-5-1-16,-9 2 2 0,3-2-2 0,6-4 2 0,-1-3-2 15,-3-8 2-15,2 2-3 0,7 4 2 0,3-8-2 16,1-11 2-1,3 5-2-15,5-6 2 0,6 0-1 0,1-3 1 16,2 4-2-16,4-1 0 0,4-1 1 0,-2 4-1 0,1 7 2 16,0 3 0-16,-3 0 1 0,-4 4-1 0,5 5-1 15,2 3 0-15,4 2 0 0,-8 2 0 16,4 11 2-16,6 1 0 0,3 5 0 16</inkml:trace>
  <inkml:trace contextRef="#ctx0" brushRef="#br0" timeOffset="132980.6">21385 15193 1758 0,'0'0'0'0,"0"0"0"16,0 0 0-16,0 0 52 0,0 0 0 0,-21-13 0 16,7 10 1-16,-11-2-36 0,2 3-1 0,2 0 1 0,-17 4 1 0,6 1 32 0,5 4-1 0,-6 2 0 0,-6 5 1 0,5 0-34 15,6-1 1-15,-4 1 0 0,-1 12 0 0,8-1 8 16,8-4-1-16,3 2 1 0,3 5 0 0,4 0-13 15,5-10 0-15,4-1 1 0,5-1-1 0,4 2-4 0,-1-4 0 16,6-5 0-16,-2-4 1 0,4 2-4 0,3 2 1 16,0-6-1-16,-2-5 1 0,4 2-3 15,4-1 1-15,-6-5-1 0,-7-1 1 0,4 0-2 16,1 0 0-16,-1-3 0 0,-6-11 2 0,4 3-1 16,0 4 2-16,0-2-2 0,0-5 1 15,-2 2-1-15,2-1 0 0,0 5 0 0,-2 7 1 0,2 1 2 0,-6 2 1 0,4-4 0 16,4 11 0-16,0 2-3 0,-3 1 1 0,3 2-1 31,3 5 2-31,4 1 4 0,-4 2 1 0,-2-1-1 0,-4-1 1 0,2 6-4 0,3-7 0 0,1 1 0 16,-7-4 0-16,0 6 6 0,4 1-1 0,-1-9 0 15,-3 0 2 1,2 4-6 0,2-2 0-16,-8-4 0 0,3 0-1 0,-4 0 5 0,-9-5-1 0,7 0 0 15</inkml:trace>
  <inkml:trace contextRef="#ctx0" brushRef="#br0" timeOffset="133542.47">22311 15228 1470 0,'0'0'0'0,"0"0"0"0,-17-23 0 0,6 16 55 0,-3-2 0 0,2-3 0 0,1 1 0 0,2 4-39 16,1-1 2-16,-1-1-1 0</inkml:trace>
  <inkml:trace contextRef="#ctx0" brushRef="#br0" timeOffset="133997.15">22183 15094 866 0,'0'0'0'0,"0"0"0"0,0 0 0 0,0 0 19 0,0 0 0 15,0-7 0 1,0 7 1-16,0 0-10 0,0 0 2 0,0-7-2 0,0 7 1 0,3-5-8 0,-3 5 2 15,7-9-1-15,-7 2 1 0,4 0-2 0,-4 0 0 0,3 0 1 16,-3-9-1-16,4 0-3 0,-4 2 0 16,3 2 0-16,1-6 0 0,-2-5 0 0,-2-3 0 15,1 0 0 1,5 6 0-16,-3-6-3 0,-1 3 1 0,0-3-2 0,3 10 2 16,-3-5 0-16,-2 1-1 0,0-2 1 0,0 4 0 0,-2-1 2 0,0 1 0 15,1 0 0-15,-1 6 1 16,-2 3-1-16,1 2 0 0,1 0 0 15,0-5 1-15,2 12 15 0,-5-9 0 16,5 9-1-16,-4-7 2 0,4 7-8 16,0 0 1-16,-7-5-1 0,7 5 1 0,0 0 34 0,0 0 0 0,-7-2 0 0,4 9 1 0,-1 7-30 0,1 7 2 0,3-3-1 15,0 36 1-15,0 1 32 0,0 3 0 0,0 2 1 16,7 3-1-16,0-1-32 16,-4-10 0-16,4-8 0 0,2 7-1 0,-2-7 25 0,-1-3 0 15,1-2 0-15,1 1 0 16,-4 2-25-16,-2-1 0 15,1-10-1-15,6-6 2 0,-5 7 18 16,-1-9 1 0,1-8-1-16,3-2 1 0,-4-1-22 15,-3-3 1-15,4-2-1 0,-4-7 2 0,10 7 17 0,-10-7-1 0,0 0 1 0,0 0-1 0,0 0-18 0,6 0 0 0,-6 0 1 16,0-7 0-16,-2 0 8 0,-2-4 1 16,1-1-1-16,-4-9 1 0,-4 0-13 0,1 1 1 15,1-1 1-15</inkml:trace>
  <inkml:trace contextRef="#ctx0" brushRef="#br0" timeOffset="134796.06">21796 15101 1520 0,'0'0'0'0,"0"0"0"0,0 0 0 0,0 0 52 15,0 0-1-15,25 6 1 0,-2-6 1 0,12 3-36 16,4 1-1-16,3-4 1 16,6 0 1-16,3 3 42 0,0-3 0 0,1 0 1 0,6 0-1 0,-2 0-43 15,-5 0 1-15,8-3 0 16,0 3 0-16,-9 0 1 0,-6 0 0 0,-3-4 0 16,1 1 2-16,-10 6-11 0,-6-3 1 0,2-3-1 0,-1 3 1 0,-8 3-7 0,-3-3 0 15,2-3-1-15,-8-1 2 0,4 8-3 16,-1-4 1-16,-4 0 1 0,-9 0-1 0,0 0-3 15,0 0 0-15,0 0 0 0,0 0 0 0,0 0 0 0,0 0 0 16,0 0 0-16,0 0 0 0,0 0-2 16,0 0 1-16,0 0-1 0</inkml:trace>
  <inkml:trace contextRef="#ctx0" brushRef="#br0" timeOffset="135048.82">22895 15149 1457 0,'0'0'0'0,"0"0"0"16,0 0 0-16,0 0 26 0,0 9 1 16,0-9 0-16,0 0 0 0,0 7-15 0,0-7 2 0,0 7-2 0,0 7 1 15,0 2 28-15,2 5-1 0,3 2 1 0,2 14 0 16,-1 3-25-16,-3-3 0 0,1-5-1 16,-1-8 2-16,-1 6 17 0,0-5-1 15,1-6 1-15,-3-5 1 0,0 2-20 16,0 0-1-16,2-9 1 0,-2 2-1 0,0-2 8 0,0-7-1 0,0 0 0 0,0 0 1 0,0 0-11 15,0 0 0-15,0 0 0 0,-2-9 0 0,-1-2 5 16,-1-8 1-16,-1 0 0 0</inkml:trace>
  <inkml:trace contextRef="#ctx0" brushRef="#br0" timeOffset="135208.01">22818 14771 1494 0,'0'0'0'0,"21"-6"0"0,-5 15 0 0,0-5 45 0,-2-4 1 15,0-2 0-15,3 11 0 16,1-6-30-16,-2-3 1 0,2 0 0 0,3 9-1 0,-2-2 32 0,-5-5-1 16,0-2 0-16,4 9 0 0,-6-9-31 0,-3-7 0 0,-2 1 1 15</inkml:trace>
  <inkml:trace contextRef="#ctx0" brushRef="#br0" timeOffset="135581.75">23518 15034 1683 0,'0'0'0'0,"26"-7"0"0,1 4 0 0,-4 3 23 0,0-2 2 0,5-7 0 15,0-1-1-15,-5 3-11 0,-2 0-1 0,6-6 0 0,-3-1 1 16,-2-1 20-16,-5-7 2 0,-1-2 0 0,-5 4 0 16,-3-1-21-16,0-5 1 0,-5 1 0 0,-5-1 0 15,1-2 4-15,-3 1 2 0,-1-4-2 0,-6 3 1 16,2 3-10-16,2-3 1 15,-7-2-1-15,-2 9 1 0,-5 3-3 0,-2 8 1 0,4-3-1 0,-1 8 1 0,-1 2-3 16,-2 3-1-16,0 1 1 0,6 8 0 0,-4 5 1 16,-1 2 1-16,3 2 0 15,5 10 0-15,-4 0-2 0,1-4-1 16,-1 10 1-16,2 12-1 0,2-2 4 0,0 0 0 0,-2 7 0 16,0 5 0-1,0 5-3-15,2-6 0 0,4-11-1 16,-8 11 2-16,2-6 1 15,2-2 1-15,2 6 0 0,-1 0 0 0,-4 3-4 0,1-12 1 16,5-2 0-16,4-1 0 0,0-2 6 0,2-10 0 0,3 1 0 0,7 2 1 16,-1-6-7-16,-1-1 2 0,4-4 0 0,7 2 0 15,-1-2 8-15,-4-5-1 16,1-4 1-16,-3-3 1 0,-7 0-8 0,0-9 0 0,-3-16 0 0,-11-2 1 0,-8-8 2 31,0 1 1-31,0-5-1 0</inkml:trace>
  <inkml:trace contextRef="#ctx0" brushRef="#br0" timeOffset="135868.9">23421 15196 1909 0,'0'0'0'0,"44"-3"0"0,0 6 0 0,2 3 51 0,-4-6 1 16,9-4-2-16,8 6 2 0,-3 0-35 0,-5-4-1 0,-5-2 1 0,-4 4 1 16,-4 0 19-16,-5-1 0 0,-5-1 0 0,0-2 0 15,-1 4-22 1,-9 0 1-16,-1-3-2 0,-3 6 2 0,-3-3 0 0,-2 0-1 0,-2-3 1 0,-7 3 1 0,10 3-8 15,-10-3 0-15,0 0 0 0,0 0 1 0,0 0-9 16,0 0 1-16,0 0 0 16,0 0 1-16,4 6-2 0,-8 1 1 0,4-7-1 0,-3 21 1 0,-4 0 0 15,-4 0 0-15,1 4 0 0,-3 8 0 0,1 2-1 0,1-5 2 16,2-7-2 0,-1-4 1-16,-1 6 1 0,-1-2 2 0,3-9-1 15,2-4 1-15,0 4-2 0,2-1 1 0,1-6-1 0,4-7 0 0,0 0 4 0,-9 7 0 16,9-7 0-16,0 0-1 15,0 0-1-15,-3-7-1 0,3 7 1 16</inkml:trace>
  <inkml:trace contextRef="#ctx0" brushRef="#br0" timeOffset="136096.29">24102 14943 1683 0,'0'0'0'16,"26"2"0"-16,-5 5 0 0,2 3 48 0,0 1 1 0,0-8 0 15,-5 1 0-15,-2 3-32 0,0-2 0 0,-2-1 0 16,-7-4-1-16,0 3 51 0,-7-3-1 0,9 9 0 16,-9-9 0-16,0 0-48 0,0 0 0 0,-11 7 0 0</inkml:trace>
  <inkml:trace contextRef="#ctx0" brushRef="#br0" timeOffset="136752.44">24515 15117 1557 0,'0'0'0'0,"0"0"0"0,0 0 0 0,0 0 48 0,0 0 1 0,0 0-1 0,5 20 1 0,-5-20-32 0,3 12 0 0,-3-12 0 16,7 12 0-16,2-3 22 0,0-2 0 15,0-4 0-15,5 6 1 16,-2-2-25-16,2 0 1 0,4-5 0 0,1 2 0 15,1-4 4 1,-4-2 0-16,0-2 0 0,-2 3 0 0,-2-3-10 0,2-1 2 0,-7-2-1 0,0-2 0 16,-7 9-9-16,9-14 2 0,-5 5-2 15,-3-3 1-15,-1-2 0 16,-1 0-1-16,-3-2 0 0,-1-4 0 0,-6 5-2 0,4 1 1 0,-7 3-1 16,0-1 2-16,-2 5-2 15,-2 0 1-15,1 3-1 0,-4 9 1 0,1 8-1 0,3-1 0 0,2 6 0 16,1 3 0-16,-3 9 0 15,1-2 0-15,2-2 0 16,1 9 0-16,1-1 0 0,1-4 0 0,-3 3 0 16,2 6 0-16,1-1 0 0,4-2 0 0,4-12 0 15,1 3 0-15,2-1 0 16,2-3 0-16,5-4 0 0,7-1 0 0,2-1 0 0,2-4 0 0,6-6 0 16,8 0 0-1,-2-2 0-15,2-5 1 0,8-7-1 0,-1 2 1 0,-2-2-1 0,-2-6 1 0,-3-8-1 16</inkml:trace>
  <inkml:trace contextRef="#ctx0" brushRef="#br0" timeOffset="137064.81">25712 14494 1569 0,'0'0'0'0,"0"0"0"0,0 0 0 0,0 0 42 0,0 30-1 0,2-10 1 0,-2 6 0 0,0 9-27 0,0-3 1 15,2-2 0-15,-2 23 0 0,0-4 45 0,0 0 0 16,0 11-1-16,-4 3 1 0,4-3-44 0,0-5 1 0,-2-4 0 47,-5 1 0-47,2 1 17 0,2-9 1 0,-1 7 0 0,-5-2 1 0,4-3-22 0,1-7 1 15,4-6-2-15,-7-5 2 0,4 1 2 0,3-10 1 0,0-9 0 0,-7 1 0 0,7-2-9 0,0-9 0 16,3 5 0-16,-3-5 2 0,0 0 2 0,0 0 2 0,0 0 0 16,0-9-1-16,0-1-6 0,0-3 0 0,-3-1 0 0,-6-40 1 15,-2-6 4-15,1 5 0 0,-3-4 1 0,-4 8 0 16,-6 10-8-16,-2 8 2 0,0 5 0 15,-1 5 0-15,-4 9 4 0,2 3-1 0,3 2 0 0,-3 4 2 16,1 10-6-16,3 1 0 0,-1 1-1 16,-3 8 1-16,1 3 2 0,6-2 2 0,2 7-2 15,-2 3 1-15,3 1-4 0,7-5-1 0,4 7 1 16,4 8 1-16,-1-1 2 0,8-4 1 0,3-11-1 16,2-1 2-16,5 4-6 15,2-3 1-15,1-7 0 0,3-8 1 0,3 4 2 0,3 3 1 0,4-8-1 16,5-5 1-16,-3 0-4 0,2-2 0 0,-3-7 0 15,6-1 0-15,0 3 1 0,-3 1 1 0,-1-8-1 16,-8-3 1-16,2 1-3 0,-6 2-1 0,-4 1 1 0,-6-1 0 0,-2 6-1 0,-6 1 2 16,-4-2-1-16</inkml:trace>
  <inkml:trace contextRef="#ctx0" brushRef="#br0" timeOffset="138403.76">18129 15999 1231 0,'0'0'0'0,"0"0"0"0,0 0 0 0,-26-11 19 0,17 7 1 0,2-1-1 0,7 5 1 16,-9-7-10-16,9 7 1 0,0 0 1 0,-5-10-1 16,5 10 11-16,0 0 2 15,0 0-2-15,3-7 2 0,4 5-13 0,2 0 1 0,4 2 0 0,36 2 0 16,16 3-2-16,4 2 1 0,0-7-1 0,5 4 2 16,5-1-6-16,4 2 1 0,19-3 0 0,3 0 1 15,2 1-5-15,4 1 2 0,20-2-1 0,12 3 1 0,8 0-3 16,-2-5 1-1,13 0 1-15,18 2-1 0,-4 2 0 0,-3-3 2 16,21-1-2-16,9 2 2 0,-4 0-3 16,-8-2 1-1,20 2 1-15,1 5-1 0,-9-2 1 0,-9 0 1 0,23-3-1 0,9 7 2 16,-17-6-3-16,-13 1 1 0,23-4-1 0,14 9 2 0,-20-4 2 0,-12-3 1 0,20 1 0 0,10 8 1 0,-30-3-3 16,-21-2-1-1,12-4 1-15,-5 8 0 0,-18-1 13 0,-22-6 0 0,1-3 0 0,-3 9 0 16,-17-5-9-16,-18-6 1 0,-6-2-1 0,-7 6 2 0,-11-5 21 15,-13-3 1 1,-1-2 0-16,-19 8 0 0,-4-4-19 0,-6-5 0 16,-3 2-1-16,-1 4 1 0,-5 1 22 0,-3-5 0 15,5-2 0-15,-6 6 1 0,-4 1-23 0,-3-2 0 0,0-1 0 16,-6 7 1-16,-1 0 19 0,-2-2 2 0,-1-2-1 0,-6 5 1 16,-7-3-22-16,10 9 1 15,-10-9-2-15,0 0 2 0,0 9 15 0,0-9 1 0,-10 9-1 16,-13 10 1-16,-7 0-19 0,-7-6 2 0,-9-4-2 0,-10 5 2 15,-4-6 10-15,1-6 0 0,-4-4 0 16</inkml:trace>
  <inkml:trace contextRef="#ctx0" brushRef="#br0" timeOffset="139345.14">17711 14644 1771 0,'0'0'0'0,"0"0"0"0,0 0 0 0,21 12 67 0,-8-6 0 16,6-5 0-16,36 5 1 0,7-5-50 0,6-4 0 0,6-4 0 15,9 1-1-15,9 1 13 0,5-5-1 0,11-4 0 94,5 1 1-94,15 3-16 0,5-4-1 0,13-2 1 0,20 5-1 0,1 1-9 0,-1-1-1 0,14-1 0 0,14 7 2 0,-5-4-3 0,-6-5 1 0,18 0 0 0,0 8 0 0,-8-6-5 0,-13 0-1 16,17-1 1-16,10 10 1 0,-20-8-1 0,-15-1 1 0,19 1-1 0,6 17 0 0,-8-13-18 15,-16-2 1-15,19-3 0 0,8 13 0 0,-22-9 8 0,-5-3 1 0,21 0-2 0,3 17 2 0,-12-13-18 0,-12 0 0 16,18 1 0-16,1 19 0 0,-14-17 15 0,-19-5-1 16,9 6 1-16,1 13-1 0,-19-13-6 0,-16-6 1 15,7 6-1-15,-12 6 1 16,-18-6 7-16,-12-1 2 0,5-3-1 0,-20 14 1 15,-8-10 1-15,-10-5 0 0,-7 1 0 0,-7 13 0 16,-8-8 2 0,-5-3 2-16,1 1-2 0,-6 13 1 15,3-9 4-15,-4-4 1 0,-3 1 0 0,-7 13 0 0,0-10 0 0,0 0 0 16,0-3-1 0,-5 6 1-16,-3 1 1 0,0-8 0 0,0 4 0 15,-4 8 1-15,0-5-1 0,-3-3 0 0,1-3 0 16,-9 3 2-16,7 10 8 0,-7-10 1 15,0 0 0-15,0 0 0 0,7 5-4 0,-7-5 1 0,0 0-1 0,4 13 1 0,-4-6 18 0,0-7 3 0,0 8-3 0,0-8 2 16,0 15-15-16,0-7 0 0,0-8 1 0,0 13-1 0,0-3 16 0,0 4 1 0,0-3-1 31,0 10 0-31,0 2-16 0,0-2 1 0,3 2-1 16,-3 8 1-16,0 1 7 0,0 3 0 0,0-1 1 0,0 15 0 16,0-7-11-1,0 6 1-15,0 10-1 0,-3 5 0 0,3 4 7 16,3-9 0-16,1 0 0 0,-2 2 0 15,-1 1-8 1,3 1 0-16,1 7 0 0,-1-4 0 0,-2-2 3 16,-1-10 0-16,3-4-1 0,-2 6 2 0,-2-4-6 0,0-7 0 15,1 5 0-15,1-5-1 0,-2-4 2 16,0-8 0-16,2-7 0 0,0 1 1 0,-2-5-4 16,1-7 1-16,1-3-2 0,-2-11 2 0,-2 9 1 0,2-9 1 0,0 0 0 0,0 0 0 0,-1-6-4 0,1 6 1 15,-9-12 0-15</inkml:trace>
  <inkml:trace contextRef="#ctx0" brushRef="#br0" timeOffset="139902.4">18226 14417 929 0,'0'0'0'0,"0"0"0"0,-7 33 0 0,4-8 122 0,-4 0 1 16,3 8 1-16,-1 2-1 0,1 6-108 16,1-6-1-16,-3 5 1 0,1 10 0 0,0-3 85 15,1-1-1-15,1 12 1 0,1 7 0 0,0-5-83 0,2-4 0 16,2-1 0-16,2 4 0 0,1 3 35 0,2-7 1 15,4 3 0-15,3-2 1 16,-4-3-38-16,4-9 1 0,4 0 0 0,3-4 1 0,2-1 7 0,-2-9 1 0,0 1-1 16,-5 5 1-16,2-6-13 0,0-4-1 0,-4-1 0 31,-6-1 2-31,3-4-2 0,1-5 0 0,-1-4 1 0,-11-11-1 0,5 9-4 16,-5-9 0-16,11 5 0 0,-11-5-1 0,0 0 8 0,0 0 0 0,0-9-1 15,0 2 1-15,0-2-6 16,7 1 0-16,-4-5 0 0,8-10 0 0,0-5 9 0,-3 0 0 0,3 9 0 15,1 5 1-15,2 1-9 0,2-1 0 0,-5-2 0 16,0 6 0-16,-6 3 8 0,-2-2 0 0,-3 2 0 16</inkml:trace>
  <inkml:trace contextRef="#ctx0" brushRef="#br0" timeOffset="140475.12">16716 15193 1407 0,'0'0'0'0,"-17"-7"0"0,3 14 0 15,-6-7 75-15,6 0 0 0,5-4 0 0,9 4 2 0,-5 0-59 0,5 0 0 0,0 0-1 0,12 0 1 16,2 0 30-16,4 4-1 0,3-2 0 16,32 6 0-16,4-1-30 0,3-5 0 0,12 0-1 15,-3 5 1-15,-4 0 1 0,2-3 0 0,2-3 0 0,10 3 0 0,-3-2-8 47,-7-2 0-47,1-4 0 0,3 6 0 0,-8-2-5 0,-3-5-1 0,5-1 1 0,-2 8-1 0,-7-4 0 0,-3-3-1 0,-8-2 1 16,3 3-1-16,-10 1-2 15,-1-4 0-15,-9 0 0 0,0 3 0 0,-7 4-1 0,-5-3 2 16,-8-3-1-16,-1 3 0 0,-9 3 0 0,7-5 1 0,-7 5 0 16,2-9 1-16,-2 9-2 0,0 0 1 0,0 0-1 15</inkml:trace>
  <inkml:trace contextRef="#ctx0" brushRef="#br0" timeOffset="140772.93">18163 15093 1180 0,'0'0'0'15,"0"0"0"-15,0 0 0 0,0 0 35 0,0 0 1 0,0 0-1 16,0 0 0-16,0 0-20 0,0 0 0 0,0 0-1 16,0 0 2-16,0 14 33 0,0-4 2 0,0-1-2 15,0 12 2-15,-4 4-34 0,2 1-1 0,2-5 1 16,-3 6 1-16,-1-6 8 0,4-4 0 0,-3-4 0 15,3 2 0-15,-4 0-13 0,1-7-1 16,6-1 1-16,-3 2 0 0,0 3-7 0,0-12-1 0,0 9 1 16,0-9 1-16,0 0-4 0,0 0 1 0,0 0 1 15,4-7-1-15,-4 7-1 0,0-7-1 0,0 7 0 0,3-16 1 16,4 2 0-16,-3-5-1 0,0-2 0 0,3-6 0 16,-2 5 4-16,0-1 1 15,2 2-2-15,6 3 2 0,-3 0-2 16,1 6-1-16,3-4 1 0,0 6-1 0,-2 3 11 0,1 3 0 15,6 1 0-15,-1 6 1 0,-4 4-7 0,0 0 0 0,-2 2 0 16,-1 9 0 0,-1-3 14-16,1 5 2 0,-4-1-2 0,-10 9 2 0,-1-1-14 0,-3-6 2 0,-12-2-1 0</inkml:trace>
  <inkml:trace contextRef="#ctx0" brushRef="#br0" timeOffset="142395.1">18175 14616 162 0,'0'0'0'0,"0"0"0"0,0 0 0 0,0 0 0 0,0 0 0 16,0 0 0-1,0 0 0-15,0 0 0 0,2-20 0 0,-2 20 0 0,7-14 0 0,-4 7 2 0,1 0 1 16,0-2-1-16,6 1 0 0,4-3-1 0,4 1 2 16,-2 1-1-16,12 4 0 0,7-3 23 15,-5 1-1-15,5 2 1 0,-1 5 0 0,5-3-13 0,3-4 0 0,0 0 1 16,8 3-1-16,3-3 17 0,-4-4 2 0,11 1-1 16,4 8 0-16,-1-3-16 0,-1-2-1 0,5 0 1 15,11 16 0-15,1-9-5 16,0-2 1-1,4 0-1-15,7 13 1 0,-3-8-4 0,-5-1 1 0,15 0-1 0,6 10 1 0,-8-5 6 16,2-3 0-16,16-4 0 0,2 3 1 0,-3-6-6 0,-4-5 0 0,12-4 0 16,5 14 0-1,-5-11 23-15,-3-5 0 0,11-4 1 0,1 17-1 0,-5-12-17 0,-4-6 0 0,10 1 0 0,1 13 0 16,-4-7 19-16,-9-4-1 0,11-2 1 16,5 11-1-1,-4-7-18-15,-10-2 0 0,7-1 1 0,14 10 0 16,-10-7 17-16,-10 1 1 0,3-1-1 0,12 7 2 15,-9 2-21-15,-6 2 2 0,6-8 0 16,2 8-1-16,-11-1 12 0,-6-5 1 0,14 0 0 0,-9 6 0 0,-6 3-15 0,-3-2 2 16,8-1-2-16,2 1 1 0,-8 2 20 0,-6-2-1 15,10-3 1-15,-3 5 1 0,-8 0-21 0,-10-2 2 0,8-1-1 16,8 6 1-16,-7 2 17 0,-12 1 2 0,4-3 0 0,1 6-1 0,0 5-18 16,-8-7 0-16,3 0-1 0,-4 4 1 15,-6-3 16-15,-6-1 2 0,9 0-2 16,-6 6 2-16,-8-3-20 0,-7-3 2 0,1-3-1 0,4 12 1 0,-7-9 8 0,-7-4 1 15,-2 1 0-15,-3 8 0 0,-6-3-12 0,-5-7 0 16,-1-1 0-16,-3 10 1 16,-5-7 8-16,-1-4 1 0,1 0 1 15,0 10-1-15,-5-10-11 0,0-3 1 0,5-1-1 0,-5 13 1 0,0-7 4 16,-2-6 1-16,0 1-2 0,-3 10 2 16,-2-9-8-16,-2-3 1 0,0 1-1 0,-3 11 1 0,-4-5 4 0,0-4-1 15,0-1 1-15,-7 3-1 16,0 0-5-16,7 5 1 0,-7-5-1 15,0 0 1-15,0 0 1 0,0 0 1 0,0 0 1 0,0 0-1 0,0 0-5 0,0 0 1 16,0 0 0-16,0 0 1 0,0 0 2 0,-4-5 1 0,4 5-1 16,-10-4 1-16,3 4-4 15,0 0 0-15,0-3 0 0,0 6 1 0,0-3-1 0,7 0 2 0,-7-3-1 16,7 3 1 0,0 0-3-16,0 0-1 0,-7-4 1 0,7 4 0 0,0 0 0 0,0 0 1 15,0 0 0-15,0 0 1 0,-8 7-4 0,8-7 2 0,0 0-2 0,-5 9 2 0,3 0-2 16,-1-2 1-1,3-7-1-15,-5 24 1 16,5 3-2-16,0 4 1 0,0 8-1 0,3 12 0 0,-1 0 0 0,3 4 0 0,2 1 0 0,-3 14 1 16,-1 2-2-16,3 2 0 0,2 2 0 0,-2 0 2 15,-1-10-2 1,0-2 0-16,1 6 0 0,-6 2 1 0,0-1-2 0,0-12 1 16,0-8-1-16,-6 4 1 0,3-8-2 15,-1-8 2 1,-1 2-1-16,-6-1 0 0,1-1-1 0,-1-4 1 15,1-7-1-15,-15 0 1 0,4-5-1 0,-4-7 0 0,-7-5 0 16</inkml:trace>
  <inkml:trace contextRef="#ctx0" brushRef="#br0" timeOffset="143008.65">18671 14253 1381 0,'0'0'0'0,"0"0"0"0,0 0 0 0,17 16 43 0,-17-16 0 15,6 9 1-15,-6-9 0 0,3 11-28 0,-3-11 0 16,4 7 0-16,-4 3 1 16,-2 2 18-16,-2 3 0 0,-3 0-1 0,-7 24 1 0,-2 3-20 0,-5 1-1 0,0 2 1 15,-2 8 1-15,2 2 2 0,7-4-1 0,-4 10 1 16,2 20 2-16,6-2-10 31,4 0 0-15,3-5 0-16,-1 7 0 0,4-3-4 0,4-6-1 0,1 7 1 0,-1-3 0 0,1-10-2 0,0-4 0 0,1-4 1 0,-1 5-1 0,0 1 5 0,-1-13 0 0,-1-2 0 15,-3 2 0-15,-3-11-3 0,3-4-1 0,-4-10 1 16,1 4 1-16,1-9 10 0,2-7 1 0,-2-3-2 16,-1-1 2-16,3-3-9 0,0-7 1 15,0 0 1-15,0 0-1 0,0 9 11 0,0-9 0 0,0 0 1 0,0 0-1 16,0 0-10-16,0 0 0 0,0 0 1 0,0 0-1 15,0 0 9-15,0-9 0 16,0 9 0-16</inkml:trace>
  <inkml:trace contextRef="#ctx0" brushRef="#br0" timeOffset="143363.29">18588 15990 1557 0,'0'0'0'0,"18"-6"0"0,10 5 0 0,3 4 56 0,3 1 1 16,12-6 0-16,-6 2 0 0,6 2-40 0,5-1 1 15,4-2-2-15,9-3 2 16,4 4 42-16,8 0-1 0,11-3 1 16,13-4-1-16,3 3-42 0,4 1 1 0,18-4 0 0,20-4 0 0,8 7 15 0,10 1-1 15,18-8 1 1,10-1 0-16,1 9-19 0,-3 1 0 0,24-3 1 0,13-2-1 0,-12 3-3 16,-12 0 0-16,28-3 0 0,15 0 0 15,-18 7-4-15,-11 2 0 0,25-2-1 16,17 2 2-16,-22 8 0 15,-22-2 1-15,25-7-1 16,7 1 1-16,-26 7-3 0,-19 1-1 16,16-4 1-16,-2-3 1 0,-26 6-1 0,-21-2 1 0,13-3 0 15,-15-1-1-15,-21 8-1 16,-16-4-1-16,1-7 1 0,-8 3 1 0,-23 2-1 16,-15-1 1-16,3-4-1 0,-15-2 2 0,-12 4-2 0,-11 0-1 0,-5-4 1 0,-3-2-1 31,-9 4 2-31,-2 0-1 0,-4-3 1 0,-1 1 0 0,-4 6-3 0,-7-1 1 15,-1-3 1-15</inkml:trace>
  <inkml:trace contextRef="#ctx0" brushRef="#br0" timeOffset="163741.99">16642 11560 515 0,'0'0'0'0,"0"0"0"0,-5 23 0 0,1-13 4 0,4-10 1 0,-7 11-1 0,7-11 2 0,4 11-3 0,-4-11 0 0,0 0 1 0,0 0 0 15,0 7 52-15,0-7 0 16,0 0 1-16,0 10 0 0,3 4-40 0,1 2 1 0,-4-2-2 15,0 16 2-15,2 5 26 0,-2-3 0 16,-2-4 0-16,2 5 1 0,-4-3-30 0,-3 0 2 0,0-2-1 0,4 6 1 0,-11-6 6 16,-2-2 2-16,0 1-2 31,2 15 2-31,-2-9-14 16,-5-6 2-16,-6 12-1 0,8-4 0 0,-4 2-3 0,-5-14 0 0,3-2 0 0,6-2 0 15,-6 0-3-15,2-6 0 0,0-3-1 0,4 1 2 0,-2-2 1 16,5-8 1-16,2-2 0 0,-2 1 0 15,7 0-4-15,2 0 1 0,7 0 0 0,-11-9 0 0,11 9 3 16,0 0 0 0,0-7 0-16,0 7 0 0,7-6-3 0,-7 6-1 0,7-3 1 0,0 3 1 0,6 2 6 0,1 1 2 0,0 2-1 0,4 13 1 0,-1 7-7 15,-4-1 1-15,-1 4 0 0,4 15 0 0,-6 1 4 16,-3 3 1-16,4 11-1 0,3 7 1 0,-3-3-7 16,-11-6 1-16,2-3 0 0,-1 16 1 0,-4 3 1 15,-4 2 0-15,0 8 0 16,3 1 1-16,-6 3-5 0,2 2 1 0,1 16 0 15,7 3-1-15,-7 2 2 16,2-5 0-16,2 16 0 0,6 6 1 16,-5-15-3-16,1-7-1 0,1 12 1 0,3 0-1 0,-5-17 4 15,1-11 0-15,1 7 0 16,7 0 0-16,-6-18-3 0,1-12 0 0,7-3-1 0,5-1 2 0,-3-8 1 16,-1 0 1-16,8 1-1 0,19-8 1 15,-2-2-4-15,2-9 1 0,9-8-1 0,16-6 1 0,-6-4 5 16,10-10 2-16,18-7-2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8:47.7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19884 6877 12 0,'0'0'0'0,"18"-5"0"0,0 7 0 0,-6 3 0 0,4-2 0 16,5-10 0-16,9 4 0 0,-9 1 0 0,2-1 0 15,9-5 0-15,1 7 0 0,4 2 0 0,0 1 0 16,-1-5 0-16,4 3 0 0,-3 1 0 0,2-1 0 15,3-5 0-15,6 2 0 0,0 3 0 0,3-7 1 16,12-4 0-16,-6 11 0 0,8-5-1 0,0-6 1 16,8-5-1-16,6 13 1 0,4-1 8 0,0-3 2 15,3-3-1-15,11 10 0 0,7-4-5 0,-5-5 2 16,7-1 0-16,14 13 0 0,-2-6-1 0,-2-4 2 0,10 2 0 16,15 6 0-16,-16-2-4 0,-5-8 2 0,3-2 0 15,13 15-1-15,-16-8 11 0,-9-3 0 0,8 0-1 16,4 12 2-16,-5-5-8 0,-10-5 1 0,6 2-1 15,6 10 1-15,-10-4 8 0,-13-3 1 0,3-2-1 16,4 18 1-16,-7-3-9 0,-14-8 1 0,0 2-1 16,-3 12 1-16,-12-3 3 0,-6-4 1 0,5 4 0 15,-5 0 0-15,-11 2-6 0,-5-2 0 0,-6-4 0 0,-4 5 0 16,-10-1 16-16,-5-2 0 0,-3 0-1 0,-7 0 1 16,-4 1-13-16,-7-5 1 0,0-10-1 0,-14 14 0 15,-2-5 0-15,0-2 0 0,-5-5-1 0,-16 5 2 16,-4 2-7-16,-5-9 2 0,-10 0 0 0,-8 0 0 0,-3 0-1 15,-3-7-1-15,-4-2 1 0,-16 7 1 0,-2 0-4 16,2-1 1-16,-7-3-1 0,-12 3 2 0,-8 3 6 16,1-2 1-16,-6-8-1 0,-17 3 1 0,-2 3-5 15,6 1 0-15,-11-4 0 0,-6-6 0 0,8 8 4 16,3-4 2-16,-9-7-2 0,-7 9 1 0,1-2-5 16,14-1 0-16,-1-6 0 0,-14 6 0 0,17 2-5 0,12 0 2 15,-8-3-1-15,-11 8 1 0,19-1-3 16,11-1 1-16,-12-9 1 0,2 17-1 0,16-10 2 0,7-2 0 15,0 2 0-15,2 13 0 0,8-8-1 0,15-3 0 16,3-1 0-16,0 17 0 0,13-9-3 0,8-2 1 16,2 0 1-16,6 10-1 0,6-6-1 0,13-4 1 15,1 0-1-15,10 10 2 0,4-4-3 0,8-8 0 16,2-5 0-16,3 7 1 0,10 3-1 0,1-3 0 0,5-3 0 16,15 3 1-16,13 3-1 0,6-6 1 0,-3-1-1 15,10 4 1-15,5 0-1 0,-1-7 1 0,13-3-1 16,16 11 1-16,2-2 2 0,2-6 0 0,6-4-1 15,11 13 2-15,6-4-2 0,4-3 0 0,13-2 0 16,6 14 1-16,1-7 1 0,-9-4 0 0,20 1 1 16,1 13-1-16,-10-6 0 0,-9-2-1 0,14 1 1 15,9 13-1-15,-12-7 9 0,-16-6 2 0,5 4-2 16,5 2 2-16,-8 5-7 0,-18-2 1 0,5-4 0 0,7 2 0 16,-12 2 8-16,-9-5-1 0,2 0 1 0,7 2 1 15,-9 2-8-15,-9-1 0 0,-1 1 0 0,-4 3 1 0,3-3 10 16,-17-1 0-16,3-6 1 0,-8 6-1 15,-8-3-10-15,-6-2 1 0,1-3 0 0,-5 5 1 0,-2-1 7 16,-9-6 0-16,-1-2 0 0,-13 11 0 0,-1-6-9 16,-6 1 0-16,-9-8 0 0,-5 8 1 0,-7-4 4 15,0 0 1-15,0 0-2 0,0 0 2 0,-12-4-7 16,1 4 0-16,-6 0 0 0,-29-3 0 0,-9-1 0 16,0-3 1-16,-1-2-1 0,-6 2 1 0,-1 4-4 15,-4-1 0-15,-13-3 0 0,-10-3 1 0,0 6 1 0,-3 4 1 16,-13-7 0-16,-7 0 0 0,-3 3-4 0,-6-1 1 15,-17-2-1-15,-4 4 2 0,3 4-4 0,6 1 2 16,-14-4-1-16,-18 1 1 0,13 6-2 0,14 0 1 16,-4 0-1-16,-20 3 0 0,14-1 0 0,11-4 0 15,-7 1-1-15,-6 6 2 0,15 1-2 0,12-4 0 0,-11-4 0 16,-3 10 1-16,18-3-2 0,16-3 0 0,-11-3 0 16,2 10 1-16,15-7-1 0,11-7 0 0,-1 0 1 15,10 7 0-15,8-4-2 0,13-3 1 0,-1-3-1 16,7 8 1-16,9-5-1 0,8-3 1 0,4-3-1 15,4 6 1-15,5 0-1 0,8-7 0 0,4 0 0 16,2 7 1-16,7 0-1 0,0 0 0 0,4-10 0 16,-4 10 2-16,14-7-2 0,0 3 0 0,0 1 0 15,25-8 0-15,5 4 0 0,4-2 0 0,5 2 0 0,5 0 0 16,7 7 0-16,6-3 0 0,12-8 0 0,5 4 0 16,2 4 0-16,3-1 0 0,18-8 0 0,4 1 0 15,12 6 0-15,0 0 0 0,16-4 0 0,16 3 0 16,3 3 0-16,-7-1 0 0,18-6 0 0,5 6 0 0,-7 4 0 15,-12 0 0-15,17-3 0 0,8 6 0 0,-18 1 0 16,-23-1 0-16,5 1 0 0,5 3 0 0,-21 2 0 16,-10-2 0-16,5-5 0 0,-9 3 0 0,-14 7 0 15,-14-5 0-15,4-2 0 0,1-1 0 0,-10 7 0 16,-9-4 0-16,1-7 0 0,1 7 0 0,-9 0 0 16,-1-2 0-16,5-2 0 0,-3 3 0 0,-4 3 0 0,-8-2 1 15,2-4-1-15,1 8 1 0,-2-4-1 0,-10 0 1 16,-1-7-1-16,-8 10 1 0,-6-1 1 0,-10-5 1 15,-2-4-1-15,-8 8 0 0,-7-6-1 0,-7-2 1 16,9-3-1-16,-9 3 2 0,0 0 0 0,-9 3 2 16,2-3-2-16,-6 2 1 0,-6 1-1 0,-4-1 0 15,-2-4 0-15,-15 2 1 0,-6-5-1 0,4-2 2 0,1-2-1 16,-5 6 1-16,2-1-3 0,0 1 1 0,-2-8 1 16,-9 4-1-16,-6 0-2 0,-1-5 0 0,-5-4 0 15</inkml:trace>
  <inkml:trace contextRef="#ctx0" brushRef="#br0" timeOffset="582.91">18193 4360 175 0,'0'0'0'15,"-16"-18"0"-15,0 11 0 0,2 4 85 0,3-3 0 16,-3-8 0-16,4 7 2 0,3 4-70 0,7 3 1 16,-11-9 0-16,11 9 0 0,-9 0-5 0,9 0 2 0,-3 7-2 15,-1-2 2-15,-1 9-8 0,0 2 2 0,1-5 0 16,-7 22 0-16,1-7-5 0,-1 3-1 0,4 2 1 15,-2 17-1-15,1-1-1 0,0-1 0 0,5 0 1 16,-6 15 0-16,6-6-3 0,3-6 0 0,0 7 0 16,3 20 0-16,1 7 0 0,4-8 0 0,3 1 0 15,1 24 0-15,4-1-1 0,-2-10 0 0,6 6 0 16,1 27 0-16,4-6-1 0,-1-10 1 0,1-1 0 16,2 8 1-16,-6-20-2 0,-7-10 1 0,-2-3-1 0,-1 0 0 15,-4-19 0-15,-4-13 1 0,1-6 0 0,-4 4 0 16,2-2 0-16,-1-11 1 0,-1 2-1 0,2 2 1 15,0-10-2-15,1-6 2 0,8-7-1 0,-4 0 1 16,7-4 1-16,0-6 1 0,0-8-1 0,2 1 0 0,5-1 0 16,4 1 0-16,3-9 0 0,9-1 0 0,4-8 11 15,-2-5 0-15,0-8-1 0</inkml:trace>
  <inkml:trace contextRef="#ctx0" brushRef="#br0" timeOffset="1435.43">17942 4437 640 0,'0'0'0'0,"-12"-28"0"15,0 14 0-15,5-6 15 0,7-2-1 0,5-8 1 16,4 5 1-16,8 0-7 0,11-3 0 0,6-5 0 15,8 8 0-15,8-8 16 0,4 1 2 0,15-8-1 16,4 13 1-16,9 4-15 0,1-3 2 0,7 0-2 16,14 12 2-16,6 5 6 0,1-4 0 0,18-1 0 15,12 4 2-15,3-1-12 0,5-5 1 0,15 1 0 16,12 1 0-16,-10 1-2 0,-2-4 0 0,12-6 0 16,13 2 1-16,-9 0-4 0,-7-1 1 0,12-7-2 15,12 18 2-15,-4-3-5 0,-15-4 2 0,14-8-1 0,7 33 1 16,-17-19-2-16,-14 1 0 0,17 2 0 0,11 29 2 15,-30-20-4-15,-13-4 1 0,13 4 0 0,0 28 0 16,-22-17-1-16,-13-4 1 0,6 3 0 0,-1 10 0 0,-26-1-1 16,-10-3 0-16,8-5 0 0,-15 13 0 0,-13-6 0 15,-6-4 0-15,3-2 0 0,-4 9 0 16,-10-1 0-16,-5-5 0 0,-3 0 0 0,1 14 0 0,-4-6 0 16,-8-7 0-16,5-2 0 0,0 18 0 0,-5-8-1 15,-6-8 1-15,-3 2 0 0,-5 14 0 0,-2-4-1 16,-3-11 1-16,-2 3 0 0,-4 1 0 0,-3 3-1 15,-2-6 0-15,0-6 0 0,0 2 0 0,-5 4-1 16,-2-7 1-16,0-1 0 0,2 8 1 0,-2 1 0 0,0-1 0 16,2-8 0-16,5 15 0 0,-3 1 0 0,-1-6 0 15,4 4 0-15,6 25 0 0,-6-1 0 0,0-4 1 16,5 3-1-16,3 17 1 0,-3 1-1 0,0 0 2 16,4 14-2-16,-2 14 1 0,-3-1 0 0,-2-6 1 15,3 7-1-15,-12 16 1 0,0-1 0 0,-1-3-1 0,-1-1 0 16,-5 14 1-16,-2-6 0 0,1-10 1 0,-1-1-1 15,-5 13 1-15,1 0-2 0,6-17 2 0,-3-11-1 16,-4 13 0-16,3-9 0 0,1-15 2 0,3-3-2 16,-11 4 1-16,6-14 0 0,1-13-1 0,-1-2 0 15,-7 13 0-15,-2-4-1 0,-4-13 2 0,-8-3-1 16,1-8 0-16,-7 1-1 0,-1-8 1 0,-4-15 0 16,-9 1 0-16,-4-4 0 0,-3-7 0 0,-7-9 1 15,-14-1-1-15,-5 1-1 0,-8-5 1 0,-6-14-1 0,-20 0 2 16,-5-2 0-16,-9-7 0 0,-16-4 1 0,-19 13-1 15,3-5-1-15,4 3 2 0,-18 0-2 0,-11 3 1 16,12 8 2-16,11 0-1 0,4-6 1 0,-5 9 0 16,12 6-1-16,16 3-1 0,-4-4 0 0,10 1 2 15,11 10 0-15,17-4 1 0,-5 1 0 0,8-1 0 0,18 8-2 16,10-4 0-16,2-4 1 0,2 4-1 0,10 7 3 16,9-3 0-16,-1-4-1 0,-3 3 2 0,13 4-3 15,6-3-1-15,4-4 1 0,3 3 0 0,1 6 12 16,8-7 1-16,5-2 0 0,1 3 0 0,4 4-8 15,1 0 0-15,4-7 0 0,-7 9 1 0,7 2 8 0,-3-4 1 16,3-7-1-16,-7 17 1 0,3 3-10 16,-5-1 1-16,-1-3-1 0</inkml:trace>
  <inkml:trace contextRef="#ctx0" brushRef="#br0" timeOffset="3182.07">5032 9380 929 0,'22'-1'0'0,"32"-5"0"0,11 15 0 0,4-9 3 16,2-7 0-16,5 0 1 0,7 11-1 0,3-4-1 16,0-4 2-16,-3 2-2 0,11 11 1 0,-8 2 15 0,-3-4 1 15,16 0-1-15,5 19 1 0,-7-8-8 0,-3 3-1 16,17 3 0-16,2 5 1 0,-9 1 13 0,3-4 0 16,11-1 1-16,13 1 0 0,-6 2-13 0,-1-7 0 15,20-1 1-15,10 4-1 0,-3 1 0 0,-13-11 1 16,7 0-1-16,5 2 0 0,-2-2-5 0,-11-7 1 0,6 0 0 15,-5 11 0-15,-18-11 2 0,-13 0 0 0,8-6 0 16,-9 13 1-16,-18-8-4 0,-14-6 0 16,-3-2-1-16,-6 16 2 0,-14-7-2 0,-5-7 1 0,2-3-2 15,-10 13 2-15,-6-6-3 0,-5-1 1 0,-3-3-1 16,-4 11 1-16,-4-8-1 0,-1-3 2 0,-4-3 0 16,-4 10-1-16,-7-7-1 0,11 3 0 0,-11-3-1 15,0 0 2-15,0 0 2 0,7-3-1 0,-7 3 1 16,3-7 1-16,4-4-4 0,-3 1 1 0,-1-4-1 15,6-9 2-15,2-9 4 0,-1-1 1 0,1 4-1 0,3 1 2 16,-3 4-6-16,-4 1 1 0,0-11 0 0,5 1 1 16,-5 1 11-16,-3-3 1 0,3-9-1 0,3 9 1 15,-6-4-10-15,-4 2 2 0,0-7-1 0,7 9 0 0,-4 0 9 16,1 1 2-16,-4-15-2 0,7 2 1 0,-7-10-11 16,-4-1 1-16,1-1 1 0,6 9-1 0,-3 6 9 15,-3-3 1-15,3-13 1 0,7 2-1 0,-4-7-10 16,1 2 0-16,3 1 1 0,4 9-1 0,-3 4 14 15,0 1-1-15,2-3 1 0,8-5 0 0,-8 0-13 16,1 0 0-16,3-4 1 0,2 14-1 0,-2-2 9 16,0 10 2-16,0-10-1 0,0-1 1 0,-3 5-12 15,-2-3 0-15,3-12 0 0,0 12 2 0,-1 1 5 0,0 4 0 16,3 5 0-16,-4 4 0 0,1 8-8 0,-1-3 0 16,3-6 0-16,1 6 0 0,-7 0 7 0,0 4 1 15,0-6 0-15,0 3 0 0,-7-3-8 0,4 4 0 16,-1 0 0-16,1 8 0 0,-4-1 7 0,0-4 0 15,0 0-1-15,3 5 2 0,-3 2-9 0,0 2 2 0,0-3-1 16,4 3 0-16,-8 0 3 0,1 0 2 0,3-1-1 16,-4 5 1-16,1 1-7 0,-4 2 1 0,0-7 0 15,-8-2 0-15,1 2 2 0,-5 4 0 0,1 1 0 16,-6-4 1-16,-5 3-6 0,3-1 2 0,-6-4-1 16,-3 6 1-16,-2 2 1 0,0 0 1 0,-2-7 0 15,-3 12 0-15,-2-2-4 0,-1 1 0 0,-4-4 1 16,-13 10 0-16,-6 1 0 0,-3-4-1 0,-8 0 1 0,-15 7 0 15,-3-5-3-15,2 1 1 0,-13 1-1 16,-15 3 2-16,-6 3-2 0,-1 1 2 0,-3-2 0 0,-22 3-1 16,7 5-1-16,8-1 0 0,-11-3-1 0,-4 6 2 15,6 2-2-15,14-3 1 0,-17-10-1 0,-3 8 0 16,10 4 0-16,13-6 0 0,-13-7-1 0,-3 7 2 0,9-2-3 16,15-5 1-16,-1-5-1 0,-6 12 1 0,13-5-1 15,21-9 1-15,4-4-1 0,-4 15 1 0,14-8-2 16,14-6 1-16,0-1 0 0,0 8 0 0,15-4-1 15,8-7 1-15,5-2 1 0,-5 9-1 0,9-4-1 16,6-3 0-16,2-3 0 0,-1 10 0 0,-1-4 0 16,6-4 0-16,2-5 0 0,9 6 0 0,-4 4 0 0,4-4 0 15,0-4 0-15,7 1 0 0,-5 4 0 0,1-1 0 16,4-3 0-16,0 3 0 0,0 0-1 0,0 0 1 16,-4 0 0-16,8-4 0 0,3 11-2 0,-11-11 2 15,4 3 0-15,2-5 0 0,-4 6-1 0,0 0 0 16,2 2 0-16,4-2 1 0,3 7-1 0,-7-7 0 0,7 7 0 15,0 0 1-15,-8-4-1 0,8 4 1 0,0 0-2 16,0 0 2-16,0 0-1 0,0 0 1 0,0 0-1 16,0 0 1-16,0 14-1 0,0-1 0 0,0 6 0 15,0 39 1-15,0-3-1 0,0 1 1 0,4 6-1 16,3 15 1-16,0 2-1 0,-3 0 1 0,3 0-2 16,5 16 2-16,-1 8-1 0,-1-10 1 0,-3-4-1 15,7 29 1-15,-7-5-1 0,0-8 0 0,-3-1 0 16,7 14 1-16,-11-4-1 0,0-11 0 0,0-5-1 15,8 9 2-15,-6-6-1 0,0-8 0 0,9-3 0 16,3 13 1-16,3-9-1 0,4-12 0 0,16 13 0 0</inkml:trace>
  <inkml:trace contextRef="#ctx0" brushRef="#br0" timeOffset="33185.05">5948 10149 12 0,'0'0'0'0,"0"0"0"0,-30 12 0 0,16-1 0 0,0-7 0 16,0-4 0-16,-1 7 0 0,8 0 0 15,0-4 0-15,7-3 0 0,-10 9 0 0,10-9 0 0,1 7 0 16,-1-7 0-16,9 7 0 0,-5 2 0 0,6-4 0 15,1-1 0-15,21 6 0 0,1-3 0 0,10 0 0 16,11-7 0-16,-1 4 0 0,5-1 0 0,4-6 0 16,3-1 0-16,11 4 0 0,7 0 45 0,2-3 1 15,3-4-1-15,9 0 1 0,-3 3-31 0,3 1 2 16,7-3 0-16,16 5 0 0,-2-1 0 0,-4-5 0 0,6 2-1 16,9 1 2-16,-5 2-9 0,-10-1 1 0,3-3 0 15,8 1 1-15,0 2 41 0,-9-4 2 0,-1-4 0 16,5 4 0-16,-5 2-37 0,-11-2 1 0,0-4-1 15,2-1 0-15,-16 5 40 0,-7 0 0 0,7-6 0 16,-1 1 0-16,-16 5-40 0,-10 0 1 0,3-4-1 16,2 1 1-16,-13 6 22 0,-9-1 2 0,-2-2-2 15,-5 4 2-15,-11-1-27 0,-2 4 1 0,-4-7 0 16,-8 5 1-16,-9 4 19 0,-5-2 1 0,0 0-1 0,0 0 1 16,0 0-23-16,0 0 2 0,-9 4-2 0,-5-1 2 15,-14 4 14-15,-6-3 2 0,-1-1-1 0,-23 2 1 16,-7 2-19-16,-2 2 2 0,-6-2-2 0,-10 0 2 15,0 6 6-15,-3-1 0 0,-7-3 1 0,-13 1-1 0,-2 3-10 16,1-3 1-16,-19 1-1 0,-15 1 0 0,-3 2 6 16,6-5 1-16,-8 0 0 0,-13 10 0 0,4-3-8 15,6-4 0-15,-13-1 0 0,-4 6 0 0,13-1 4 16,8-2 0-16,-10 0 0 0,-11 7 0 0,7-3-6 16,13-2 1-16,-2 5 0 0,-7 2 0 0,17 0 4 15,9-6 1-15,-8-1-1 0,3-2 2 0,19 4-7 0,11-2 1 16,-11-4-1-16,13 2 1 0,12 4 0 0,14-3 1 15,9 1 0-15,2-5 0 0,7 5-4 0,8-2 0 16,10-5 1-16,8 3 0 0,2-2 1 0,12-6-1 16,4-4 1-16,14 0 0 0,0 0-2 0,-7 3-1 15,7-3 1-15,14-7 0 0,0 4 0 0,1-1 1 0,0 1 0 16,38-6 0-16,6-1-3 0,2-5 1 0,6 3-1 16,9 3 2-16,7-3-1 0,4 1 1 0,8-3-1 15,9 0 2-15,3-2-3 0,1 6 0 0,12-8 1 16,12-1-1-16,9 7 2 0,-5-8 0 0,9-3 1 15,17 4 0-15,-3 2-3 0,-7-3 1 0,13 1-1 16,12 12 2-16,-19-9 3 0,-8-5 0 0,20 0 0 16,11 10 1-16,-11-3-4 0,-15-5 0 0,13-2 0 15,-4 3 1-15,-7 4 3 0,-16-2 0 0,17-5 0 16,1 3 0-16,-16 4-4 0,-16 4 0 0,-2-6 1 0,-1-3 0 16,-13 6 4-16,-18 4 1 0,1-1 0 0,-4-2 0 15,-14 5-5-15,-11 0 1 0,7-2-1 0,-10 2 1 16,-9 3 5-16,-16 1 0 0,-2-1-1 0,-5 2 2 15,-9 6-6-15,-7-1 0 0,-3-3-1 0,-11 0 1 16,0 15 4-16,-7-5 0 0,-7 4 0 0,-7 4 1 0,-9-2-7 16,-6-2 2-16,-4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35:52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7357 1278 0,'0'0'0,"9"0"0,10 9 15,56 0 1,57 10-16,47-10 16,18-9-1,-9-18 1,-28-1-16,-28-9 16,-10 9 15,-18 0-31,-20 10 0,-27 18 15,-1 1-15,-37-1 16</inkml:trace>
  <inkml:trace contextRef="#ctx0" brushRef="#br0" timeOffset="8832.56">7545 3342 0,'0'0'0,"0"0"16,-10-19-16,1 10 15,0-1 1,-1 1-16,-9-1 31,0 20-31,-9 27 0,-19 66 16,-9 48 15,9 46-31,9 18 0,10-8 16,0-1-1,9 1-15,-9-20 16,9-37 0,0-28-16,0-18 15,0-20 1,1-18 0,8-19-16,1-38 15</inkml:trace>
  <inkml:trace contextRef="#ctx0" brushRef="#br0" timeOffset="9380.51">7592 3379 0,'0'0'0,"9"-9"0,10-10 15,19-9 1,18-10-1,19 10-15,10 19 16,-10-1 0,1 20-1,-11-1-15,-18 10 16,-9 9-16,-10 19 16,-18 19-1,-29 28 1,-38 9-16,-37 19 15,-47-10 1,-141 85-16</inkml:trace>
  <inkml:trace contextRef="#ctx0" brushRef="#br0" timeOffset="10494.76">8655 3905 0,'0'0'0,"-10"0"16,-27 9-1,-29 10-15,-28 28 16,0 18 31,9 10-47,29 0 0,27-9 0,11 0 0,18-19 31,18-10-31,20 1 16,28-19-16,19-19 15,9-19 1,0-9-16,-10-19 31,-27 9-31,-20-18 0,-18-10 16,-28-9-1,-38-19-15,-10 19 16,10 38 0,19 9-1,0 18-15,9 1 16,10 9 0,9 0-16,0 0 15,19 9 1,37-9-1,47-9-15,20-19 16,-10-10-16,-19 10 16,-19 0-1,-19 0 1,-9 9-16,-9 0 16,0 10-1,-19-1 1,-1 20-16,11 9 15,-1 65 1,9 57-16,1 37 16,-19 28-1,0 1-15,-19-19 16,0-48 0,-19-37-16,0-18 31,0-29-31,0-18 0,10-20 15,0-18 1,-1 0 0,-9-28-16,1-65 15,8-86 1,10-65-16,28-9 16,10 47-1,-10 37 1,10 47-16,-1 37 15,1 29-15,0 28 16,-1 9 0,1 10-16,0 18 15,-10 10 1,-9 9 0,-10 19-1,-28 19-15,-37 18 16,-57 19-16,-47-9 15,-132 47 1</inkml:trace>
  <inkml:trace contextRef="#ctx0" brushRef="#br0" timeOffset="10952.66">10057 3867 0,'0'0'0,"0"0"16,0 9-16,0 20 15,9 46-15,0 9 16,20 10-1,-1-10 1,9 1-16,1-38 16,-10-10-1,10-18 1,-10-10-16,10-9 0,9-9 16,0-19-1,-10 0 1,1 0-1,-10 9-15,-9 9 16,9 1-16,1 9 16,18 19-1,18 18-15,1 10 32,-9 0-32,-29-19 0</inkml:trace>
  <inkml:trace contextRef="#ctx0" brushRef="#br0" timeOffset="11250.3">11073 3210 0,'0'0'0,"0"0"16,0 19 0,9 66-16,10 74 15,9 38 17,-9-9-32,0-19 0,-1-29 15,1-18-15,-9-28 16,-1-47-1,0-19 1,-9-18-16</inkml:trace>
  <inkml:trace contextRef="#ctx0" brushRef="#br0" timeOffset="11447.57">33829 2619 0,'0'0'0</inkml:trace>
  <inkml:trace contextRef="#ctx0" brushRef="#br0" timeOffset="14113.59">33801 3642 0,'0'0'0,"0"0"15,0 0 1,0 0-16,0-19 16,-19-103-1,10 28-15,18 122 16,-9 10-1,0-19-15,0-29 16,-9-8 0,9 8-16,0 1 15,0 9 1,0 0 0,0-19-16,0-9 15,-10 9 1,10 19-16,0-9 15,0-1 1,0 1-16,-9 0 16,9-10-1,-10 0 1,10-9-16,-9 9 31,9 0-31,0 10 0,0 9 16,0-9-16,0-1 15,0 10 1,0 0 0,0 10-16,0-10 15,0 0 17,0 0-32,0 0 0,0 0 15,0 9-15,0-9 16,0 0-1,0 0 1,0-37 0,-9-1-1,9 47-15,0 10 0,0 0 32,0-10-32,0-9 15,0 28-15,0-9 16,0-9-1,0-10-15,0 0 16,0 9 0,0 19-16,0-9 31,0-19-31,0 9 0,0 1 16,0-10-1,0 9 1,0 0-1,0-9-15,0 10 16,0-10 0,0 9-16,0 1 15,0-10-15,0 0 16,0 0 0,0 0-16,0 9 15,0-9 1,0 0-1,0 0-15,0 0 16,0 0 0,0 9-16,0-9 15,0 0 1,0 0-16,0 0 31,0 0-31,9 19 16,-9 0-1,0-10-15,0-9 16,0 0-16,0 10 16,0-1-1,0 0 1,0-9-16,0 0 16,9 10-16,-9-1 15,0 1 1,10 8-1,-10-8-15,0-10 16,0 9 0,0-9-1,0 0-15,9-9 16,1 9-16,-10 9 16,0 0-1,0 1 1,0-1-16,0 1 15,0-10 1,0 0-16,0 9 16,0-9-1,0 9 1,0-9-16,0 0 16,0 0-1,0 0 1,0 0-16,0 10 15,0-10-15,0 0 16,0 0 0,0 19-16,-10-10 15,10-9 1,0 0 0,0 0-16,0 0 15,0 0 1,0 0-16,0 0 15,0 0 1,0 0-16,0 0 16,0 0-1,0 0 1,0 0-16,10 19 16,-10-1-1,0-18 1,0 0-16,0-9 15,0 0-15,0 9 16,0 18 0,0-8-16,0 9 15,0-1 1,0-18 0,-10-9-16,10 9 15,0 0-15,0 0 16,0 0-1,0 0 1,0 0-16,0 0 16,10 19-1,-10-1 1,0 1-16,0-9 16,0-10-1,0-10-15,0 1 16,0 9-1,0-10-15,0 1 16,0 9 0,0 9-16,9 20 15,-9-20 1,0-9-16,0 0 16,0 0-1,0 0 1,0 0-16,0 0 15,0 0 1,0-9 0,0 9-16,0 18 15,0 1-15,0-19 32,0 19-32,0 0 0,0-19 15,0 0 1,0 0-1,0 0-15,0 0 16,0-19 0,0-9-1,0 37-15,0 1 16,0-10 0,0 0-16,0 0 15,0 0-15,0 0 16,0 0-1,0 0-15,0 0 16,0 0 0,0 0-1,0 0 1,0 0-16,0 0 16,0 0-16,0 9 15,0 0 1,0-9-16,0 0 15,-9-37 1,-1-1 0,10 38-16,0 0 15,0 0-15,0 0 32,0-9-32,0 18 0,0-9 15,-9-9 1,-1-19-1,1-10-15,0-37 16,-1-56 0,10 37-1,0 10 1,-9 8-16,9 20 16,0-66-1,-10 28-15,10 57 16,0-76-16,-9 10 15</inkml:trace>
  <inkml:trace contextRef="#ctx0" brushRef="#br0" timeOffset="14211.51">33726 1653 0,'0'0'0,"0"-56"0,0-10 0,-10-225 0,1-141 16,9 95-1,-10 55-15</inkml:trace>
  <inkml:trace contextRef="#ctx0" brushRef="#br0" timeOffset="14292.08">33566 217 0,'0'-75'0,"-10"-75"0,10 150 0,10-141 0,18-37 15,47-188-15</inkml:trace>
  <inkml:trace contextRef="#ctx0" brushRef="#br0" timeOffset="17115.87">12004 4102 0,'0'0'0,"0"-28"0,-19-10 31,0-9-31,0 19 0,1 0 16,-1 9-16,-19 10 15,-9 18 1,-9 29-16,-10 8 15,19 11 17,19-20-32,18 1 0,1-1 0,9-18 31,9 0-31,1 0 0,18-19 16,0 0-1,0 0 1,10 0-16,-10-10 0,0 1 15,1 18 1,8 1 0,1-1-16,9 19 15,-10-9-15,1 9 16,0-9 0,-1 0-16,-8-1 15,8-8 1,10-10-16,-28 0 15</inkml:trace>
  <inkml:trace contextRef="#ctx0" brushRef="#br0" timeOffset="17509.34">12286 2976 0,'0'0'0,"0"0"31,0 9-31,9 10 0,1 56 15,9 47-15,-10 47 16,10 18 0,-10 1-1,1-10-15,9-27 16,-10-30-16,0-17 16,1-20-1,-10-28 1,0-18-16,0-10 0,0-19 15</inkml:trace>
  <inkml:trace contextRef="#ctx0" brushRef="#br0" timeOffset="17867.32">12136 3698 0,'0'0'0,"9"0"0,0-9 16,20-10 0,27 0-16,38 1 15,28-1 17,1 9-32,8 1 0,-18 18 15,-28 10-15,-19 0 16,-19-10-1,-10 1-15,-8 18 16,-10 19 0,-1 9-16,1 38 15,-9 18-15,-1 1 16,0-19 0,1 0-16,-1-10 15,1-9-15,-10-47 16</inkml:trace>
  <inkml:trace contextRef="#ctx0" brushRef="#br0" timeOffset="18040.48">13095 3267 0,'0'0'0,"0"0"15,0 0 1,10 9-16,8 10 16,48 56-1,-19-28-15</inkml:trace>
  <inkml:trace contextRef="#ctx0" brushRef="#br0" timeOffset="18685.4">13707 4317 0,'0'0'0,"0"0"0,0 10 15,0-1-15,0 1 16,0-1 0,9 0-16,-9-9 15,0 0 1,9 0-16,1-9 15,9-10 1,9-37-16,0-29 16,10-8-16,-1 8 15,-8 20 1,-1 18 0,-9 9-16,-1 10 15,11 19-15,-1-1 16,0 20-1,0-1-15,10 10 16,-10-1-16,-9 11 31,0-11-31,0 1 16,-10 0-16,0-10 16,-9-9-1,10 0-15,-1 0 16,10-18-16,9-11 31,0-8-31,10 9 0,-10 0 16,10 18-16,0 1 15,9 18 1,0 10-16,9 18 16,-9 20 15,-9 18-31,-10 9 0,-9 1 15,-19 9 1,-10-19-16,1-10 0,0-8 16,9-11-1,9 1 1,0-18-16</inkml:trace>
  <inkml:trace contextRef="#ctx0" brushRef="#br0" timeOffset="19467.73">16077 4242 0,'0'0'0,"0"0"0,10 0 0,8-18 16,58-1-16,55-19 15,39 10 1,37 0-16,19 19 16,-10-1-1,-28 1-15,-19 0 16,-18 9 0,-48 0-16,-37 0 15,-19-10 1,-9 1-16,-19-1 15,0 1-15,-19 0 16,0-1 0,0 1-16,0-1 15,0 10 1,0 0-16,0 10 16,-10 9-16,1 9 31,-1 19-31,1 0 0,-1-1 15,1-8 1,0-10-16,9-9 16,0-10-1,0-9-15,0 0 16,0-9-16,-10-38 16,1-37-1,18-1-15,1 10 16,-1 19-1,10 18-15,-10 19 16,1 10-16,9 0 31,-1 18-31,1 29 0,0 18 16,-28 28 0,-29 29-1,10-57-15</inkml:trace>
  <inkml:trace contextRef="#ctx0" brushRef="#br0" timeOffset="20360.05">18909 5303 0,'0'0'0,"0"0"15,0 0-15,0 0 16,0 0 0,9-19-1,1 0-15,-1-18 0,19-29 31,19-28-31,19-28 16,0-19-16,9-18 16,-18-10-1,-1 0-15,-18-9 16,-19 18-16,-1 29 31,-18 28-31,0 28 0,0 28 16,-9 19-16,0 18 15,9 1 17,0 9-32,-19 19 0,-19 37 15,-9 47-15,10 28 32,18 1-32,9-1 0,20-9 15,9-19-15,9-18 31,0-10-31,19-19 0,0-18 16,0-20 0,10 1-16,8-19 15,1-19 1,0-9-16,9-37 16,1-20-1,-1-18-15,-19-28 16,-9 9-16,-28 0 15,0 9 17,-19 19-32,0 29 0,0 27 15,0 10-15,0 9 16,0 10 0,0 18-16,-19 10 15,0 47-15,-9 37 31,19 19-31,-1 9 0,20 0 16,18-9 0,10-9-16,-1-19 15,1-19 1,-1-19-16,1-18 16,-10-1-16,1-9 15,-11-18 1</inkml:trace>
  <inkml:trace contextRef="#ctx0" brushRef="#br0" timeOffset="20607.97">21167 4815 0,'0'0'0,"0"0"0,0 9 16,-19 0 0,-9 29-1,-38 37-15,-38 38 16,-18 9-1,56-66-15</inkml:trace>
  <inkml:trace contextRef="#ctx0" brushRef="#br0" timeOffset="21310.3">22079 4261 0,'0'0'15,"0"0"-15,0 10 16,-19 27-16,1 10 16,-20 19-16,0 9 15,-18 0 17,-1-10-32,1-8 0,9-20 15,0-18 1,9-19-16,1 0 15,-1-19-15,0 1 16,1-20 0,-1-28-16,10-28 15,9-9-15,10 9 16,-1 1 0,20 27-16,-1 19 15,19 0 1,10 10-16,18 8 15,29 1 1,37 10 0,29 18-16,28 9 0,28 0 15,18 1 1,-8 8 0,-10-8-16,-19-10 15,-38 0 1,-27 0-16,-20 0 0,-37-10 31,-19 10-31,-19 0 0,-9 0 16,-19 0-1,0 10 1,0-10-16</inkml:trace>
  <inkml:trace contextRef="#ctx0" brushRef="#br0" timeOffset="30340.53">7535 6372 0,'0'0'0,"0"0"16,0 0 0,0-9-16,-18-10 15,-11 0-15,-18 1 16,-28 8-1,-28 10-15,-10 10 16,9 18 0,19 0-16,10 0 15,9 0-15,29 10 16,9-20 0,18 11-16,1-11 15,18 1 1,19 9-1,29 0-15,18 10 16,29-1-16,-1-8 16,0 8-1,1 10 1,-19 0-16,-10 0 0,-19 9 16,-18-9-1,-10 0 1,-18 9-16,-20 1 15,-46 8-15,-57 1 16,-47-10 0,-19-18-16,0-29 15,10-18-15,19-1 16,37-8 0,37-1-1,29 0-15,29 10 16</inkml:trace>
  <inkml:trace contextRef="#ctx0" brushRef="#br0" timeOffset="30752.62">8909 6804 0,'0'0'0,"-28"-19"0,-19 0 16,-38-9 0,-9 19-16,0-1 15,9 20 1,19 18-1,10 9-15,18 1 16,10-10-16,19-9 16,-1 0-16,20-1 31,8-8-31,20-10 0,18 0 16,10-10-1,19 1-15,9 0 16,9 9-16,1 9 31,-1 0-31,-46-9 0</inkml:trace>
  <inkml:trace contextRef="#ctx0" brushRef="#br0" timeOffset="31291.87">9530 7095 0,'0'0'0,"0"0"0,0 0 16,0-19-1,0-19-15,9-18 16,1-19-16,18-19 16,19 0-1,19 10 1,-1 9-16,1 19 0,10 27 31,8 11-31,-8 27 0,-1 19 16,-9 10-1,-19 9 1,-19 0-16,-9-1 16,-19-8-16,0-1 15,0-18 1,0 0-1,0-10-15,-10-9 0,10 0 16,0-9 0,10-29-1,-1-18-15,19-9 16,1-1-16,18 19 16,0 9-1,0 10 1,0 19-16,9 9 0,1 19 15,-10 18 1,-10 29 0,1 18-16,-29-46 15</inkml:trace>
  <inkml:trace contextRef="#ctx0" brushRef="#br0" timeOffset="31923.37">11402 6250 0,'0'0'0,"0"0"0,0 10 0,0 8 15,0 39 1,-10 36-16,1 58 16,0 17-1,9 11-15,0-1 16,9 0-16,-9-9 16,0-19-1,-9-47 1,-1-18-16,1-38 15,-1-19-15,1-19 16,9-9 0,-19-37-1,-28-66-15,0-57 16,0-18-16,28 0 16,10 27-1,18 30-15,10-1 16,9 9-1,19 29-15,0 8 16,10 30-16,-1 8 16,10 29-1,0 9-15,9 9 16,-9 19 0,-10 19-16,1 0 15,-19 19-15,-10-10 16,-28 10-1,-10 9-15,-18 0 32,-38 9-32,-18-9 0,-1-18 15,28-11 1,29-27-16</inkml:trace>
  <inkml:trace contextRef="#ctx0" brushRef="#br0" timeOffset="32214.9">12418 6053 0,'0'0'0,"0"0"0,0 10 16,0 8-1,0 39-15,9 36 16,1 20 0,-1 37-1,10 0-15,-10-9 0,10 19 16,0-20 0,0-37-16,-10-65 31</inkml:trace>
  <inkml:trace contextRef="#ctx0" brushRef="#br0" timeOffset="32665.11">12785 6813 0,'0'0'0,"0"0"0,9 0 15,10 0-15,19-9 16,18 9-1,19-10-15,10 1 16,9-10 0,-9 0-16,-10 1 15,-19-10 1,-18-10 0,0 1-16,-20-1 0,-8 0 15,-10-8 1,-19 8-1,0 10-15,-18 0 16,-20 18 0,1 10-16,-10 19 15,0 28-15,19 19 16,0 9-16,28 0 31,19 9-31,19 10 0,19-19 16,27 0-1,39-19-15,18 10 32,10-19-32,-10-28 0,10-29 15,-66 10 1</inkml:trace>
  <inkml:trace contextRef="#ctx0" brushRef="#br0" timeOffset="33007.11">15118 6916 0,'0'0'0,"9"0"0,10 0 0,37-18 16,38-1-1,57 9 1,18 1-16,29 18 16,-1 1-16,-8 9 15,-1-1-15,-19 1 31,-18 0-31,-29-10 0,-66-9 16</inkml:trace>
  <inkml:trace contextRef="#ctx0" brushRef="#br0" timeOffset="33521.08">16980 6823 0,'0'0'0,"0"0"31,0 0-31,0 9 0,10 0 16,-1 19-16,10 10 15,9 18 1,0 29-16,-9 9 15,0-19-15,-10-19 16,-9-19 0,0-18-16,0 0 15,0-19 1,0 0-16,0-28 16,0-66-1,0-19-15,10 1 16,-1 9-1,1 18 1,9 19-16,-1 20 0,11 17 16,8 11-1,10 8-15,0 20 32,10 8-32,-10 20 0,-10-1 15,-18 10 1,-9 10-16,-48 37 15,-37 18-15,-29-9 16,-9 1 0,47-58-16</inkml:trace>
  <inkml:trace contextRef="#ctx0" brushRef="#br0" timeOffset="33959.79">18777 6794 0,'0'0'0,"0"0"0,0 0 16,10 10-16,8 9 31,20 18-31,28 48 0,37 46 16,29 28-1,0 1-15,-1-1 16,1-9-16,-19-18 16,-19-20-1,-9-8 1,-19-20-16,-10-9 16,-18-19-16,-19-18 15,-10-29 1</inkml:trace>
  <inkml:trace contextRef="#ctx0" brushRef="#br0" timeOffset="34334.16">20038 6701 0,'0'0'0,"0"0"0,0 9 0,-28 19 15,-19 57-15,-48 55 32,-17 57-32,-20 0 0,-9 10 15,0-20 1,9-8-1,38-39-15,19-27 0,18-29 16,20-18 0,8-19-1,20-9-15,-1-20 16,1 1 0,9-19-16,0 0 15,0 0-15</inkml:trace>
  <inkml:trace contextRef="#ctx0" brushRef="#br0" timeOffset="34686.54">18410 6475 0,'0'0'0,"0"0"16,0 0 0,10 0-16,9-9 15,18 0 1,29-1-16,47 1 16,47 28-1,56 9-15,19 9 16,-18-18-16,-29 0 15,-56-19 1,-29 9 0,-28-9-16,-28 0 15,-9 0-15,-19 0 32,0 10-32,-19-10 0</inkml:trace>
  <inkml:trace contextRef="#ctx0" brushRef="#br0" timeOffset="35077.37">21214 8042 0,'0'0'0,"0"0"0,-19 0 16,0-9-1,-19-1-15,1 1 16,-1 0-1,1 9-15,-1 0 16,10 9 0,-10 0-1,0 10-15,-18 19 16,-38 37 0,37-28-16</inkml:trace>
  <inkml:trace contextRef="#ctx0" brushRef="#br0" timeOffset="35956.78">23011 6776 0,'0'0'0,"0"0"0,-10-10 16,-9 1 0,-18-1-1,-10 10-15,-29 10 16,-18 18-16,0 19 15,10 0 1,18 0-16,9 9 16,29-18-16,19-1 15,9 10 1,18 0 0,29 9-16,10-9 15,28 9-15,18-9 31,-9-9-31,-9-1 0,-10 1 16,0-1 0,-9 1-16,-9 0 15,-20 8-15,1 1 16,-19 0 15,0 0-31,-19 0 0,-19 19 16,-10-1-1,-18 1-15,-28 9 16,-19 0-16,-19-18 16,-9-11-1,9-17-15,10-20 16,8-9-16,11-9 16,18-10-1,28 0-15</inkml:trace>
  <inkml:trace contextRef="#ctx0" brushRef="#br0" timeOffset="36525.29">20960 8183 0,'0'0'0,"0"0"16,0 0-16,0 0 15,0 0 1,0 0-16,0 9 16,0 20-1,-19 27-15,-9 28 16,-19 29-1,-38 37 1,-75 38-16,-113 65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37:06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7564 2807 0,'0'0'0,"0"0"16,0 0-1,0 0-15,0 0 16,0 0-16,9-10 31,10-27-31,18-10 0,20-9 16,28-1-1,-1 11-15,10 8 16,0 19 0,-18 19-16,-1 10 15,-19 8 1,1 11-16,-20 17 15,-8 20-15,-20 19 16,-18 18 15,-38 9-31,-19 1 0,-28-10 16,-10-9 0,1-10-16,9-37 15,28-9-15,19-19 31,9-1-31,10-18 0,18 0 32,1 0-32,9 0 0,9-9 15,10-10 1,38-18 0,27 9-16,1-1 15,19 20 1,18 18-16,-9 20 15,0 17 1,-10 20-16,-18 0 16,-10 9-16,-9-9 31,-29-20-31,1-8 0,-19-19 16,0 9-16,-10-19 31</inkml:trace>
  <inkml:trace contextRef="#ctx0" brushRef="#br0" timeOffset="480.59">9172 2948 0,'0'0'0,"0"0"0,0 9 16,-9 0-1,-10 20-15,0 27 16,10 0-1,9 19 1,9 0-16,19-18 16,10-20-16,18 1 15,10-20 1,0-18-16,19-28 16,-10-19-1,-9-28-15,-19-19 16,-19-18-16,-37-20 15,-19 20 1,-19 18-16,-48 28 16,-36 19 15,56 29-31</inkml:trace>
  <inkml:trace contextRef="#ctx0" brushRef="#br0" timeOffset="899.89">9897 1962 0,'0'0'0,"0"0"15,0 0-15,9 10 32,10 9-32,9-10 0,0 0 15,19-9 1,0 10-16,0-10 31,-9 0-31,-10 0 0,-9-10 16,-19 1-1,-9-10-15,-20-9 16,-36 0 0,-30 9-16,-8 29 15,18 18 1,48-10-16</inkml:trace>
  <inkml:trace contextRef="#ctx0" brushRef="#br0" timeOffset="1329.64">11374 2807 0,'0'0'0,"0"0"15,0 0-15,-29 0 0,-18-10 16,-9 10-1,-10 10 1,0 9-16,10 28 16,-1-1-1,29 1 1,9 10-16,19-10 0,19-1 16,19 11-1,18-10-15,29-10 16,9-18-1,19-10 1,0-18-16,-10-10 16,-18-9-16,-48 9 15</inkml:trace>
  <inkml:trace contextRef="#ctx0" brushRef="#br0" timeOffset="2062.06">7056 1559 0,'0'0'0,"0"0"0,0 0 0,18 0 16,29-9-1,66-10 1,75-9-16,57 0 0,75-1 16,28 11-1,47 8-15,19 1 16,-28 9 0,-19 0-16,-19 9 15,-38 19 1,-18 1-16,-10-1 15,-9 9 17,-47 1-32,-29-1 0,-28 1 15,-27 9-15,-20 0 16,-19 0 0,-27-10-16,-20 10 15,-9 0 1,0 28-1,-9 38-15,-10 37 16,-9 19-16,-10 18 16,1 38-1,-1 1-15,-9 8 16,9-9 0,1 0-16,-1-27 15,-9-39-15,0-9 31,-19-37-31,1-19 0,-1-57 16</inkml:trace>
  <inkml:trace contextRef="#ctx0" brushRef="#br0" timeOffset="2940.76">6755 1822 0,'0'0'15,"0"0"-15,0 0 16,0 9 0,0 10-16,0 37 15,0 19-15,0 47 16,0 47 15,0 19-31,0 18 0,0 19 16,0-9-1,0-9-15,0-20 16,0-18-16,-19 0 16,9-28-16,-9-29 15,10-18 1,0-38 0,-1-9-16,1-19 15,9-9-15,0-9 16,0-10-1,19 0-15,28-19 16,47-37 0,37-20-1,58 1-15,27 10 16,57 27-16,65 10 16,11 37-1,17 20-15,20 8 16,19 1-1,9-1 1,-29 1-16,-27-20 0,-10 11 16,-9 8-1,-38-18 1,-57-10-16,-46 19 16,-29-9-16,-28-9 15,-56 8 1,-29-8-1,-18-10-15,-19 9 16,-10-9-16</inkml:trace>
  <inkml:trace contextRef="#ctx0" brushRef="#br0" timeOffset="4373.93">8570 3661 0,'0'0'0,"0"0"0,0 0 16,10 9-16,-1 0 16,0 1-1,1 9 1,9 9-16,9 19 15,-9 0 1,-1 9-16,1 10 16,-19-1-16,-9 10 15,-19 0 1,-10 0-16,-28-9 16,-37-10-16,-57 1 31,-38-29-31,-18-19 0,9-9 15,19-19 1,37-18 0,19-1-16,29-18 15,18 0 1,19-1 0,29 11-16,18 27 0</inkml:trace>
  <inkml:trace contextRef="#ctx0" brushRef="#br0" timeOffset="6515.82">9483 2685 0,'0'0'0,"0"0"0,0 9 0,0 10 15,0 19 1,9 27 0,-9 20-16,0-1 15,0 1 1,0-10-1,0-10-15,0-8 16,0-20-16,9 1 16,-9-20-1,0 1-15,10-9 16,-1-10 0,-9 0-1,19 0-15,38-10 16,27-18-1,-9 0-15,1 19 16,-10 9-16,9 9 16,-9 19-1,0 19-15,-10 0 16,-18 19 0,-10 18-16,-19-9 15,-18 9 1,-29 10-1,-28-19-15,-28 10 16,-28-10-16,0-19 16,-1-18-1,11-20-15,17-8 16,30-10-16,18 0 16,18 0-1,20 0 1,0 0-16,-1 0 15,10 0-15,10 0 16,8 0 0,39-19-1,18 0-15,29-9 16,8 9-16,-8-9 31,-19 0-31,-10 9 0,0 1 16,-18-11-1,-10 11-15,0-20 32,-10 10-32,-9 9 15,-9-9-15,0-9 0,-19-1 16,-19-9 0,-28-9-16,-28-10 15,-29 0 1,-8 1-16,-11 18 15,10 19 1,10 9 0,18 0-16,19 10 15,19-1-15,0 1 16,19 0 0,0-10-16,0 0 15,9-9 1,0-10-16,10-8 15,-1-1 1,20-10-16,-1-8 16,0-1-1,10 0-15,0 10 32,0 9-32,0 10 0,0 8 15,9 1-15,0 0 31,10 9-31,27-9 0,30 0 16,17 19 0,30 9-1,17-10-15,1 10 16,0 0-16,-19 10 16,-28-10-1,-37 0-15,-39 9 47,-18-9-47,0 0 0,-19 0 0,0 0 16,0 0-16,-19 9 15,-56-9 1,-48 10 0,-46 18-16,19-19 15,8-9-15,11 19 16,18 0-1,19-10 1,28-9-16,0 0 16,19 0-16,9-9 15,10 9 1,0 0-16,0-9 16,9 9-1,10 0-15,-1 0 31,1 9-31,-1 0 0,1 10 16,0 9 0,9 19-16,9 9 15,0 1-15,1 8 16,9-8 0,-10-10-1,0-10-15,1-18 16,-1 9-16,1-9 15,-10 0 1,0-10-16,0-9 16,9 9-1,0-9 1,1 0-16,18 0 16,0-9-16,19 0 15,19-1 1,19 1-1,-1-1-15,11 20 16,-1-1-16,0 19 16,-19 0-1,0 19-15,-18 0 16,-1 0 0,-18 9-1,-1-9-15,-18 10 16,0-1-16,-19 0 15,-9 10 1,-20 9-16,-18 9 16,-28 10-1,-19-28-15,0 0 16,-10-19-16,1-19 16,9-19-1,-10-28 1,39 1-1</inkml:trace>
  <inkml:trace contextRef="#ctx0" brushRef="#br0" timeOffset="7685.16">7441 2713 0,'0'0'0,"0"0"15,10 0-15,8-19 16,11 1-16,8-1 16,10-19-1,10 1 1,9-1-16,0 1 15,-1-1 1,11 1-16,8 8 16,1 1-16,0 19 15,-10 18 1,-9 1-16,-10 18 16,-18 0-1,-1 9 1,-8 10-16,-11 0 15,-18 19-15,-9 9 16,-10 9 0,-28-8-16,-19 17 15,-18-18 1,8-18-16,-8-10 16,18-19-1,0 0-15,19-9 31,9-1-31,10-8 0,9-1 16,10 1 0,0-10-16,-1 0 15,10 0 1,0 0 0,0 0-16,0 0 15,10 0-15,8 0 16,39 9-1,37 0-15,9 10 16,10 0 0,-9 9-16,-10 0 15,-19 0 1,0 10 0,1 9-16,-20 0 15,0 0-15,-8 18 16,-11 1-1,-9 0-15,-9 18 16,-19 1-16,-19 8 16,-28 1-1,-28 9 1,-28-9 0,-29-9-16,-19-20 0,-9-18 15,1-28 1,17-10-16,-8-27 15,-29-20 1,-141-56-16</inkml:trace>
  <inkml:trace contextRef="#ctx0" brushRef="#br0" timeOffset="28899.77">6764 1578 0,'0'0'0,"0"0"15,0 0 1,-9 0 0,-1-10-16,1 10 15,9 0 1,-10 0-16,1 10 15,-10 9-15,0 18 32,0 48-32,1 55 0,-11 57 31,-8 28-31,-1 29 0,1 8 16,-1 1-1,10-9 1,18-48-16,1-18 15,9-20-15,0-36 16,0-29 0,0-19-1,9-8-15,-9-30 16,0-8 0,0-19-16,0 0 15,0-19 1,0 0-16,0 0 15</inkml:trace>
  <inkml:trace contextRef="#ctx0" brushRef="#br0" timeOffset="30117">6811 1625 0,'0'0'0,"9"-10"0,1-8 15,27-20 1,20-9-16,18-9 31,19 18-31,38 1 16,28 9-16,37 9 16,39 19-1,46 0-15,19 0 16,9 19-1,20 9-15,36 0 16,20 9 0,-10 1-1,1-1-15,-20-8 32,-9 8-32,-37-9 0,-48 0 15,-28 19-15,-47 0 16,-46-9-1,-20-1-15,-37-9 32,-10 10-32,-9 0 15,-10-10-15,1 9 32,-20 1-32,10 18 0,-9 10 31,-1 18-31,-8 10 0,-1 28 15,0 28 1,0 10-16,1 8 16,-11 29-1,-8-28 1,9-9-16,-19-10 16,0-37-16,0-10 15,0 0 1,-10-19-16,1-27 31,-1-10-31,1-10 0,0 1 16,-1-20-1,-9 1-15,1 0 16,-39 0 0,-37 0-16,-47-19 15,-57 0 1,-65-19-16,-66 0 15,-66 0 1,-29 0-16,10-9 16,10-9-1,-1-10 1,1 9-16,18 20 16,47-1 15,20 0-31,-1 0 0,56 1 15,29 8 1,38 10-16,46-9 16,29 9-1,28 9-15,18-9 16,29 0 0,10 10-16,8-10 15,11 0-15,8 0 16,1 0-1,-1 0-15,10 0 32,0 0-32,0 0 15,0 0 1,0 9-16,0 10 16,0-1-16</inkml:trace>
  <inkml:trace contextRef="#ctx0" brushRef="#br0" timeOffset="31614.86">13556 3379 0,'0'0'0,"0"0"0,9 0 16,10-9-1,28-10-15,38 10 16,37-10-16,29 0 16,28 10-1,28-1 1,-10 10-16,1 0 16,-20 10-16,-8-1 31,-10 1-31,-19-10 0,-28 0 15,-29 0 1,-8 0-16,-20 0 16,0 0-1,-18 0 1,0 0-16,-19 0 16,-10 0-16</inkml:trace>
  <inkml:trace contextRef="#ctx0" brushRef="#br0" timeOffset="32140.66">15927 2985 0,'0'0'0,"0"0"16,0 10-16,0-1 15,0 28-15,0 29 16,0 9 0,-10 10-16,1 18 15,9 0 1,-9-28 0,-1-9-16,1-10 15,-1-18-15,1-20 16,9-8-1,-10-10-15,10 0 16,0-10 0,-9-27-16,9-38 15,9-28 1,20-10-16,-1 10 16,0 28-1,0 28-15,10 9 31,0 19-31,18 10 16,10 18-16,0 20 16,9 18-16,-9 9 15,-28 10 1,-29-1 0,-37 20-16,-66 18 15,-76 28-15,-131 57 16</inkml:trace>
  <inkml:trace contextRef="#ctx0" brushRef="#br0" timeOffset="33083.79">17601 5049 0,'0'0'0,"0"0"16,0 0-16,0 0 15,0 0 1,0 0 0,10 0-16,-1-18 15,29-29 1,28-47 0,37-66-16,-9 1 15,0-10-15,10-38 16,-10-8-1,-19 8-15,-19 1 16,-9 9-16,-28 28 31,-9 38-31,-10 18 16,-19 29 0,0 18-16,0 19 15,0 19-15,1 9 16,-11 10-1,-8 37 1,-20 37-16,10 48 0,10 28 16,18 9-1,19 28 1,19-18-16,9-38 16,19 0-16,19-19 15,0-19 1,9-18-16,10-10 15,9-18 1,9-29-16,1-37 16,27-28-1,10-57-15,-9-18 16,-28-19 0,-29-10-1,-28 29-15,-9 18 16,-20 19-16,-18 29 15,0 8 1,-9 29-16,0 19 16,-1 0-1,-9 18-15,-9 19 16,-19 56 0,0 57-1,19 19-15,28-20 16,19-8-1,37-10-15,48 9 16,65-18-16,75-10 16,114 10-1</inkml:trace>
  <inkml:trace contextRef="#ctx0" brushRef="#br0" timeOffset="66282.33">7347 5847 0,'0'0'0,"10"0"16,27-10-1,10 1-15,19-10 16,0 0 0,0 10-1,-10 0-15,1 9 0,-20-10 16,-8 10 0,-11 0-1,1-9-15,-19 0 16,0 9-16,0 0 15,-9 0 1,-38-10-16,-29 20 16,-46 8-1,-10 29-15,10 0 16,19 9-16,27 1 16,11-1-1,18 0-15,18 1 16,20-20-1,0 10-15,18 0 32,10 0-32,9 0 0,19-10 15,9 1-15,10-10 16,10-9 0,-11-19-16,11 0 15,8-10 1,20 1-16,-48 0 15</inkml:trace>
  <inkml:trace contextRef="#ctx0" brushRef="#br0" timeOffset="67342.95">8363 6081 0,'0'0'0,"0"10"0,-9-1 16,-10 0-1,0 20-15,0-1 16,10 9 0,0 10-16,18 10 15,10-1-15,9 0 32,0-18-32,10-1 0,-1-18 15,1 0 1,-10-19-1,1 0-15,-1-10 16,-9-8 0,-1-1-16,-8 0 15,-10-19-15,0-8 16,-19-1 0,0-10-16,0 1 15,1 9 1,8 0-16,1 10 15,-1-10 1,1 0-16,-1-9 16,10 27-16,10 11 15,-1-10 1,10-1-16,9 20 16,1 0-1,18 18-15,18 10 16,11 9-1,-10 28 1,-10 1-16,-18 8 16,-10 10-16,-9 0 15,-1-9 1,-18-10-16,0-18 16,0-10-16,0-9 15,0-19 1,0 0-16,0 0 15,0-28 1,10-38 0,-1-37-16,1-19 0,9 28 15,9 19 1,0 19 0,0 9-16,10 18 15,9 20-15,-10 9 31,11 19-31,-1 47 0,0 27 16,-10 29 0,-9 19-16,-28 9 15,0-18 1,-9-67-16</inkml:trace>
  <inkml:trace contextRef="#ctx0" brushRef="#br0" timeOffset="68219">9962 6034 0,'0'0'0,"0"0"0,10 0 15,9 0 1,18-18-16,10-1 16,19-9-16,0-10 15,0 1 1,-10-1-16,1-9 15,-20 0 1,-8 0 0,-11-9-16,-18 9 15,-9 0-15,-10 0 16,-18 19 0,-1 0-16,-18 9 15,-1 10-15,1 28 16,-1 18-1,10 38-15,0 38 16,28 37 0,10 28-1,18 10-15,1 9 0,-1-28 16,-9 0 0,0-29-1,-9-8-15,-1-10 16,-9-28-16,10-19 15,0-19 1,-1-19-16,1 1 16,9-19-1,0-19-15,0 0 16,0 0 0</inkml:trace>
  <inkml:trace contextRef="#ctx0" brushRef="#br0" timeOffset="68637.19">9784 6353 0,'0'0'0,"9"0"16,1-9-1,27-10-15,20 1 16,8-20-16,20 10 31,0 0-31,9 0 0,19 9 16,0 9-1,-10 1 1,-18 0-16,-19-1 16,-29 10-16,-18 0 15,0 0-15,0 0 31,-10 10-31,1-1 0,-1 0 16,0 20 0,1-1-16,-1 19 15,-9 0 1,10-1 0,-1 11-16,0-10 0,1-10 15,-10-27 1</inkml:trace>
  <inkml:trace contextRef="#ctx0" brushRef="#br0" timeOffset="68848.99">10781 5593 0,'0'0'0,"0"0"0,0 0 0,0 0 16,0 0 0,9 0-16,10 10 15,0-1-15</inkml:trace>
  <inkml:trace contextRef="#ctx0" brushRef="#br0" timeOffset="70191.1">12079 5425 0,'0'0'0,"0"0"0,0 0 16,0 0 0,0 9-16,-19 10 31,0 37-31,10 28 0,0 48 16,9-958-1,9 1933-15,0-1004 16,10-18-16,0-19 15,0-19 1,-10-29-16,1 1 16,-10-19-1,0 0-15,0 0 16,0-9-16,-10-19 16,-18-29-1,-10 10 1,-18 0-16,0 0 15,-20 19 1,-8 28-16,-10 19 16,18 9-16,10 19 15,19 19 1,19 9 0,28 0-1,28 9-15,38 10 0,28-19 31,29-18-31,18-11 0,19-17 16,0-39-16,0-18 16,-38-9-1,-9-29 1,-19-9-16,-28 0 16,-19 9-16,-28 19 15,-1 0 1,-18 19-16,0 0 15,-9 19 1,0-1-16,-1 10 16,1 10-1,-1-1-15,10 10 16,10 9-16,-1 0 16,19 10-1,19-1-15,0 1 16,0-10-1,0-9-15,1-1 16,-11-8-16,1-1 16,-19 0-1,-1-9-15,-18 0 16,0 0 0,0 0-16,0 0 15,0-9-15,0-19 16,0-38-1,-9-9-15,18-19 16,1 10 0,-1 9-16,19 9 15,1 19 1,-1 19 0,0 0-16,10 19 0,9 18 31,0 29-31,9 27 0,-18 20 15,-10 8 1,-9-8-16,-19-1 16,0-27-1,0-20-15,-9 1 16,-1-20 0,1-8-16,9-10 15,0-10 1,-10-27-16,20-57 15,9-18-15,18 18 16,20 9 0,8 29-1,11 18-15,-1 20 16,0 18-16,-9 18 16,-9 11-1,-20 27-15,-9 38 16,-18 18-1,-20 10-15,-27 10 16,-10-20-16,18-27 16,11-48-1</inkml:trace>
  <inkml:trace contextRef="#ctx0" brushRef="#br0" timeOffset="70732.08">15061 5622 0,'0'0'0,"-9"9"0,-19 29 16,-19 27-16,-19 38 31,0 19-31,19 10 0,19-20 16,18 1-1,20-10 1,18-28-16,9 0 16,20-18-16,37-11 15,19-36 1,9-20-16,10-27 15,-29-1 1,-18-18-16,-38 9 16,-19 0-16,-18 19 15,-10 0 1,-19 9-16,-9 10 16,-10-1-1,0 20-15,-9 18 16,19 0-1,0 19-15,19 0 16,9 9-16,18 1 16,39-1-1,46 0-15,38-9 16,38-9 0,141 18-16</inkml:trace>
  <inkml:trace contextRef="#ctx0" brushRef="#br0" timeOffset="71162.66">17357 5321 0,'0'0'0,"0"0"16,0 19-16,-10 37 15,-9 57-15,10 37 16,0 28 0,-1 10-1,10 0-15,0-10 16,10-28 0,-1-28-16,0-19 0,1-37 31,-1-19-31,1-10 0,8-18 15,-8-9 1</inkml:trace>
  <inkml:trace contextRef="#ctx0" brushRef="#br0" timeOffset="71886.6">17912 6550 0,'0'0'0,"0"0"15,9 10 1,1-1-16,18 1 16,0-10-16,19 0 15,0 0 1,0-10-16,10-9 16,-20-18-16,-9-1 15,-18 1 16,-20-19-31,-18-1 0,-9 10 16,-20 19-16,1 9 31,-10 10-31,9 28 0,1 37 16,18 19 0,19 0-1,19 28-15,19 1 0,19-29 16,9-19-1,19-9-15,9-19 32,29-19-32,-10-18 0,0-28 15,0-20 1,0-8-16,-19-20 16,-18 1-16,-20 18 15,-9 19 1,-9 10-1,0 8-15,-10 11 16,1 8-16,-1 1 31,-9 9-31,10 9 0,18 10 16,9 37-16,11 29 16,8 9-1,0-10-15,1-18 16,-10-19-1,-9-19 1,-1-9-16,1-10 16,-10-9-16,0-19 15,19-9 1,0-38-16,0-27 16,-18 36-16</inkml:trace>
  <inkml:trace contextRef="#ctx0" brushRef="#br0" timeOffset="72574.14">20104 6860 0,'0'0'0,"0"0"16,9 0-16,0 0 15,20-9-15,-11-10 16,1 0 0,0-18-16,0-1 15,-19-9-15,-9 0 32,-10 0-32,-19 10 0,0 9 15,-9 9 1,10 19-1,-1 9-15,1 19 0,-1 10 16,10 0 0,18 8-16,1 1 15,18 0 1,19 0-16,29-9 16,18-1-1,19-18-15,19-19 31,19-28-31,-10-38 0,-9-18 16,-9-29-16,-20-37 31,-18-19-31,-10-19 0,-27-9 16,-20 38 0,-9 18-1,-9 38-15,-10 37 16,0 10-16,0 28 15,0 0-15,1 18 32,-1 20-32,-19 9 0,-9 46 15,0 38 1,0 48 0,19 27-16,28 9 15,19-8-15,18-1 31,20 0-31,18-9 0,19-28 16,0-10-16,-47-75 16</inkml:trace>
  <inkml:trace contextRef="#ctx0" brushRef="#br0" timeOffset="73307.73">6820 5669 0,'0'0'15,"0"9"-15,0 38 0,0 47 16,0 37 0,0 28-1,0 10-15,-9-19 16,9 1 0,-9-1-16,-1-28 15,10-10-15,-9-18 16,9-28-1,0-29-15,0-27 16,0-10-16</inkml:trace>
  <inkml:trace contextRef="#ctx0" brushRef="#br0" timeOffset="74876.58">6331 5612 0,'0'0'0,"0"0"15,10 0-15,-1-9 16,10-10-16,9 10 15,19-10 1,28 0-16,29 0 16,28-9-1,18 19 1,29-10-16,28 10 16,0-1-16,18-18 15,1 0 1,9-9-16,-9-1 15,28 10-15,10 9 16,8 0 0,20 1-16,19-1 15,-1 0 1,19-9-16,10 18 16,0-8-1,9-10-15,-19-10 16,10 19-16,-20 1 15,11 18 1,8-10-16,1 1 16,0-1-1,-1 1 1,-8 9-16,-11 0 16,11 9-16,18 1 15,0 18 1,0-9-16,9-10 15,-9 10-15,1 9 16,-1 0 0,-10-19-16,-18 29 15,0 0 1,9-20-16,-18 1 31,-10-19-31,9 9 0,-37 1 16,-10-10-16,-18-10 31,-29 1-31,-27 9 0,-30 0 16,-17 0-1,-30-9-15,-27 9 32,-10-10-32,-18 10 0,-20 0 15,1 10 1,-19-10-16,0 9 15,0-9 1,-10 9 0,0 1-16,1 9 0,-1 9 15,1 19 1,-1 18 0,0 29-16,1 9 15,18 19-15,0 19 31,0 0-31,1 9 0,-1 0 16,-9-9-16,0-10 16,-1-9-1,-8-9 1,-10-19-16,0-10 16,-10-18-16,-8 9 15,-20 0-15,-19 0 16,-27 0-1,-57 0 1,-47 0-16,-66-28 16,-57-10-16,-46-18 15,-29-19 1,-47-9-16,-47-10 16,-9 0-1,-38 1-15,-18-1 16,-10 0-1,-10 0-15,-18 10 16,-38 9 0,19-10-16,-9 10 15,8 10-15,39-10 16,0 9 0,-20-9-16,48-9 15,56-10-15,10 0 16,9 1-1,28-11-15,19 1 16,47 0 0,29-9-16,9 8 15,37 11 1,38-10 0,38-1-16,27 11 0,39-11 15,18 20 1,19-10-1,19 10-15,28 0 16,10-1-16,9 1 16,19-1-1,-1 1-15,20 9 16,0 0-16,9 0 16,0 0-1,0 0-15</inkml:trace>
  <inkml:trace contextRef="#ctx0" brushRef="#br0" timeOffset="76213">6576 6072 0,'0'0'0,"0"0"16,0 0-16,-19 9 15,0 1 1,-18 8-16,-11 1 31,-17 9-31,-29 19 0,-19-9 32,0-10-32,-10-9 0,20-19 15,0-19 1,-1-9-16,1-28 15,8-10-15,-8-19 16,0-18 0,-1-9-16,19-1 31,1 0-31,18-18 0,9 0 16,10-1-1,19 10 1,19 0-16,18 0 0,1 19 15,18 0 17,9 19-32,10 9 0,10 0 15,9 9-15,0 0 16,-10 19 0,0 19-16,-8 0 15,-11 19-15,1-1 16,-10 1-1,-9 9-15,0 0 16,-1 0 0,-8 0-16,-1 9 31,-9-9-31</inkml:trace>
  <inkml:trace contextRef="#ctx0" brushRef="#br0" timeOffset="76589.8">4986 3604 0,'0'0'0,"0"0"16,0 0-16,0 0 15,9 0-15,10 10 16,19 9 15,28 18-31,18 10 0,10 9 16,0 1-16,1-1 15,-11-19 1,-27 1 0,-1-1-16,-18 1 15,-10 0-15,-9-1 16,0-9-16,-19 0 31,0 19-31,-19 10 0,-9 27 16,-29 38-16,19-47 31</inkml:trace>
  <inkml:trace contextRef="#ctx0" brushRef="#br0" timeOffset="85296.82">6247 6203 0,'0'0'0,"0"10"0,-19 8 15,-19 11 1,-9 18-16,-28-1 15,-19 1-15,0-9 32,-19-10-32,0-19 0,0-18 15,9-10 17,1-18-32,0-20 0,18 1 0,0-19 15,19 9 1,10-18-1,9-19 1,19-10-16,-1-18 16,1-1-16,19 10 15,-1 1 1,10-1-16,10 0 16,-1 9-1,1 0-15,8 10 16,11 19-1,-1-1-15,0 1 16,0-1-16,19 10 16,-9 10-1,0 18-15,-1 0 16,-9 19 0,1 9-1,-11 10-15,1-1 16,0 1-1,-9 9-15,-1 9 16,-9-9 0</inkml:trace>
  <inkml:trace contextRef="#ctx0" brushRef="#br0" timeOffset="85707.23">5052 3754 0,'9'0'0,"29"0"0,46 0 16,39 0-1,-1 10 1,-9 9-16,-19 9 16,-9 9-16,-10 20 15,-19-1 1,-18-9-16,-10 0 16,-18-10-1,-10 10-15,-19 0 16,-28 0-1,-47 28-15,-38 19 16,-9 9 0,75-56-16</inkml:trace>
  <inkml:trace contextRef="#ctx0" brushRef="#br0" timeOffset="97335.84">7168 9084 0,'0'0'0,"0"0"16,0 0-16,0-19 31,-9 0-31,-10 0 0,-9-9 15,-19 0-15,-28 0 16,-1 19 0,-18 18-1,0 10-15,10 9 16,18 19 0,9 9-16,20-9 15,8 9-15,20 1 16,18-1-1,1-19-15,-1-8 16,20 8-16,-1-18 16,19 0-1,0-10-15,9-9 16,10 0 0,0-9-1,19-10-15,-10 0 16,-19 10-16,-9-10 15,-9 10 1,0-1-16,-20 1 16,1-10-16,0 0 15,0 0 1,-10 10-16,1 0 31,-1-1-31,-9 1 0,0 0 16,0 9-1,0 0 1,0 18-16,0 29 0,0 56 16,-9 29-1,9 27 1,-10-9-16,1-18 16,-1-20-16,1-8 15,0-29 1,-1-19-1,1-19-15,-1-18 16,10 0-16,0-19 16,0 0 15</inkml:trace>
  <inkml:trace contextRef="#ctx0" brushRef="#br0" timeOffset="97764.66">7733 9112 0,'0'0'0,"0"0"0,-19 9 16,0 1-16,0 18 16,10 9-1,0-9-15,18 19 16,19 19-16,19 9 16,19 0-1,-9-9-15,-1-1 31,0 1-31,-18 0 0,0-10 16,-19 0 0,-19-9-1,-10 10-15,-18-10 16,-19 9-16,-28 0 16,-10-9-1,0-19-15,38-18 16</inkml:trace>
  <inkml:trace contextRef="#ctx0" brushRef="#br0" timeOffset="98072.39">7676 9140 0,'0'0'15,"10"0"1,-1-9-16,19-10 0,10 0 16,19-18-1,-1 8-15,0 1 31,-18 19-31,0-1 0,-1 20 16,1-1-16,-19-9 16</inkml:trace>
  <inkml:trace contextRef="#ctx0" brushRef="#br0" timeOffset="98358.43">9078 9159 0,'0'0'0,"0"0"0,0 0 15,0 9-15,-19 10 16,1 18-16,-30 29 15,-8 37 1,-19 1-16,0 8 16,-1 1-1,10-19-15,19-19 16,0-29 0,19-27-16</inkml:trace>
  <inkml:trace contextRef="#ctx0" brushRef="#br0" timeOffset="98567.75">8598 9318 0,'0'0'0,"0"0"15,0 0 1,0 0-16,0 0 15,0 0-15,0 0 16,0 0-16,0 0 31,0 0-31</inkml:trace>
  <inkml:trace contextRef="#ctx0" brushRef="#br0" timeOffset="99001.77">8965 10031 0,'0'0'0,"0"0"0,0 0 16,10 0-16,-1-9 15,10 0 1,0-10-16,-10 0 15,1 0 1,-10 10 0,0-1-16,0 1 15,-19 0-15,0-1 16,-9 1-16,-1 0 16,1 9-1,19 0-15,-1 0 16,1 0-1,9 0-15,0 0 16,0 0 0,0 0-16,0 0 15,0 0 1,0 0-16,0 0 16</inkml:trace>
  <inkml:trace contextRef="#ctx0" brushRef="#br0" timeOffset="101041.2">10339 9206 0,'0'0'0,"0"0"15,0 0-15,9 0 16,1-10 0,-1 1-16,19 0 15,0-1 1,29 1-1,9 9-15,18-10 0,10 1 16,1 9 0,-11 0-16,-18 0 15,-10 0 1,-18 0-16,0 0 16,-19 0-1,-10 0-15,-9 0 16,0 0-1,0 0 1,-9 9-16,-29 1 0,-28 18 16,-28 0-1,-19 19 1,10 0-16,-1 0 16,1 9-1,27-9-15,20 0 16,9 9-16,19 10 15,28 9 1,19 0-16,18 0 16,38 9-1,10-27-15,0-10 16,9-19-16,0-9 31,0-19-31,-9 0 0,-10 0 16,-9-19-1,-38 9 1</inkml:trace>
  <inkml:trace contextRef="#ctx0" brushRef="#br0" timeOffset="101930">11722 9506 0,'0'0'0,"0"0"0,-19 9 15,-19 1 1,1 18-1,-10 9-15,9 1 0,10 9 16,18 9 0,20 0-1,8-9-15,20 0 16,9-9-16,0-20 16,0-8-1,-9-10-15,-1 0 16,1-19-1,0-18-15,-10-20 16,-9-18 0,0-9-16,-1 9 15,1 9-15,0 10 16,0 18 0,0 1-16,-10 18 15,10 10 1,9 9-16,19 9 15,0 19-15,0 19 32,10 19-32,-20-1 0,-8 1 15,-11-19 1,-18-10 0,0-8-16,0-11 15,0-18 1,0 0-16,0 0 0,0-28 15,10-37 1,18-11 0,0-8-16,10 28 15,-10 28-15,10-1 16,-1 20 0,10 18-16,0 10 15,10 28 1,-10 28-16,-10 38 15,-8 18-15,-29-9 32,0-66-32</inkml:trace>
  <inkml:trace contextRef="#ctx0" brushRef="#br0" timeOffset="102416.86">13500 9450 0,'0'0'0,"18"0"0,29-19 16,29-9 0,8-10-16,-18 1 15,-9-1 1,-1 1-1,1-20-15,-20 1 0,-18 0 16,-19-10 0,-9-18-16,-38-1 15,-10 10 1,-9 19-16,10 37 16,-1 19-1,10 19-15,0 18 16,0 38-16,19 57 15,9 46 1,10 0 0,18 10-16,1 0 15,-1-20-15,0-8 16,10-29 0,0-18-1,-9-29-15,-1-18 16,-9-19-16,0-19 15,0-19 1,0-9-16</inkml:trace>
  <inkml:trace contextRef="#ctx0" brushRef="#br0" timeOffset="102765.93">13227 9816 0,'9'0'0,"10"-10"0,37 1 15,48-10 1,28-19 0,-1 20-16,-18-1 15,0 0-15,0 10 16,-19-10 0,-19 10-16,-18-1 15,-20 10 1,-18 0-16,0 0 15,-10 10-15,1 8 32,-1 20-32,1 28 0,-1 27 15,1 1 1,-10-9-16,0 9 16,-10-57-16</inkml:trace>
  <inkml:trace contextRef="#ctx0" brushRef="#br0" timeOffset="102928.79">14224 9206 0,'0'0'0,"0"0"0,0 0 0,9 0 16,1 0-1,-1 0-15,19 0 16,-9 0 0</inkml:trace>
  <inkml:trace contextRef="#ctx0" brushRef="#br0" timeOffset="103976.19">15024 8802 0,'0'0'0,"0"19"15,9 28-15,19 37 16,0 38 0,10 19-16,0-10 15,-10-18-15,0 9 16,0-19-1,-9-9-15,0-28 16,0-29-16,-10-18 16,1 0-1,-10-19 1,9 0-16,0-28 16,-9-19-16,-18-10 15,-1-8 1,-9 18-1,-1 9-15,-18 19 16,-9 10-16,-1 18 16,10 10-1,-9 38 1,9 8-16,19 1 0,18 0 16,29 18-1,19-9 1,28-9-16,65-10 15,57-28-15,38-37 16,-9-29 0,-48-9-16,-37-28 15,-10-19-15,-37 1 32,-29-1-32,-28 19 0,-18 28 15,-10 9 1,0 10-1,-10 0-15,1 19 0,-10 18 32,0 0-17,0 20-15,10 8 0,9 29 16,19-1 0,18-18-1,11 0-15,17-9 0,20-29 16,0-28-1,-1-18-15,-8-29 16,-11 10-16,-17 9 16,-11 9-1,-18 10-15,0 19 32,-10 0-17,1 9-15,-1 9 0,0 0 16,20 29-1,-1 9-15,-9-10 0,-1 1 16,-8-10 0,-1-9-1,-9-19-15,10 0 16,9-28-16,9-47 16,19-19-1,19-19 1,-10 19-16,-9 29 15,0 18-15,-9 19 16,9 18 0,0 29-16,28 37 15,10 47-15,-10 29 16,-47-57 0</inkml:trace>
  <inkml:trace contextRef="#ctx0" brushRef="#br0" timeOffset="104374.07">18476 7986 0,'0'0'0,"0"0"0,0 9 15,0 38-15,0 56 16,0 57 0,10 37-16,-10-9 15,0-1 1,0-8-16,0-11 15,-10-17-15,1-20 32,9-28-32,0-18 0,0-20 15,9-27 1,-9-10-16,0-9 16,0-19-1,0 0-15</inkml:trace>
  <inkml:trace contextRef="#ctx0" brushRef="#br0" timeOffset="104623.26">17507 8915 0,'0'0'0,"10"-10"15,18-8 1,47-20-16,57 1 15,18-10-15,10 0 32,0 9-32,0 10 0,9 0 15,-18 9 1,-19 10-16,-10 18 31,-37 1-31,-57-10 0</inkml:trace>
  <inkml:trace contextRef="#ctx0" brushRef="#br0" timeOffset="105365.93">19238 10013 0,'0'0'0,"-9"18"0,-19 39 16,-29 36 0,-28 20-16,29-47 15</inkml:trace>
  <inkml:trace contextRef="#ctx0" brushRef="#br0" timeOffset="108487.82">22145 8615 0,'0'0'0,"9"0"0,10-19 16,19 0-1,18-9-15,10 0 31,0 9-31,-10 0 0,1 10 16,-1 9-16,-18 9 16,0 1 15,-1-1-31,1 19 0,-19 0 16,0 0-16,-19 1 15,-10 17 1,-9 11-16,-18-10 15,-1 9-15,0-18 16,-9-1 0,19 1-16,0-20 15,9 1 1,10-10 0,-1 1-16,1-10 0,9 0 15,0 0 1,9 0-16,10 0 15,28 9 1,19 1-16,0 8 31,-10 11-31,1-1 0,-20 0 16,1 19 0,-19 0-16,-10 0 15,-9 18 1,-28 1-16,-28 9 15,-20 0-15,-18-19 16,-28-18 0,-10-10-16,10-9 15,18-19 1,10-19 0,19 0-16,37 0 15</inkml:trace>
  <inkml:trace contextRef="#ctx0" brushRef="#br0" timeOffset="109015.66">23255 8962 0,'0'0'0,"0"0"16,0 9-16,-9 0 31,-1 1-31,-9 18 0,1 19 16,-1 19-1,9 9-15,20 9 16,9 1-16,28-10 16,0-10-1,19-8-15,-1-11 16,20-27 0,-10-9-1,1-10-15,-11-19 16,-8-19-16,-10-18 15,-19-10-15,-18-18 32,-29-19-32,-28 0 0,-29 9 15,-18 19 1,10 37 0,-10 10-16,9 28 15,10 19-15,37-1 16</inkml:trace>
  <inkml:trace contextRef="#ctx0" brushRef="#br0" timeOffset="109390.93">24365 9309 0,'0'0'0,"0"0"16,10 0-1,8 0-15,20-10 16,28 1-16,19 9 31,9-19-31,9 10 0,1 9 16,-10 0-1,-19-9-15,-19 9 16,1 9-16,-20 0 31,1 1-31,-29-1 0</inkml:trace>
  <inkml:trace contextRef="#ctx0" brushRef="#br0" timeOffset="110010.26">25936 8793 0,'0'0'0,"0"0"15,0 0-15,0 9 16,0 10 0,0 37-1,10 29-15,8 37 0,11 9 31,8-9-31,10-19 0,0-28 16,0-18 0,-9-20-1,0-9-15,9-18 0,0-20 16,19-18 0,9-38-1,0-27-15,-18-1 16,-20 0-16,1 10 31,-19 18-31,-1 19 0,1 0 16,-19 28-1,0 10 1,0-1-16,0 10 0,10 19 16,-1 38-1,19 46 1,-9 47-16,0 19 15,-10 9-15,1 0 16,-1-18 0,1-19-1,-1-20-15,10-27 0,0-28 16,-1-10 0,1-18-16,-9-19 31,-10-19-31</inkml:trace>
  <inkml:trace contextRef="#ctx0" brushRef="#br0" timeOffset="110397.55">27639 9421 0,'0'0'0,"0"0"0,0 0 15,0 0 1,0 0-16,0 10 0,-19 9 16,-9 37-1,0 28-15,-1 38 16,11 0 15,18-28-31,9-28 0,0-10 16,20-18-1,8-20-15,10-8 0,19-10 16,-9-28 0,-1-10-1,1-37-15,-29-19 16,-19 10-16,-18 18 16,-38-9-1,-38-9-15,-28 18 16,47 28-16</inkml:trace>
  <inkml:trace contextRef="#ctx0" brushRef="#br0" timeOffset="110831.54">28354 8746 0,'0'0'0,"0"0"15,0 0-15,0 0 31,-19 0-31,0-9 0,-18 18 16,-20 10-16,10 18 31,10 10-31,8 0 0,20 9 16,18-18 0,1-1-1,9-18-15,-1 0 16,1-19-16,0 0 15,0 0 1,0-9-16,-10-1 16,-9 1-16,-9-10 31,-1 10-31</inkml:trace>
  <inkml:trace contextRef="#ctx0" brushRef="#br0" timeOffset="111661.17">29191 9365 0,'0'0'0,"0"0"16,0-9-16,0-1 31,0 1-31,-19 0 0,-9-1 16,-19 10-1,-9 19-15,9 19 16,0 8-16,18 11 15,20-1 17,18-9-32,1 0 0,18 0 15,10 0-15,9-19 16,9-9 0,10-1-1,19-18-15,-10-18 16,0 8-16,-9-9 15,-19 10-15,-9 0 32,-20-1-32,1 10 0,0 0 31,-19 0-31,0 10 0,0-1 16,0 10-1,-19 9-15,-18 10 16,-10-20-16,-10 1 15,1-10 1,-10-9-16,19-9 16,0 0-1,19-1-15,-1-8 32,1-1-32,9 0 0,1-19 15,8 1 1,1-1-1,-1-9-15,20-9 0,-1 0 16,10 9 0,9 9-1,0-8-15,10 8 16,0 10-16,-1 0 16,-9 9-1,-9 10-15,0-1 16,-19 1-16,0 9 15,0 0 1</inkml:trace>
  <inkml:trace contextRef="#ctx0" brushRef="#br0" timeOffset="112284.86">21487 8418 0,'0'0'0,"0"0"16,0 0-16,0 0 16,0 18-16,-10 20 15,1 46 1,-1 48-16,10 37 15,-9 9 1,9 19-16,-10-10 16,1 1-1,0-19-15,-1-38 16,1-27 0,-1-20-16,1-37 15,0-10 1,-1-18-16,1-19 15</inkml:trace>
  <inkml:trace contextRef="#ctx0" brushRef="#br0" timeOffset="113567.54">21242 8408 0,'0'0'0,"0"0"0,0-19 15,0 1 1,0-1-16,9-9 16,10 0-16,28-19 15,57 0 1,56-10-16,47 1 15,56-10 1,47-9-16,1 10 16,-1-1-1,1 19-15,18 10 16,10 8 0,37 20-16,10 9 15,9-19-15,-10 10 16,29 18-16,-9 1 15,-48 8 1,-18 1 0,-28 0-1,-20-10-15,10 10 0,0-9 16,-28-1 15,-19 0-31,-19-9 0,-28 19 16,-28 0-16,-19 9 15,-19-9 1,-9 0-16,-29-1 16,-9 1-16,-19-10 15,-18 1 1,-1-1 0,-18 1-16,-10-10 15,-9 0-15,-10 9 16,1 0-1,-1 1-15,1 18 16,-1 19 0,-9 28-16,0 28 31,0 10-31,9 9 0,1 9 16,-1 10-16,1 18 15,9-9 1,-1 0-16,1-9 15,-19-9 1,0-1 0,0-9-1,0-19-15,-19-9 0,1-10 16,-1 1 0,-19-1-16,-9 1 15,-38 8-15,-28-8 31,-46-10-31,-58 0 0,-56-19 16,-46-9 0,-48-9-1,-57-19-15,-37-1 16,-37-8-16,-38-10 16,-29-10-16,1-8 31,-10-11-31,0 20 0,38 0 15,47 9 1,37 9-16,57 10 31,103-19-31,76 0 0,65 0 16,38-19 0,38 0-16,19 0 15,9 1 1,18-1-16,1 10 15,9-10 1,10 9-16,0-8 16,-1 8-16,1 1 15,-1-1 1,1 1-16,0 0 16,-1-1-1,1 1 1,-1 9-16,1 0 15,0 0-15,-1 0 16,10 0 15,0 0-31</inkml:trace>
  <inkml:trace contextRef="#ctx0" brushRef="#br0" timeOffset="123533.42">21684 8389 0,'0'0'0,"0"0"0,0 0 15,-9-9-15,-10 0 16,0-1-1,0 20-15,-18-1 32,-10 29-32,-10 46 0,1 57 15,-1 37 1,29-9-16,0 19 31,0-10-31,18 9 0,10 1 16,10-19-1,8-19-15,11-9 16,-11-19-16,1-28 16,0-29-1,0-8 1,0-20-16,-10-18 16,0 0-16,-9-19 15,10 0 1,18-29-1,10-64-15,-19 27 16</inkml:trace>
  <inkml:trace contextRef="#ctx0" brushRef="#br0" timeOffset="125057.68">21759 9037 0,'0'0'16,"0"-38"-16,0-27 15,-9-10 1,9-10-16,0 10 16,0 9-16,9 10 15,1 0 1,-1 9 0,1 0-16,-1-9 0,19-10 15,0 0 1,1 19-1,8-9-15,10 0 0,10 9 16,18 0 0,28 0-1,29-9-15,19 9 16,27 0-16,11 0 16,18 0-1,28 0 1,9 10-16,20 9 15,9-1-15,18 1 16,1 0-16,-19 0 16,9 9-1,0 0-15,-9 19 16,19-9 15,-20 9-31,1 0 0,-19 9 16,0 1-16,-9 9 15,-1-10 1,-18-9-16,0 9 16,-19 10-1,0 0 17,-19 9-32,-9 0 0,-19-9 0,-19 0 15,-19-1 1,-18 1-16,-20-9 15,-18-10 1,-10 0-16,-18 0 16,0 0-16,-1 0 15,-18 9 1,0 0 0,0 1-16,0-1 15,-1 19-15,11 0 16,-1 19-1,0 0-15,10 19 16,9 18 0,0 20-16,9 8 15,1 10-15,-1 0 16,-18 0 0,-1 0-16,1 0 15,0 9 1,-10 1-16,-9-10 15,0 9 1,-1 0-16,-8-9 16,-1 0-16,-9-28 31,0-9-31,0-10 0,0-19 16,0-19-1,-9 1 1,9 0-16,-10-10 15,10 0-15,-9 0 16,9 0 0,-9-9-16,-1-10 15,-9 1-15,0 8 16,-37 11 0,-66-1-16,-66 0 15,-48 0 1,-55 0-1,-38 0-15,-29 10 16,-46-1-16,-20-9 16,-18 1-1,-28 8-15,-20-9 16,11-18 0,-1-1-16,0-9 15,29-19-15,37 10 31,47-19-31,19 0 0,47-1 16,28 1 0,28 0-1,19 9-15,29-9 16,9 10-16,0 8 16,28-9-1,28 10 1,19 0-16,38 9 0,18-10 15,20 10 1,9 0 0,9 0-16,9 0 15,1 0-15,0 0 16,-1 0 0,10 0-16,0 0 15,0 0 1,0 0-1,10-9-15,18-29 0,0 1 16</inkml:trace>
  <inkml:trace contextRef="#ctx0" brushRef="#br0" timeOffset="125962.27">25372 7442 0,'0'0'0,"0"0"0,0 0 16,0 0-16,0 0 15,0 0 17,0 0-32,0-19 0,-10-9 15,1-28 1,0-48-16,-1-36 15,1-29-15,9-19 32,0 0-32,0-9 0,-10 0 15,10 19 1,-9 28-16,0 37 16,-1 38-16,1 19 15,-1 19 1,10 18-16,0 9 31,-9 1-31,-10 18 0,-19 38 16,-18 38-1,-19 27 1,9 20-16,9-29 0,10-9 16,19-19-1,0-19-15,9-18 16,10-20-1,-1 1-15,10-19 16,0 0 0,10 0-16,9-37 15,28-76 1,18-56 0,-8 10-16,-19 37 0,-1 28 15,1 38 1,-1 9-1,1 9-15,-19 29 16,9 9-16,10 28 16,37 47-1,10 38-15,9 27 16,-19 10 0,0-18-1,-18-10-15,-1-19 16,-18-19-16,-1-18 15,-18-19-15,0-10 32,-10-18-32,-9 0 0,0-19 15</inkml:trace>
  <inkml:trace contextRef="#ctx0" brushRef="#br0" timeOffset="126777.79">23217 1831 0,'10'0'0,"28"-19"15,27-9 1,48-9-16,0-1 31,-9 19-31,-20-9 16,-8 19-16,-11-1 0,-18 1 31,-9 9-31,-19-9 0,-10 9 16,-9 0-1,0 0 1,-37-10-16,-67 1 16,-56 28-1,0 18-15,10 10 16,9 28-16,18 19 16,20 0-16,37 0 15,10 9 1,27 9-1,29-8-15,10-11 16,27 11-16,10-10 16,19-19-1,10-19 1,27-9-16,1-19 0,27-9 16,1-10-1,-19-28 1,-57 10-16</inkml:trace>
  <inkml:trace contextRef="#ctx0" brushRef="#br0" timeOffset="127588.06">24074 2450 0,'0'0'0,"0"0"0,0 0 16,0 0-16,0 10 15,0-1 1,0 10-16,9 9 16,19 19-1,19 9 1,0-9-16,10-9 16,-10-20-16,0 1 15,-10-19 1,1 0-16,-19 0 15,0-9-15,-1-10 16,-18-9 0,0-28-1,-18-29-15,-11 1 16,11-1 0,-1 20-16,9 8 15,1 10 1,18 10-16,1-10 15,9 9-15,9 10 16,0 10 0,19 8-16,0 1 15,0 28 1,10 9-16,-1 19 16,-9 9-16,-9 0 15,-10 19 1,-9 0-16,-19-18 15,0-20 1,-10 1-16,1-10 31,0 0-31,9-19 0,0-9 16,0 0 0,9-9-16,10-38 15,37-75 1,1 0-16,-20 28 15,1 38-15,0 9 32,-1 19-32,1 0 0,-10 18 15,0 10 1,0 38-16,20 18 16,-1 47-1,-10 19-15,1 0 16,-19 10-1,-10-20-15,-9-18 16,0-19-16,0 0 31,9-18-31,1-20 0,-10-28 16</inkml:trace>
  <inkml:trace contextRef="#ctx0" brushRef="#br0" timeOffset="128130.62">26040 2113 0,'0'0'16,"0"0"-16,9 0 15,1 0-15,18 0 16,0-10-16,19-9 15,0 1 1,9-10-16,-8-10 31,-11 10-31,1-10 0,-19-9 16,-19-18 0,-29-20-1,-18-18-15,-9 19 16,-10 27-16,-9 10 15,9 29-15,0 18 16,0 28 0,10 28-1,9 47-15,9 47 16,10 19-16,9 10 16,0-1-1,0-9-15,1 0 16,8-10-16,1-18 31,-1-10-31,1-28 0,9-9 16,0-19-1,0-18-15,9-20 16,-9-18 0,0-10-16</inkml:trace>
  <inkml:trace contextRef="#ctx0" brushRef="#br0" timeOffset="128479.87">25663 2929 0,'0'0'0,"10"0"16,27 0-1,39 0-15,-1 0 16,0 0 0,0 0-16,-9 0 31,10 0-31,-20 0 0,-9 0 16,-9 0-1,-19 9-15,-1 1 16,1-1-1,0 19-15,-10 0 16,1 0-16,-10 10 16,0-1-1,0-8-15,0-11 16,0-8-16</inkml:trace>
  <inkml:trace contextRef="#ctx0" brushRef="#br0" timeOffset="128698.72">26322 2300 0,'0'0'0,"0"0"0,0 0 16,0 0-16,0 0 15,9 0 1,1 10-16,-1-10 16</inkml:trace>
  <inkml:trace contextRef="#ctx0" brushRef="#br0" timeOffset="130831.44">27394 1728 0,'0'0'0,"0"0"0,0 0 15,0 9 1,0 29-16,0 37 16,0 37-1,10 39-15,-1 8 16,1 1 0,-1-20-1,10-18-15,-10-28 0,1-28 16,-1-19-1,-9-10-15,0-18 16,0-10 0,0-9-1,0 0-15,0 0 16,0-18 0,-19-29-16,-18-28 15,-20 0-15,-9 9 16,0 10-1,10 27-15,-19 20 16,-1 18 0,1 20-16,9-1 15,19 19-15,10 9 16,8 0 0,29 10-16,19-10 15,19 10-15,28-10 31,9-18-31,19-1 0,10-18 16,8-19 15,1-19-31,-9-9 0,-1-9 16,-9-20-16,-18-8 16,-20-10-16,-9-10 15,-19-9 1,-9 19-1,-19 10-15,0 18 16,-9 18-16,-1 1 31,1 19-31,0 0 0,9 18 16,-10 0-16,1 29 31,18 18-31,1 19 0,18 0 16,0-9-1,10-10 1,-1-18-16,1-19 16,0-1-16,-10 1 15,9-19 17,-8-19-32,8 1 0,1-20 0,-10-18 15,-9-1 1,0 11-1,-10 8-15,1 10 16,-1 0-16,-9 18 16,0 1-1,0 9-15,0 0 16,9 9-16,1 10 47,-1 9-47,1 19 0,-1 0 0,0-9 15,1-1-15,-10-18 16,0 0 0,0-10-16,0-9 15,0 0-15,9 0 16,1-28 0,18-19-16,19-28 15,-10 0 1,1 9-16,0 19 15,9 10 1,-10 9-16,1 18 16,9 10-16,0 10 31,0 27-31,0 19 0,-9 10 16,-1 19-1,-18-10 1,-19 0-1,0-10-15,0-8 0,0-20 16,0 1 0,0-20-16,0-8 15,0-10-15</inkml:trace>
  <inkml:trace contextRef="#ctx0" brushRef="#br0" timeOffset="131439.76">29784 1887 0,'0'0'0,"0"0"0,0 0 0,0 0 16,-19 0-1,-28 10 1,-19 27-16,-9 38 0,9 19 31,10 19-31,18-1 0,29 1 16,18-19-1,19-10 1,10-9-16,18-9 16,20-10-16,18-18 15,18-19 1,1-29-16,-19-9 15,-18-18-15,-10-19 16,-19 9 0,-19 0-1,-9 0-15,-19 19 16,0 0-16,-10 18 31,-9 1-31,-18 9 0,-29 19 16,0 27-1,0 20-15,19 0 16,19 9-16,19-19 16,18 10-1,19-10-15,10-9 16,9 0 0,19-10-16,18 1 15,-8-19 1,-1-10-16,0-9 15,-18 0-15,-39 0 16</inkml:trace>
  <inkml:trace contextRef="#ctx0" brushRef="#br0" timeOffset="132129.76">26661 3801 0,'0'0'0,"0"0"16,0 0-1,0 0-15,0 10 16,0 9-1,0 37 1,0 19-16,0 19 0,0-10 16,9-9-1,-9-18 1,9-1-16,1-19 16,-1 1-16,-9-29 15</inkml:trace>
  <inkml:trace contextRef="#ctx0" brushRef="#br0" timeOffset="132296.64">26529 3623 0,'0'0'15,"0"0"-15,0 0 0,0 0 16,0-9-1,0 9-15,0 0 16</inkml:trace>
  <inkml:trace contextRef="#ctx0" brushRef="#br0" timeOffset="132681.31">26886 4468 0,'0'0'0,"0"0"0,0 0 32,0 0-32,10 0 0,-1-19 15,1-9 1,18-19-16,19-28 16,9-10-1,1 1-15,-20 28 16,1 18-16,0 10 15,-1 18 1,-9 1-16,1 18 16,-1 10-1,0 19-15,0 18 16,-9 19 0,0 0-16,0 0 15,-10 0 1,1-18-16,-1-11 15,0-17 1,-9-20-16</inkml:trace>
  <inkml:trace contextRef="#ctx0" brushRef="#br0" timeOffset="132976.29">27884 3539 0,'0'0'0,"0"0"16,0 0-16,0 0 16,0 0-1,0 0-15,9 18 16,0 29-16,1 47 31,-1 28-31,1 10 0,-10-10 16,0-10-1,0-18-15,-10-10 32,1-27-32,9-1 0,0-19 15,0 1 1,0-19 0,0-10-16</inkml:trace>
  <inkml:trace contextRef="#ctx0" brushRef="#br0" timeOffset="133208.29">27470 3764 0,'0'0'0,"9"0"0,10 0 16,18-10-16,29 10 15,19 10-15,9-1 16,10 1 0,18 18-16,10 19 15,-57-19 1</inkml:trace>
  <inkml:trace contextRef="#ctx0" brushRef="#br0" timeOffset="133598.25">28561 4289 0,'0'0'0,"0"0"16,0 0-16,0 0 15,0 0-15,9 0 16,1 0 0,-1-9-16,1-10 15,-10 0 1,0-9-16,0 9 15,-19-9-15,0 10 16,-19 8 0,1 10-16,-1 19 15,-9 9-15,19 10 16,9 9 0,19 18-1,19 1-15,18 9 16,39-9-16,8-10 15,10-19 1,10-8-16,-10-20 16,-9-9-1,-20-19-15,-36 10 16</inkml:trace>
  <inkml:trace contextRef="#ctx0" brushRef="#br0" timeOffset="134244.76">28947 4027 0,'0'0'0,"0"0"16,0 0-16,0-10 15,0 1-15,0-1 16,9 1-16,0 0 16,20-1-1,18 1-15,19 18 16,-1 19 0,11 19-1,-11 0-15,-8 0 16,-10 19-16,-19 9 15,-9 9 1,-28 10-16,-10-19 16,-19-9-1,1-19-15,-1-19 16,0-9-16,1-19 16,-1-10-1,0-27-15,10-19 16,19-29-1,18 1-15,19-10 16,19-9-16,19 9 16,0 9-1,9 20-15,-9 8 16,0 29 0,-28 9-16</inkml:trace>
  <inkml:trace contextRef="#ctx0" brushRef="#br0" timeOffset="134713.94">29586 4036 0,'0'0'0,"0"0"0,0 0 16,10-9-16,-1-1 16,1 1-1,-1 18-15,19 10 16,19 19 0,19 37-1,0 9-15,-10 10 16,1-10-16,-10-9 15,-10-9-15,-8-28 16,-11-10 0,1-10-1,0 1-15,0-19 16,0 0-16,9-9 16,19-38-1,19-28-15,0-19 16,0 0-1,-10-18-15,-9 18 16,-9 38-16,-20 18 16,1 19-1,10 10-15,-20 9 16</inkml:trace>
  <inkml:trace contextRef="#ctx0" brushRef="#br0" timeOffset="135333.12">30997 4458 0,'0'0'0,"0"0"16,0 0-16,0 0 0,0 0 15,0-9 1,0-10 0,0 0-16,-18-9 15,-1 0-15,-9 9 16,-1 10-16,11-1 15,-1 10 1,9 10-16,1-1 16,-1 1-1,1-1-15,18 19 16,1 0 0,9 10-16,9-1 15,19 1-15,0-1 16,0-18-1,19-19-15,9 0 16,19-28 0,0-19-1,10-19-15,-10-37 16,0-28-16,-9-38 16,-29-28-1,-28 9 1,-37 29-16,-10 37 0,0 37 15,-9 20 1,0 27-16,9 29 16,-9 9-1,-19 47-15,-29 47 16,11 46 0,18 20-1,28-1-15,19 1 0,9-29 16,19-9-1,1-28 1,-1-10-16,19-9 16,0-18-1,9-1-15,-27-37 16</inkml:trace>
  <inkml:trace contextRef="#ctx0" brushRef="#br0" timeOffset="135527.47">31966 4468 0,'0'0'0,"0"0"0,0 0 16</inkml:trace>
  <inkml:trace contextRef="#ctx0" brushRef="#br0" timeOffset="166963.21">21835 790 0,'0'0'0,"9"0"0,0-19 0,1 0 16,-1 0-16,1 1 16,-1-1 15,-9 9-31,0 1 0,-19-10 31,-9-9-31,-28 19 0,-29-1 16,-9 20-16,0 9 15,0 9 1,18 0-16,29 9 16,10 1-16,9 18 15,18-9 1,1-9 0,18-1-16,1 1 15,18-10 1,0-9-16,0-1 15,19-18 1,0-9-16,10-10 0,-1-9 31,-9-9-31,0-1 16,-9 10-16,-1-10 16,1 10-16,-10 0 15,1 0 1,-11 19-1,1-1-15,0 1 16,9 28-16,0 18 16,10 38-1,0 38-15,-10 18 16,-9 10 0,-10-10-1,1-9-15,-1-9 0,-9-10 16,9-19-1,1-27-15,-1-20 16,1 1 0,-1-20-16,0 1 15,1-19-15</inkml:trace>
  <inkml:trace contextRef="#ctx0" brushRef="#br0" timeOffset="167396.79">22286 752 0,'0'0'0,"0"0"0,0 10 16,-9-1 0,-1 0-16,10 19 15,10 19 1,18 19 0,0 0-16,19 9 15,0-19-15,0 10 16,-9-10-16,0-18 15,-20-10 1,1 0-16,-9 9 16,-10-18-1,0 0-15,-19 9 16,-9 0 0,-10 0-16,-19-9 15,1 0 1,9-10-16,28-9 15</inkml:trace>
  <inkml:trace contextRef="#ctx0" brushRef="#br0" timeOffset="167679.82">22305 874 0,'0'0'15,"0"0"-15,9 0 0,10-9 16,9-10 0,1 0-16,18 0 15,0 1 1,0-1-16,9-9 15,-18 18 1,9 1-16,-19 0 16</inkml:trace>
  <inkml:trace contextRef="#ctx0" brushRef="#br0" timeOffset="168012.84">23509 837 0,'0'0'0,"0"0"0,0 0 16,0 0 0,0 0-16,0 0 15,-9 9 1,-10 0-16,0 19 15,-19 10 1,1 28-16,-10 18 16,0 1-1,0-1-15,0 0 16,9-27 0,10-20-16,0 1 15,9-19-15,9-10 16</inkml:trace>
  <inkml:trace contextRef="#ctx0" brushRef="#br0" timeOffset="168219.59">22851 1146 0,'0'0'15,"0"0"-15,0 0 16,9 0-16,0-9 16,1-1-1,-1 1-15,1-10 16,-1 10 0</inkml:trace>
  <inkml:trace contextRef="#ctx0" brushRef="#br0" timeOffset="168463.51">23716 1484 0,'0'0'0,"0"0"0,0 0 15,0-9-15,0-10 32,0-19-32,-9 10 0,9 0 15,-10 19 1</inkml:trace>
  <inkml:trace contextRef="#ctx0" brushRef="#br0" timeOffset="169754.31">7357 12321 0,'0'0'0,"0"0"0,-19-10 15,-9 1 1,-10-10-16,0 10 16,-9-1-16,0 10 15,-9 10 1,-1 8-16,1 29 16,-1 0-1,10 10-15,19-10 16,19-1-16,-1-17 31,20-1-31,9-10 0,9 1 16,19 0-1,19-28 1,18-10-16,-8-9 0,-1 0 16,-9-19-1,0 0 1,-19 0-16,-10 9 15,1-9-15,-19 19 32,0 0-32,-10 9 0,-9 10 15,0 0 1,0 9-16,0 9 16,0 38-1,0 47-15,-9 46 16,-10 20-1,0 9-15,0-10 16,0-9 0,0-9-16,10-19 15,0-28-15,-1-10 16,1-27 0,-1-20-1,10-9-15,0-18 0</inkml:trace>
  <inkml:trace contextRef="#ctx0" brushRef="#br0" timeOffset="170265.02">8156 12724 0,'0'0'0,"0"-9"16,0-10-1,10-19-15,-1 1 16,0-10 0,1 9-16,9-8 15,9-1 1,0 9-1,10 10-15,-10 19 0,0-1 16,10 10 0,9 19-1,-10 9-15,1 28 16,-10 19-16,-18 29 16,-29 8-1,-28 1-15,-28-19 16,-10-29-1,0-18 1,19-37-16,1-20 0,18-18 16,-10-19-1,10-37-15,9-10 32,10 9-32,19 20 0,18 18 15,1 19 1</inkml:trace>
  <inkml:trace contextRef="#ctx0" brushRef="#br0" timeOffset="170595.52">9624 12471 0,'0'0'0,"0"0"0,0 9 16,-19 19-16,-9 47 15,-19 29 1,-19 27-16,-9 28 15,-10-18 1,0 0 0,10-29-16,28-46 0,9-19 15,20-28 1,8-19 0</inkml:trace>
  <inkml:trace contextRef="#ctx0" brushRef="#br0" timeOffset="170786.29">8965 12490 0,'0'0'0,"0"0"0,0-10 0,10-9 32,-1 1-32,10-11 0,0 11 15,9-1 1,-19 10-16</inkml:trace>
  <inkml:trace contextRef="#ctx0" brushRef="#br0" timeOffset="170966.31">9906 13531 0,'0'0'0,"0"0"15,0 0-15,0 0 16,0 0 0,0 0-16,0-9 15,0-10-15,0 9 16</inkml:trace>
  <inkml:trace contextRef="#ctx0" brushRef="#br0" timeOffset="172389.58">11486 12039 0,'0'0'0,"0"-9"0,0-10 0,10-19 16,-1 1-1,19-10 1,20 9-16,27-8 16,19 17-16,19 1 15,-10 19 1,-28 0-16,-27-1 15,-11 10-15,-18 0 16,-19 0 0,0 0-1,-19 10-15,-66 27 16,-65 19-16,-19 19 16,9 19-1,28-9-15,19-1 16,28 10-1,29-10-15,28-18 16,9 9 0,19 0-16,19 0 15,18-9-15,29-10 16,28-18 15,19-19-31,19-29 0,-10-27 16,10-10-1,-19-19-15,-38 10 16,-28 9-16,-9 9 16,-19 10-1,-10 19 1,0-1-16,-9 1 16,0 0-16,0 9 15,0 0 1,0 0-16,10 0 15,-1 9-15,1-9 16,8 0 0,-8 0-1,-1 0-15,1 0 16,-10 0-16,0-9 16,0-10-1,-19-9-15,-9-29 16,-10-8-1,0-1-15,10 0 16,19 19 0,-1 1-16,20 8 31,-1 0-31,19 10 0,10 0 16,9 0-1,19 19 1,19 18-16,-1 19 0,-9 19 15,-9 0 1,-9 9-16,-10 1 16,-19-1-1,-9-9 1,0-10-16,-19 1 16,0-19-16,0-1 15,0-18 1,0 0-16,0 0 15,9-9-15,0-38 16,20-19-16,-1-18 16,0 9-1,19 9 1,0 19-16,0 19 16,0 0-16,10 19 15,9 27 1,-1 20-16,-8 28 15,-1 27 1,-18 1-16,-19 0 16,-19 0-1,0-10-15,-10-9 16,1-18-16,9-20 16,0-9-1,9-9 1,-9-19-16</inkml:trace>
  <inkml:trace contextRef="#ctx0" brushRef="#br0" timeOffset="172854.58">13772 12095 0,'0'0'0,"0"0"0,10 0 15,18-18 1,10-1-16,18 0 15,1-18 1,8-1-16,11-9 31,-10-9-31,-10 9 0,-18 0 16,-20-9 0,-8-10-16,-20-9 15,-27 19-15,-1 9 16,-18 28-1,-1 28-15,-9 10 16,1 28 0,-1 38-16,19 55 15,18 20 1,1 18-16,19 10 16,-1-10-16,1-9 15,9-19 1,0-9-16,0-38 15,9-9 1,1-19 0,-10-10-16,0-18 15,0-9-15,0-10 16,0-19-16</inkml:trace>
  <inkml:trace contextRef="#ctx0" brushRef="#br0" timeOffset="173167.41">13518 12949 0,'0'0'0,"0"0"0,0 0 16,10-9-1,-1-1-15,19-8 16,29-1 0,28-9-16,-1 9 15,1 10 1,-10-1-16,-18 10 15,-10 10-15,-10-10 16,-18 9 0,0 0-1,-10 1-15,1-1 16,-1 1 0,1 18-16,-10 9 15,0 38-15,0 10 16,-10 9-1,1 9 1,-1-56-16</inkml:trace>
  <inkml:trace contextRef="#ctx0" brushRef="#br0" timeOffset="173391.56">14252 12339 0,'0'0'0,"0"0"0,0 0 16,0 0-16,0 0 31,10 0-31,-1 10 0,0-1 16</inkml:trace>
  <inkml:trace contextRef="#ctx0" brushRef="#br0" timeOffset="174741.04">15193 12142 0,'0'0'0,"0"0"0,0 0 0,0 10 0,0 8 16,0 29-1,-9 28 1,9 29-16,0 8 15,0 1-15,0-19 16,9-10-16,0-28 16,1-18-1,-1-1-15,1-18 16,-1-9 0,-9-10-1,0 0-15,9 0 0,-9-19 16,0-28-1,-28-19 1,-19-9-16,-19 0 16,0 28-16,10 19 31,-10 9-31,0 10 0,19 18 16,10 1-1,8 8-15,1 11 16,19 18-16,18-1 15,10 11 1,37 8 0,29 10-16,28-9 15,28-19-15,-9-19 32,9-18-32,-9-29 0,-19-19 15,-1-9-15,-18-9 31,-9 0-31,-19-10 0,-19 0 16,-19 1 0,-9 8-16,-19 11 31,0 8-31,-19 10 16,0 0-16,1 18 15,8 1-15,-9 9 16,1 9-16,-1 1 15,9 18 1,1 19-16,18 9 16,1 0-1,18-9-15,0-9 16,10-1 0,-1-18-1,1 0-15,0-19 0,-1 0 16,1-19-1,0-18-15,-1-20 32,1-18-32,-10-9 0,-9 9 15,0 28 1,0 9-16,-10 10 16,0 0-16,-9 19 15,0-1 1,0 10-16,0 0 31,0 10-31,10 8 0,-1 20 16,1 9-1,-1 0 1,0-10-16,1 1 16,-1-10-16,-9-9 15,0-10 1,0-9-16,0 0 15,10-9-15,8-19 16,11-29 0,8-8-16,10-1 15,-9 10 1,9 9-16,-9 19 16,-1 18-1,1 1-15,9 28 16,0 18-16,9 29 31,-9 28-31,-9 28 0,-19-10 16,0 1-1,-10-1 1,-9-8-16,10-29 16,-1-10-16,-9-37 15</inkml:trace>
  <inkml:trace contextRef="#ctx0" brushRef="#br0" timeOffset="175336.35">17752 11176 0,'0'0'0,"0"0"16,0 0 15,0 0-31,0 0 0,0 9 15,0 38-15,9 66 16,1 56 0,-1 28-16,10 9 15,-10-18-15,-9-19 32,10-29-32,-10-18 0,9-18 15,0-11-15,-9-17 16,0-30-1,0-8 1,0-19-16,0-1 16,0-18-16,0 0 31,0 0-31</inkml:trace>
  <inkml:trace contextRef="#ctx0" brushRef="#br0" timeOffset="175648.36">16858 11889 0,'0'0'0,"0"0"16,19 0 0,28-19-16,56 0 15,67 10 1,27 0-16,20-1 15,8 1 1,1-19-16,-19 0 16,-37 9-16,-39-9 15,-37 9-15,-28 0 16,-19 10 0,-28-1-16,0 1 15,-19 9 1,0 0-16,0 0 15</inkml:trace>
  <inkml:trace contextRef="#ctx0" brushRef="#br0" timeOffset="176017.31">18777 13315 0,'0'0'0,"-9"10"0,-19 36 16,-38 67-1,28-38-15</inkml:trace>
  <inkml:trace contextRef="#ctx0" brushRef="#br0" timeOffset="192418.45">21044 12227 0,'0'0'0,"10"0"15,-1-10-15,10-8 0,19-1 16,9-9 0,19 0-1,9-1-15,9 11 16,1 18-16,0 9 16,-10 0-16,-9 20 15,-28-11 1,-1 10-16,-18 19 15,-28 0 1,-20 28 0,-27 19-16,-29-19 15,10-18-15,0-20 16,9-9 0,19-9-16,0-10 15,19-9 1,-1 0-16,20 0 15,0-9-15,-1 0 16,20-10 0,27-19-16,20 1 15,8 9 1,20 18 0,0 1-16,9 18 15,-19 19-15,-9 10 16,-10 9-16,-18 9 31,-19-9-31,-10 19 0,-18 9 16,-29-10-1,-37 11-15,-29-11 16,-37-8-16,0-20 31,10-18-31,-11-10 16,30-18-16,8-10 15,19 0 1,48 1-16</inkml:trace>
  <inkml:trace contextRef="#ctx0" brushRef="#br0" timeOffset="195937.69">22183 12292 0,'0'0'0,"0"0"0,9 0 15,0-18 1,20-10-16,27-10 15,19 0-15,19-8 16,10 8 15,9 19-31,0 10 0,-19 9 16,0 9 0,-19 1-16,-18 8 15,-1 11 1,-18-11-16,-20 10 15,1 1-15,-19 8 32,-28 10-32,-19 19 0,-9-1 15,-10 1-15,0-10 16,19-18 0,19-10-16,-1-9 15,20 0-15,0-10 16,-1-9-1,10 0 1,0 0-16,10 0 16,-1 0-16,19 0 15,10-9 1,9-1-16,9 10 16,1 0-1,-1 10-15,1 18 16,-1 0-16,1 19 15,-20 9 1,-9 10 0,-9 9-16,-28 0 15,-19 0-15,-38 0 32,-19 0-32,-28-19 0,-9-18 15,-19-10 1,9-28-16,0-9 15,1-10-15,8-19 16,58 20 0</inkml:trace>
  <inkml:trace contextRef="#ctx0" brushRef="#br0" timeOffset="196472.99">24224 11927 0,'0'0'0,"0"0"16,0 0-16,0 0 16,0 0-16,0 0 15,0 0 1,0 0-1,0 9-15,0 10 16,0 37-16,0 28 31,-9 20-31,-1-1 0,1 9 16,9 1 0,0-29-16,9-8 15,1-20-15,18 0 16,0 0-1,10-9 1,9-9-16,0-1 16,0-8-16,19-11 15,-38-8 1</inkml:trace>
  <inkml:trace contextRef="#ctx0" brushRef="#br0" timeOffset="196966.73">23914 12358 0,'0'0'0,"18"0"0,29 0 16,29 10-1,27-1 1,20 0-16,-11 1 16,1-1-1,-9 0-15,-29 1 16,-28-10-16,-9 9 31,-19 1-31,-1-1 0,-8 0 16,-1 1-16,1 18 31,-1 9-31,10 20 0,0-1 16,-1-18-1,11-1-15,-1-9 16,0-9 0,0 0-16,10-19 15,0 0 1,-10-19-16,-9 0 15,-1-9 1,-18-9-16,-9-10 16,-38-10-16,-19 10 15,-9 19 1,37 19-16</inkml:trace>
  <inkml:trace contextRef="#ctx0" brushRef="#br0" timeOffset="197676.59">26181 12424 0,'0'0'15,"9"-10"-15,19-8 16,19-10-16,19-1 15,0 20 1,0 0-16,-10 18 16,1 0-1,-19 20-15,-1-1 16,-18 0 0,-19 9-1,-9 10-15,-20 0 0,-27 9 16,-1-18-1,10-10 1,19-9-16,0-10 16,19 1-16,-1-10 15,10 0 1,0 0-16,19 9 16,9 0-1,19 1 1,10 9-16,-1 9 0,1 0 15,-20 0 1,1 0-16,-19 19 16,-1 0-1,-18 9-15,-9 1 16,-10-1-16,-18-19 16,-29 1-1,-28-1 1,-10-8-16,1-11 15,27-18-15,20 0 16,37 0 0</inkml:trace>
  <inkml:trace contextRef="#ctx0" brushRef="#br0" timeOffset="198105.96">26990 12480 0,'0'0'0,"9"0"0,1 0 0,18-9 0,28-10 16,20 0-1,8 10 1,-8-1-16,-1 20 16,-19-1-1,1 1-15,-20-1 16,1 19-16,0 0 16,-20 10-1,1 9-15,-9 18 16,-10 20-16,0 9 15,-19 9 1,0 0-16,10-18 16,-1-10-1,1 0-15,-1-19 16,10 0-16,0-37 31</inkml:trace>
  <inkml:trace contextRef="#ctx0" brushRef="#br0" timeOffset="198315.75">27263 12949 0,'0'0'0,"9"0"0,29-19 15,18 1 1,29-1-1,9-9-15,0 9 16,9 10-16,-46-1 16</inkml:trace>
  <inkml:trace contextRef="#ctx0" brushRef="#br0" timeOffset="198643.62">27949 12011 0,'0'0'0,"0"0"15,0 0-15,0 9 16,10 1 0,9 18-16,9 0 15,19-9 1,0 0-16,9-1 15,-18-18 1,0 0-16,-1-18 16,-9-1-16,-9-9 31,-9-10-31,-10 1 0,-19 8 16,-19 1-1,1 28-15,-10 19 16,18 0-1</inkml:trace>
  <inkml:trace contextRef="#ctx0" brushRef="#br0" timeOffset="199059.58">29097 12724 0,'0'0'0,"0"0"0,-9 0 0,-29 9 16,-9 10-1,-28 9-15,0 38 16,-1 9-1,29-9-15,19-1 16,19-8-16,18-1 16,10-18-1,18-1-15,20 1 16,18-20 0,29 1-16,-1-28 31,-9-1-31,-9-8 0,-19-11 15,-38 20-15</inkml:trace>
  <inkml:trace contextRef="#ctx0" brushRef="#br0" timeOffset="199663.45">20273 11955 0,'0'0'0,"0"0"0,0 0 15,0 0 1,0 9-16,0 10 15,0 37 1,0 47 0,0 57-16,-9 18 0,9 19 15,-10-9 1,10-10 0,-9-9-16,-1-19 15,-8-28-15,8-28 16,1-19-1,-1-19-15,1-37 16</inkml:trace>
  <inkml:trace contextRef="#ctx0" brushRef="#br0" timeOffset="200784.61">20085 11645 0,'0'0'0,"9"0"31,1 0-31,27-19 0,39 1 16,46-1 0,47-9-1,48 9-15,18 9 16,28-8-16,29 8 16,18 1-1,38 0-15,38-1 16,37 1-16,48-1 15,37 1 1,47 9-16,28 0 16,0 19-1,19-19 1,-37-19-16,-38-9 0,-19 19 16,-57-1-1,-46 20-15,-38 18 16,-48 0-1,-36 0-15,-48-9 16,-47-1 0,-38 1-16,-46-9 15,-29 8 1,-18-8-16,-20-1 16,1 1-16,-10 8 15,-9 1 1,0 0-16,0 9 15,-1 0 1,1 19-16,-9 19 16,-1 18-1,10 19-15,-10 19 16,-9 28-16,0 10 16,0 9-1,0 19-15,0-1 16,-9-9-1,-10-9-15,-9-9 16,9-19 0,-19-10-16,1-9 15,-29-28-15,-38 0 16,-56-19 0,-56-19-1,-76-28-15,-65-28 16,-48-19-1,-46 0-15,-76-9 0,-9 0 16,-66 0 0,-76 0-1,11 9-15,-30 0 16,29 19-16,48-9 16,17 9-1,39 19 1,65 9-16,104-9 0,47 9 15,57-9 1,65-1 0,66-8-16,28-10 15,29 9-15,27 0 32,29-9-32,10 10 0,9-1 15,-1-9-15,20 10 16,0-10-1,9 0-15</inkml:trace>
  <inkml:trace contextRef="#ctx0" brushRef="#br0" timeOffset="207926.88">4911 9290 0,'0'0'0,"0"0"15,0 0-15,0 0 0,9 9 16,0 1-16,1 18 15,-1 19 1,1 19 0,9 18-16,-1 29 15,1 46-15,-9 10 16,-10 37 0,9 20-1,0 8-15,-9 10 16,10-19-16,-1 0 15,10 1-15,0-29 16,-10-19 0,10-9-1,-19-10-15,9-27 16,-9-38-16,0-1 16,10-8 15,-10-29-31,9-9 0,1-9 0,-10 8 31,9-8-31,-9-1 0,0-8 16,0-11-1,0 1-15,0 0 16,0 0 0,0-10-1,0-9-15,0 0 0,0 0 16,0 0 15,0 0-31,0 0 0,0 0 16</inkml:trace>
  <inkml:trace contextRef="#ctx0" brushRef="#br0" timeOffset="208564.05">4506 12593 0,'0'0'0,"0"0"0,0 0 15,0-10 1,0 10-16,0-9 16,0 9-16,0-9 15,0 9 1,0 0-16,10 9 15,8 10 1,11 28 0,27 18-16,19 10 15,1 0-15,-1 10 16,0-10 0,-9-9-16,-10-1 15,1-8-15,-1-11 31,-18-8-31,0-19 0,-10 0 16,0-10 0,0-9-16,0-19 15,19-9 1,10-38-16,9-37 16,9-9-16,0 8 15,-9-8 1,0-1-1,-10 29-15,1-1 16,-10 10 0,-28 38-16</inkml:trace>
  <inkml:trace contextRef="#ctx0" brushRef="#br0" timeOffset="210988.65">32258 8915 0,'0'0'0,"0"0"15,0 0-15,0 0 16,0 0-1,0 0-15,0 0 16,0 0-16,0 0 16,0 0-1,0 0 1,0 9-16,0 1 16,0-1-16,0 0 15,0 10 1,0 9-16,0 0 15,0-9 1,0 9-16,0 0 16,0 1-1,0-1-15,0 9 16,0 10-16,0 0 16,0 9-1,0 19-15,0 10 16,0-29-16,0 0 15,0 10 1,0 0-16,0 28 16,0 18-1,0-18-15,0 0 16,-9 9 0,9 10-16,0-1 15,0-9-15,0 10 16,-10 18-1,10-18-15,-9-19 16,9 18 0,-10 1-16,10-10 15,0-9 1,-9-10-16,9 10 16,0 0-16,-9-9 15,9-10 1,0 9-16,0 1 15,0-10 1,0 9-16,0-18 31,0-10-31,0 0 0,0-9 16,0-9 0,0-1-1,0-18-15,0 0 0,0 0 16,0-10-1,0 10-15,0-10 16,0 0 0,0 1-16,0-10 15,0 0 1,0 0 0,0 0-16,0 0 0</inkml:trace>
  <inkml:trace contextRef="#ctx0" brushRef="#br0" timeOffset="211617.38">31599 11992 0,'0'0'0,"0"0"0,0 0 16,10 0 0,-1 0-1,1 0-15,-1 0 16,-9 0-16,10 0 15,-1 10 1,0-1 0,1 19-16,-1 10 15,10 27-15,-10 1 16,1 0-16,-1-1 16,10 1-1,0 0 1,0-1-16,-1 10 15,1-18-15,0-10 16,9-10 0,-9 1-16,9-10 15,-9 0 1,0 0 0,0-9-16,9-10 0,0 1 15,0 8 1,1-8-1,-1-10-15,19-10 16,0-8-16,19-20 31,9-27-31,10-20 0,28-46 16,18-38 0,-8-19-16,74-112 15</inkml:trace>
  <inkml:trace contextRef="#ctx0" brushRef="#br0" timeOffset="-193234.9">6529 14835 0,'0'0'0,"0"0"0,0 9 0,0 1 15,-10 18 1,10 0-1,0 0-15,10 0 16,-1 1-16,1-11 16,-1 1-1,19 0-15,0-985 16,10 1941 0,9-975-16,0-9 15,10 0 1,-1-1-1,0 1-15,-9 18 0,10 1 16,-1 18 0,-18 0-16,0 19 15,-10 9 1,-9 10 0,-19 9-16,-19 9 15,-19-9-15,-18 0 16,-29-9-1,-9 0-15,-9-29 16,-10-9-16,9-9 31,20-10-31,8-9 0,10 0 16,19-28 0,19 10-1</inkml:trace>
  <inkml:trace contextRef="#ctx0" brushRef="#br0" timeOffset="-192943.52">6519 14723 0,'0'0'0,"10"0"15,9-19-15,28 0 16,47-19 0,37 10-16,10 0 15,1 19-15,-11-1 32,1 10-32,-29 10 0,-27-10 15,-20 0-15,-18 0 31,-19 9-31,-1 1 0,-18-10 16</inkml:trace>
  <inkml:trace contextRef="#ctx0" brushRef="#br0" timeOffset="-192532.81">7592 15042 0,'0'0'16,"0"0"-16,0 0 15,-10 9 1,-8 10-16,-1 18 0,9 10 16,20 19-1,9 9 1,18 0-16,20-9 15,8-20-15,11-8 32,-1-10-32,0-28 0,-18-9 15,-1-10 1,-18-19-16,-1-18 16,-27-19-1,-20 0-15,-27-19 16,-29 10-16,-19 18 15,-9 29 1,-28 18 0,-10 28-16,10 19 0,18 29 15,48-29 1</inkml:trace>
  <inkml:trace contextRef="#ctx0" brushRef="#br0" timeOffset="-192167.27">9379 14666 0,'0'0'0,"0"0"16,-9 10-1,-19 27-15,-38 48 16,-10 46-16,1 28 16,9 10-1,19 0 1,0-9-16,19-48 0,0-27 15,18-29 1,1-28 0,9-18-1,0-10-15,0-10 0</inkml:trace>
  <inkml:trace contextRef="#ctx0" brushRef="#br0" timeOffset="-191977.87">8570 14873 0,'0'0'16,"0"0"-16,0 0 0,0 0 15,0 0 1,0 9-16,0 0 16,0 1-1,10 18-15,-1-9 16</inkml:trace>
  <inkml:trace contextRef="#ctx0" brushRef="#br0" timeOffset="-191770.41">9464 15755 0,'0'0'0,"0"0"0,0 0 15,0 0 1,0 0-16,0 0 15,0 0 1,0 0-16,0 0 16,0-10-16,0-9 15,-10 10 1</inkml:trace>
  <inkml:trace contextRef="#ctx0" brushRef="#br0" timeOffset="-191018.51">13641 15182 0,'0'0'0,"0"0"16,0 10-16,-19 8 15,0 11 1,0-1-16,-9 9 16,19-9-1,-1-9-15,1-9 16</inkml:trace>
  <inkml:trace contextRef="#ctx0" brushRef="#br0" timeOffset="-190847.77">13810 15229 0,'0'0'0,"0"0"15,0 10-15,0-1 16,0 19 0,0 19-1,0 19-15,0-38 16</inkml:trace>
  <inkml:trace contextRef="#ctx0" brushRef="#br0" timeOffset="-189352.64">21515 14957 0,'0'0'0,"0"0"0,9 0 16,1-19-16,18 1 16,0-1-1,19 0-15,19 10 16,-10 18 0,1 0-16,-1 20 15,1-1-15,-20 9 31,-18 10-31,0 0 0,-19 0 32,-9 9-32,-10 1 0,-19-11 15,-18-8-15,9-10 32,0-9-32,18-10 0,11-9 15,8 0 1,1 0-1,9 0-15,9 0 16,1-9-16,18 0 31,19-1-31,0 20 0,9 8 16,1 10 0,-1 10-16,-9 9 15,-9-10-15,-19 1 16,-19 9-1,0 0-15,-19 0 32,-28 0-32,-28-10 0,-20-9 15,-17-9-15,-1-19 32,9-19-32,10 0 0,9 1 15,1-10 1,46 9-16</inkml:trace>
  <inkml:trace contextRef="#ctx0" brushRef="#br0" timeOffset="-188662.5">22361 15070 0,'0'0'16,"0"0"-16,0 0 15,10 9-15,-1 29 16,19 18 0,19 19-1,10 9-15,-1-18 16,1-10-16,-10-18 16,-10-19-1,1-10-15,0-9 16,-1-19-1,1-9-15,0-9 0,-1-1 16,-18 10 0,0 0-1,-10 18-15,-9 1 16,10 18-16,-1 29 16,1 37-1,-10 28-15,0 10 16,0-19-1,0-19-15,0-19 16,0 0 0,0-18-1,0-29-15</inkml:trace>
  <inkml:trace contextRef="#ctx0" brushRef="#br0" timeOffset="-188469.57">23274 15604 0,'0'0'0,"0"0"0,0 0 0,0 0 16,0 0-16,0 0 31,0 0-31,0 0 0,0 0 16</inkml:trace>
  <inkml:trace contextRef="#ctx0" brushRef="#br0" timeOffset="-187892.31">23829 15201 0,'0'0'0,"0"0"16,0 9-16,0 10 0,-9 9 15,9 10 1,0-1-1,9-8-15,0-11 0,1 1 16,9 0 0,9 0-1,0-1-15,0 10 16,0 1 0,1-1-16,8 9 15,-18-9 1,0 10-16,0 0 0,-19-1 15,-10 10 1,-18 0 0,-19-10-16,-19 1 15,-28-19-15,0-19 16,47-10 0</inkml:trace>
  <inkml:trace contextRef="#ctx0" brushRef="#br0" timeOffset="-187662.66">23829 15107 0,'0'0'0,"9"0"0,10-9 16,38-10-1,37 0-15,0 10 16,0 0 15,0 18-31,-9 0 0,9 10 0,-10 9 16,-46-18-1</inkml:trace>
  <inkml:trace contextRef="#ctx0" brushRef="#br0" timeOffset="-187298.37">25315 14525 0,'0'0'16,"0"0"-16,0 19 0,10 28 15,-1 38 1,1 27-16,-1 20 16,0-1-16,1 0 15,-1-9-15,1-19 31,8-18-31,1-19 0,0-10 16,0-19 0,-10-18-16,-9-9 15</inkml:trace>
  <inkml:trace contextRef="#ctx0" brushRef="#br0" timeOffset="-186898.37">25165 15051 0,'0'0'0,"0"0"16,9 0 0,29 9-16,28 1 15,28 8-15,9 1 16,1 9 15,-10 0-31,0 10 0,-19 9 16,-18 0-16,-20-10 31,1 10-31,-1-9 0,-8-1 16,-10 1-16,-1-10 31,1-9-31,0 0 0,-10-10 16,10-9-1,-9 0 1,-1-19-16,0-9 0,-9-19 15,-28-9 1,-28-10-16,-20 19 31,-8 19-31,46 19 0</inkml:trace>
  <inkml:trace contextRef="#ctx0" brushRef="#br0" timeOffset="-186306.38">27075 14901 0,'9'0'0,"0"-19"0,10 0 31,19 0-31,18 1 0,10 8 16,9 20-1,-9 8 1,-9 20-16,-10 18 16,-47-56-16,28 66 0,-19 0 15,-18 9 1,-10-19-16,-19 0 15,1-18-15,9-19 16,-1-1 0,11-18-16,8 0 15,1 0 1,9 0-16,9-9 16,1 0-16,18-1 15,0 1 1,10 18-16,9 1 15,0 18 1,-10 19-16,1 0 16,-19 9-1,-19 10-15,0-10 32,-19-9-32,-28 9 0,-19-9 15,-28-10-15,-19-27 16,10-20-1,18-8 1,19-20-16,28 19 16</inkml:trace>
  <inkml:trace contextRef="#ctx0" brushRef="#br0" timeOffset="-185803.24">28486 14995 0,'0'0'0,"0"0"0,0 0 31,0 18-31,-19 11 0,0 27 16,-9 9-1,0 1 1,-1-10-16,20-9 16,0-9-16,-1-19 15,20-1 1,-1-18 0,29 0-16,18-18 0,19-1 15,1 0 1,-20 10-16,0 9 31,1 19-31,-1 18 0,-9 19 16,0 10-1,-18 9-15,-11 0 16,-18-19-16,-18 1 31,-11-10-31,-27-10 0,-38 1 16,-38-29-1,-9-18 1,-9-38-16,84 19 16</inkml:trace>
  <inkml:trace contextRef="#ctx0" brushRef="#br0" timeOffset="-185614.22">28109 14929 0,'10'0'0,"18"0"0,38-9 16,66-1-16,27 20 15,-8-1 1,-29 0 0,-37 1-16,-19-1 15,-38-9 1</inkml:trace>
  <inkml:trace contextRef="#ctx0" brushRef="#br0" timeOffset="-185424.99">28928 15407 0,'0'0'0,"0"0"0,0 0 15,0 0 1,0 0-16,0 0 16,0 0-16</inkml:trace>
  <inkml:trace contextRef="#ctx0" brushRef="#br0" timeOffset="-184948.94">29821 15042 0,'0'0'0,"0"0"0,0 0 16,0 18-16,-18 20 31,-11 18-31,1 0 0,19 1 15,-1-10 1,1-10 0,18 1-16,1-10 0,18-9 15,28-1 1,29-18-16,9-9 16,-9 0-1,-19-1-15,-19 1 16,-10 18-16,1 1 15,-10 27 1,-9 19-16,0 29 16,-19-10-1,-19 0-15,0-19 16,-18 1 0,-1-20-16,-28 1 15,-37-20-15,-29-18 31,0-18-31,66-1 0</inkml:trace>
  <inkml:trace contextRef="#ctx0" brushRef="#br0" timeOffset="-184731.19">29586 15070 0,'10'0'0,"18"-10"16,47 1-16,66 18 16,19 1-1,-19-1-15,-18 0 16,-39 10 0,-18-9-16,-19-1 15,-37-9-15</inkml:trace>
  <inkml:trace contextRef="#ctx0" brushRef="#br0" timeOffset="-184064.56">20075 14319 0,'0'0'0,"0"9"0,0 10 15,-18 38-15,8 27 16,1 38 15,-1 37-31,10 10 0,10 0 16,-1 0 0,-9-28-16,0-19 15,0-38-15,0-18 16,0-19-1,0-19-15,0-19 16,0-9 0,0 0-16</inkml:trace>
  <inkml:trace contextRef="#ctx0" brushRef="#br0" timeOffset="-182880.93">19944 14394 0,'9'0'0,"19"0"16,57-19-16,94-28 16,75 1-1,56-1-15,57 0 16,38 9-1,9 1-15,-38 18 16,0 10-16,29-1 16,9 1-1,37 9-15,29 9 16,0 1 0,-1-1-1,29 10-15,19 18 0,-56 10 16,-29 9-1,9 19 1,-9 10-16,-18-10 16,-57-9-16,-29-10 15,-8-9 1,-76-19-16,-57-19 16,-46-9-16,-48 0 15,-18-9 1,-10 0-16,0-1 15,-9 1 1,-9-1-16,-1 10 16,-9 0-1,0 0 1,10 0-16,-20 0 0,1 0 16,-10 0-1,0 0-15,-9 0 16,-19 0-1,10 10 1,-1-1-16,0 19 16,-9 38-16,0 37 15,0 66 1,-9 28-16,0 0 16,-1 0-16,1-28 15,-10-9 16,0 8-31,0 1 0,0-28 16,1-19-16,-20-9 16,0-29-1,-18-9 1,-29-9-16,-46-10 0,-76-9 16,-85-19-1,-84-37 1,-85-19-16,-66-19 15,-75-10-15,0 1 16,19 19 0,-38 8-16,28 1 15,19 0-15,-28 9 16,28 1 15,29-1-31,-20 0 0,19 10 16,38 9-16,48-10 15,83 1 1,67 0-16,75 9 16,75 0-16,37 0 15,48 0 17,28 0-32,19 0 0,9 0 15,10 0-15,-1 0 31,1-10-31,-1 10 0,10 0 16,0 0 0,0 0-1,0 0-15,0 0 0,0 0 16,0 0 0,0 0-16</inkml:trace>
  <inkml:trace contextRef="#ctx0" brushRef="#br0" timeOffset="-179414.65">7037 7667 0,'0'0'0,"0"0"0,0 0 16,0 0-16,-10 0 31,-8 0-31,-1 0 0,0-9 16,-9-1-1,-10 1 1,0-1-16,-9 1 16,-9 0-1,-1 18-15,1 0 0,0 20 16,-1 8 0,10 19-1,19 1-15,9-1 16,10-9-16,18-10 15,29 1 1,37-1-16,19-18 31,28-28-31,10-10 0,-19-18 16,-19-10 0,-9-10-16,-29 1 15,-9 0-15,-9-1 16,-19 11-1,-1 17-15,-18 11 16,0 8 0,0 10-16,0 10 15,0 18 1,-18 47-16,8 37 16,-9 10-16,10 10 15,0-1 1,-1-9-1,10-9-15,0-10 16,10-28-16,-1-19 16,0-18-1,-9-29 1</inkml:trace>
  <inkml:trace contextRef="#ctx0" brushRef="#br0" timeOffset="-178805.5">8184 7620 0,'0'0'0,"0"0"16,-18 0 0,-20 9-16,-18 10 0,-20 19 15,10 18 1,10 19 0,18 0-1,10 0-15,19-19 0,-1 1 16,20-20-1,-1-18-15,10 0 16,9-19-16,19 0 16,0-19-1,10-18 17,-1-1-32,-18-9 0,-1 19 0,-18 0 15,0 9 1,0 10-16,-10-1 31,-9 10-31,10 10 0,-10 37 16,-10 37-1,-9 38-15,-18 19 16,-1-10 0,-9-18-16,10-20 15,8-17 1,1-11-1,19-18-15,-1-9 0,1-20 16,9-18 0</inkml:trace>
  <inkml:trace contextRef="#ctx0" brushRef="#br0" timeOffset="-178492.32">9238 7676 0,'0'0'16,"-9"10"-16,-20 8 0,-36 29 15,-20 28 1,-9 29-16,9 8 15,1 1 1,8-10-16,1 10 0,9-10 31,10-9-31,9-19 0,9-28 16,10-19 0,18-28-16</inkml:trace>
  <inkml:trace contextRef="#ctx0" brushRef="#br0" timeOffset="-178245.26">8344 7977 0,'0'0'0,"0"0"16,10 9-1,-1 0-15,19 1 16,1 8-16,8 1 31,1 0-31,0-10 0,-1 1 16,1-10-1,-10 0-15,-9 0 16,-10 0 0,-9-10-16</inkml:trace>
  <inkml:trace contextRef="#ctx0" brushRef="#br0" timeOffset="-177828.19">8533 8455 0,'9'9'0,"10"20"0,18 8 16,1 1-16,0-1 16,-10-18-1,-9 0-15,-1-19 16,11 0-16,-1 0 15,19-19 17,0-19-32,0-8 0,-9-1 15,-1 0-15,-18 19 32,0 9-32,-19 9 0,0 10 15,0 0-15,0 0 16,0 0-1,0 10 1,0-10-16,0 0 16,0 0-16,0 0 15,9 0 1,1 0-16,-1-10 16,1 1-1,-1 0-15,0-1 16,-9 1-16,10 9 15,-10 0 1</inkml:trace>
  <inkml:trace contextRef="#ctx0" brushRef="#br0" timeOffset="-176652.55">22954 6194 0,'0'0'0,"0"0"0,0 0 16,-9 0-16,-10 9 16,0 1-16,0-1 15,0 0 1,1-9-16</inkml:trace>
  <inkml:trace contextRef="#ctx0" brushRef="#br0" timeOffset="-176031.14">22540 6428 0,'0'0'0,"0"0"0,0 0 0,0 0 0,0 0 16,0 0-1,0 0 1,0 0-16,10-9 16,-1-10-1,10-18-15,18-19 0,10-1 16,10 10-1,-10 19 1,0 0 0,-9 9-16,-1 19 0,1 10 15,-10 8 1,10 20-16,-1 28 16,-18 27-1,-19 11-15,-19 27 16,-18-9-1,-10-9-15,-29-10 16,1-19-16,9-9 16,10-28-1,9-9-15,0-10 32,19-9-32,-1-1 0,20-8 15,0-10-15,9 0 16,0 0-1,9 9 1,19 1-16,29-1 16,27 0-16,10 10 15,0-10 1,-9 1-16,-10 9 16,-9-10-1,-9 10-15,-20-1 16,-18-8-1,0-1-15,-10 1 16,-9-1-16,0-9 16</inkml:trace>
  <inkml:trace contextRef="#ctx0" brushRef="#br0" timeOffset="-175393.09">23932 6457 0,'0'0'0,"0"0"0,0-19 15,-9-9-15,0 9 16,-10-9 0,0 0-16,-19 0 15,1 18-15,-10 20 16,0 18-1,9 0-15,10 0 16,18 9 0,1 20-16,28 18 15,9 9 17,19-9-32,0 10 0,-47-85 0,57 75 15,-10-9 1,0-1-16,-29-18 0,1 0 15,-19-9 1,0-1-16,-9-9 31,-10 0-31,0-9 0,0-9 16,1-10 0,-1 0-16,0-19 15,10-19 1,-1 1-16,20-29 15,18-18-15,19-29 32,19-9-32,18 9 0,1 10 15,-19 19 1,-19 46 0,-28 19-16</inkml:trace>
  <inkml:trace contextRef="#ctx0" brushRef="#br0" timeOffset="-174974.11">25673 5875 0,'0'0'0,"0"0"0,0 0 16,0 0-16,0 9 31,-19 29-31,-9 37 0,9 47 15,-9 37 1,18 20 0,1-29-16,9-19 0,0-18 15,0-10 1,-9-9 0,-1-29-16,10-18 15,0-9-15,0-19 16,0-10-1</inkml:trace>
  <inkml:trace contextRef="#ctx0" brushRef="#br0" timeOffset="-174467.6">25061 6560 0,'0'0'0,"10"0"0,9 0 16,18 0 0,38 0-16,20-10 15,8 20-15,10-10 16,0 9 0,0 10-16,-19 0 15,-10 0-15,-27-10 16,-10 10-1,-9 9-15,-10 0 16,-9 0 0,-1 19-16,-8 9 15,-10 10 1,0 9-16,0-9 16,9-10-16,1-18 15,-1-20 1,19 1-16,10-10 15,18-9-15,10-28 16,9-19 0,1-18-16,-29-29 15,-19-19 1,-19 10-16,-18 19 16,-19 18-1,-19 19-15,-47 0 16,-29 28-1,48 19 1</inkml:trace>
  <inkml:trace contextRef="#ctx0" brushRef="#br0" timeOffset="-173712.85">27310 6016 0,'0'0'0,"0"0"0,0 0 15,0 18 1,0 48-16,9 28 15,1 9-15,18 10 16,19-1 0,0-27-1,0-10-15,9-10 16,-18-27-16,0-19 16,-1-19-1,10-10-15,10-18 16,-1-19-1,1-28 1,-10-19-16,-10-9 0,-18 38 16,0 18-1,0 9 1,-10 10-16,-9 19 16,0-1-16,0 10 15,0 10 1,9 46-16,1 47 15,-10 38 1,0 18-16,0-27 16,0-1-16,0-28 15,0 0 1,0-9 0,0-9-16,9-10 15,-9-19-15,10-18 16,-10-29 15</inkml:trace>
  <inkml:trace contextRef="#ctx0" brushRef="#br0" timeOffset="-173168.26">28222 6691 0,'0'0'0,"0"-19"15,10-9-15,-1-9 0,0-10 16,20-19 0,-1 19-16,0 0 15,0 19 1,1 0-16,8 9 16,1 10-1,-1 18-15,-8 10 31,-1 19-31,-9 18 0,0 10 16,-19 9-16,-19 18 16,-19 11-1,0-11-15,-9 1 16,0-19 0,10-18-16,9-10 15,9-10 1,9-9-16,10-9 15,10 0-15,18 0 16,10 9 0,27-10-1,29-18-15,10 0 16,9 0-16,9-18 31,-9-1-31,-9 0 0,-29 0 16,-9 1-16,-29-1 15,-9 9 1,-9 1-16,-19 9 16,0 0-1</inkml:trace>
  <inkml:trace contextRef="#ctx0" brushRef="#br0" timeOffset="-171375.88">21336 5922 0,'0'0'0,"0"0"16,9 9-16,10 29 15,9 9 1,29 37-16,-1 47 15,1 20-15,-1 8 16,1 10 0,-20 0-16,1-10 15,-19-9 1,0-9 0,-10-28-16,-9-19 0,0-10 15,0-18 1,0-10-1,0-9-15,0-28 16,0-1 0,0-18-16,0 0 15,0 0-15,0-18 16,0-39 0,-9-65-16,-1-46 15,-9-11 1,1-18-1,-1-9-15,0-10 0,-9 10 16,-1 46 0,20 19-16,0 10 15,9 9 1,0 19-16,0 28 16,0 28-1,9 9-15,0 10 16,10 0-1,19-9-15,18 8 16,48 1-16,65 0 31,95 9-31,55 19 0,58 0 16,37 0 0,37 0-16,48 0 15,18 0-15,1-9 16,27 18-1,1-9 1,-29 0-16,-28 19 16,-9 0-16,-66-10 15,-47 10 1,-47 0 0,-47 0-16,-57-10 15,-47 0-15,-37 1 16,-38-1-1,-28 0-15,-10 1 16,-18 9-16,-10-10 16,-9 10-1,0 9-15,0 9 16,0 48 0,-1 18-16,-8 19 31,-1 19-31,1 9 15,-1 9-15,0-8 0,1-11 32,9-8-32,-1 8 0,1-8 15,-19-10 1,0-29-16,0-17 16,-9-1-1,-10-19-15,0 0 16,-18 0-16,-1-9 15,-18 0 17,-48 10-32,-75-20 0,-112-9 15,-114-9-15,-84-19 16,-85-19 0,-37 19-16,-48-9 15,-28 18-15,-9 19 16,-9-18-1,-1 18 1,38 9-16,29-8 16,65-11-16,103 1 31,67-9-15,103 8-16,66-8 0,65-1 0,67 0 15,27-9 1,20 0-16,9 0 15,19 0 1,0 0-16,18 0 16,1 0-16,-1 0 15,10 0 1,0 0 0,0 0-16,0 0 15,0 0-15,0 0 16,0 0-1,0 0-15,0 0 16,0 0 0,0 0-16,0 0 31,0 0-31,0 0 0,0 0 16,0 0-16,0 0 15,0 0 1,0 0-1,0 0-15,0 0 16,10 0-16,-1-9 16,1 0-1,-1-1-15,0 1 16,1 0-16,-1 9 16</inkml:trace>
  <inkml:trace contextRef="#ctx0" brushRef="#br0" timeOffset="-169665.13">21731 5622 0,'0'0'16,"0"0"-16,0 9 15,0 19-15,0 38 16,0 46 0,10 39-16,-1 36 15,10 10-15,9-9 32,0 9-32,0-9 0,1-20 15,-11-17 1,1-30-1,0-8-15,-10-28 16,1-29-16,-10-19 16,0-9-1,0-18-15,0-10 16,0 0-16,0 0 16,0-28-1,0-47-15,0-57 31,0-27-31,0-19 0,0 9 16,0-10 0,0 1-1,-10 0-15,10 18 0,-9 20 16,0-1 15,9 19-31,0 19 0,9 9 16,0 28-16,1 10 31,-1 18-31,20-9 0,-1 19 16,28-9-16,57-1 31,85 10-31,93 9 0,76 10 16,28 18-1,10 10-15,9 28 31,18-9-31,1-20 0,9-8 16,10-10-16,9-10 16,-19 1 15,10 9-31,-1 9 0,-28 10 16,-46 9-16,-29-9 15,-47 19 16,-47-10-31,-38 0 16,-28 9-16,-47-8 0,-37-11 16,-19 1-1,-20 0-15,-8-10 16,-19 1-16,-1-1 16,1 10-1,-10 9-15,10 19 16,-10 9-1,0 19-15,0 19 16,-9 37 0,0 10-16,0 9 15,0 19-15,-10-9 16,0 18 0,-9-19-16,0-9 15,0-9 1,-18-9-1,-1-11-15,0-27 0,-19 0 16,-28 0 0,-37 9-16,-48-9 31,-74-10-31,-95-18 0,-85-28 16,-56-48-1,-65-27 1,-20-1-16,-28-18 15,-56 9-15,-1 9 16,29 10 0,-9 19-16,46 0 15,48 9-15,37-19 16,38 19 0,56 0-1,76 0-15,65 9 0,57-9 16,47 0-1,47 0 1,28 0-16,29 0 16,8 0-16,11 0 15,8 0 1,1 0-16,-1-9 16,10 9-1,0 0-15,0 0 31,0 0-31,0 0 0,0-10 16,0 10-16,0 0 16,0 0-1,0-9-15,0 9 16,0 0 0,0 0-16,0 0 15,0 0-15,0 0 16,0 0-1,0 0 1,0 0-16,10 9 16,-10-9-16</inkml:trace>
  <inkml:trace contextRef="#ctx0" brushRef="#br0" timeOffset="-168030.01">5268 7686 0,'0'0'0,"0"0"0,10-28 0,18-19 16,9-28-1,20-19 1,28 0-16,37-9 0,47 0 16,38 18-1,19 19-15,18 1 16,20 18 0,-10 19-16,0 9 15,0 10 1,-10 9-16,10 9 15,-18 19-15,-1 10 16,0 18 0,-19 10-1,1 18-15,-29 0 16,-38 10 0,-8-9-16,-20 18 15,-28 10 1,-19-1-16,-28 1 0,-19 27 15,-18 11 1,-38-11-16,-48 20 16,-46 18-1,-47 0-15,-48-28 16,-46-18 0,-10-29-16,-9-47 15,-29-28-15,-8-28 16,-1-37-1,-19-29-15,0 1 16,10-11 0,38-17-16,37-1 31,28-9-31,28-10 16,38-9-16,38 0 15,28-19-15,37 19 16,29-9-1,28-19-15,47-19 16,38-19 0,65-9-1,39 10-15,18 27 0,18 38 16,58 19 0,27 19-1,10 18-15,28 19 0,9 9 16,-18 10-1,-28 28 1,-20 38-16,10 9 16,-28 18-16,-10 11 15,-27 17 1,-20 29 0,-18 0-16,-39 28 15,-27 19-15,-28 0 16,-20 19-16,-37-10 15,-37 19 1,-29 0-16,-47 0 16,-37 10-1,-38-29 1,-48-9-16,-55-19 0,-57-9 16,-38-48-1,-18-46 1,-1-28-16,-9-28 15,0-29-15,19-18 16,0-19 0,28-28-16,38-10 15,28-9 1,28-19-16,29-18 16,18-1-16,47 1 15,38 18 1,38 10-1,18 9-15,19 0 16,38 9-16,66-37 16,131-19-1,132-37-15</inkml:trace>
  <inkml:trace contextRef="#ctx0" brushRef="#br0" timeOffset="-164478.1">21693 6353 0,'0'0'16,"0"0"-1,-9-9-15,9 0 0,0-10 16,9 0-16,10-18 16,19-20-1,18-18-15,38-9 16,19-10 0,19-9-1,9 18-15,28-8 16,20-1-16,8 9 15,10 10 1,47 0 0,19-9-16,28 18 15,-9 10-15,27 9 16,30 9 15,-20 10-31,0 19 0,-18 18 16,-1-9-16,-18 0 15,-20 19 1,-18-10-16,-9 1 16,0 18-1,-1-9 1,-18 9 0,-10 0-16,-9 19 0,-9 0 15,-10 9 16,-9 10-31,-1 9 0,1 9 0,-9 10 16,-20-10 0,1 1-16,-29-10 15,-19 0 1,-18-9-16,-19-1 16,-10 1-1,1 9-15,-10 0 16,-10 0-1,-18 0-15,0 10 16,-19-1 0,-19 10-1,-18 9-15,-39 19 16,-55 19 0,-48 0-16,-66-1 15,-84-8-15,-28-29 16,-39-19-1,-27-9 1,-10-18-16,-9-10 16,-9 9-16,-1-19 15,-18 1 1,-1-10-16,1 19 16,0-19-1,37-18-15,57-1 16,75-28-1,65-9-15,58-19 16,27 10 0,29-29-16,0-28 15,18 0 1,1-18 0,18-10-16,19-10 0,10 1 15,9 28 1,18-19-16,1-10 15,19 29 1,-1-19-16,1 0 16,18 28-1,1 1-15,-1-1 16,1 9 0,18 1-16,0 9 15,38 9-15,-10 29 31</inkml:trace>
  <inkml:trace contextRef="#ctx0" brushRef="#br0" timeOffset="-161679.65">5400 9731 0,'0'0'15,"0"0"-15,0 0 0,0-9 16,0-10-1,0 10-15,9-1 16,1 1 0,-1-1-16,-9 1 15,0 9-15,0 0 32,0 0-32,0 9 0,0 1 15,0 18 1,-19 19-1,0 28-15,1 9 16,-11-9 0,11 0-16,-1 10 15,0-1-15,10 10 16,-1 0 0,1-10-16,9 1 15,0 9-15,0 0 31,-10-10-31,1 10 0,9 0 32,-9-1-32,9 11 0,0-11 15,0 1 1,0 0 0,0 9-16,0-9 15,0 0-15,0-10 16,0 10-16,0 0 31,0 0-31,0 0 0,0 0 16,0 9-1,-10 0 1,10-9-16,0 0 0,0-1 16,0-18-1,0 1 1,10-1-16,-10-19 15,0 0 1,0 0-16,0-18 16,0 0-1,0-10-15,0-10 0,0 1 16,0-9 0,0-10-16,0 0 15,0 0 1,0 0-16,0 0 15,0 0 1,0 0-16,0 0 16,0 0-1</inkml:trace>
  <inkml:trace contextRef="#ctx0" brushRef="#br0" timeOffset="-161050.14">4469 12630 0,'0'0'0,"0"0"16,0 0-16,0 0 15,0 0 1,0 0 0,9 10-16,0-1 15,1 10 1,9 18-16,9 10 15,0 0 1,0 19-16,10-1 16,-1-8-1,1-1-15,0 0 0,-10-9 16,0-9 0,0-1-16,-9-9 15,0-9 1,0-9-16,-10-1 15,10-9 1,0 0-16,9-9 16,10-10-1,9-28 1,19-19-16,9-9 0,10-19 31,-1 1-31,1-20 0,9 10 16,-9 9-1,-1-9 1,-8 18-16,-11 20 0,-36 27 16</inkml:trace>
  <inkml:trace contextRef="#ctx0" brushRef="#br0" timeOffset="-159301.97">31778 9337 0,'0'0'0,"10"0"15,-1 9 1,19 1-16,0-1 16,10 1-16,0-1 15,-1 10 1,-8-10-16,-1 19 15,0 0 1,0 19-16,-9 0 16,0 0-1,0 19-15,0 18 16,-10 1 0,-9 8-1,0 11-15,0-1 0,0 0 16,-9 10-1,-1 9 1,1-10-16,-1 10 16,10-9-16,-9-1 15,-1 10 1,-8 19-16,8-10 16,1 1-16,9 9 31,-10-1-31,10-8 0,0-1 15,0 0 1,-9-18 0,0 0-1,-1 9-15,10-10 0,-9-18 16,-1-19 0,1 0-16,9-19 15,0-9 1,0-9-16,0-19 15,0-1-15,0-8 16,0-10 0,0 0-16</inkml:trace>
  <inkml:trace contextRef="#ctx0" brushRef="#br0" timeOffset="-158817.08">31355 12330 0,'0'0'0,"0"0"0,0 0 16,0 0-16,0 0 31,9 9-31,1 1 0,-1 18 16,1 9-16,-1 20 31,10 27-31,0 1 0,-1-10 15,11-10 1,-11-8-16,1-20 16,9-18-1,1 0-15,18-1 16,9-18-16,38-18 16,29-29-1,27-28 1,29-28-16,9-38 15,0 0 1,-9 0-16,84-84 0</inkml:trace>
  <inkml:trace contextRef="#ctx0" brushRef="#br0" timeOffset="-150976.03">20320 14854 0,'0'0'0,"0"0"0,0 0 0,0 0 16,0-19-16,9 0 16,1-9-16,-1 0 31,19-9-31,10-1 0,19 0 15,8-8 1,20-11-16,0 1 16,9-10-1,-10 10-15,-8 9 16,-10 0 0,-1 0-16,1 0 15,19 0 1,0 10-16,-1-1 15,-8 1-15,8 9 32,1 0-32,18-1 0,-9 11 31,10 8-31,-1 1 0,10-1 16,10 1-1,-1 0-15,0-1 16,10 1-16,0 9 15,-1 0 1,1 0-16,0 0 16,-10 0-1,0 0-15,1 0 16,-11 0 0,1-9-16,0-1 15,0 10-15,0 0 31,0 0-31,9 0 16,0 0-16,-9 0 16,10 10-1,-1-1-15,10-9 0,-19 9 16,-1 1 0,1-1-1,0 0-15,0 1 16,9-1-16,1 1 15,-1-1 1,-9 0 0,9 1-16,10-1 0,-10 1 15,-9-1 1,9 0 0,1 1-16,-10-1 15,9 0-15,0 1 16,0 9-1,1-10-15,-1 10 16,10-10 0,9 10-1,-9 0-15,9-1 0,-10 1 16,1 9 0,0 0-1,-1 1-15,11-1 16,8 9-16,10 10 15,-9 0 1,8 0 0,1 0-16,-9-10 15,9 1-15,-10 0 16,-18-1-16,0 1 31,-19-1-31,0-9 0,-19 10 16,0-1-1,0 10 1,-10 0-16,-8-9 16,-1-1-16,-19 1 15,1-1-15,-10 1 16,-9-10 0,-1 0-16,-9 0 15,-9 0 1,0 1-16,0-1 15,0 9-15,-10 1 16,-9 9 0,0 0-16,0-1 15,-9 1 1,-10 10-16,0-1 16,-9 0-1,0-9-15,-1 0 16,-8 0-16,-1 0 15,0 0 17,1 0-32,-10-10 15,0 1-15,-10-1 0,1 1 16,-1-1 0,-18 10-1,0 0-15,-10 0 16,1-9-16,8-1 15,-18 1 1,0-1-16,0 1 16,-9-1-1,-1-9-15,-9 10 16,-18-10-16,-1 0 16,0-9-1,-18 0 1,-1 0-16,1-1 15,-1 1-15,-9 0 16,0-10 0,0 1-16,0-10 15,10 0-15,-1 0 32,10 0-32,0-10 0,0 1 15,9 9 1,-18 0-16,9 0 15,0 9-15,9 1 16,-9-1 0,9 0-16,0-9 15,1 0 1,8 0-16,1 0 16,9 0-1,-9 0-15,0 0 31,9-9-31,0 0 0,0-1 16,-9 1 0,-10-10-16,0 0 15,-9 1-15,0-1 32,9 0-32,-9 0 0,9 1 15,1-11 1,-1 11-16,0-11 15,1 11 1,-1-1-16,0 0 16,10 0-16,-10 1 15,10 8 1,0-9-16,9 1 16,0-1-1,0 0-15,0 0 16,-9 1-1,18-1 1,-9 0-16,10 0 16,-1 1-1,10-11-15,0 11 0,-9-10 16,9-1 0,9 1-1,0 0-15,10-9 16,0-1-16,-10-9 15,19 0 1,0 0-16,1 0 16,8 0-16,-9 1 15,0-1 1,-9-10-16,9 10 16,1-9-1,-1 9-15,0 0 16,9 0-1,10 1-15,0-1 16,0 0-16,0 0 16,0 0-1,19 9 1,0 1-16,0-1 16,-1 1-1,10-1-15,10 10 16,0 0-16,-1-10 15,1 10 1,-1 0 0,1 0-16,0 0 15,9 0-15,0 9 16,0 10-16,0-1 31,0 1-31,0-1 0,0 1 16,0 0-1,0-1-15,0 10 32,0 0-32,0 0 0,0 0 15,0 0-15,0 0 16,0 0 0,0 0-16,0 0 15,0 0 1,0 0-16,0 0 15,0 0 1,0 0-16,0 0 16,0 0-16,0 0 15,0 0 1,0 0-16,0 0 16,0 0-1,9 0-15,-9 0 16,0 0-16,0 0 15,9 0 1,-9 0-16,0 0 31,10 0-31,-10 0 0,9 0 16,-9 0 0,10 0-1,-10 0-15,0 0 16,9 0-16,-9 0 15,9 0 1,1 0-16,-1 0 16,1-9-16,-1 9 15,1 0 1,-1-10-16,0 1 16,1 0-1,-1-1-15,10 1 31,0 0-31,0-1 0,-1 1 16,11-1-16,-1-8 16,0-1-1,0 0-15,10 0 16,0 1 0,9-1-16,0 0 15,0-9 1,9 0-16,1 0 15,-10 9 1,9-9-16,0 9 16,-8 0-16,8-9 15,0 0 1,1 0 0,-1 9-16,1-9 0,-10 9 15,9-9 1,10 9-1,0-9-15,0 9 32,9-9-32,-9 9 0,0 1 15,0-1-15,-1 0 16,11 0 0,-10 0-1,-1 1-15,1-1 16,10 0-16,-1 10 31,0-10-31,0 10 0,1-1 16,-1 1-16,0 0 31,10-10-31,-10 0 0,10 10 16,-1-10-1,-8 9 1,-1 1-16,0 0 15,10-1-15,-1 1 16,1 0 0,0 9-16,9-10 15,-9 10-15,9 0 16,0-9 0,0 9-16,-10-10 15,10 10-15,10 0 16,-10 0-1,10 0-15,-1 0 16,10 0 0,-10 0-16,1 10 31,9-10-31,0 0 0,0 9 16,-10 1-1,0-1 1,10 0-16,0 1 0,0-1 15,9 0 1,1 1 0,-10 9-16,9-1 15,0 1-15,10 9 16,-10-9 0,1 0-16,8 9 15,1 0-15,0 0 31,-10 0-31,10 1 0,-10-1 16,0 0 0,10 0-1,0 0-15,-1 0 16,1 0-16,0 1 16,-1-1-1,1 0 1,-10 0-16,10 10 0,-10-1 15,1 1 1,8-1 0,1 1-16,-10-1 15,1 1-15,-1 9 16,0-10 0,1 10-1,8-9-15,-8-1 16,-1 1-1,0 9-15,-9-1 0,0 1 16,-10 0 0,1 0-1,-10-9-15,-9-1 16,-10 1-16,0-1 16,-9 1-1,-9-1-15,-1 1 16,-9-1-16,-9-8 15,-1-1 1,-9-9-16,1 9 16,-10-10-1,-1 1 1,-8 0-16,-1 0 0,1-1 16,-1 1-1,0-9 1,1 8-16,-10 1 15,0-9-15,0-1 16,0 10 0,0-1-1,0 1-15,0 9 0,0 1 16,-10-1 15,1 0-31,0 0 0,-10 0 16,0 10-16,-9-1 15,-1 1 1,-8-1-16,-1 10 16,-9-9-1,0 9-15,-9-1 32,9-8-32,-10 0 0,1-1 15,-1 1-15,-9-1 16,1 1-1,8-1-15,1 1 16,-10-1 0,0 1-16,0-10 15,-9 0-15,0 0 16,-38 0 0,-75 19-1,-95-19-15,-102-28 16</inkml:trace>
  <inkml:trace contextRef="#ctx0" brushRef="#br0" timeOffset="-149610.73">17413 16411 0,'0'0'0,"0"0"0,0 0 16,0 0-1,10 0-15,-1-9 16,0 0 0,10-10-1,0 0-15,0 10 16,0-1-16,-1 1 16,1 0-16,0 9 15,-10 0 1,1 9-16,-1 0 15,-9 1 1,0-1 0,0 10-16,0 9 15,-19 0 1,1 0-16,-1 0 0,9-9 16,1 0-1,0-10 1,-1 1-16,10-1 15,0 0 1,0 1-16,10-1 16,-1 19-1,0 1-15,10 8 0,0 10 16,-10 0 0,-9 0-1,0 0-15,-9 0 16,-10-10-16,-9 1 15,-10-1 1,-18 1-16,-10-20 16,-9 1-1,0-9 1,-1-10-16,1 0 0,9-10 16,38 1-1</inkml:trace>
  <inkml:trace contextRef="#ctx0" brushRef="#br0" timeOffset="-149148.43">17808 16646 0,'0'0'0,"0"0"0,0 0 15,0 0-15,0 0 16,0 9-16,10 1 31,-1 18-31,19 0 0,0 9 16,1 1-1,-1-19-15,0 0 16,-9-1-16,0-18 16,9 0-1,-9 0 1,0-9-16,-1 0 16,1-1-16,-9 10 15,-10 0 1,9 10-16,-9-1 31,9 10-31,-9 9 0,0 19 16,10 28-1,-1 47 1,20 9-16,-20-75 0</inkml:trace>
  <inkml:trace contextRef="#ctx0" brushRef="#br0" timeOffset="-148967.02">18561 17237 0,'0'0'0,"0"0"15,0 0-15,0 0 16,0 0 0,0 0-16,0 0 15,0 0 1,0 0-16</inkml:trace>
  <inkml:trace contextRef="#ctx0" brushRef="#br0" timeOffset="-148546.52">18683 16599 0,'0'0'0,"0"0"0,0 0 0,0 9 0,10 1 15,-1 18 1,0 9-16,1 10 16,9 10-1,-1-1 1,1-19-16,0 1 16,0-19-16,0 0 15,-1-10 1,1-9-1,0 0-15,0-9 0,0-1 16,0 1 0,-10-1-1,0 1 1,1 0-16,-10-1 0,0 10 16,0 0-1,9 10-15,1 8 16,-10 20-1,0 28 1,0 65-16,0 19 0,-10-84 16</inkml:trace>
  <inkml:trace contextRef="#ctx0" brushRef="#br0" timeOffset="-147578.27">17281 16017 0,'0'0'0,"10"-9"0,18-10 15,28-18-15,10-1 16,19-9 0,9 0-16,19 19 15,19 9-15,46 10 16,20 18 0,-10 19-1,-19 10-15,-37 0 16,-28-1-1,-20 1 1,-8-1-16,-20 10 0,0 0 16,-9 19-16,1 27 15,-1 39 1,-19 18 0,-9 9-16,-29 20 15,-27-1-15,-29-9 16,-38-10-1,-46 10-15,-48-28 16,-46-47-16,-20-47 16,20-47-1,18-47 1,28-38-16,29-8 16,28-1-16,28-19 15,19 1 1,19-10-16,37 9 15,19 29-15,10 18 32,9 0-32,9 19 0,1 0 15,8 0 1,1 10 0,0-1-16,0 10 15,0 0-15,-1 9 16,1 1-1,-9 8 1,-1 1-16,-9-1 0,0 1 16,0 0-1,0 9-15,0 0 16,0 0 0,0 0-16,0 0 15,0 0 1,0 0-16,0 0 15,0 0-15,0 0 16,0 0 0,0 0-1,0 0-15,0 0 16,0 0-16,0 0 16,0 0-1,0 0-15,0 0 16,0 0-16,0 0 15,-9-10 1,9 10-16</inkml:trace>
  <inkml:trace contextRef="#ctx0" brushRef="#br0" timeOffset="-145908.67">6087 14807 0,'0'0'0,"-19"0"16,-9-19-16,-1 0 16,1 1-16,19-10 15,-1-10 1,29-28-16,47-28 16,56-37-1,48 0-15,27-1 16,-9 39-1,0 27-15,-18 19 16,18 19-16,0 18 16,-19 20-1,10 18-15,0 19 16,-19 28 0,-10 19-16,10 18 15,10 10-15,-10 19 31,-10 0-31,-9 9 0,-37 0 16,-29 10 0,-56 8-1,-48 11-15,-74-1 16,-76-9-16,-65 0 16,-48-19-1,-18-38-15,-20-36 16,-18-30-16,0-36 15,0-38 1,-9-38-16,27-18 16,39-38-1,46-29-15,48-8 16,55 18 0,58 10-16,27 28 15,39-10 1,18 0-16,18 1 15,39-1 1,18-9-16,29 10 16,8 9-1,11 18-15,-10 10 16,-10 19-16,-9 18 16,-19 10-1,-18 19-15,-10-1 16,-9 10-16,-1 0 15,-18 0 1,0 10-16,0-1 16,-1 0-1,-8 1-15,-1-1 16,1 1 0,-1-1-16,0 0 15,-9-9-15,10 10 31,-10-10-31,0 0 0,0 0 16,0 0 0,0 0-1,0 0-15,0 0 16,0 0-16,0 0 16,9 9-1,-9-9-15,0 0 16,0 0-16,10 10 15,-10-10 1,9 9 0,-9-9-16,10 9 15,-10-9-15,0 0 16,0 0 0,0 0-1,0 0-15,0 0 0,0 0 16,0 0-1,0 0 1,0 0-16,0 0 16,9 10-16,-9-10 31,9 9-31,1-9 0</inkml:trace>
  <inkml:trace contextRef="#ctx0" brushRef="#br0" timeOffset="-143578.24">20640 11617 0,'0'0'0,"0"0"0,0 0 16,0 0-16,0 0 16,0 9-16,-19 10 31,-9 47-31,-10 46 0,1 20 15,-10 46 1,-1 28 0,1 10-16,10 9 15,9 1-15,-1-20 16,1-18 0,0-29-16,19-18 15,-1-29 1,1-27-16,-1-29 15,1-18-15,-1-20 16,10 1 0,0-19-16,0 0 15,10-9 1,-1-29-16,20-27 16,-1-39-1,9-36-15,1-20 16,0-56-16,-10-56 15,-28 28 1,0 85 0,9 28-16,1 37 15,-1 9-15,0 10 16,10 0-16,0 0 16,9 9-1,1 10 1,-11 9-16,1 19 15,0 0 1,9 9-16,0 0 16,1-9-16,18 9 31,9-18-31,29 9 0,-1-10 16,29 1-16,19 9 15,28-1 1,38 20-16,27 0 15,58-1 1,46 10-16,9 0 16,11 10-1,8 8-15,-9 11 16,-9-1 0,9 0-16,9-9 15,-37-1-15,-19-8 16,0-1-1,10 1-15,-20-10 16,10 0 0,0 0-1,-18 9-15,-1 0 0,-9 1 16,-10 18 0,-18 0-1,-20 0-15,1 0 16,-9 19-16,-10-9 15,-10-1 1,-9 1-16,-18-1 16,-20-18-16,-28 0 15,-18 0 1,-19-10-16,-10 0 16,-19-9-1,1 0 1,-10 0-16,-10 0 15,1 0-15,0 10 32,-10-10-32,0 9 0,-9 0 15,0 1 1,0-1 0,-1 1-1,-8-1-15,9 10 0,-1 9 16,1 19-1,0 0-15,0 18 16,0 11-16,-1 17 16,1 11-1,-9 18-15,-10-1 16,0-8 0,0 0-16,-19-10 15,0 0-15,-19-9 16,1 0-1,-1-10-15,-28 1 16,-18 8 0,-39 1-16,-46 9 15,-57 10 1,-47-19-16,-56-10 16,-47-18-16,-47-19 15,-57-28 1,0-10-16,-37-9 15,-38-19 1,9 1 0,10-1-16,18 0 0,10 0 15,57 19 1,27 10 0,48-1-16,28 0 15,9 1 1,48-1-16,27 10 15,29-19-15,38 0 16,37 0 0,28 0-16,19 0 15,28-9 1,20 9-16,17 0 16,20 0-16,0 0 31,0 0-31,18 0 0,1 0 15,9 0 1,0 0-16</inkml:trace>
  <inkml:trace contextRef="#ctx0" brushRef="#br0" timeOffset="-140876">5569 9468 0,'0'0'0,"0"0"0,-9 0 15,-10-9-15,0 0 16,-18-1-16,-1 1 16,-9 9-1,9 0-15,1 9 16,-1 1 0,0 18-16,1 19 15,8 0 1,1 18-16,9 20 15,10 18 1,0 0-16,9 19 16,0 9-16,-10 20 31,1 17-31,-1 1 0,1 0 16,-10 0-1,10-19 1,-1-9-16,1-10 15,-10 1-15,10-1 16,-1-9 0,1-28-16,0 0 15,-1-1-15,10-8 32,0-1-32,0-9 0,0-18 15,0-1 1,0-9-16,0-10 31,0-8-31,0-11 0,0 1 16,0-19-16,0 0 31,0 0-31,0 0 0,0 0 16</inkml:trace>
  <inkml:trace contextRef="#ctx0" brushRef="#br0" timeOffset="-140609.28">4186 12368 0,'0'0'0,"0"0"0,0 0 16,10 9-1,9 28-15,18 20 32,10 27-32,19 10 15,0-19-15,19 0 16,-1-19 0,20 1-16,9-20 15,-57-18-15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41:58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6134 2113 0,'9'0'0,"10"0"0,47-19 0,37 9 15,1 1 1,-10 0 0,-10-1-16,-18 1 15,-19 0-15,-9-1 32,-19 1-32,-19-1 0,0 10 15,-28-9 1,-38 0-16,-66 27 15,-28 20-15,0 28 16,28 27 0,29 29-16,9 0 15,19 0 1,18-9 0,20-1-16,18 1 0,19-10 15,28-9 1,19-19-1,9-9-15,38-10 16,29-9 0,-1-19-16,0-9 15,1-10-15,-20-18 32,-9-10-32,-19 0 0,-9 1 15,-19-1 1,-9 0-16,-19 10 15,-10-1-15</inkml:trace>
  <inkml:trace contextRef="#ctx0" brushRef="#br0" timeOffset="578.49">7752 2038 0,'0'0'0,"0"0"15,0 0 1,0 9-16,0 19 15,0 28-15,0 29 16,0 27 0,-10 20-1,-9 18-15,10-9 16,-10-29-16,10-9 16,-1-18-1,1-20 1,0 1-16,-1-19 0,10-19 15,10-9 17,-1 0-32,10 0 0,18-1 15,29-8 1,47-10-16,19 0 0,18-10 16,1-8-1,9 18 1,0-10-16,-19-9 15,-28 10-15,-29 9 16,-27-9 0,-19-1-1,-10 20-15,-9-10 16,-10 0-16,0 0 31,1 0-31,-10 0 0</inkml:trace>
  <inkml:trace contextRef="#ctx0" brushRef="#br0" timeOffset="1363.44">10461 1944 0,'0'0'0,"0"0"16,0 9-16,0 10 16,0 18-1,-9 48 1,9 56-16,9 27 16,0 11-16,1 8 15,-10-8-15,0-11 16,0-17-1,0-29 1,0-19-16,0-19 16,0-18-16,0-29 15,0 1 1,0-1-16,0-18 16,0 0-16,0-19 15,0 0 16,0 0-31,0 0 0,0 0 16</inkml:trace>
  <inkml:trace contextRef="#ctx0" brushRef="#br0" timeOffset="1798.64">10546 1934 0,'0'0'0,"0"0"0,0 0 15,0 0 17,-10 10-32,-9-1 0,-18 29 15,-1 18-15,-18 38 16,-1 9 15,1-9-31,-10 0 0,0-10 0,19-9 16,0-9-1,19-10 1,0-18-16,18-20 16,1 1-16,-1-19 15,10 0 1</inkml:trace>
  <inkml:trace contextRef="#ctx0" brushRef="#br0" timeOffset="2855.74">9868 2835 0,'0'0'0,"10"9"0,18 1 16,47 18-16,48 9 15,27-18 1,19-9-16,-9-29 15,-19-19 1,-37 1 0,-38-10-16,-19 9 15,-19 10-15,-9 0 16,-19 0-16,0 0 16,-19 18-1,-9 1 1,-19 9-16,-38 38 15,0 27-15,10 20 16,19 8 0,18 1-1,19-28-15,10-19 16,18-10-16,10-8 16,9-11-1,10-18-15,9-9 16,19-38-16,-10-9 15,-18-19 1,-10-29-16,-37-8 16,-10 27-1,-19 20-15,-9 18 16,0 28 0,0 10-16,0 27 15,0 20 1,19 18-16,9 19 15,28-9-15,10-10 16,10-18 0,8-1-16,1-18 15,-1 0-15,-18-19 16,0 0 0,0-9-1,-19-10-15,-10-9 16,-74-38-16,9 10 31</inkml:trace>
  <inkml:trace contextRef="#ctx0" brushRef="#br0" timeOffset="3869.78">11882 2985 0,'0'0'0,"0"0"0,0 0 0,0 0 15,0 0 1,0 0-16,0 0 16,0 0-16,0 0 31,0 0-31,0 0 0,0 0 16,0 0-1,0 0 1,0 0-16,0 0 15,0 0-15,0 0 16,0 0-16,0 0 16,0-9-1,0-1 1,0-8 0,9-1-16,10-19 0,18-18 15,10 0 16,10 9-31,9 0 0,9 19 16,19 9-16,19 10 16,9 18-1,29 19-15,9 10 16,9 9-16,10-1 16,-10 11-1,-9-20-15,0-9 16,-10 10-1,-18-19-15,0-10 32,-19 1-32,-19-10 0,-19 0 15,-9 0-15,-10 0 16,-18 0 0,0-10-16,-20 1 15,1-1 1,-19 10-16,0 0 31,0 0-31,0 0 0</inkml:trace>
  <inkml:trace contextRef="#ctx0" brushRef="#br0" timeOffset="4322.74">14478 2478 0,'0'0'16,"0"0"-16,0 0 0,0 0 15,9 10-15,20-1 16,8 19 15,20 1-31,27 17 0,1 20 16,9 9-16,10 0 15,-10-18 1,-10-11-16,-27-8 16,-10-19-1,-10 0-15,-18-1 16,0-8-1,-19-1-15,0 0 16,-28 20-16,-47 36 16,-76 29-1,-37 0-15,-28 0 16,27 0 0,-121 46-16</inkml:trace>
  <inkml:trace contextRef="#ctx0" brushRef="#br0" timeOffset="4899.7">16312 3501 0,'0'0'0,"10"-19"0,-1-28 15,1-28-15,8-37 16,11-20 15,-1-8-31,19-39 0,0 1 16,19 9-16,-10 29 16,-9 55-1,-9 19-15,0 29 16,-10 9-16,0 18 15,19 10 1,19 19 0,19 47-16,-1 37 15,10 38-15,-9 9 16,-10 9 0,-9-18-16,-19-9 15,-9-20-15,-10-18 16,-9-28-1,0-1-15,-10-18 16,0-19 0,1 0-1,-10-18-15</inkml:trace>
  <inkml:trace contextRef="#ctx0" brushRef="#br0" timeOffset="5170.58">16237 2844 0,'0'0'0,"0"0"16,10 0-16,27-9 31,48-10-31,56-9 0,19 9 16,9 10 15,-9 9-31,-19-9 0,-18 9 16,-29-10-16,-19 10 15,-9 0 1,-38 0-16</inkml:trace>
  <inkml:trace contextRef="#ctx0" brushRef="#br0" timeOffset="5506.97">18740 2263 0,'0'0'0,"0"0"15,-10-10-15,-9 10 16,-18 10-1,-10 8-15,-38 29 16,-18 28 0,-1 38-16,29 18 15,18-9 1,39-28-16,18 0 16,28-10-16,9-18 15,20 0 1,37-10-16,56-18 15,170 27 1</inkml:trace>
  <inkml:trace contextRef="#ctx0" brushRef="#br0" timeOffset="5789.86">19285 2244 0,'0'0'15,"-9"9"-15,-19 10 0,-10 9 16,-9 19 0,0 28-1,19 19 1,18 9-16,10-9 0,19 0 15,19-19 1,18 9-16,29-18 16,46 0-16,58-19 15,149 9 1</inkml:trace>
  <inkml:trace contextRef="#ctx0" brushRef="#br0" timeOffset="6156.19">20405 2357 0,'0'0'0,"0"0"0,0 9 16,-10 28-1,1 20-15,9 46 16,19 10-16,18-1 16,10-9-16,10-18 15,9-20 1,9-8 0,0-29-16,0-19 15,1-9-15,-1-28 16,-19-9-1,1-29-15,-10-28 16,-19 0 0,-28-18-16,-19 18 15,0 47 1</inkml:trace>
  <inkml:trace contextRef="#ctx0" brushRef="#br0" timeOffset="6569">21251 2638 0,'0'0'0,"10"0"16,9-19-16,9-9 15,28-19-15,10 0 16,-9 19-1,8 0 1,11 19-16,8-1 16,-8 20-1,-1 18-15,0 19 0,0 0 16,-18 18 0,-20 20-1,-18-1-15,-19 10 16,-19 0-16,1-19 15,-11-19 1,11-18 0,8-20-16,1-18 15,-1 0-15,1-18 16,0-11-16,18-36 31,-9 18-31</inkml:trace>
  <inkml:trace contextRef="#ctx0" brushRef="#br0" timeOffset="7721.8">23519 2225 0,'0'0'0,"9"0"0,-9-9 16,0 9-16,0-10 15,0 1 1,-19 0-1,0 18-15,-18 0 16,-20 29-16,10 9 16,0 0-1,10 9 1,8-9-16,20-10 0,-1 1 16,20-10-1,-1-9 1,20 0-16,18-1 15,0-8-15,18-10 16,-8 0 0,-1 0-1,-9 9-15,-9 1 16,9-1-16,0 10 31,0 9-31,0 0 0,0 0 16,10-9-1,-10 0-15,9-1 16,1 1-16,-10-19 16,0 0-1,-10-9 1,10-10-16,0-18 16,-9-1-16,0 1 31,-1-10-31,-18 9 0,0 10 15,-10 19-15,1-1 16,-1 10 0,10 10-1,9-1-15,19 19 16,0 10 0,0-1-16,0 1 15,10-10-15,-1-9 16,-9-19-1,19 0-15,0-19 16,9-19-16,-9-27 16,9-20-1,-28 1 1,-9 18-16,-19 0 16,0 29-16,-10 9 31,-9 18-31,0 10 0,0 0 15,0 19-15,9 47 32,1 74-32,9 76 0,-1 19 15,-8-1 1,-10 10 0,-10 10-16,-8-1 15,-1-18-15,0-10 16,-19-28-1,1-10 1,-1-46-16,-9-28 0,0-19 16,0-48-1,-9-17 1,-1-20-16,-9-18 16,-9-48-1,-10-55-15,19-38 16,29-10-16,27-9 15,29-9 1,28-28 0,0 27-16,19 29 0,19 9 31,-10 29-31,0 27 0,1 20 16,-11 8-1,11 20-15,-39 28 31</inkml:trace>
  <inkml:trace contextRef="#ctx0" brushRef="#br0" timeOffset="7889.51">26369 3511 0,'0'0'0,"0"0"0,0 0 15,0 0 1,0 0-16,-9 0 16</inkml:trace>
  <inkml:trace contextRef="#ctx0" brushRef="#br0" timeOffset="8445.9">15343 2019 0,'0'0'0,"0"0"0,0 9 0,0 29 16,0 55 0,-9 86 15,0 65-31,-1 37 0,-9-9 0,1 10 15,8-29 1,-9-65-16,10-57 16,0-37-16,9-19 15,0-28 1,0-19-16,0-19 16</inkml:trace>
  <inkml:trace contextRef="#ctx0" brushRef="#br0" timeOffset="9030.62">15635 1709 0,'19'-9'0,"75"-29"0,179-27 31,160-11-31,103 20 0,85 28 16,94 19-16,75-1 31,57 20-31,37 8 0,-19-8 16,10 9-1,-75-1-15,-132-27 16,-38 9-1,-141 9-15,-94 1 16,-65 18 0,-67 19-16,-47 0 15,-46 28 1,-29 28-16,-28 19 16,-38 28-16,-28 47 31,-38 38-31,-18 18 0,-19 19 15,-19 0 1,-10 0 0,-18-47-16,-10-28 15,-37-9-15,-47-28 16,-113-10 0,-132-28-1,-170-57-15,-131-36 0,-94-20 16,-103-28-1,-48-28-15,29 19 16,94 19 0,366-1-16</inkml:trace>
  <inkml:trace contextRef="#ctx0" brushRef="#br0" timeOffset="9758.17">6792 5115 0,'0'0'0,"0"-9"16,0-20-16,-9-8 31,-10-10-31,0 0 0,-19 0 15,-18 19 1,-38 9 0,-57 47-16,-27 57 15,37 27-15,47-8 32,37 8-32,19-9 0,29-37 15,18-10-15,10-9 31,19-9-31,18-10 0,29-19 16,28-18 0,19-47-16,18-19 15,-28-10 1,-28 10-16,-9 9 16,-38 10-1,-9 28-15,-19 9 16,-19 19-1,0 0-15,9 19 16,-9 56-16,0 94 31,-9 75-31,-1-19 0,-9 19 16,10-19 0,-10-37-1,10-19-15,-1-57 0,1-27 16,9-29-1,9-18 1,1-10-16,-1-28 16</inkml:trace>
  <inkml:trace contextRef="#ctx0" brushRef="#br0" timeOffset="10144.61">7460 5706 0,'0'0'0,"0"0"0,-19 9 0,0 10 15,-18 19-15,9 27 32,9 20-32,19 9 0,19-10 15,9-18 1,9-1-1,1-18-15,0-18 0,-10-20 16,10-9 0,-1-19-1,1-9-15,-19-10 16,-10-18-16,-28-28 31,-56-19-31,-85-19 0,-28 46 16,19 39-16,18 37 15,48 19 1,65-10-16</inkml:trace>
  <inkml:trace contextRef="#ctx0" brushRef="#br0" timeOffset="10395.93">8796 5622 0,'0'0'0,"0"0"0,0 0 0,0 9 15,-19 10-15,-19 37 16,-18 38-1,-47 65-15,-20 10 16,-8-9-16,8-38 16,67-85-1</inkml:trace>
  <inkml:trace contextRef="#ctx0" brushRef="#br0" timeOffset="10546.07">7658 5772 0,'0'0'0,"9"0"16,0-10-16,20-8 15,37 8 1,-19 1-16</inkml:trace>
  <inkml:trace contextRef="#ctx0" brushRef="#br0" timeOffset="10725.85">8739 6635 0,'0'0'0,"0"0"0,0-9 16,10-10-1,-1 0 1,1-9-16,-1 9 15</inkml:trace>
  <inkml:trace contextRef="#ctx0" brushRef="#br0" timeOffset="11066.8">10000 5575 0,'0'0'0,"0"0"0,0 0 0,-19-10 16,0 10-16,-18 10 31,-1 18-15,-18 28-16,9 19 0,9 0 15,10 0-15,28 0 31,9-18-31,19-1 0,1-19 16,18-18 0,9 0-16,29 0 15,9-19 1,0-10-16,0-8 16,-56-1-16</inkml:trace>
  <inkml:trace contextRef="#ctx0" brushRef="#br0" timeOffset="11387.84">10612 5509 0,'0'0'0,"0"0"31,0 0-31,0 0 0,0 0 16,0 9-16,0 20 16,0 36-1,0 57-15,-10 19 16,1-10-1,9-9-15,9-19 16,1-27-16,8-20 16,11-19-1,-1-9 1,19-9-16,19-19 16,37-19-16,10-18 31,0-10-31,0 10 0,-10 8 15,-18 11 1,-10 8-16,-47 10 16</inkml:trace>
  <inkml:trace contextRef="#ctx0" brushRef="#br0" timeOffset="11690.79">14196 6147 0,'9'0'16,"19"0"-16,38-19 0,66-18 0,18 9 16,1 9-16,-10 9 15,-19 1 1,1 18 0,-67-9-16</inkml:trace>
  <inkml:trace contextRef="#ctx0" brushRef="#br0" timeOffset="12136.86">15343 5922 0,'0'0'0,"0"0"0,0 9 16,0 1 0,0 18-16,10 19 15,-1 9-15,-9 0 16,0 1-1,0-1 1,0-19-16,0-18 31,0-9-31,0-10 0,0-10 16,0-37-16,-9-37 16,18-19-1,20-1 1,-1 20-16,0 18 15,10 19-15,-1 10 16,1 9 0,9 18-16,0 20 15,-9-1-15,-1 19 32,1 28-32,-10 10 0,-19 9 15,-18 28 1,-29 19-16,-56 10 15,-28-10 1,-10-28-16,66-57 16</inkml:trace>
  <inkml:trace contextRef="#ctx0" brushRef="#br0" timeOffset="12744.06">17620 5640 0,'0'0'0,"-28"0"16,-38-9-16,-47 9 0,-9 28 15,0 19 1,27 9 0,30 10-16,18 0 15,28-1-15,19 1 16,9-19-1,19-10-15,19 1 16,29-29-16,37-18 16,9-29 15,0-27-31,-18-10 0,-20 9 16,-27 19-16,-20 0 15,-18 19 1,-9 19-16,-10-1 15,0 10 1,0 19 0,-10 56-16,-9 66 0,-9 37 15,0 0 1,9 1-16,10-20 16,-1-27-1,1-29 1,-1-19-16,1-28 15,9-18 1,0-29-16</inkml:trace>
  <inkml:trace contextRef="#ctx0" brushRef="#br0" timeOffset="13171.02">18570 6006 0,'0'0'0,"0"0"0,0 0 16,-19 10-16,-9 18 15,-19 28 1,-19 19-16,0 38 31,19 9-31,29-10 16,18-112-16,0 94 0,9-28 15,19-19 1,0-10-16,19-18 0,29-10 16,18-27-1,19-29 1,-19-19-16,0-18 16,-38-20-16,-27-8 31,-29-1-31,-29 10 0,-37 19 15,-28 18-15,-9 28 32,-1 38-32,29 29 0,19 27 15,27-19 1</inkml:trace>
  <inkml:trace contextRef="#ctx0" brushRef="#br0" timeOffset="13494.72">20254 5725 0,'0'0'0,"0"0"16,0 0-16,0 0 15,-9 9 1,-29 19-16,-56 66 16,-38 47-1,10 28-15,0 9 16,9-18 0,19-29-16,19-37 15,18-38-15,10-9 16,19-19-1,9-19-15</inkml:trace>
  <inkml:trace contextRef="#ctx0" brushRef="#br0" timeOffset="13680.66">19257 5678 0,'0'0'0,"0"0"15,9 0 1,1-9-16,-1-1 16,1 1-1,-10 9-15,9 0 16,-9 0-16</inkml:trace>
  <inkml:trace contextRef="#ctx0" brushRef="#br0" timeOffset="13953.93">20038 6682 0,'0'0'0,"0"0"0,9 9 0,1 1 16,8-1 0,1 0-1,0 1-15,0-10 16,0 0-16,-1 0 15,-8 0-15,-10 0 16,0 0 0,0 0-16,0 0 15,0 0 1,0 9-16,-19 0 16,0 20-1,10-11-15</inkml:trace>
  <inkml:trace contextRef="#ctx0" brushRef="#br0" timeOffset="14495.37">22201 6231 0,'0'0'0,"-9"0"0,-19-18 16,-19-1-1,-19 10-15,-19 18 16,1 19 0,-1 19-16,19 19 15,19-10-15,28 0 16,10-9 0,18-9-1,10-1-15,9-18 16,19 0-16,19-19 15,9-10 1,10-8-16,-10-11 16,1-8-16,-11-1 15,-17 20 1,-11 8-16,1 1 31,-1 18-31,1 1 0,9 18 16,0 19-16,19 18 31,-38-36-31</inkml:trace>
  <inkml:trace contextRef="#ctx0" brushRef="#br0" timeOffset="14788.12">23660 6081 0,'0'0'0,"0"0"0,0-18 32,0-11-32,-10 11 0,-9 8 15,-9 1 1,-28 18 0,-29 29-16,0 18 15,10 19-15,19 0 16,18 0-1,19-9-15,19 0 16,10-10-16,18-9 16,19 0 15,38 0-31,-29-29 0</inkml:trace>
  <inkml:trace contextRef="#ctx0" brushRef="#br0" timeOffset="15070.48">24412 5809 0,'0'0'0,"0"0"0,0 0 16,-9 0-16,-10 10 16,-19 8-1,1 39-15,-1 8 16,10 20-16,18-1 31,10 10-31,10 0 0,18-19 16,19-9-1,10-10-15,37-19 16,9-18 0,19-19-16,-56-9 15</inkml:trace>
  <inkml:trace contextRef="#ctx0" brushRef="#br0" timeOffset="15362.6">25249 5941 0,'0'0'0,"0"0"15,0 0-15,0 0 16,0 9-16,0 10 31,0 18-31,10 38 0,-1 19 16,1-9-1,9-10 1,9-19-16,0-19 0,0-8 16,0-11-1,19 1-15,0-19 16,1-19 0,8-18-16,0-19 15,-18-1-15,-10 10 16,-9 0-1,-19 29 1</inkml:trace>
  <inkml:trace contextRef="#ctx0" brushRef="#br0" timeOffset="16009.27">25908 6044 0,'0'0'15,"0"0"-15,9 0 0,1-10 16,18-8-16,10-1 16,9 10-1,19-1-15,9 20 16,9-1 0,11 19-16,-1 19 15,-19 9-15,-19 10 16,-18 0-1,-10 9-15,-18 0 32,-29 0-32,0-10 0,-19-27 15,1-10-15,-1-9 16,10-19 0,0-19-1,-1-9-15,20-19 16,18-19-16,29-27 15,37 8 1,29 19-16,-1 1 16,-9 18-1,-18 9-15,-11 1 16,-27 9-16,-10 18 16,-9 1-1,-19 0 1,0 9-16,0 9 15,0 19-15,-19 28 32,0 19-32,10 0 0,0 1 15,18-20 1,0-9-16,20-10 16,-1 1-16,19-10 15,19 0 1,18-9-1,1-19-15,19-10 16,-57 1-16</inkml:trace>
  <inkml:trace contextRef="#ctx0" brushRef="#br0" timeOffset="16295.35">27742 4758 0,'0'0'0,"0"0"16,0 0 0,0 10-1,-9 27-15,0 29 0,-1 37 16,1 38 15,-1 28-31,1 0 0,9-169 0,0 159 16,0 1-16,0-38 15,9-10 1,1-27-16,-1-10 16,-9-10-16,0-18 15,0-9 1,-9-29-16</inkml:trace>
  <inkml:trace contextRef="#ctx0" brushRef="#br0" timeOffset="16774.95">27206 5847 0,'0'0'16,"0"0"-16,10 0 0,18-10 15,28 1-15,29 0 32,28 9-32,37 0 15,29 9-15,19 10 16,-20 0-16,-27-10 15,-29-9 1,-28-9-16,-28-1 16,-28 1-1,-10-1-15,-9 1 16,-19 0-16,0 9 16,-10 0-1,-18 0-15,-19 9 16,-19 19-1,0 28-15,1 20 32,27-1-32,10 0 0,18 9 15,20 1-15,18-20 16,19-9 0,0-18-16,19-10 15,19-9 1,9-19-1,-19-19-15,0 0 16,-18 1-16,-39 8 16</inkml:trace>
  <inkml:trace contextRef="#ctx0" brushRef="#br0" timeOffset="17745.45">6040 7977 0,'0'0'0,"-29"9"0,-18 19 16,0 0-1,0 19 1,19 9-16,9 1 16,10-1-16,18-9 15,1-10 1,18 1-16,19-10 16,19-18-1,18-20-15,1-18 16,-10-28-1,1-10-15,-20 0 0,-18 1 16,-20-1 0,1 19-1,-9 19-15,-10 19 16,0-1 0,0 20-16,0 27 15,-10 57 1,-9 56-16,1 38 15,8-29-15,1-9 16,-1 0-16,10-28 16,10-37-1,-1-10-15,1-9 16,-1-20 0,0-8-1,1-19-15,-1-10 16,10-9-16,-10 0 15</inkml:trace>
  <inkml:trace contextRef="#ctx0" brushRef="#br0" timeOffset="18087.11">7131 8023 0,'0'0'0,"0"0"0,0 0 16,-19 10-16,0-1 16,-9 29-1,-10 18-15,10 10 16,9 18 0,19 10-1,29 0-15,8 0 16,20-1-1,-10-17-15,-10-20 0,1 0 16,0 0 0,-20-9-16,1 10 15,-19-1 1,-19 10-16,-9 18 16,-28 0-1,-29 1 1,38-48-16</inkml:trace>
  <inkml:trace contextRef="#ctx0" brushRef="#br0" timeOffset="18308.75">7178 8183 0,'9'-9'0,"19"-29"0,57-37 15,28-9 1,0 9-16,0 18 16,-19 20-1,0 9 1,-9 28-16,-38 0 0</inkml:trace>
  <inkml:trace contextRef="#ctx0" brushRef="#br0" timeOffset="18551.59">8542 8267 0,'0'0'0,"0"0"0,0 0 16,0 10-1,0 9-15,-19 37 16,-19 19-16,-9 28 15,-9 28 1,-10 1-16,10-20 16,9-18-16,18-28 15,1-19 1,9-38-16</inkml:trace>
  <inkml:trace contextRef="#ctx0" brushRef="#br0" timeOffset="18699.16">7761 8596 0,'0'0'0,"0"0"0,10-10 15,-1-8-15,10-1 16,9 0 0,10 10-16,-10-1 15</inkml:trace>
  <inkml:trace contextRef="#ctx0" brushRef="#br0" timeOffset="18926.81">8739 9112 0,'0'0'0,"0"0"0,0 0 16,0 0-16,0 0 15,0 0 1,0 0-16,0 0 16,0 0-1,0 0 1</inkml:trace>
  <inkml:trace contextRef="#ctx0" brushRef="#br0" timeOffset="19402.25">14008 8633 0,'0'0'0,"9"0"0,10-18 16,47-1-16,47 0 15,47-9 1,37 0 0,10 18-16,0 1 15,-28 9-15,-10 0 31,-18 9-31,-39 1 0,-8-1 16,-10 10-16,-47-10 16</inkml:trace>
  <inkml:trace contextRef="#ctx0" brushRef="#br0" timeOffset="19821.71">16105 8408 0,'0'0'0,"0"0"0,0 0 15,0 0 1,0 10-16,-9-1 16,0 19-16,-1 10 15,1 9 1,9-1 0,0-8-16,0-10 0,0-9 15,0-19 1,0 0-1,0 0-15,9-10 16,1-18-16,18-28 16,0-19-1,10 9-15,9 10 16,0 9 0,9 10-16,-9 18 15,-9 9 1,0 20-16,-1 18 15,-18 0-15,-28 38 16,-48 46 0,-46 20-1,-38-10-15,-1-19 16,30-28-16,36-19 31,48-37-31</inkml:trace>
  <inkml:trace contextRef="#ctx0" brushRef="#br0" timeOffset="20423.57">17987 8070 0,'0'0'0,"0"0"0,-28-18 16,-19-11 15,-19 20-31,-19 9 0,-9 9 16,-9 29-16,-1 9 16,29 19-1,18-10-15,20 0 16,18-9-16,19-9 15,9-1 1,20 1-16,18-10 16,19-9-1,-1-19-15,20-19 16,-10-9-16,1-10 16,-11-9-1,-8 0 1,-20 0-16,-18 19 15,-9 19-15,-10 0 32,0 9-32,0 9 0,0 10 15,0 37 1,-19 66-16,0 28 16,0 10-16,10-10 31,-1-19-31,1-28 15,0-18-15,-1-20 16,1-18-16,9-9 16,9-10-1,1-9-15,8-19 16,1-10 0</inkml:trace>
  <inkml:trace contextRef="#ctx0" brushRef="#br0" timeOffset="20770.91">18683 8211 0,'0'0'0,"0"0"15,0 0-15,-19 0 32,0 10-32,-18 18 0,-1 9 15,10 10 1,9 9-16,19 1 15,10-1 17,18 10-32,28 9 0,10 0 15,0-19 1,0 0-16,-10 1 0,-9-1 16,-18 0-1,-20 1 16,-9-1-31,-28 19 0,-29 9 0,-37-18 16,10-19 0,-11-28-16,48-10 15</inkml:trace>
  <inkml:trace contextRef="#ctx0" brushRef="#br0" timeOffset="20956.33">18561 8314 0,'9'0'0,"10"-18"16,37-20-1,39-18-15,17 9 16,20 9-16,19 20 16,-1 18-1,170 28-15</inkml:trace>
  <inkml:trace contextRef="#ctx0" brushRef="#br0" timeOffset="21174.76">20198 8249 0,'0'0'0,"0"0"0,0 0 16,0 9-16,-19 10 15,-9 18 1,-19 29-16,-29 37 15,-8 19 1,-1 10 0,0-1-1,20-9-15,8-28 0,29-57 16</inkml:trace>
  <inkml:trace contextRef="#ctx0" brushRef="#br0" timeOffset="21345.52">19502 8615 0,'0'0'0,"0"0"0,0-10 16,9-9-16,-9 10 16,9 0-16,1-1 15,-10 10 1</inkml:trace>
  <inkml:trace contextRef="#ctx0" brushRef="#br0" timeOffset="21550.47">20141 9393 0,'0'0'0,"0"0"0,0 0 0,0 0 15,0 0 1,10 0-16,-1-9 0,0 0 16,1-1-1,-10 10 1</inkml:trace>
  <inkml:trace contextRef="#ctx0" brushRef="#br0" timeOffset="22049.21">21957 8399 0,'0'0'0,"0"0"0,-19-19 15,-19 0 1,-18 0-16,-10 10 16,-9 18-1,0 20-15,18 8 16,20 1-16,8-1 15,20-9 1,0-9-16,18 0 16,0-10-16,1-9 15,18 0 1,0-9-16,19-10 16,0 0-16,10 1 15,-1 8 1,1 1-1,-1 9-15,0 9 16,10 1 0,10 8-16,18 11 15,9 8-15,-56-28 16</inkml:trace>
  <inkml:trace contextRef="#ctx0" brushRef="#br0" timeOffset="22323.15">23208 8164 0,'0'0'0,"9"-19"16,1 1-16,-10-10 15,0-1 1,0 11-16,-19 8 31,0 1-31,-18-1 0,-1 29 16,-18 19-16,-10 18 15,9 10 1,10 9 0,19 0-16,19 0 15,-1-19-15,20 1 16,18-1 0,38-19-1,-19-18-15</inkml:trace>
  <inkml:trace contextRef="#ctx0" brushRef="#br0" timeOffset="22643.5">24074 7995 0,'0'0'0,"0"0"0,0 0 15,-19 10 1,0 8-16,-19 29 15,-9 19 1,10 19 0,8 8-16,20 1 15,18-9-15,1-10 16,9-19-16,9-19 16,0 1-1,19 0 1,0-20-1,10-18-15,-1 0 0,0-9 16,10-10 0,-37 0-1</inkml:trace>
  <inkml:trace contextRef="#ctx0" brushRef="#br0" timeOffset="23726.33">24516 8371 0,'0'0'0,"0"0"0,9 0 31,10 0-31,9 0 0,19-10 16,10 1-1,8 18-15,39 1 16,9 8-1,9 11-15,-9 8 16,-19 10 0,-19 0-16,-18 0 15,-20 0 1,-8 18-16,-11 1 16,-18 0-16,-18-10 15,-11-9 1,1-19-1,-9-9-15,-1-19 16,0-19 0,10-18-16,0-10 0,18-38 15,20-27 1,18-1 0,38-18-16,28 9 15,19 19-15,19 9 16,-29 47-1,-28 19 1,-9 28-16,-9 9 16,-1 19-16,-9 0 15,-9 19 1,-1 0-16,-18 0 16,0-9-16,-10-1 15,-9-18 16,0 0-31,0-10 0,0 0 16,0 1-16,-9-1 16,0 1-1,-1-1-15,1 0 16,-1 1-16,1 18 16,0 0-1,-1 0 1,1 10-16,9-10 15,9-9-15,1 9 16,18-10 0,0 1-16,19 0 15,10 0-15,8-19 16,20-19 0,28-9-1,9-19-15,1-19 16,-11-28-1,-8-18-15,-10-19 16,-19-20-16,-28 1 16,-19 10-1,-28-20-15,-9 29 16,-10 56-16,10 28 16,-10 19-1,0 18-15,0 10 16,-18 38-1,-10 37-15,0 37 16,18 20 0,11 8-16,8 20 15,20-19 1,8-29 0,11-18-16,-1-19 0,0-9 15,-18-47 1</inkml:trace>
  <inkml:trace contextRef="#ctx0" brushRef="#br0" timeOffset="24178.69">26764 7958 0,'0'0'0,"9"0"0,20 0 0,27-10 16,48 1-1,27 0-15,20 18 16,18 19 0,-28 0-1,-18 10-15,-29-1 0,-19 1 32,-19-1-32,-9-8 0,-9-1 15,0-9 1,-1-1-16,-8 1 31,-1 0-31,-9-10 0,9-9 16,-9 0-16,-10 0 15,0-9 1,-9-10-16,0-9 16,-28-10-1,-9-9 1,-10 19-16,-1 19 15,1 9-15,0 9 16,19 19 0,0 1-16,19 8 15,27 19 1,48 29 0,-9-38-16</inkml:trace>
  <inkml:trace contextRef="#ctx0" brushRef="#br0" timeOffset="24363.63">29332 8136 0,'0'0'0,"0"0"15,0 0-15,0 19 31,-9 0-31</inkml:trace>
  <inkml:trace contextRef="#ctx0" brushRef="#br0" timeOffset="26280.06">6218 10932 0,'0'0'0,"-9"0"16,-19-19-16,-19 0 0,-29 10 15,-8 0 1,-20 18-16,1 10 16,18 28-16,0 0 15,20 28 1,8 9 0,38-18-1,10-10 1,18-9-16,20-9 0,27-20 0,19 1 15,19-28 1,10-19 0,-10-19-16,0-10 15,-19-18-15,-9-9 16,-19-10 0,-19 19-1,-9 19-15,-9 18 0,-10 19 16,0 10-1,0 9 1,0 9-16,0 57 16,-10 94-16,1 55 31,9 1-31,0-19 0,0-28 16,0-19-1,0-37-15,0-29 16,0-9-1,0-28-15,0-19 16,0-9 0,0-9-16,0-10 15,0 0-15</inkml:trace>
  <inkml:trace contextRef="#ctx0" brushRef="#br0" timeOffset="26897.68">7263 10876 0,'0'0'0,"0"0"15,-19 0-15,-19 9 0,-9 0 16,-19 20-1,0 18 1,0 9-16,10 10 16,18 9-16,29-19 15,0-9-15,18-10 16,0-18 0,20 0-16,-1 0 15,9-19 1,11-10-1,-1-9-15,-10-9 16,1-9-16,-1-1 16,-8 1-1,8-10-15,1 9 16,-10 20-16,0 8 16,1 1-1,-1 18 1,0 10-16,0 37 15,10 47-15,0 38 16,-29 28 0,-9 9-16,-19-9 15,-9-19 1,-10-9 0,10-28-16,9-38 0,10-28 15,-1-10 1,1 1-1,0-20-15,9-8 16,0-10 0,0 0-16,0 0 15</inkml:trace>
  <inkml:trace contextRef="#ctx0" brushRef="#br0" timeOffset="27154.78">8542 11138 0,'0'0'0,"0"0"0,0 10 16,-19 27-16,0 57 15,-18 38 1,-20 18-1,1-10-15,-1-8 16,1-20-16,9-27 16,0-20-1,28-46-15</inkml:trace>
  <inkml:trace contextRef="#ctx0" brushRef="#br0" timeOffset="27340.78">7639 11467 0,'0'0'0,"0"0"0,0 0 31,0-10-31,9-8 0,1-1 16,-1 0-1,10 0 1,-10 10-16</inkml:trace>
  <inkml:trace contextRef="#ctx0" brushRef="#br0" timeOffset="27528.9">8928 12358 0,'0'0'0,"0"0"16,0 0-1,0 0-15,0 0 0,0 0 16,0 0 0,0 0-1,0-9-15</inkml:trace>
  <inkml:trace contextRef="#ctx0" brushRef="#br0" timeOffset="27943.54">10263 10894 0,'0'0'16,"0"0"-16,0 0 0,-18 10 15,-1-1 1,0 1-16,-19 27 16,1 19-16,-10 20 15,9 8 1,10 10 0,28-10-16,9-9 15,20-18-15,-1-11 16,19-8-1,9-10 1,10-9-16,0 0 0,19-19 31,18-19-31,38-19 0,29-18 16,149-56 0</inkml:trace>
  <inkml:trace contextRef="#ctx0" brushRef="#br0" timeOffset="28339.1">11073 10801 0,'0'0'0,"0"0"0,0 0 16,0 0-16,0 0 16,0 9-1,0 10-15,9 28 31,-9 28-31,0 28 0,0 10 16,-9-20 0,-1 1-16,1-28 15,9 0 1,9-20-16,1-8 16,8-19-1,11 0-15,-1-1 16,19-8-16,0-10 15,19 0 1,9-10-16,0-8 16,-18-1-16,-1 9 31,-18 1-31,-1 9 0,-8-9 16,8 18-1,10 0 1,-19 1-16</inkml:trace>
  <inkml:trace contextRef="#ctx0" brushRef="#br0" timeOffset="28814.46">13801 11589 0,'0'0'0,"0"0"0,9 0 0,19 0 15,19 0 1,38 9 0,56-9-16,57 0 15,37-9-15,47-10 16,-28 10-1,-56-10-15,-38 0 16,-38 10-16,-47-1 16,-28 1-1,-28 0 1,0-1-16,-10 1 0</inkml:trace>
  <inkml:trace contextRef="#ctx0" brushRef="#br0" timeOffset="29342.97">15833 11429 0,'0'0'0,"0"0"0,0 0 16,0 10-1,0-1-15,0 19 16,0 0-16,0 19 15,0 0 1,-10-9-16,1-1 16,-1-9-1,10-9-15,-9 0 16,9-19 0,0 0-16,0 0 15,0-9-15,-9-20 16,9-8 15,0-1-31,9-9 0,0-9 16,10 0-16,9 0 31,1 9-31,8 18 0,10 1 16,-9 19-1,9 0 1,-9 18-16,-1 0 15,1 19-15,0 10 16,-20 28 0,-8 37-16,-38 28 15,-48 1-15,-37 8 16,-37-8 0,-1-29-16,29-37 15,37-38 1,57-19-16</inkml:trace>
  <inkml:trace contextRef="#ctx0" brushRef="#br0" timeOffset="30047.75">17347 11411 0,'0'0'0,"0"0"0,10-10 16,-1-9-16,19-18 15,10-1 1,9-9-16,0 0 15,9 10 1,1 9-16,9 9 31,-10 10-31,1 27 0,8 20 16,-8 18-16,-1 38 16,-27 47-1,-39 18 1,-46-9-16,-38 10 15,-38-19-15,0-38 16,19-28 0,19-28-16,28-19 15,19-9-15,19-10 16,19-9 0,-1 0-16,1 0 15,9-19 1,9 1-16,1-1 31,18-9-31,10 0 0,9-1 16,0 29-1,0 10-15,9 9 32,10 9-32,0 9 15,-10 1-15,1-1 16,-1 1-16,-9-10 15,-9 0-15,9 0 16,0 0 0,28 1-16,-28-20 15</inkml:trace>
  <inkml:trace contextRef="#ctx0" brushRef="#br0" timeOffset="30602.74">18721 11279 0,'0'0'0,"0"0"16,0 0-16,-19 0 15,0 10 1,0-1-16,0 10 15,1 9-15,-1 9 16,9 10 0,20 28-16,9 10 15,18-10 1,20 0-16,9 0 16,9 0-1,-9-9 1,-10 9-16,-18-19 0,-19 0 31,-10 1-31,-18-1 0,-10 0 16,-19-9-1,-9-9-15,0-1 16,0-18 0,9-19-16,10 0 15,0-19 1,19-9-16,-1-9 15,10-39-15,19-27 16,9 0 0,10 0-1,9 0-15,-10 9 16,1 19-16,0 0 16,-19 18-1,-1 20-15,1 9 16,-19 9-1</inkml:trace>
  <inkml:trace contextRef="#ctx0" brushRef="#br0" timeOffset="31514.69">19718 11598 0,'0'0'0,"0"0"0,0 0 16,9 0-1,20-9 1,27-1 0,19 10-16,10-9 0,9 9 31,-19 0-31,-18 9 0,-1-9 16,-18 0-1,-1 0-15,-18 0 16,0 0 15,0-18-31,0-1 0,-1-19 16,1-27-1,0-20-15,-19 1 0,0-19 16,-28-19 0,-19-38-1,-10 10-15,29 56 16,9 38-16,10 18 15,0 10 1,-1 19-16,10 9 16,0 9-1,-19 38-15,1 47 16,8 47-16,1 9 16,-1 19 15,1-10-31,-1 10 0,10-9 15,10-10-15,-1-28 32,20 0-32,-1-19 0,0-19 15,19-9 1,0 0-16,9-9 16,1-28-1,-1-10-15,1-9 16,-1-10-1,-18-9-15,0 0 16,-10-19 0,-9 10-16</inkml:trace>
  <inkml:trace contextRef="#ctx0" brushRef="#br0" timeOffset="32031.65">21543 11579 0,'0'0'0,"0"0"0,0 0 15,-19-9 1,0 0 0,-9-1-16,-19 20 15,-9 18-15,-1 9 16,1 20-16,9 8 16,9 1-1,29-10-15,-1 1 31,10-1-31,10-9 0,18-19 16,0 0 0,19-19-1,19-18-15,0-10 16,0-28 0,-10-9-16,-18-10 15,-19-18-15,-19 18 16,-19-9-1,-19 19-15,1 18 16,-1 10-16,0 19 16,1 18-1,18 1 1</inkml:trace>
  <inkml:trace contextRef="#ctx0" brushRef="#br0" timeOffset="32697.54">22700 11120 0,'0'0'0,"0"0"0,0 0 16,0 0-1,0 9-15,0 19 16,0 28 0,9 38-16,10 10 15,10-1 1,18 0-16,0-19 15,0-27 1,0-10-16,0-19 16,19-19-16,-1-9 15,1-19 1,0-18 0,-9-19-16,-10-1 15,-10 10-15,-9 0 16,-9 0-1,0 19-15,-10 19 16,-9 0-16,0 9 16,0 0-1,0 28 1,0 56-16,0 66 16,0 29-16,0 8 15,0-18 1,-9 0-16,9-28 15,-9-29 1,9-18 0,0-19-16,0-19 0,9-18 15,-9-19 1,9 0 0,-9-19-16</inkml:trace>
  <inkml:trace contextRef="#ctx0" brushRef="#br0" timeOffset="33265.06">24017 11589 0,'0'0'0,"0"0"16,10-19-16,-1-19 15,10 1 1,9-1-16,0 10 16,0 0-1,10 9-15,9 10 16,0 18 0,10 10-16,8 19 15,-8 18-15,-10 28 16,-19 20-1,-37 18 1,-29 0-16,-28 18 0,-18-18 16,-1-37-1,10-20 1,9-18-16,19-19 16,19-9-16,9-9 31,9-10-31,10 0 0,0 0 15,10 0-15,9-19 32,18 0-32,29-9 0,9 19 15,10 18 1,9 10-16,0 9 16,-19 0-1,1 10-15,-11-1 16,-8 1-16,-1-1 15,-9-9 1,-9-9 0,-19-10-16</inkml:trace>
  <inkml:trace contextRef="#ctx0" brushRef="#br0" timeOffset="33596.35">24873 11204 0,'0'0'0,"0"0"0,0 0 0,0 0 16,0 0-1,10 9 1,-1 1-16,0-1 0,1 10 15,9-10 1,9-9 0,0 0-16,-9-9 15,0-10-15,0 0 16,-19 1 0,0-1-16,0 0 15,-10 10-15,1-1 16</inkml:trace>
  <inkml:trace contextRef="#ctx0" brushRef="#br0" timeOffset="33996.79">25786 11570 0,'0'0'0,"0"0"16,0 0-16,0-9 16,0-1-1,0 1 1,0-1-16,0 10 16,0 0-16,-19 10 15,0 18-15,-9 19 31,18 9-31,20-9 0,-1 9 16,19-9 0,20-9-1,-1-1-15,9-18 16,10 0-16,-10-19 16,1 0-1,-20 0 1,-8-9-16,-20 9 15,-9 0-15</inkml:trace>
  <inkml:trace contextRef="#ctx0" brushRef="#br0" timeOffset="34461.58">17037 13822 0,'0'0'0,"9"0"0,10-10 15,75-18 1,151-9 15,159-1-31,104 19 0,75 29 16,57-1-16,56-9 16,19 0-16,19-28 15,-10-9 1,-56-20-16,-28-8 15,-28 8-15,-67 20 16,-65 18 0,-38 10-16,-47-1 31,-66 10-31,-103 0 0,-85-9 16,-56-1-1,-57 1 1,-18 0-16</inkml:trace>
  <inkml:trace contextRef="#ctx0" brushRef="#br0" timeOffset="35080.68">15720 10960 0,'9'0'0,"38"-9"16,160-19-1,273-19 1,113-19-16,9 19 0,47 0 16,9 0-1,57-9-15,28 0 16,-28-10 0,-28 10-16,-28 9 15,-95 9 1,-93 10-16,-48 0 15,-75 9-15,-66 19 16,-65 10 0,-29 18-16,-19 19 15,0 37 1,1 29-16,-1 27 31,-18 29-31,-29 19 16,-19 9-16,-27 28 15,-11 0-15,-18 19 16,-9-9-16,-19-19 16,-19-10-1,0-18-15,-19-19 16,-19 0 0,-27-1-16,-77 133 15</inkml:trace>
  <inkml:trace contextRef="#ctx0" brushRef="#br0" timeOffset="35434.86">16435 10744 0,'0'0'0,"0"10"31,-10 27-31,-8 76 0,-20 112 15,19 66 1,19 37-16,47 10 16,38-19-1,56-19-15,47-18 16,47 18-16</inkml:trace>
  <inkml:trace contextRef="#ctx0" brushRef="#br0" timeOffset="36292.9">29266 11120 0,'0'0'0,"10"-10"15,9-8-15,-10-1 16,-9 0-16,0-9 15,-28-10 1,-19 10 0,-38-19-16,-18 0 15,9 47 1,0 10-16,9 18 16,19 19-1,19 0-15,19 0 16,18-10-1,20 1-15,-1-10 16,10 0 0,19-9-1,18-19-15,29-19 16,9-19 0,0 1-16,-19-19 15,-18-1-15,-10 20 16,-29 9-1,1 18 1,-9 1 0,-10 9-16,9 19 0,0 28 15,1 56 1,-10 75-16,0 38 16,0-19-1,-10-38 1,1-37-1,0-28-15,-1-9 0,20-1 16,-1-37 0,10 0-1,-10-38-15</inkml:trace>
  <inkml:trace contextRef="#ctx0" brushRef="#br0" timeOffset="36875.65">30527 10791 0,'0'0'16,"0"0"-16,0 0 15,-19-18-15,0-1 16,-18 9-1,-10 10-15,-10 19 16,-9 9 0,19 19-16,10 9 31,27 1-31,10-1 16,10-9-16,18 9 15,19-18 1,0-1-1,19-27-15,0-20 16,18-8-16,1-20 16,0-18-1,-10 9-15,0-28 32,-18 28-32,-20 28 0,-8 28 15,-11 1 1,-8-1-1,-1 10-15,10 47 16,-19 103-16,-19 28 16,-18 9-1,-20 57 1,10-76-16,9-65 16,1 19-1,9-19 1,-1-9-16,20-48 15,18 1-15,10-10 32,-9-37-32</inkml:trace>
  <inkml:trace contextRef="#ctx0" brushRef="#br0" timeOffset="37188.48">32653 11251 0,'0'0'0,"-9"9"16,-20 38-16,-27 38 31,-38 55-31,0 11 15,-19 46-15,19-10 16,28-84 0,19-37-16,9-10 15,1-18 1,27-38-16</inkml:trace>
  <inkml:trace contextRef="#ctx0" brushRef="#br0" timeOffset="37566.12">31891 11467 0,'0'0'0,"0"0"16,0 0-16,0-10 16,0 1-1,0 9-15,0 0 16,0 0-1,0 28-15,0 0 16,122 423 15,-112-433-31,-1 1 0,1 9 16,18 10 0,-9-10-1,-1-9-15,11-19 16,-1 0-16,0 0 15,0 9 1,1-9-16,-11-9 16,1-1-1,0-8-15,-19 8 16,0 1 0</inkml:trace>
  <inkml:trace contextRef="#ctx0" brushRef="#br0" timeOffset="38249.39">27865 11411 0,'0'0'0,"-10"-10"16,1-18-16,0-28 15,18-1-15,38-36 16,94-58 0,179-74-16,122-9 15,10 74 1,9 48-1,0 8-15,-38 48 16,-37-10 0,-57 48-16,-38 83 31,1-8-31,9 55 0,-19 76 16,-28 46-1,-65 29 1,-48 56-1,-57 85-15,-93-85 16,-113 18 0,-104 67-16,-122-66 15,-104-57 1,-65-112-16,-76-10 16,38-74-16,38-94 15,27 37 1,58-94-1,55-75-15,58-46 16,74-20 0,38-46-1,66-19-15,56-57 16,57-83-16,84 17 16,67 30-1,65 36 1,132 1-16,56 74 31,76 114-31,-20 8 0</inkml:trace>
  <inkml:trace contextRef="#ctx0" brushRef="#br0" timeOffset="39022.19">31581 11542 0,'0'0'0,"0"0"0,0 0 16,0 0 0,9-10-16,0 10 15,20-9 1,18-10-16,0-9 16,0 0-1,-10-9 1,-18 8-16,-19 20 15,0 0 1,-9 9-16,-1 0 16</inkml:trace>
  <inkml:trace contextRef="#ctx0" brushRef="#br0" timeOffset="39377.42">32493 12386 0,'10'0'0,"-1"-9"0,10 0 15,9-1 1,0 1 0,0-19-1,-9-19-15,-9 0 16,-10 19-16,-29-10 15,-8 19 1,-20 1-16,1-1 16,9 19-1,0 0 1,19 9-16,9-9 16,9 0-1,1 0 1,9 0-16,0 0 15,9 0-15,1-19 32,-1 1-32</inkml:trace>
  <inkml:trace contextRef="#ctx0" brushRef="#br0" timeOffset="57604.5">16491 11195 0,'0'0'0,"0"0"0,0 0 0,0 0 0,0 0 16,10-19 0,-1 0-16,19-9 15,29-19-15,27-28 16,29-9-1,19-10 1,18-9-16,10-1 16,-9 1-16,-19 28 15,9 0 1,0 19 0,0 9-16,19 9 0,0 10 15,0 9 1,9-9-1,0 10-15,10 8 16,0 1 0,-29 9-16,10-10 15,-9 10-15,-10-18 16,9-1 0,1 0-16,-1 0 15,10-985-15,10 1961 16,-10-975-1,9-11-15,0 1 16,1 0 0,-1 9-16,-18 1 31,-1-1-31,1 0 0,-1 10 16,-9-10-16,10 10 31,-20-1-31,20 10 0,18 0 15,-18 10 1,-1-1-16,10 0 31,-9 1-31,-1 9 0,1-1 32,-10 1-32,0 0 0,10 9 15,-20 0-15,10 0 16,0 19-1,-9 0-15,-19 9 16,0 10 0,-10 9-16,1 10 31,-10-10-31,-9 9 0,-1 0 16,-8-8-1,-1-1 1,-9 0-16,-10 0 0,-18-10 15,-1 10 1,1 10-16,-10-1 31,-9 20-31,0 8 0,-19 10 16,0 0-16,-10-9 16,-18 9-1,-9-10-15,-20 10 16,-18 0-1,0-9 1,-1 9-16,-18-10 16,-9 10-16,-10-9 15,-9-10-15,-29 10 32,-28-10-32,-37-9 15,-57-29-15,-28-18 16,-19-9-1,-9-19-15,0-1 16,9 1-16,19 0 16,-10 0-1,-8-10-15,-11-9 16,-37-19-16,-9-18 16,-10-20-1,20-18 1,27-18-16,57-1 15,56 9-15,47 20 16,57 18 0,18 0-1,10 0 1,28 19-16,10 0 0,9-1 16,9 1-1,1 0-15,-1 9 16,-9-18-16,9 18 15</inkml:trace>
  <inkml:trace contextRef="#ctx0" brushRef="#br0" timeOffset="58673.23">2832 4402 0,'0'0'0,"0"0"16,0 0-16,0 0 16,0 0-1,0 0 1,0 9-16,9 10 15,0 37-15,1 38 16,9 56 0,-1 19-16,1 28 15,-9 19 1,-1 19 0,-9-1-16,0 19 15,-9 1-15,-1-1 16,1 19-1,-1 0-15,20 0 16,-10 10 0,9 9-16,-9-29 15,0 1 1,-9 19-16,9-29 16,0 10-16,0-10 31,9-9-31,-9 0 0,0-47 31,0-19-31,0 10 0,0-19 16,0-47-1,10 0-15,-10-10 16,9-27 0,-9-20-16,0-8 31,0-20-31,10-18 0,-10 0 15,0-1-15,0-18 32,0 10-32,0-10 15,0 0-15,0 0 16,0 0 0</inkml:trace>
  <inkml:trace contextRef="#ctx0" brushRef="#br0" timeOffset="59192.73">1881 11035 0,'0'0'0,"0"0"15,0 0 1,0 0-16,19 10 16,19 8-1,18 20-15,20 28 16,8 27 0,20 20-16,9 28 31,-10-10-31,10-9 0,9-9 15,1-29-15,-10-28 32,-19-18-32,0-19 0,0-19 15,0-28 1,9-29 0,1-37-16,18-46 15,0-48-15,-18 0 16,-19-9-1,-29 28-15,-18 19 16,-20 38-16,-18 46 31,0 29-31,0 18 0,-18 19 16,-1 0 0</inkml:trace>
  <inkml:trace contextRef="#ctx0" brushRef="#br0" timeOffset="59787.54">1722 14948 0,'0'0'0,"0"0"0,0 0 16,0 0 0,0 0-16,0 0 15,0 0 1,0 0-16,0 0 15,0-19-15,9-47 16,0-74 0,20-76-1,8 0-15,1 19 16,-1 47 0,-8 47-16,-1 28 15,0 18 1,-9 20-16,0 27 15,18 10-15,10 19 32,48 56-32,27 66 15,0 37-15,-18 0 16,-10 1 0,-28-10-16,-10-1 15,-18-17-15,-20-48 31,-8-19-31,-10 1 0,0-29 16,0-28 0,0 0-16,0-18 15,0-10-15</inkml:trace>
  <inkml:trace contextRef="#ctx0" brushRef="#br0" timeOffset="60045.76">1411 14357 0,'0'0'0,"0"0"0,0 0 16,10-10-16,18-9 31,56-18-31,48-1 0,47 10 16,18 9-1,-8 10 1,8 9-16,-28 0 16,-18 0-16,-29 9 15,-18 1 1,-67-10-16</inkml:trace>
  <inkml:trace contextRef="#ctx0" brushRef="#br0" timeOffset="60386.33">3368 13897 0,'0'0'0,"0"0"15,0 0 1,-19 0-16,0 9 15,-18 29-15,-1 18 16,10 38 0,0 47-16,18-10 15,20 0 1,8 1-16,1-29 16,9-28-1,1-9-15,8-19 16,10-10-1,29-9-15,36-28 16,-46-9-16</inkml:trace>
  <inkml:trace contextRef="#ctx0" brushRef="#br0" timeOffset="60730.49">3659 14169 0,'0'0'0,"0"9"0,-18 29 15,-1 46-15,9 29 16,10-1-1,10-8-15,18 8 16,10-18 0,18-9-16,10-10 15,19-19 1,-1-28 0,-8-9-16,-1-10 15,10-18-15,-10-19 16,9-29-1,-37 10-15</inkml:trace>
  <inkml:trace contextRef="#ctx0" brushRef="#br0" timeOffset="61296.28">4440 14263 0,'0'0'0,"10"0"15,-1-19-15,1 10 16,18-1-1,9 1 1,20-1-16,18 10 0,29 19 31,-1 19-31,-9 27 0,0 20 16,-19-1 0,-28 10-16,-9 0 31,-19-10-31,-19-18 0,0-19 15,-19-9 1,10-20 0,-1 1-16,1-19 15,-10-9-15,0-29 16,-9-46 0,19-66-16,27-47 15,29 0 1,19 37-1,-9 38-15,9 47 0,9 9 16,19 19 0,0 47-16,0 29 15,-47-11 1</inkml:trace>
  <inkml:trace contextRef="#ctx0" brushRef="#br0" timeOffset="61729.1">6435 14554 0,'0'0'0,"0"-19"16,-19-19-16,-9-9 15,-10 1 1,0 17-16,-9 1 15,0 19-15,-9 18 16,-1 10 0,-8 28-1,18 9-15,18 10 16,20 0-16,18-29 16,1 10-1,9-19-15,9-9 16,28-10-1,10-9-15,9-9 32,1-10-32,-20 10 0,-9-1 15,0 1 1,0 0 0,0 18-16,19 19 15,28 19-15,-47-28 16</inkml:trace>
  <inkml:trace contextRef="#ctx0" brushRef="#br0" timeOffset="62608.11">7065 14310 0,'0'0'0,"0"0"0,-9-10 15,-10 20-15,0-1 16,10 0-1,-1 29-15,1 18 16,18 10 0,29 18-16,18 1 31,1-19-31,8-20 0,1-8 16,10-29-1,-1-18 1,10-19-16,-10-10 15,-19-18 1,1 9-16,-20 0 0,1 19 16,0 0-1,-10 18-15,-9 1 32,9 18-32,0 1 15,0-1-15,19 10 16,-9 0-16,0 0 15,-10-10 1,0 0-16,0-9 31,-9 0-31,0-9 0,0-10 16,-10 0-16,0 1 16,1-1-1,-10 9 1,0 10-16,0 0 15,9 10 1,1 46-16,9 47 16,-1 66-1,1 38-15,-19-1 32,-9-18-32,-10-10 15,-19-37-15,-9 9 16,0-28-1,19-66-15,0-28 16,0-9 0,-10-28-16,0-29 15,-9-46 1,19-48 0,9-27-16,29 18 15,27-18 1,20-10-1,-1 56-15,1 29 16,8 9-16,20-19 16,-10 19-1,-28 28 1,0 19-16,-9 0 16,-19 9-1,0 9 1,-10 10-16,1 10 15,-1-1-15</inkml:trace>
  <inkml:trace contextRef="#ctx0" brushRef="#br0" timeOffset="67159.3">29426 4712 0,'0'-10'0,"10"-18"16,-10 9-16,0 10 16,0-1-1,0 10-15,9 47 16,-9 188-1,0 150 17,0 27-32,0 11 0,-9 46 0,-10-85 15,-19 76 17,-18 84-32,9-178 0,-19 0 31,-37 244-31,18-94 0,28-159 15,-8 65 1,-1-38 0,9 20-16,20-76 15,-1 66 1,10-46-16,18-151 16,1 28-16,18-66 31,1-27-31,-1 27 0,10-37 15,-10-47 17,1 10-32,9-29 0,-19-37 15,0-19 1,0 0 0,0 0-16,0 0 15,0 9 1,0-9-1,0 0-15,0 0 16,0 0 0,0 0-16,0 0 15,0 0 1,0 0 0,0 0-16,0 0 15,0 66-15,-10-10 31,10-56-31,0-19 0,0 0 16,0 19 0,0-9-1,0 9-15,0-9 16,0-10 0,0 19-16,0 9 15,-9 1 1,9-10-1,0 0-15,0 0 16,0 9-16,-10 0 16,10-9-1,0 0 1,0 10-16,0-10 16,0 0-1,0 0 1,0 9-16,-9 1 15,9-10-15,0 9 32,-9-9-32,9 9 15,-10-9-15,10 10 32,-9 8-32,-1 1 0,1 9 15,0-9 1,9-19-1,0 0-15,0 10 16,0-10-16,0 0 16,0 9-1,-10-9 1,10 0 0,0 19-16,-9-1 15,9-8-15,-10-1 16,10-9-1,0 10 1,0-1-16,0-9 16,0 9-1,0 1 1,-9 18-16,0-9 16,9-1-16,0-18 15,0 0 1,0 0-1,0 0-15,0 0 16,0 10 0,0-10-16,0 0 15,0 0 1,0 0-16,0 0 16,0 0-1,0 0-15,0 0 16,0 0-1,0 0 1,0 0-16,0 0 16,0 0-1,0 9-15,0-9 16,0 0 0,0 0-1,0 0-15,0 10 16,0-10-16,0 0 15,0 0 1,0 0 0,0 0-16,0 0 15,0 0 1,0 0-16,0 0 16,0 0-1,0 0-15,0 0 16,0 0-1,0 0 1,0 0-16,0 0 16,0 0-1,0 0-15,0 0 16,0 0 0,0 0-16,0 0 15,0 0 1,0 0-1,0 0-15,0 9 16,0-9 0,0 0-16,0 9 15,0-9 1,0 0 0,0 0-16,0 0 15,0 0-15,0 0 16,0 0-1,0 0 1,0 0-16,0 0 31,0 0-31,0 0 0,0 0 16,0 0 0,0 0-16,0 0 15,0 0 1,0 0-16,0 0 15,0-9 1,0 9-16,0 0 16,0-9-1,0 9 1,0 0-16,0 0 16,0 0-16,0 9 15,0-9 1,0 0-1,0 0-15,0 0 16,0 0 0,0 0-16,0 0 15,0 0 1,0 0 0,0 0-16,0 9 15,0-9 1,0 0-1,0 0-15,0 0 16,0 0-16,0 0 16,0 0-1,0 0-15,0 0 32,0 0-32,0 0 15,0 0-15,0 0 16,0 0-16,0 0 15,0 0 1,0 0 0,0 0-16,0 0 15,0 0 1,0 10-16,0-10 16,0-10-1,0 1-15,0 9 16,0 0-1,0 0 1,0 0-16,0 0 16,0 0-1,0-9-15,0 9 32,0 0-32,0 0 15,0 0-15,0 0 16,0 0-16,0 0 15,0 0 1,0-10 0,0 10-16,0 0 31,0 0-31,0 0 0,0 10 16,0-10-1,0-10-15,0 10 16,0 0-1,0 0 1,0 0-16,0 0 16,0 0-1,0 0 1,0 0-16,0 0 16,0 0-16,0 0 15,0 0 1,0 0-16,0 0 15,0-9 1,0 9-16,0 0 16,0 0-1,0 0-15,0 0 16,0 9 0,0-9-1,0 0-15,0 0 16,0 0-1,0 0 1,0 0-16,0 0 16,0 0-16,0 0 31,0 0-31,0 0 16,0 0-1,0 0-15,0 0 16,0 0-16,0-9 15,0 9 1,0 0-16,0 0 16,0 0-1,0 0 1,0 0-16,0 0 16,0 0-1,0 0 1,0 0-16,0 0 15,0 0-15,0 0 16,0 0 0,0 0-16,0 0 15,0 0 1,0 0 0,0 0-16,0 0 15,0 0 1,0 0-16,0 0 15,0-10 1,0 10-16,0 0 16,0 0-1,0 0-15,0-9 16,0 9 0,0 0-1,0 0-15,0 0 16,0-9-1,0 9-15,0 0 16,0 0 0,0 0-16,0 0 15,0 0 1,0 0-16,0 0 16,0 0-1,0 0-15,0 0 16,0 0-1,0 0 1,0 0-16,0 0 16,0 0-1,0 0-15,0 0 16,0 0 0,0 0-16,0 0 15,0 0 1,0 0-1,0 0-15,0 0 16,0 0 0,0 0-16,0 0 15,0 0 1,0 0-16,0 0 16,0 9-1,0-9-15,9 0 16,0 0-1,-9-9-15,10-19 16,-1-1 0,-9 20-1,10-10-15,-10 0 16</inkml:trace>
  <inkml:trace contextRef="#ctx0" brushRef="#br0" timeOffset="68147.67">25551 15070 0,'0'0'0,"0"0"0,0 9 15,-10 0 1,1 1-16,-1 18 15,-9 38 1,10 46 0,9 48-16,9 46 15,10 1-15,0-48 32,0 10-32,0-19 15,-10-47-15,-9-9 16,0-19-1,0-28-15,0-19 16,0-9 0,0-19-1,0 0-15</inkml:trace>
  <inkml:trace contextRef="#ctx0" brushRef="#br0" timeOffset="68487.5">25456 15332 0,'0'-9'0,"0"-10"0,0-18 15,10-1 1,-1-9-16,10 0 16,9 10-1,10-10 1,18 9-16,1 48 15,27 9-15,-8 9 32,-1 19-32,-9 18 0,-29-8 15,-18-11 1,-19 30 0,-9 45-16,-29-17 15,-37-20 1,-19 10-16,-19-28 15,57-48 1</inkml:trace>
  <inkml:trace contextRef="#ctx0" brushRef="#br0" timeOffset="68989.39">26331 15464 0,'0'0'0,"19"-10"0,19-37 16,18-9-16,1 28 31,18 0-31,19 9 16,0 10-1,10 18-15,-1 29 16,1 27 0,-1 29-16,-28-9 15,-18-10-15,-20 9 16,-18-9 0,-28 0-1,-29 19-15,-18 0 16,-20-38-1,1-18-15,-10-29 32,1-37-32,18-10 0,10-9 31,18-56-31,28 0 0,48-38 16,47-28-1,-1 57 1,48 18-16,141-94 15</inkml:trace>
  <inkml:trace contextRef="#ctx0" brushRef="#br0" timeOffset="69438.36">28062 15567 0,'0'0'0,"0"0"0,0 0 16,0 0-1,0 0-15,10 0 16,18-19 0,-9 0-16,0-9 31,-1 0-31,-18-19 15,-9-9 1,-10 0-16,-9 37 16,-10 19-16,-28 28 15,1 10 1,-1 8-16,9 29 16,20 19 15,27-19-31,29 0 0,19 10 15,28-10 1,18 9 0,1-27-16,0-39 15,9-8-15,-10-1 32,39-37-32,-58 0 0</inkml:trace>
  <inkml:trace contextRef="#ctx0" brushRef="#br0" timeOffset="70003.66">28824 15079 0,'0'0'0,"0"9"15,-19-9-15,-9 29 16,0 17-16,0 30 31,9 55-31,19 0 16,19 1-16,28 18 16,28-10-1,0-64-15,19-30 16,29-17-1,-1-20 1,0-47-16,-9-37 16,-28 0-1,-19 0-15,-29 10 16,-8 8 0,-11 39-1,-8-1-15,-10-19 16,0 10-16,0 19 31,0 18-31,0 29 16,9 65-16,10 28 15,9-46 17,10-20-32,28-8 0,9-1 15,19-9-15,-9-38 16,9-28-1,-19 1-15,-9-20 16,-38 19 0</inkml:trace>
  <inkml:trace contextRef="#ctx0" brushRef="#br0" timeOffset="70208.58">29746 15285 0,'0'0'0,"0"0"0,0 0 15,0-9 1,0 9-16,10-19 16,-1 1-1,-9 8-15</inkml:trace>
  <inkml:trace contextRef="#ctx0" brushRef="#br0" timeOffset="70635.09">30518 15192 0,'0'-10'0,"-10"1"16,10 9-1,-19 9-15,-9 1 16,0-1 0,-10 10-16,10 9 15,9 0 1,10 28-16,-1-27 16,29 17-1,28 58 1,10-20-16,-10-46 15,19-1 1,-10 1 0,-9-1-16,-9 10 15,-19 0 1,-10 9 0,-28 19-16,-56 19 15,-29-9 1,-8-38-16,-11-19 15,20-28-15,56 0 16</inkml:trace>
  <inkml:trace contextRef="#ctx0" brushRef="#br0" timeOffset="70954.08">31176 15454 0,'0'0'0,"0"0"16,0 0 0,0 38-16,0 18 15,0 0 1,0 48-16,0 18 15,10-19 1,-10 19-16,0-28 31,0-57-31,0 10 0,0-9 16,0-38 0,0 0-1</inkml:trace>
  <inkml:trace contextRef="#ctx0" brushRef="#br0" timeOffset="71948.2">30847 14779 0,'0'0'0,"0"0"16,0 0-16,9 9 15,20 10 1,8 18-1,29 20-15,47 27 32,28 48-32,-19-29 0,-28-38 15,-28-18-15,-28-18 16,-19-11 0,-1 1-1,1-10-15,-9 1 16,-10-1-16,0 10 15,0 18 17,-10 20-32,1 18 0,-1 0 15,20 0 1,-1-9-16,20-1 0,-1 1 16,9 0-1,1-29-15,-10-18 16,0-19-1,1 0 1,8-19-16,1-18 16,0-29-16,-1-37 31,-18-19-31,0 0 0,0 9 16,-10 19-1,0 29-15,1 18 16,-1 19-16,1 0 15,-1 18 1,0 1 0,10 18-16,10 1 15,-11 18-15,1 9 16,9 20 0,-9-1-1,-9 0-15,-10 0 16,0 1-16,0-20 15,0-18 1,0 0 0,0-10-16,0-9 15,0 0 1,9-9-16,10-29 0,9-27 16,10-11-1,-1 11-15,1-1 16,0 19-1,-1 19-15,-9 0 16,1 19 0,-1 9-1,0 9-15,-9 19 16,9 28-16,-28-56 16,28 94-1,-18 84-15,-10 10 16,0-47-1,-10-19 1,1-38-16,0-27 16,-1-1-1,1-19-15,9 1 16,0-19-16,0-10 16</inkml:trace>
  <inkml:trace contextRef="#ctx0" brushRef="#br0" timeOffset="72651.69">24535 15107 0,'9'0'0,"66"-19"15,142-27-15,131-20 16,75-9-16,38 9 16,-10 0-1,10 1 1,19 18-16,56-9 16,19 27-16,-18 48 15,-58 19 1,-18-10-16,0 0 15,-18 0-15,-58 10 32,-8-1-32,-11 10 0,-17 0 15,-48-9 1,-57 8-16,-37-8 16,-56-19-1,-29-19-15,-28 9 16,-56-9-1,-20 0 1,-8 0-16,-10 0 0,0 0 16,0 0-1,0 0-15,9 28 32,1 38-32,-10 37 0,-10 19 15,1 19 1,-1 28-1,1 18-15,0 20 16,9 27-16,-19 20 16,-38-10-1,-65 75-15</inkml:trace>
  <inkml:trace contextRef="#ctx0" brushRef="#br0" timeOffset="73299.23">24271 15276 0,'0'0'0,"0"0"0,0 19 16,0 47 0,10 46-16,18 76 31,0 37-31,19 19 0,0 28 15,0-75-15,0-38 16,-9-8 0,-1-48-1,10-28-15,10-9 16,65-10 0,85-28-16,141-19 15,113-46-15,113-19 16,75-29-1,57 1-15,65 18 16,38-9-16,10 19 31,-67 27-31,-112 20 0,-113 0 16,-113-1 0,-123 20-1,-74-10-15,-76 0 16,-66 0-16,-9 0 15,-19 0 1,-38 0 0,-9 0-16,-9 9 15,-38 0-15,0 1 16,19-1 0</inkml:trace>
  <inkml:trace contextRef="#ctx0" brushRef="#br0" timeOffset="76543.39">29154 4421 0,'0'0'0,"0"0"0,0 0 15,0 0-15,0 0 16,0 0-1,0 9 1,0 0-16,0 1 16,-10-1-16,1 19 15,-1 0 1,1 10 0,-10 9-16,0 9 15,0 1-15,-18 8 16,-1 1-1,-18 0 1,-1 9-16,1-10 0,9-8 16,0-1 15,19-9-31,-1 9 16,1-18-16,9-1 0,1 1 31,-1-1-31,0-9 0,9-9 31,1 0-31,0-10 16,-1-9-16,10 0 15,0 0-15</inkml:trace>
  <inkml:trace contextRef="#ctx0" brushRef="#br0" timeOffset="77454.61">29154 4524 0,'0'0'0,"0"0"0,0 0 16,9 9 0,19 1-16,19 8 15,19 1 1,0 0-16,9 9 15,10 0 1,0 0-16,-1 1 16,1-1-1,-10 9-15,10 1 16,-1-1-16,1 1 16,-10-1-1,-9 1-15,-9-1 16,-10 1-16,-10-10 15,-8-9 1,-11 0-16,1-1 16,0 1-1,-10-10-15,1 1 16,-1-1 0,-9-9-16,0 10 15,0-10-15,0 0 16,0 0-1,0 0 1,0 0-16,0 0 16,0 0-16,0 0 15,0 0 1,10 0-16,-1 0 16,-9 0-16</inkml:trace>
  <inkml:trace contextRef="#ctx0" brushRef="#br0" timeOffset="159770.98">1505 13418 0,'0'0'0,"19"0"0,9-9 16,19-10-16,57-18 15,9-1 1,18-18-16,10 0 16,19-1-1,10 1-15,8 0 16,1-1 0,9 1-16,10-10 15,9 10 1,9 0-16,29 9 15,-1 9-15,-27 1 16,-20-1 0,1 1-16,9 9 15,9 9 1,10 10-16,28 9 16,28 9-1,19 19-15,57 28 16,-1 10-16,-37 18 15,-9 20 1,-48 8-16,-28 20 31,-28 18-31,-28 9 0,0 38 16,-29 19 0,-28-10-16,-9 1 15,0-1 1,-19 10-1,-19-10-15,1-18 0,-20 0 32,-18-1-32,-19-18 0,-29 0 15,-27 0 1,-39 0-16,-55 0 16,-48-10-1,-47-37-15,-9-18 16,9-29-1,0-19-15,1-9 16,-29-10-16,-10 1 16,10-1-1,10-18 1,-10-9-16,9-1 16,0 0-16,20-9 15,18 0-15,0-9 31,0 9-31,0 0 0,0 0 16,0 0 0,9 9-16,-9-9 15,10 0 1,9 0-16,9 0 16,19 0-16,9 0 15,20-18 16,8-1-31,-18-19 0,0-9 16,0-9-16,-9-10 16,-10-9-1,19-9-15,-1-1 16,11-8 0,18-1-1,28 0-15,1 0 16,8-9-16,10-10 15,-9-18-15,9 9 16,10-9 0,-1-10-16,10 10 15,19-10 1,-19 0-16,9-18 16,1-20-1,18-8-15,-19-29 16,-9-9-16,19 18 31,0 10-31,19 0 16,18 38-16,0 27 15,20-8 1,27 18-16,-9 18 16,0 1-16,28 9 15,-18 10 1,18 9-16,10-10 15,18 1-15,10 0 32,47-20-32,132-93 0</inkml:trace>
  <inkml:trace contextRef="#ctx0" brushRef="#br0" timeOffset="161285.73">24619 16852 0,'0'0'0,"0"0"0,0 0 15,0 0 1,-28-28-16,-19-56 16,0-48-1,0-27-15,28-48 16,38-27-16,9 9 31,29 9-31,18 19 0,38-10 16,28 20-1,19 9-15,37 9 16,29 9-16,37 1 16,20 37-1,18 28-15,0 28 16,0 38-1,9 9 1,-18 19-16,47 28 16,18 19-16,-18 0 15,18 10 1,1 18 0,27 0-16,29 9 0,-28 1 15,-47-10 1,-38 9-1,-19 10-15,-28-10 16,-10-9-16,-8 0 16,-20-9-1,-18 0 1,-57-10-16,-19-18 0,-28-1 16,-37-18-1,-20 9 1,-18 0-16,0 10 15,-19 27-15,-10 48 16,-37 9 0,-19 19-1,-37 46-15,-29 10 0,-9 0 16,0 0 0,-9 0-1,8 1-15,20-20 16,-10 0-16,-18 10 15,-19-1 1,-20-8-16,-8-20 16,-38-18-16,-57-10 15,-28-18 1,-9-29 0,-29-27-16,-8-48 15,-11-28-15,-18-9 31,28-19-31,38 0 0,28 0 16,-9 0-16,-20 0 31,-8-28-31,8 0 0,20 10 16,9-1 0,9-9-1,10 0-15,-10-19 16,29 0-16,37 0 15,10-18 1,9-38-16,-19-47 16,-37-75-1,-48-85-15,29 29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44:48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6943 1550 0,'0'0'0,"-19"-19"16,-19-9-1,-18-10-15,-19 1 16,-20-10-1,1 19-15,-9 9 16,-19 19 0,-1 19-16,-8 18 15,8 29 1,10 18-16,19 1 16,38 18-16,18-9 15,19-10 1,19 1-16,19-20 15,19 1 1,18-10-16,10-9 16,9-28-16,10-10 15,19-18 1,-1-19 0,19-19-16,1-28 15,-10-19-15,-19 0 16,0 0-16,-19 10 15,-19 18 1,-18 10-16,0 9 31,-20 19-31,-8 9 0,-10 10 16,0-1 0,0 10-1,0 10-15,-19 37 16,-19 65-16,10 48 15,0 9 1,0 28 0,0-19-16,9 19 0,9-9 15,1-29 1,0-18 0,-1-19-16,1-38 15,-1-18-15,1-19 16,-1-10-1,1-9-15,9-9 16,0-19-16,0 0 16</inkml:trace>
  <inkml:trace contextRef="#ctx0" brushRef="#br0" timeOffset="516.48">7742 1850 0,'0'9'0,"-19"10"16,-18 19-16,-20 37 15,10 37-15,10 10 32,18 0-32,19 9 0,19-18 15,18-10-15,10-18 16,19-20-1,28-8-15,0-29 32,-9-19-32,9-18 0,-9-38 15,-10-19 1,-9-18-16,-19-19 16,-28-29-16,-29 1 15,-27 18 1,-29 19-16,-47-9 15,-28 38 1,-28 27 0,-1 38-16,10 19 15,85 0-15</inkml:trace>
  <inkml:trace contextRef="#ctx0" brushRef="#br0" timeOffset="949.78">9360 1897 0,'0'0'0,"-28"9"15,-28 19 1,-29 38-16,-18 37 16,-1 10-16,1-1 15,18-8 1,0-1-16,19 0 16,1-9-1,18-29 1,18-18-16,10-28 0</inkml:trace>
  <inkml:trace contextRef="#ctx0" brushRef="#br0" timeOffset="1299.83">8824 2131 0,'0'0'0,"0"0"0,0 0 16,10 0-1,-1-18-15,0-20 16,1-28-16,-10-9 15,0-9 1,-10 28 0,1 27-16,0 20 0,9 18 31,-19 20-31,9 55 0,10-28 16</inkml:trace>
  <inkml:trace contextRef="#ctx0" brushRef="#br0" timeOffset="1579.68">9436 3426 0,'0'0'0,"9"0"15,10-9 1,28-19-16,19-10 15,0-9 1,-10-9-16,-9-10 16,-19 10-1,-18-10-15,-20 10 32,-27 9-32,-20 19 0,-18 9 15,0 19-15,-10 19 16,38-10-1</inkml:trace>
  <inkml:trace contextRef="#ctx0" brushRef="#br0" timeOffset="2276.55">6632 4880 0,'0'0'0,"-19"-18"16,-18-11 0,-20-8-16,1 9 15,-10 18 1,-19 1-1,1 28-15,-1 18 0,10 29 16,18 9 0,20 19-16,27-10 15,10-9 1,19-9 0,9-19-16,19-9 0,19-20 15,0-18 1,9-28-1,10-19-15,-10-18 16,-9 8-16,-19 10 16,-9 19-1,-19 0 1,-1 19-16,-18-1 16,10 20-16,-1 27 15,19 57 1,1 56-16,-11 28 15,1 1-15,-9-20 16,-1 1 0,1-20-16,-1-36 15,19-29 1,-18-38 0</inkml:trace>
  <inkml:trace contextRef="#ctx0" brushRef="#br0" timeOffset="2707.19">7375 5359 0,'0'0'0,"-9"9"0,-10 1 16,0 27-16,-9 1 15,19-10 1,18 9-16,10 10 16,19 19-16,27 9 15,1-9 1,10 9-1,-20-19-15,-9-18 16,-9 9-16,-20-10 16,-8 1-1,-20 8-15,-18 20 16,-38 0 0,-28-10-16,10-9 15,18-28-15,9-29 16,20 1-1</inkml:trace>
  <inkml:trace contextRef="#ctx0" brushRef="#br0" timeOffset="2961.12">8090 4683 0,'10'0'0,"-1"-9"0,29-10 15,9-9-15,-10 0 16,1 19 0,-19-1-16,0 1 15,9 18-15,-19 1 16</inkml:trace>
  <inkml:trace contextRef="#ctx0" brushRef="#br0" timeOffset="3223.57">9295 5303 0,'0'0'0,"0"0"15,0 0-15,0 0 16,0 0-16,-19 9 16,-10 29-1,-36 27 1,-20 48-16,-37 28 16,-1 9-16,20-19 15,28-37-15,9-19 16,9-19-1,29-37-15</inkml:trace>
  <inkml:trace contextRef="#ctx0" brushRef="#br0" timeOffset="3403.82">8250 5471 0,'0'0'0,"0"0"15,0 0 1,0 0-16,0 0 16,0 0-1,19 10-15,47 37 16,-19-19-16</inkml:trace>
  <inkml:trace contextRef="#ctx0" brushRef="#br0" timeOffset="3579.8">9172 6363 0,'0'0'0,"0"0"0,0 0 0,10 0 16,-10-10-16,9 10 15,-9-9 1,0 9-1</inkml:trace>
  <inkml:trace contextRef="#ctx0" brushRef="#br0" timeOffset="4228.85">6943 8249 0,'0'0'0,"0"0"0,0-19 16,-10-19-16,-9-18 15,1-19 1,-20 0-1,0 9-15,-18 10 16,-1 18-16,-18 10 16,9 28-1,1 10-15,17 18 16,11 0-16,9 0 16,9 10-1,9-1 1,1 1-16,18-20 0,1 1 15,18-9 1,10-10 0,9 0-16,9-19 15,1-19-15,-20 10 32,1 0-32,-19 19 0,-1-1 15,-8 10 1,-1 10-16,20 37 15,-11 56-15,1 66 16,-19 37 0,0-9-16,-19-9 15,1-19 1,-1-38-16,0-18 16,9-29-1,1-37-15,9-19 16,9-9-16,-9-19 15</inkml:trace>
  <inkml:trace contextRef="#ctx0" brushRef="#br0" timeOffset="4730.72">7855 7845 0,'0'0'0,"-9"-9"0,-10-1 16,-9 1 0,-19 0-16,-10 18 15,-18 10 1,9 9-16,0 19 16,19 19-1,10 9-15,18 9 16,19 1-16,28 18 15,10-9 1,9-1-16,0-18 31,-10 0-31,1-9 0,-10 0 16,-9 0 0,-19-20-1,0 11 1,-19-20-16,0 1 0,1-19 15,-1-10 1,0-9-16,0-19 16,0 0-16,10-18 31,9-29-31,19-37 0,9-10 16,28 1-16,10-29 31,19 0-31,-10 19 0,-9 38 15,-10 18 1,-27 29 0</inkml:trace>
  <inkml:trace contextRef="#ctx0" brushRef="#br0" timeOffset="5024.85">9323 7892 0,'0'0'0,"0"0"16,-10 10-1,-27 8-15,-29 39 16,-38 36-1,-18 48-15,0 19 16,-1 9-16,29-29 16,29-18-1,8-19-15,10-37 16,28-47-16</inkml:trace>
  <inkml:trace contextRef="#ctx0" brushRef="#br0" timeOffset="5227.34">8485 7902 0,'0'0'0,"0"0"0,0 0 31,0 0-31,0 0 0,0 0 31,10 18-31,-1-8 0</inkml:trace>
  <inkml:trace contextRef="#ctx0" brushRef="#br0" timeOffset="5416.67">9342 8999 0,'0'0'0,"0"0"16,0 0-16,0 0 16,9 0-16,0-9 15,-9-1-15,0 10 16</inkml:trace>
  <inkml:trace contextRef="#ctx0" brushRef="#br0" timeOffset="6089.03">6623 10575 0,'0'0'0,"0"0"0,0 0 15,-19-18-15,0-1 32,-9-9-32,-10 9 0,-18 0 15,-10 10 1,-9 18-16,9 1 15,0 18 1,19 9 0,19 1-16,18 9 15,1-10-15,18 1 16,20-1 0,8 1-16,20-19 15,18-10-15,19-9 16,10-19-1,-20-18-15,-9-1 32,-18-9-32,-10 10 0,-9-1 15,-20 10-15,1 9 32,-19 10-32,0 9 0,0 0 15,0 19 1,0 46-1,0 76-15,0 47 16,-9-10-16,9 0 31,9-18-31,1-19 0,-1-29 16,0-27 0,1-29-16,-1-9 31,1-10-31,-1-18 0,0-19 15</inkml:trace>
  <inkml:trace contextRef="#ctx0" brushRef="#br0" timeOffset="6660.43">7949 10660 0,'0'0'0,"-9"0"0,-19 0 16,-38-9-1,-19 18-15,-18 19 16,-1 19 0,1 28-16,27 0 15,20-9-15,28-10 31,9 0-31,19-18 0,9-1 16,20-8 0,8-11-16,20-18 15,8-18 1,1-11 0,0-17-16,0-11 0,-10-18 15,-8 0 1,-11 9-16,-18 20 15,0 8 1,-10 10-16,1 18 31,-10 1-31,0 9 0,0 9 16,0 38 0,0 75-16,-19 66 15,0 28 1,-9 9-16,0 0 15,9-37 1,-10-29-16,20-37 16,0-37-16,-1-20 15,10-18 1,0-19-16,0-28 16</inkml:trace>
  <inkml:trace contextRef="#ctx0" brushRef="#br0" timeOffset="6991.15">8937 10491 0,'0'0'0,"0"9"0,-19 1 0,-9 18 16,-28 38 0,-20 27-16,-18 39 15,0 9 1,9-1 0,1 1-16,27-47 0,10-28 15,19-10 1,9-28-16,10-9 15,-1-19 1,10 0-16</inkml:trace>
  <inkml:trace contextRef="#ctx0" brushRef="#br0" timeOffset="7159.63">8090 10810 0,'0'0'0,"0"0"0,0 0 0,0 0 16,0 0-16,0 0 15,29 19 1,65 46-16,-28-8 16</inkml:trace>
  <inkml:trace contextRef="#ctx0" brushRef="#br0" timeOffset="7359.93">9172 11767 0,'0'0'0,"0"0"16,0 0-1,0 0-15,0 0 32,10-19-32,-1 1 0,0-11 15,1-8 1,-10-1-16,0 1 15,0 9-15,0-1 16,-10 11 0</inkml:trace>
  <inkml:trace contextRef="#ctx0" brushRef="#br0" timeOffset="8591.83">4045 2966 0,'10'-18'0,"37"-76"15,47-84-15,19-38 16,-1 28-16,11 0 15,27-9 17,20 10-32,27-10 0,10 0 15,0 18 1,9 29-16,10 10 16,-9 18-16,-10 37 15,-10 19 1,29 10-16,0 19 15,-1 9-15,20 18 16,9 38 0,9 29-16,1 8 15,-1 38 1,-9 19-16,-19 10 16,-9 18-1,-9 19-15,-10 18 16,-29 29-16,1 9 15,-19 1 1,-19 18-16,-9 37 16,-19 19-1,-10 19-15,-18-9 16,-10 9 0,-9 28-1,-10 19-15,-27 0 16,-20 9-16,-28 10 15,-18-19 1,-20 0-16,-9 18 16,-9 10-16,0 19 15,-10 9 1,19-18-16,0 9 16,1-19-1,-11 0-15,10 9 31,1-37-31,-1-37 0,-10-1 16,1 0-16,-28 10 16,-10-28-1,-9-19-15,-20 18 16,11-37 0,27-37-1,38-29-15,29-37 0,-10 141 16</inkml:trace>
  <inkml:trace contextRef="#ctx0" brushRef="#br0" timeOffset="9697.79">5240 1916 0,'0'0'0,"0"9"0,-19 0 0,0 10 16,0 9 0,-18 19-1,-20 19-15,-18 37 16,-38 47-16,0 10 16,10 18-1,-1 0-15,10 19 16,0 0-16,0 0 15,0 28 1,9 10-16,-9 0 16,0 27-1,10 1 1,18-10-16,-9 29 16,9 37-16,9-19 15,10 28 1,0 20-16,0-1 15,9-10-15,1 20 16,9 9 0,9-10-16,9 20 15,20-1 1,-1-18 0,1-10-16,18 0 15,0 19-15,10-28 31,18-10-31,10 19 0,9-28 16,38-19-16,38-9 16,18-19-1,38-18-15,9-29 16,1-28 0,18-28-1,0-10-15,10-27 0,27-20 16,48-27-1,47-20 1,57-46-16,46-47 16,47-57-16,-37-27 15,-38-38 1,-37-38-16,-48-18 16,-56-1-1,19-27-15</inkml:trace>
  <inkml:trace contextRef="#ctx0" brushRef="#br0" timeOffset="10529.27">11289 6072 0,'0'0'0,"9"0"16,29 0-16,65 0 15,67 9 1,56-9 0,28-9-16,28 9 0,28 0 15,-9 9 1,-47 1-16,-37-10 16,-39 9-1,-46 0-15,-38 1 16,-19-1-1,-18 1 1,-10-1-16,-10 0 0,-8 1 16,-10-1-1,-1 1-15,-18-10 16</inkml:trace>
  <inkml:trace contextRef="#ctx0" brushRef="#br0" timeOffset="11107.88">14036 5725 0,'0'0'0,"0"0"15,0 0-15,0 0 16,0 9-16,0 1 15,0 18 1,0 28 0,9 19-16,-9 0 15,0 0 1,0-9-16,0-10 16,0-18-1,0-10-15,0-9 16,0-10-1,0-9-15,0 0 0,0 0 16,10-28 0,-1-28-16,0-29 15,10-9 1,-9 19-16,9 10 16,9 8-16,0 10 15,0 10 1,0 9-16,19 9 31,0 10-31,1 18 0,8 10 16,0 9-1,1 19 1,-20 0-16,-8 9 16,-10 10-16,-19 9 15,-19 0-15,-19 0 16,-28 19-1,-28 18-15,-38 1 16,-140 84 0</inkml:trace>
  <inkml:trace contextRef="#ctx0" brushRef="#br0" timeOffset="26915.3">3763 3576 0,'0'-9'0,"-19"-10"0,0-28 16,-18-9-16,-1-10 16,10 1-1,9-11 1,10 1 0,18 0-16,10-9 15,9-19-15,10-19 16,9 0-1,0 19-15,19-10 16,9-18 15,19-29-31,9 1 0,1 8 16,9 11 0,19-20-16,9 1 31,9 18-31,-9 19 15,10 0-15,-1 9 16,10 20-16,19-1 16,0 19-1,9 9 1,19 19-16,-10 19 16,10 9-1,10 19 1,-10 0-16,-19 10 15,-9 18-15,9 9 16,0 10 0,0-9-16,0 27 15,-19 1 1,-18 9-16,9 0 31,0 19-31,0 9 0,-19 19 16,0 19-1,0 0 1,-19 9-16,10 19 16,-10 18-1,-9 20-15,-9-10 16,-1 19 0,10 37-16,-9 19 15,9 28 1,-29-18-1,-9-29-15,-9 38 16,-19-10-16,-9 20 16,-19 8-1,-10 10-15,-18 0 16,-1 10 0,10-1-1,0-28-15,0-18 16,-9 9-1,0 18 1,-10-9-16,0-37 16,0-10-16,-19 1 15,10-10 1,-9-38 0,-1-9-16,-18 10 15,-1 18 1,1-28-16,-1-10 15,-9-8 1,10-1 0,-10 0-16,0 10 15,-9-10-15,0 0 32,-1-9-32,1 0 15,0-19-15,9-9 16,0-10 15,0-18-31,1-29 0,8-9 16,10-9-16,9-19 15,10-19 1,-9-9-16,8-10 16</inkml:trace>
  <inkml:trace contextRef="#ctx0" brushRef="#br0" timeOffset="28433.56">4826 1681 0,'0'0'0,"-9"9"0,-10 1 15,-19 27-15,-9 48 16,-9 27 0,-1 20-16,1 27 31,-1 29-31,10-10 15,-9 28-15,9 29 32,0-19-32,-10 0 0,1 18 15,-1 10 1,10 0-16,-9 9 16,9 1-1,-10 8 1,1 20-16,9-10 15,0 28 1,0 19-16,0-9 16,19-19-1,-1-10 1,1 38-16,9 0 16,10-28-1,0-9-15,-1-1 16,10 10-1,10 0 1,-1 0-16,10-29 16,9-8-1,19-20-15,0 1 16,19 9-16,9-10 16,0 1-1,1-19 1,-1-1-16,0 11 15,10-29-15,9 9 32,9-9-32,1-19 15,18 1-15,1-29 16,-11-19 0,11-18-16,-1-20 15,10 1 1,18 9-16,29-18 15,28-19 1,19-10-16,9-19 16,0-18-1,10-19 1,-1-19-16,20 1 16,9-20-1,-10-28 1,-9-9-16,-19-9 15,10-1-15,-10-8 16,-28-1 0,-10 0-1,-8 0 1,-20 10-16,0-10 16,-9-9-16,-9 0 15,-1-10 1,-18 10-1,-19-1 1,-19 11-16,0-11 16,0 1-16,-19 19 15,-9-1 1,-9 1-16,-20 9 16,10 19-1,-9-19 1,-1 9-16,-18 10 15,0 9-15,0 9 16,0-9 0,-10 10-1,-9 9-15,0-1 16,-9-8 15,-10 9-31,10 9 0</inkml:trace>
  <inkml:trace contextRef="#ctx0" brushRef="#br0" timeOffset="30478.85">5146 1981 0,'0'0'0,"0"0"16,0 0-16,0 10 15,-19-1 1,-28 10-16,-38 18 15,-46 20 1,-20 18 0,-9 0-16,-19 9 15,-9 1 1,10-10-16,18-10 16,9 1-16,10 9 15,19-9 16,18-1-31,29-8 0,9-10 16,19 18 0,19 29-1,9 9-15,10 29 16,27 8 0,11 1-16,18 19 15,9-1-15,19 10 31,29-19-31,-1 0 0,10-18 16,19-10 0,9-19-1,-9-19-15,-1-9 16,1 0 0,-19-9-16,-19-28 15,-9-1 1,-19-9-16,-19-9 15,-28 9 1,-1-9 0,-18 9-16,-37 10 15,-67 46 1,-93 38 0,-57 9-16,18-18 15,-8 28-15,-1 9 31,57 0-31,38-9 0,46-10 16,48-9 0,18 0-1,47 9-15,29-9 16,28-19 0,28 1-16,38-10 31,18-10-31,20-28 0,18-18 15,-19-1 1,-28 1 15,-19-10-31,-37 0 0,-19-9 16,-19 9-16,-19 0 16,-9 19-1,-10 38-15,-37 27 16,-56 57-1,-58 66-15,-46 37 32,-9-10-17,-1 1-15,19-19 0,48-38 16,27-9 0,57-46-16,28-39 15,38-9 1,28 10-16,38-10 15,47-9 1,46-10-16,20-18 16,-19-19-1,-10-9-15,-9 8 16,-38-8 0,-37-10-16,-10 10 15,-18 18 1,-10 28-1,-19 48-15,-38 65 16,-37 37 0,-9 10-16,0-19 15,18-28 1,29-28-16,27-9 16,29-19-1,29-19 1,37-19-16,56-28 15,132-85-15,103-46 32</inkml:trace>
  <inkml:trace contextRef="#ctx0" brushRef="#br0" timeOffset="104127.97">4610 5593 0,'0'0'0,"0"-9"16,-19-28-1,0-10-15,-9-19 0,9 0 16,10 1-1,-1-1 1,20-9 0,-1 9-16,19-9 0,19-28 15,38-10 1,28-27 0,28 8-16,19 29 0,28 0 31,28-10-31,1 10 0,18 0 15,9 18 1,-8 10 0,8 10-16,1 8 15,9 20 1,-10-10-16,10 19 16,0 9-16,-9 19 15,-19 19 1,-10 18-16,1 10 15,-20 9-15,19 10 16,1 0 0,-10 18-1,0 10-15,-10 9 16,-27-18-16,-1 18 16,-18 0-1,-29 10-15,-28-1 16,-19 1-1,-18 18 1,-20 1-16,-27 18 0,-20 9 16,-27 1-1,-48 18 1,-47 19-16,-47-9 16,-37-1-16,-28-18 31,-29-19-31,-28 0 0,-29-28 15,11-37 1,-1-10-16,-28-28 16,9-19-1,19-9-15,19-29 16,19-18-16,9 0 16,10-19-1,18 0 1,29-9-16,9-19 15,9 0 1,19-10 0,29 1-16,28-10 0,9-9 15,19-10-15,18-9 32,20 0-32,28-9 0,18 0 15,29-29 1,28-9-16,38-18 15,28 8 1,28 1-16,28 19 16,10 9-1,18 9 1,20 9-16,18 20 16,19 9-16,9 18 15,20 20 1,18 27-16,9 10 15,1 18-15,-1 10 16,-9 29 0,0-1-16,0 9 15,0 20 1,-28 18-16,-19 9 16,-9 1-1,-29 18-15,-19 0 16,-46 10-1,-29-10-15,-37 9 16,-29 10-16,-27 10 16,-29 27-1,-57 38-15,-56 28 16,-84 10-16,-76-1 16,-66-8-1,-28-20 1,-28-18-16,-9-29 15,-20-18-15,-18 0 32,10-29-32,18-27 15,28-38 1,10-19-16,37-28 0,47-38 16,38-27-16,47-29 31,38-9-31,18-19 0,39-10 15,27-9 1,28-37-16,20-9 16,37-20-1,19-18-15,47-10 16,37-9 0,19 10-1,48-19-15,27 9 0,20 18 16,18 29-1,19 10 1,56 18-16,38 0 16,29 38-16,36 18 31,58 29-31,9 37 0,18 56 16,-9 29-1,-9 55-15,-19 39 16,-56 27-1,-29 38-15,-28 47 16,-56 38-16,-20 37 16</inkml:trace>
  <inkml:trace contextRef="#ctx0" brushRef="#br0" timeOffset="108895.49">4628 5903 0,'0'0'0,"0"-19"0,-9-18 0,18-20 16,1-18-1,18-9 1,0-19-16,10-10 16,9 10-1,9-10 1,10 1-16,19-10 16,0 19-16,9-1 31,28 1-31,28 9 15,29-9 1,19 0-16,9 0 16,0 18-16,-10 20 15,1 8 1,18 20-16,1 9 16,-29 0-1,-10-10 1,1 10-16,-9 0 15,8-10 1,10 1 0,1 8-16,-1 11 15,9 8-15,10 20 16,0 8 0,-19 11-16,-18 18 15,-10-1 1,-10 20-1,-9 9-15,-9 19 16,-10 0 0,-9 18-16,-9 20 15,-10 9 1,-19-1-16,-9 1 16,-10-19-1,-18 19-15,-29-10 16,-18 19-1,-19 0-15,-38 0 16,-28 19 15,-47 0-31,-38 0 0,-19-9 16,-37-10 0,-28-10-1,-1-27-15,-18 0 16,0-10-16,9-28 15,-9-9 1,9-10-16,10-19 16,9 1-1,9-10 1,10 0-16,9-9 16,10-10-1,-1-9-15,-8-18 31,-11-1-31,20-19 0,9 1 16,28-1 0,10-18-1,28 0-15,28 9 16,19-10 0,9-27-16,10 0 15,28-1 1,0-18-16,19-10 15,18 1 1,1-1 0,18-9-16,19 0 15,10-19 1,28-18-16,0-1 16,18 29-1,1 19 1,19-20-16,8 1 15,20 9-15,19 0 16,9 19 0,37-10-1,10 0-15,0 10 32,9 9-32,1 10 15,-10 28 1,19 9-16,9 19 0,9 18 15,20 10 1,9 10 0,-10 8-16,0 11 15,1 8 1,9 19-16,-1 19 31,-27-9-31,-19 9 0,-29 0 16,-8 28-1,-39 1 1,-28-1-16,-18 0 16,-20 19-16,-18 0 31,-19 0-31,-18 19 16,-29 18-16,-38 10 31,-28-9-31,-28-1 0,-56 10 15,-57 9 1,-66 1 0,-75-11-16,-47-27 15,9-28 1,-19-29-16,1-18 16,28-29-16,-1-27 15,29-10 1,28-19-1,38 0 1,28-9-16,28-9 16,38-20-16,28-8 15,19-20 1,9-9 0,10-9-16,19-19 15,9-19 1,37 10-1,29-19-15,28-28 16,56-48-16,67-46 16,112-28-1,151-9-15,-20 65 16</inkml:trace>
  <inkml:trace contextRef="#ctx0" brushRef="#br0" timeOffset="145913.69">18570 2235 0,'10'0'0,"37"-19"0,37 0 15,48 10 1,19-1 0,-29 1-16,-19-1 15,-18 10 1,-38 0-16,-19 0 16,-9-9-1,-19 9-15,-38 9 16,-121 29-16,-124 56 31,-18 37-31,47 10 16,47 9-1,66 0-15,47-18 16,47-1 0,38-9-16,27-10 15,48-8-15,57-1 16,27-28-1,29-28 1,0-10 0,-1-27-16,-27-10 15,-1-28-15,-18-10 32,19-18-32,150-57 0</inkml:trace>
  <inkml:trace contextRef="#ctx0" brushRef="#br0" timeOffset="146393.51">20113 2066 0,'0'0'0,"0"18"16,9 39-1,-9 27-15,0 57 16,-18 37 0,-11 19-16,1-19 15,0-18-15,19-38 16,-1-38-1,20-27-15,-1-1 32,19-19-32,19 1 0,28-10 15,20-9 1,27-10-16,-9-9 16,-19 0 15,-10 0-31,-8-9 0,-20 18 15,1-9 1,-10 10-16,-10-1 16,1 0-1,-19 1-15,-10-1 16</inkml:trace>
  <inkml:trace contextRef="#ctx0" brushRef="#br0" timeOffset="146939.95">19793 4815 0,'0'0'0,"-9"0"16,-57-10-16,-66 1 15,-56 28 1,-19 28-16,19-939 16,9 1981 15,38-958-31,28 0 0,47 19 16,38-18-1,28-29 1,19-9-16,28-10 15,38-9-15,37-18 16,28-29 0,29-28-1,28-19-15,10-18 16,-20-1-16,-18-9 16,-29 19-1,-37 0-15,-56 18 16</inkml:trace>
  <inkml:trace contextRef="#ctx0" brushRef="#br0" timeOffset="147283.94">20988 4768 0,'0'0'0,"0"0"0,0 19 16,0 46-1,-9 38 1,9 48-16,9 36 16,-9 20-16,0 18 15,0-38 1,0-27-16,-9-29 15,-1-27 1,1-20-16,-1-37 16,1-19-1,9-19-15,0-9 16</inkml:trace>
  <inkml:trace contextRef="#ctx0" brushRef="#br0" timeOffset="147541.72">20339 4880 0,'0'0'0,"0"0"0,9 0 15,29-18 1,37-11-16,29-17 15,18 8 17,38 1-32,9 8 0,-169 29 0,169-9 15,-9 9-15,-9 9 16,-10 20 15,-85-11-31</inkml:trace>
  <inkml:trace contextRef="#ctx0" brushRef="#br0" timeOffset="147868.57">20527 6719 0,'9'0'0,"10"-9"0,38-10 16,46-18 15,38-10-31,29 0 0,46 0 16,47 0 0,1 9-1,-29 10-15,-56 19 0,-48 0 16,-55 9-1,-29 0 1,-38 0-16,-9 0 16</inkml:trace>
  <inkml:trace contextRef="#ctx0" brushRef="#br0" timeOffset="148446.29">17893 8980 0,'0'0'0,"0"0"0,0 0 0,0-28 15,9-47 1,1-47-16,18-28 31,28-47-31,10-28 0,9 19 16,-9 46-1,-19 47 1,-9 48-16,-10 37 16,0 9-16,19 19 31,29 37-31,27 57 15,20 56-15,-1 29 16,-9 18 0,-29-19-16,-8-28 15,-20-19 17,-18-9-32,-19-37 0,-1-20 15,-18-8 1,0-38-16</inkml:trace>
  <inkml:trace contextRef="#ctx0" brushRef="#br0" timeOffset="148698.78">17789 8511 0,'19'0'0,"47"-28"16,103-28-16,67 0 16,-1-1-1,-28 10 1,-29 19-16,1 10 16,-19 8-1,-19 20-15,-75-10 16</inkml:trace>
  <inkml:trace contextRef="#ctx0" brushRef="#br0" timeOffset="148978.96">20160 7836 0,'0'0'0,"0"0"0,-9 0 16,-20 9-16,-27 19 15,-10 19 1,-28 28-16,9 29 31,29-1-31,18-9 0,29 9 16,18 0 0,20-28-16,27 0 15,19-19 1,38-9-1,28-28-15,38-38 16,141-46-16</inkml:trace>
  <inkml:trace contextRef="#ctx0" brushRef="#br0" timeOffset="149280.31">20819 7751 0,'0'0'0,"0"0"0,0 10 16,-19-1-16,0 29 31,-9 27-31,0 57 16,18 10-16,29-10 16,37 9-1,20-28-15,8-28 16,20-18-1,18-20-15,-9-18 32,-10-19-32,-18-10 0,-28-8 15,-29-1 1</inkml:trace>
  <inkml:trace contextRef="#ctx0" brushRef="#br0" timeOffset="149733.91">20828 7864 0,'9'0'0,"20"-28"0,46-19 16,28-19-1,10 19-15,-9 19 16,-20 9-1,-27 10-15,-38 9 16</inkml:trace>
  <inkml:trace contextRef="#ctx0" brushRef="#br0" timeOffset="150363.41">18025 10322 0,'0'0'0,"0"10"0,0 8 0,9 48 15,0 56-15,10 75 32,9 28-32,10 0 15,0 19-15,-1-28 16,1-19 0,-19-28-16,0-19 15,-1-28-15,-18-19 31,0-37-31,10-19 0,-10-28 16</inkml:trace>
  <inkml:trace contextRef="#ctx0" brushRef="#br0" timeOffset="150666.07">18128 10472 0,'0'0'0,"9"-18"0,20-20 15,8-9 1,20 0-16,9 19 16,28 19-1,28 27-15,0 39 16,-18 27-1,-20 19-15,-27 19 16,-48 0 0,-46 28-1,-48 1-15,-47-20 16,-28-37 0,85-57-16</inkml:trace>
  <inkml:trace contextRef="#ctx0" brushRef="#br0" timeOffset="151145.04">19050 10838 0,'9'0'0,"1"-19"0,27-27 15,10-11-15,19 1 16,0 0 0,9 9-1,20 9 1,8 19-16,10 19 0,19 47 16,-10 19-1,-19 28 1,-27 9-16,-29 0 15,-19 19-15,-38-19 16,-18-18 0,-28-19-16,-10-20 15,0-27 1,0-19 0,10-28-16,9-19 15,9-19-15,19-37 31,29-19-31,27-9 0,20-19 16,27 9-16,20 29 16,-1 36-1,20 20 1,-57 28-16</inkml:trace>
  <inkml:trace contextRef="#ctx0" brushRef="#br0" timeOffset="151953.47">20800 10998 0,'0'0'0,"0"0"0,9 0 16,1 0-16,18-19 16,19-9-1,-10-10-15,1-9 16,-10-9-16,-9 9 31,-19 0-31,-9 10 0,-19 9 16,-10 9-1,-19 19 1,-18 19-16,-9 37 16,8 10-16,20 9 15,28 0 1,18 0-16,20 0 15,18-10-15,19-8 16,19-10 0,0-19-16,28-19 15,9-18 1,1-29-16,-1-27 16,1-20-1,-10-18-15,-10-28 16,-37-1-16,-18 20 31,-11 18-31,-18 38 0,0 18 16,0 10-1,-9 18-15,0 1 32,9 18-32,-10 10 0,10 38 15,10 18 1,18 9-1,9-9-15,10-9 0,19-10 16,0-18 0,0-20-1,19-8-15,9-38 16,9-10 0,-9-18-1,-28 9-15,-19 0 16,-19 19-16,-9 18 15,-9 10 1,-1-9-16,19 18 16,0 20-1,20-1-15,8 9 16,0-9 0,1-9-16,-20-9 15,1-10 1,-19-10-1</inkml:trace>
  <inkml:trace contextRef="#ctx0" brushRef="#br0" timeOffset="152543.43">22361 10238 0,'0'0'0,"10"0"15,9 9-15,9 0 16,19 1 0,0 9-16,-9-10 15,-1-9 1,1 0-1,-1-19-15,1 0 16,9-18-16,-9-1 31,9-8-31,-10-20 0,1 0 16,-19 10-16,0 9 16,-10 19 15,-9 0-31,0 18 0,0 1 15,0 9-15,0 0 16,9 9 0,10 29-1,19 27-15,28 29 16,9 0-16,0 9 16,-9-9-16,-9-19 15,-20 0 1,1 0-16,-19 0 15,-19 0 1,-29 1-16,-27 8 16,-29 0-16,-28-18 31,19-19-31,0-28 0,47-19 16</inkml:trace>
  <inkml:trace contextRef="#ctx0" brushRef="#br0" timeOffset="152836.07">23810 10125 0,'0'0'0,"0"10"0,10 8 16,-1 39-16,10 27 16,0 10-1,-10 0-15,0-10 16,-9-9-16,0-9 16,0-10-1,0-18-15,0-29 16</inkml:trace>
  <inkml:trace contextRef="#ctx0" brushRef="#br0" timeOffset="152992.97">23735 9572 0,'0'0'16,"0"0"-16,0 0 0,9 9 15,29 10-15,18 18 16,10 20 0,-38-20-1</inkml:trace>
  <inkml:trace contextRef="#ctx0" brushRef="#br0" timeOffset="153731.63">24074 10163 0,'0'0'0,"0"9"15,-10 0 1,1 20-16,-1-1 0,1 19 15,18 9 1,10 10 0,9-1-16,29 1 15,9-10-15,0-18 16,9-10 0,-9-19-16,-10-27 15,1-29 1,-1-28-16,-9-38 15,-19-18 1,-9 9-16,0 9 16,0 19-16,-10 29 15,10 18 17,0 9-32,0 10 0,-1 19 15,1-1-15,9 20 16,1-1-1,-1 29-15,9 18 16,1 19-16,-19 0 16,0-19-1,-10 1-15,-9-20 16,0-9 0,0-9-16,0-19 31,0 0-31,0-19 0,10-46 15,-1-39 1,19-8-16,0 18 16,19 19-16,0 19 31,0 9-31,1 18 0,8 11 16,10 8-16,-10 29 31,1 19-31,-1 18 0,1 38 15,-20 18 1,-9 29-16,-18 0 31,-10 9-31,0 9 16,-10-18-16,1-28 16,0-19-16,-1-19 15,-9-19 1,1-9-16,-1-10 15,-28-18 1,9-9 0</inkml:trace>
  <inkml:trace contextRef="#ctx0" brushRef="#br0" timeOffset="154659.22">18862 4787 0,'9'0'0,"19"-19"0,48-19 0,37-18 16,0 9 15,-1 0-31,-8 19 0,-1 9 16,10 19 0,-9 10-16,-10 8 15,-19-975-15,-28 1952 16,-9-967-1,-19-9-15,-19-10 16,0 10 0,-19 0-16,-28 9 15,-57 0-15,-37 19 16,9 0 0,1-10-16,8 10 15,20 10 1,9 18-16,19-10 15,18 20-15,10 18 16,19 10 0,18-1-16,20-18 15,-1 9 1,20 10 0,-1-19-16,19-10 15,9-9 1,10 0-16,19-19 0,-1-9 31,1-18-31,0-11 16,-10-18-1,10-18-15,9-29 0,-47 18 16</inkml:trace>
  <inkml:trace contextRef="#ctx0" brushRef="#br0" timeOffset="155416.97">16096 3088 0,'9'-9'0,"10"-29"0,47-55 15,66-76 1,37-10-16,38 11 16,66-39-16,66 29 15,56 28 1,9 18-16,1 48 16,-10 9-1,-9 47-15,-1 18 31,-18 29-31,0 28 0,28 38 16,10 36-16,-1 39 16,10 37-1,0 47 17,-9 47-32,-29 37 0,-28 29 15,-19 27-15,-47 1 16,-18 19-16,-20 27 15,-8 19-15,-20 20 16,-28 8 0,-37-28-16,-38-18 15,-29 9 1,-46-9-16,-29-10 16,-28 0-16,-28 19 31,-9 0-31,-19 28 0,-10-9 15,-9-47 1,-10-29-16,-18-46 16,-19-38-1,-28-37-15,-38-47 16,-85 37-16</inkml:trace>
  <inkml:trace contextRef="#ctx0" brushRef="#br0" timeOffset="156208.74">16482 2328 0,'0'0'0,"-10"19"16,-37 47-16,-37 75 0,-10 46 15,0 48 1,-19 37-16,9 37 31,1 29-31,-1 28 0,1 28 16,-1 10-16,1-1 31,18 47-31,19 1 0,19-29 16,19 28-1,19 19-15,27-28 16,29 0 0,29 19-16,37-38 31,37-28-31,29-18 0,37 8 16,29-27-16,37-38 31,57-28-31,46-29 0,48-36 15,19-29 1,27-28-16,11-29 16,46-46-1,28-28-15,10-38 32,9-37-32,38-48 0,-28-27 15,-47-38-15,-57-9 16,-66 18-1</inkml:trace>
  <inkml:trace contextRef="#ctx0" brushRef="#br0" timeOffset="-128762.72">19774 4421 0,'0'0'15,"0"0"-15,0 0 31,0 0-31,0 0 0,0 0 16,0 0-16,0 9 16,-9-9-1,0 9-15,-1 1 16,-9-1 0,1 1-1,-1-1 1,-10 0-16,-8 1 15,-10 8-15,9 1 16,-9 0 0,10 0-1,-1 0 1,-9-1-16,9 1 0,-9 0 16,10 9-1,-10 0 1,9 0-16,0 0 15,1 1-15,-1-1 16,0 0 0,1 9-1,-1-8-15,0 8 16,1 1 0,-1 9-1,10-10-15,0 1 0,0-1 16,-1 1 15,1-1-31,9 1 0,0-10 16,1 0-1,8-9 1,1 9-16,-1 0 16,1 10-16,0-10 15,-1 0 1,1 0-16,9 10 15,0-1 1,0 1-16,9-10 16,1 9-1,-1-18 1,0 9-16,1 0 16,18 0-1,0 10-15,1-10 16,8 0-1,1 10 1,-1-10-16,1-9 16,-10 0-16,0-10 31,1 10-31,-1-1 16,0-8-16,0-1 15,1 1 1,8-1-16,1 0 15,-1-9 1,1 10-16,0-10 31,-1 0-31,1 9 0,0-9 16,-10 0 0,9 0-1,1 0-15,0 0 16,9 0-1,-10 0 1,1 0-16,0 0 16,-1 0-16,1-9 15,0 9 1,-1-10 0,-9 1-16,1 0 15,-1-1 1,0 1-16,-9-1 15,0 1 1,0-10-16,-1 10 31,-8 0-31,9-1 0,-10-9 16,0 10 0,1 0-1,-1-1 1,1 1-16,-10-1 0,9 10 15,-9-9 1,0 9 0,0 0-16,0 0 15,0 0-15,0 0 16,0 9 0,-19 1-16,-18-1 15,-10 10 1,-10 0-16,1 0 31,-1-1-31,-9 1 0,0 0 16,1-10-1,-1 1-15,0-1 16,0-9 0,0 0-1,0-9-15,-9-1 16,9 1-1,-9-10-15,0 0 32,9-9-32,0 9 0,10 1 31,9-1-31,0 0 0,9 0 16,0 1-1,10 8 1,-10-9-1,10 1-15,0-1 16,0 0-16,18 0 31,1 1-31,0 8 0,-1-9 16,1-9 0,9 0-16,0-9 31,9-1-31,1 1 15,-1-1-15,0 0 16,20 1 0,-1-10-16,19-9 15,0-1 1,0 1 0,-9 9-16,9 10 15,0-10-15,0 0 16,0 0-1,9 0 1,1-9-16,-1 9 16,0 0-16,1 0 31,-10 10-31,0-1 16,0 10-16,0 0 31,-9 0-31,-1 9 0,1 0 15,0 0 1,-1 10 0,1-1-16,-1-8 15,1 8-15,9 1 16,0 0 0,0-1-16,-9 1 15,-1-1 1,1 1-16,0 0 15,-1-1 1,-8 1-16,-11 9 16,1-9-1,0 9-15,-10 0 16,1 0 0,-10 0-1,0 0-15,0 0 16,0 0-16,0 0 15,0 9 1,-19 10-16,-9-1 16,-19 20-1,-10-1 1,1 10 0,-10 0-16,0 0 15,-9 0-15,0 9 16,-1 10-1,-8 0-15,18 9 16,-9-9 0,-1-1-16,10 10 15,-9-9 1,0 9-16,9 0 16,0-9-1,0-10 1,19 0-16,0 1 15,19-10 1,0-1-16,0-8 31,9-10-31,9-9 0,1 9 16,0 0 0,9 0-16,0 0 15,9 1 1,0-11-1,1 11 1,18-11-16,0 1 16,19 9-16,0 0 15,19-9 1,9 0-16,29 0 31,9-10-31,9-9 0,10 0 16,-19 0-1,-19 0 1,0 0-16,0 0 16,-9 0-16,-29-9 15,1-10 1,-20 9 0,1 1-16,-10 0 15,-9-1 1,0-8-16,-1-1 15,-8 9-15,-10 1 16,0 0 15,0-10-31,0 0 0,-10 0 16,-8 1-16,-1-1 16,-19-9-1,-18 0 1,-1-1-16,1 11 15,-19-1 1,-1 9-16,-8-8 16,-10 8-1,0 1-15,-1 9 16,1-9 0,0 18-16,10-9 15,-1 0 1,19 0-1,0 9-15,10-9 16,9 0-16,0 0 16,9 0-1,0-9 1,10 0-16,0-10 16,0 9-1,9-8-15,0-10 31,10-10-31,-1-18 16,10-1-16,10-8 16,-1-1-16,10 10 15,9-1 1,10 1 0,9 0-1,0 0-15,0 9 16,19 0-16,0 0 15,0 9 1,-1 1 0,1 9-16,0-1 15,19 1 1,-1 0 0,-8 9-16,-1 1 0,-9-1 15,0 0 1,-1 10-1,1-1-15,-9 1 16,-20 9 0,1 0-1,-10 0-15,-9 0 16,0 0-16,-10 0 16,-9 0-1,0 0-15,0 0 16,0 0 15,0 0-31,0 0 0,0 0 16,0 0-16,0 0 15,-9-9 1,-1-1 0,-8 10-16,-1 10 15,-9-1 1,-10 0-16,0 20 15,1-1-15,-20 19 16,1 18 0,-1 29-1,-8-9-15,8-10 16,-9 9 0,10 10-16,-1 0 15,10-10 1,0-9-16,0-9 15,0 9 1,0-9-16,19 9 16,0-10-1,0-8 1,18-10-16,1-10 16,-1-9-16,1 0 31,9-9-31,0 0 15,9-10-15,1 1 16,18-1 0,0 0-16,19 1 15,0-1 1,10-9 0,9 10-1,9-1-15,9-9 16,1 0-1,-10 9-15,10 1 16,-10 8-16,1-18 16,-1 10-1,0-1 1,0 1 0,-9-1-16,9 0 0,-9 1 15,-9-10 1,-20 0-1,1 0-15,-19 0 16,0 0 0,-10 0-1,0 0-15,-9 0 16,0 0-16,0 0 16,0 0-1,0 0-15,0 0 16,-9-10-1,-10 1 1,-9 0 0,-10-1-16,-18 10 0,-10-19 31,-28 1-31,-9 8 16,-1-8-16,1-11 15,-10-8 1,-10-1-16,1 1 15,19-19-15,9 9 32,9 0-32,0 0 15,19 0 1,10 9-16,9 1 16,0-1-16,19 10 15,-1 0 1,11 0-16,8 0 15,1-10 1,9 19 0</inkml:trace>
  <inkml:trace contextRef="#ctx0" brushRef="#br0" timeOffset="-123939.77">4252 5828 0,'0'0'0,"0"0"16,10 0-16,-1-9 15,0-10 1,1 0-16,18-28 31,0-9-31,10-10 16,-1 1 0,1-1-16,9-9 15,10 0-15,8-28 16,1-1-1,10-8-15,27-10 16,10-10 0,9 20-1,19 18 1,0 0-16,1 29 16,8 8-16,1 10 31,9 10-31,18 9 0,1 9 15,9-9 1,0 9 0,-18 0-16,-1 0 15,-9 10-15,-19 0 32,19-1-32,0 10 0,0 0 15,9 0 1,-9 0-1,0 0-15,0-9 0,-19 0 16,0-10 0,-9 0-1,-10 10-15,-18 9 16,-10-10-16,-10 20 16,1-1 15,0 10-31,-10 0 0,0 9 15,0 0-15,29 19 16,-1 18 0,-9 1-16,10 9 15,-10 0-15,-9 0 16,-1 10 0,-18-1-16,-38-46 15,179 328 1,-207-357-16,10 19 15,-1 28 1,1 29-16,-10 9 31,0-1-31,-19 11 0,0-1 16,0-9-16,-9 0 16,-10 9-1,-18 0-15,-29-9 31,-18-10-31,-38 1 0,-29-10 16,1 0-16,-19-19 31,9-9-31,19-9 0,10-1 16,18-9 0,19-9-16,-9 18 15,-1 1 1,1 0-16,-10-20 15,-9 1 1,-19 9-16,0 0 16,1 1-1,27 8-15,28-18 16,-9 9 0,-9 9-16,9-8 15,0-11-15,-9 1 31,-19-19-31,9 0 0,-18 0 16,9-9 0,18 9-1,1-10-15,0-8 16,-1 8 0,11-9-1,-1-18-15,-10-1 0,1-18 16,19 9-1,9-9 1,9 9-16,19 9 16,0 10-1,19-9-15,0-1 16,9 1 0,10-10-16,0-9 31,0-10-31,18-9 0,1 0 15,0 9 1,-1-9 0,20-19-16,-1 10 15,0-1 1,1-9 0,9-9-16,9 0 15,0 0 1,0 0-16,19 9 15,0-9 1,0 18-16,0 1 16,10-1-1,9 20-15,9-20 16,10-9 0,9 10-1,-10 9-15,10 0 16,10 9-16,-1 10 31,-8 9-31,8 0 16,0 9-1,1 1-15,-10 9 16,10 0-16,18 9 16,0 0-1,-18 10 1,-1 9-16,10 0 0,0 9 15,-19 1 1,9 18-16,20 0 31,-1 9-31,-9 1 0,19-10 16,18 10 0,-18-10-16,-10-10 15,10 1 1,9 9-16,0-9 15,10 0-15,-10 9 16,0 0 0,9 10-16,-74-20 15,413 180 1,-480-189-16,38 10 16,19 28-1,-28-29-15,282 292 16,-320-301-1,9 10-15,19 28 16,10 19 0,-1 18-16,1 19 15,-10-18-15,-9-10 32,0 0-32,-10 0 0,10 0 15,-19-9-15,0 9 31,0-10-31,-9-8 0,-1-1 16,-9-9 0,1 0-1,-1 0-15,-9-10 16,-10-9 0,0 10-16,-9-10 15,-9 0-15,-1 10 16,1-10-16,0 0 15,-10 0 1,9 0-16,1-9 16,9 0-1,0 0 1,-10-1-16,1 1 0,-38 0 16,37-10-1</inkml:trace>
  <inkml:trace contextRef="#ctx0" brushRef="#br0" timeOffset="-121483.79">1355 6982 0,'0'0'0,"0"0"0,9 0 15,10-19 1,37-28 0,48-18-16,-1-20 15,38 1 1,10-10-16,18-19 15,1 10-15,-1-9 32,38-1-32,0 0 15,9 20-15,-9 8 16,0 1 0,0-1-16,-9 1 0,-29 9 15,-9 18 1,9 11-16,-37 17 15,-19 1 1,0 19 0,-10 9-16,-37 0 15,-19 9 1,-9 1-16,-19-1 0,-1 0 16,-8 1-1,-10-1 1,0 10-16,0-10 15,0 10 1,0 0-16,0 0 16,0-10-16,0 10 31,0-19-31</inkml:trace>
  <inkml:trace contextRef="#ctx0" brushRef="#br0" timeOffset="-120803.48">3707 4674 0,'0'0'0,"9"9"16,0 1-16,20 18 16,18 0 15,28 10-31,19-1 0,9 10 15,10-9-15,0-10 16,19 19 0,-10 0-16,-9-1 15,-9 11 1,-1-1-16,-18 0 16,-10 10-1,-19-10-15,1-9 16,-20 9-16,1-18 15,-19 0 1,0-1-16,-10 1 31,-9 9-31,-28 9 0,-47 28 16,-48 10 0,-55 9-16,-67 19 15,-122 19-15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9:33.7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16357 3448 791 0,'0'0'0'0,"0"0"0"0,0 0 0 16,0 0 23-16,0 0 2 0,10 16-2 0,8 11 2 15,3-8-14-15,5-5 2 0,3 0-1 0,8 16 0 0,-2-5 29 16,-7-11 0-16,6 0 1 0,8 14-1 0,-10-2-25 16,-2-12 0-16,3-3 0 0,10 1 0 0,-10-5 14 15,-1-8 0-15,3-5 0 0,4 6 0 0,-2-5-16 16,-5-13-1-16,-1-10 1 0,7 11 0 0,-7-10 0 15,3-11-1-15,-2-3 1 0,8 13-1 0,-5-4-5 16,-5-5 0-16,6-5 0 0,4 3 1 0,-1-5-5 16,-7 6 1-16,0-10-1 0,1 17 1 0,-3-1-2 15,2-7 0-15,-4 6 1 0</inkml:trace>
  <inkml:trace contextRef="#ctx0" brushRef="#br0" timeOffset="667.77">17037 7546 929 0,'0'0'0'0,"0"0"0"16,0 0 0-16,0 0 8 0,0 0 1 0,-10-23-1 0,10 23 1 16,0 0-3-16,0 0 0 0,0-7-1 0,0 7 2 15,0 0 3-15,0 0 1 0,0 0 1 0,10-9-1 16,-10 9-4-16,15-7-1 0,-7 3 1 0,21-8 1 0,6-6 4 16,2-1 2-16,5-4-1 0,4 4 1 0,2-2-7 15,-2-9 1-15,10-5 0 0</inkml:trace>
  <inkml:trace contextRef="#ctx0" brushRef="#br0" timeOffset="1194.29">17230 6501 1595 0,'0'0'0'16,"37"-11"0"-16,7 6 0 0,0-2 0 0,4-11 1 15,4-14 1-15,-2 6-1 0,-3-13-1 0,-1-1 1 16,2-8 0-16,3 4 0 0,-3-1 2 0,-2-6 1 15,5-11-1-15</inkml:trace>
  <inkml:trace contextRef="#ctx0" brushRef="#br0" timeOffset="1702.76">17044 10179 1444 0,'0'0'0'0,"59"-46"0"16,-3 8 0-16,9-17 5 0,8-5 1 0,10-8 0 15,-1 4-1-15,1 5-1 0,-3-1 0 0,13-18-1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9:59.814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9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5T14:40:23.909"/>
    </inkml:context>
  </inkml:definitions>
  <inkml:trace contextRef="#ctx0" brushRef="#br0">3976 1357 1210 0,'23'-9'32'0,"5"2"-19"15,0 0 2-15,-1 0-2 0,-6 3 2 0,4 1 47 0,-3 3 0 16,3-4 1-16,0 1 0 0,0 3-45 0,1 0 0 16,-1 0 0-16,-1 0 0 0,-4 3 59 0,-6 1 2 15,4-4-2-15,-4 0 2 0,-4 7-61 0,1-4 0 16,-6-3 0-16,-5 0 0 0,14-3 33 0,-14 3 1 16,7 0 0-16,-7 0 0 0,0 0-35 0,0 0 0 0,0 0 0 15,0 0 1-15,-7 0 23 0,-2 0 1 0,2-4-1 16,-14 1 2-16,-7 3-27 0,1 0-1 0,-4-4 1 15,2 1 1-15,0 3 9 0,4 0 0 0,-3 0-1 16,-1-4 1-16,3 8-13 0,5-1-1 0,-4-3 0 16,-1 4 2-16,1 3 7 0,0 0 0 0,-5 0 1 15,-9 0-1-15,8 2-10 0,4 3 0 0,-8 4 1 16,1-6-1-16,10 8 10 0,-1 0 2 0,0-1-1 16,2 6 1-16,6-2-12 0,-1 2 0 0,4-4 0 15,3 4 2-15,1 2 6 0,5 1 0 0,-2-6 0 0,-1 2 0 16,8-2-9-16,0 1 0 0,0-5 0 0,4 7 1 15,0 0 5-15,3-2 1 0,3-6 0 0,2 7 0 0,6-1-8 16,0-4 1-16,3-3-1 0,5 0 1 0,3 6 3 16,2-6 2-16,3-4-2 0,1 1 2 0,-5 1-7 15,-2-3 1-15,1 2-1 0,-3-8 1 0,-1 9 3 16,-1-4 0-16,-2-1 1 0,1-4 0 0,-6 1-5 16,1 3 0-16,-1-7 0 0,3 0-1 0,1-4 4 15,0 4-1-15,0-3 0 0,1-4 1 0,4 0-4 16,2 3-1-16,2-3 1 0,-2-5 0 0,-3 5 2 0,-7 0 0 15,1 1 0-15,6-3 1 0,-8 6-4 16,-2-1 0-16,-1 1 0 0,-2-1 1 0,2 1-3 0,-3 3 1 16,-1 0-1-16</inkml:trace>
  <inkml:trace contextRef="#ctx0" brushRef="#br0" timeOffset="525.12">5147 1355 2173 0,'0'0'0'0,"0"0"0"16,0 0 0-16,0 0 55 0,0 0 0 0,11-18 0 0,-11 18 0 15,0 0-38-15,0 0 1 0,8-3-1 0,-8 3 1 16,0 0 43-16,0 0 1 0,11-4 0 0,-4 8 0 0,0 3-46 16,4 3 2-16,-1-1 0 0,-3 7 0 0,0 10 13 15,2 3-1-15,-2-1 0 0,0 2 2 0,0 0-19 16,-3-1 2-16,-1 1-2 0,-3 0 2 0,0-2-6 16,-3-1 1-16,3-6 0 0,-7 2 0 0,3 5-4 15,-4-7 0-15,-3 0 1 0,-3-3 0 0,0 8-3 0,3-5 1 16,4-3-1-16,0-4 2 0,3 5-3 15,4-1 1-15,-3-8-1 0,3 1 1 0,-4 0 1 0,8-4 1 16,-1 0-1-16,12-4 1 0,-1 1-3 16,7-1 2-16,-2-3-2 0,9-3 2 0,1 3 3 0,-3 0 1 15,2-4 0-15,1 1 0 0,2-1-3 0,3 1 1 16,1-1-2-16,-1 1 2 0,1-1 9 0,-5 2 1 16,5 0-1-16,-3-1 1 0,-2-1-8 0,-2 4 1 15,0 0-1-15,2-3 1 0,-8 3 10 0,-5 0-1 0,-3 3 0 16,2-3 1-16,-2 0-10 0,-3 4 1 0,-4-4-1 15,0 0 2-15,-7 0 9 0,11 0 1 0,-11 0 1 16,0 0-1-16,7 0-11 0,-7 0 1 0,0 0-1 16,0 0 1-16,7 0 4 0,-7 0 1 0,0 0 0 15,0 0-1-15,7 0-7 0,-7 0 1 0,0 0-1 16</inkml:trace>
  <inkml:trace contextRef="#ctx0" brushRef="#br0" timeOffset="1286.47">6412 1636 2048 0,'0'0'0'0,"0"0"0"0,0 0 0 0,0 0 98 15,0 0 2-15,0 0 0 0,0 0 0 0,0 0-83 0,0 0 0 16,0 0-1-16,33-22 1 0,-15 22 88 0,7 0-1 16,1 0 0-16,9-4 2 0,1 4-91 0,-3 0 2 15,-1 0 0-15,-2-2 0 0,2 2 28 0,-1 0 0 16,-1 0 0-16,6-3 1 0,1-1-31 0,1 4 2 16,-6 0 0-16,5-7 0 0,-5 7-1 0,-2 4-1 15,2-4 1-15,-1-4 0 0,-4 8-7 0,1-1 0 16,-7-3 0-16,4-3 1 0,-6 6-1 0,-1-3 1 0,-4 0-1 15,0-3 1-15,-7 3-4 0,0 0 0 0,0 0 1 16,-7 0 0-16,11-4-1 0,-11 4 2 0,0 0-1 16,9-3 1-16,-9 3-4 0,0 0 2 0,0 0-2 15,0 0 2-15,0 0-1 0,0 0 0 0,0 0 1 16,0 0-1-16,0 0-1 0,0 0 0 0,0 0 0 16,0 0 0-16,7-4-1 0,-7 4 1 0,7-2-1 15,-7 2 1-15,7-3-2 0,-7 3 1 0,14-4-1 16,-7 4 2-16,0-3-3 0,0 3 0 0,-1 0 0 0,2 0 0 15,5 0-1-15,-3 3 1 0,1 3 1 0,-4 1-1 16,0 3-1-16,0-1 0 0,-3 2 0 0,-4-1 0 16,3 6 0-16,-3-5 0 0,4 1 0 0,-4-5 0 15,3 3-3-15,-3-4 1 0,0-6 0 0,4 10 0 0,-4-10-1 16,0 7 1-16,0-7 0 0,0 0 1 0,0 0-1 16,0 7 0-16,0-7 0 0,0 0 1 0,0 0-1 15,0 0 1-15,0 0 0 0,0 0-1 0,0 0 1 16,0 0 0-16,0 0 0 0,0-7 1 0,-4-3-1 15,4 1 0-15,-3-9 0 0,3-8 1 0,3-4-1 0,-3 4 1 16,4-1 0-16,-4-6 0 0,3 10-1 0,8 4 1 16,5 1 0-16,-6-1 0 0,1 6 0 0,-1 5 0 15,1 1 0-15,5 3 0 0,2 4 0 0,-1 4 0 16,1-4 0-16,-4 3 0 0,0 4 0 0,0 0 0 16,2 4 0-16,-2-1 0 0,0 6 0 0,-3 2 0 15,-4-4 0-15,4 2 0 0,-6 3 1 0,0 0 1 16,-1-3-1-16,-4-2 1 0,-4 2-1 0,1 2 0 0,-1-3 1 15,1-2 0-15,-1 1 3 0,-7 0 2 0,4-7-1 16,-3 2 1-16,-1-2-3 0,1 3 1 0,-1-3-1 16,-1-1 1-16,-2 2 2 0,-1-1 2 0,1-3 0 15,-3 0 0-15,-1 3-3 0,-1 0 0 0,-3-4-1 16,5 1 2-16,6-1 3 0,1 2 0 0,-3-1 0 16</inkml:trace>
  <inkml:trace contextRef="#ctx0" brushRef="#br0" timeOffset="8700.42">13688 1503 590 0,'0'0'0'0,"0"0"0"0,0 0 0 15,0 0 35-15,0 0 0 0,0 0 0 0,-6-18 1 16,6 18-21-16,0 0-1 0,0 0 1 0,-7-3 1 16,7 3 71-16,0 0 1 0,0 0-1 0,-7-4 1 0,7 4-71 15,-7 7 1-15,7-7 0 0,-7 7-1 0,4 7 63 16,-1 2 1-16,4 0 0 0,-3 3 0 0,3 6-64 15,-4 1 1-15,4-10 0 0,0 3 0 0,0 1 50 16,0-6-1-16,-3 0 0 0,3-5 1 0,0 5-50 16,0 0 0-16,3-4 0 0,-3-3 0 0,0 4 13 0,0-4 0 15,0-7 1-15,4 11 0 0,-4-11-18 16,0 0 0-16,0 5 1 0,0-5 0 0,0 0 17 0,0 0 1 16,0 7-1-16,0-7 2 0,0 0-21 0,0 0 2 15,0 0-1-15,10 0 1 0,-10 0 13 0,11-4 1 16,-11 4 0-16,7-5 1 0,3-2-17 0,3 0 1 15,1 0-1-15,0 0 1 0,-3-4 10 0,-1 4 2 16,4 2 0-16,4 2 0 0,1-3-14 0,3 3 0 16,-5-1 1-16,3 4 0 0,-5 0 12 0,5 4 0 0,-6-4-1 15,4 0 1-15,-4 3-13 0,0 3 1 0,2-1-1 16,-2 2 0-16,0 0 8 0,0 0 2 0,-3 4-2 16,-6-1 1-16,0 6-11 0,1 0 2 0,-3 3-1 15,-1-1 0-15,0 5 7 0,-2 5 1 0,-4-7 0 16,-3 0 0-16,0 0-9 0,2 2 0 0,-6-2 1 15,-3-7 0-15,3 2 4 0,-5-4 2 0,1 2-1 16,-5-1 1-16,-1-1-8 0,-4-3 1 0,-6 0-1 16,8 1 1-16,-2-3 2 0,0-5 1 0,-1 1-1 0,-6 1 0 15,2-1-4-15,5 1 0 0,1-4 0 0,-3-4 0 16,3 4 2-16,-1-3 0 0,4-1 0 0,0-1 1 16,1 2-4-16,2-4 0 0,4 3 0 0,-2-3-1 15,4 0 2-15,5 4 0 0,7 3 0 0,-3-9 1 16,3 9-4-16,3-11 1 0,-3 11 0 0</inkml:trace>
  <inkml:trace contextRef="#ctx0" brushRef="#br0" timeOffset="9034.5">13647 1554 1909 0,'0'0'0'15,"0"0"0"-15,0 0 0 0,0 0 71 0,11-23 0 0,-11 23 0 16,7-9 0-16,0 2-53 0,3 2 0 0,5-2 0 16,4 0 0-16,-1 3 60 0,6 1 0 0,3-1 1 15,5-3-1-15,1 0-60 0,-1 4 0 0,0-3 0 16,-4-1 0-16,2 4 15 0,-6-1 0 0,1-3 1 15,-2 4 0-15,-2 3-21 0,0 0 2 0,-3-4-1 16,0 4 1-16,1 0-7 0,-5 4 1 0,-3-3-1 16,-1-1 1-16,-3 2-4 0,0-2 1 0,1 4-1 0,-8-4 2 15,8 7-5-15,-8-7 2 0,4 7-2 0,-4-7 1 16,3 19 0-16,-1-8-1 0,0-4 0 0</inkml:trace>
  <inkml:trace contextRef="#ctx0" brushRef="#br0" timeOffset="9436.17">14466 1526 2023 0,'0'0'0'0,"0"0"0"0,0 0 0 0,0 0 42 0,0 0 2 16,0 0-1-16,0 0 1 0,7 19-29 0,-9-3 1 15,0-2 0-15,-1 9 1 0,-1 0 51 0,1 3 1 16,-1-3-1-16,-1 3 2 0,1 2-53 0,2 1 1 16,1-5 0-16,-3-4 0 0,-3 8 19 0,4 0 0 0,3-7 0 15,-4 2 2-15,1 1-25 0,-1-2 2 0,4-5-2 16,-3 2 2-16,-5-4 0 0,5-1 0 0,-1-2-1 16,4-2 2-16,4-1-8 0,-1-2 1 0,1 0-1 15,-4-7 1-15,14 13 0 0,-7-10 1 0,0 1-1 16,6-4 0-16,4 3-4 0,1-3 1 0,-1 0 0 15,5 0 0-15,2 0 3 0,3 0 0 0,-3-3 0 16,-4 3 0-16,5 0-4 0,-1 0 0 0,-6-4 1 16,0 1 0-16,-3 3 5 0,0 0 1 0,-1-4-1 15,0 4 1-15,-4-3-5 0,1 3 0 0,0 0 0 0,-4 0 0 16,-7 0 6-16,8-6 1 0,-8 6 0 0,0 0-1 16,0 0-5-16,7 0 0 0,-7 0 0 0,0 0 0 15,0 0 3-15,0 0 2 0,0 0-1 0</inkml:trace>
  <inkml:trace contextRef="#ctx0" brushRef="#br0" timeOffset="9800.2">15027 1825 2110 0,'0'0'0'0,"0"0"0"0,0 0 0 0,0 0 82 15,0 0 1-15,3-23-1 0,-13 18 1 0,-5 5-66 0,1 0 1 16,0-2 0-16,-2 2 0 0,-1 3 50 0,3 1 2 15,-4 1-2-15,2 2 2 0,0 4-52 0,2-1 0 16,5 1 0-16,2 3 0 0,0 0 16 0,7 2-1 16,0-2 1-16,0 0 0 0,7 3-20 0,0 1 1 15,6-4-1-15,1-2 1 0,3 3-5 0,-3-1 0 16,4-7 0-16,-4-2 0 0,4 2-4 0,1-4 1 0,2-3-1 16,1-3 1-16,1-1-1 0,-2 4-1 0,-4-3 1 15,-3-4 0-15,2 2-3 0,2 1 1 0,3-3 1 16,0 0-1-16,-7 0 1 0,0 3-1 0,2 4 1 15,-2-3 0-15,1-1-1 0,-8 4-1 0,3 0 1 16,-3 0 0-16,-7 0 2 0,11 4 0 0,-11-4 1 16,7 3 0-16,-7-3-3 0,7 4 1 0,-7-4-1 15,0 0 2-15,9 11 1 0,-9-11 0 0,7 7 0 16,-7-7 1-16,7 7-3 0,-7-7 0 0,7 7 0 0,-7-7 0 16,11 8 1-16,-4-1 1 0,0-1-1 0</inkml:trace>
  <inkml:trace contextRef="#ctx0" brushRef="#br0" timeOffset="10373.67">15647 1710 2224 0,'0'0'0'0,"0"0"0"0,0 0 0 0,-22-10 68 0,11 6 2 15,4 4-2-15,-4-3 2 0,-3 3-52 0,-3 3 0 16,-1 1 0-16,-1 3 0 0,1 3 50 0,4 1 2 15,-2-1-1-15,2 8 1 0,7 3-52 0,3 0 0 16,4 6 0-16,-3 1 0 0,8 0 10 0,4 2 1 16,1-6 0-16,10-2 0 0,1 4-15 0,-3-5-1 15,1-5 1-15,2-4-1 0,4-1-5 0,-4-1 1 0,0-1 0 16,-3-2 0-16,1 0-4 0,-5-1 1 16,0-5 0-16,-1 1 0 0,-1 2 0 0,0-1 0 0,3-3-1 15,-5-3 2-15,1 1-4 0,-1 0 2 0,-3 0-1 16,0 2 1-16,1 0 0 0,-1 0 1 0,-7 0 0 15,8 0 0-15,-8 0-2 0,0 0 0 0,0 0 1 16,0 0-1-16,0 0 2 0,4 9-1 0,-4-9 1 16,-7 4 0-16,-2-1-3 0,-3 1 1 0,-1-1 1 15,-4 1-1-15,-4-1 2 0,1-3 0 0,-1 0-1 16,0 0 1-16,0-3-3 0,3-1 2 0,0 1-2 0,2-8 2 16,6 2-1-16,-4 2 1 0,0-3-1 0,-4-6 1 15,4 2-2-15,5 5 0 0,-1-9 1 0,-1-1-1 16,7 1 3-16,4-4-1 0,-3 4 1 0,-1-7-1 0,1 2-1 15,3 4 0-15,0 3 0 0,3-5 0 16,4 0 3-16,-3 3 1 0,3 3-2 0,-3-3 2 0,6 4-3 16,-1 0 0-16,0 3 0 0,-2 1 1 0,-4-1 0 15,3 6 2-15,8-6 0 0,0 4 0 0,3 0-4 16,-2 4 2-16,2 3 0 0,3-4-1 0,-3 4 2 16,1 4 0-16,-4-4-1 0,0 0 2 0,-2 3-3 15,-1 1 0-15,0-4 0 0,-4 0 0 0,3 3 2 0,-3 1 1 16,-7-4-1-16,6 3 1 0,-6-3-4 0,3 7 2 15,-3-7-1-15,0 0 1 0,5 9 0 0,-5-9-1 16,2 11 1-16,-2-11-1 0,-9 16-1 0,2-8 0 16,-7 3 1-16</inkml:trace>
  <inkml:trace contextRef="#ctx0" brushRef="#br0" timeOffset="11666.69">7458 4032 1332 0,'0'0'0'0,"0"0"0"0,0 0 0 16,0 30 38-16,0-14 1 0,3 0-1 0,4 5 1 15,0 2-23-15,0-4 0 0,0 4 0 0,1 2-1 0,-1-6 39 16,-4 2 1-16,6-7-1 0,0 4 1 0,-2-2-38 16,-2-4 1-16,2-5-1 0,4 4 1 0,-4 1 40 15,0-5 1-15,0-3 0 0,-7-4 0 0,7 7-42 16,-7-7 1-16,0 0 0 0,7 3 0 0,-7-3 18 15,7-3 1-15,-7 3-1 0,7-4 1 0,2 1-23 16,2-1 2-16,-1 1-1 0,4-1 0 0,4-5 8 0,0 6 0 16,-3-1 1-16,7 4 0 0,-1 4-13 0,0-1 1 15,2 3 0-15,2 4 1 0,-8 1 2 0,1-3 1 16,-2 1 0-16,1 9 0 0,-3-4-7 0,-3 2 0 16,-4-6 0-16,-3 13 1 0,-4-5 2 0,-7-2 1 15,-1-1 1-15,-2 5-1 0,-8 1-5 0,1-2 0 0,-3-5 0 16,-4 4 1-16,-3-1 4 0,2-2 2 15,1-5 0-15,-1-1-1 0,-1 3-6 0,1 1 1 0,0-3 0 16,-5-6 0-16,2 3 6 0,0 0 0 0,-1-7 1 16,3 0 0-16,8 3-7 0,1-3 0 0,-4 0 0 15,1-3 1-15,3-1 3 0,2 1 1 0,1-1-1 16,2-3 1-16,5 0-7 0,3-2 1 0,3-1 0 16</inkml:trace>
  <inkml:trace contextRef="#ctx0" brushRef="#br0" timeOffset="11967.91">7396 4187 1897 0,'0'0'0'0,"0"0"0"0,32-17 0 0,-16 13 67 16,1-1 1-16,4-7-1 0,1 6 0 0,-3 5-49 15,2-3 0-15,-3-1 0 0,3 1 0 0,-2 1 55 0,6-4 1 16,0 0-1-16,8 7 1 0,-1 0-56 0,0 0 0 16,-4-4 0-16,-2 8 0 0,-4-4 26 0,-5 0 0 15,1 0-1-15,-2 3 2 0,-2 1-29 0,-4-1 1 16,1-3-1-16,0 4 0 0,-4-1-2 0,-7-3 0 16,9 5 0-16,-9-5 0 0,0 0-6 0,5 8 1 15,-5-8 0-15,0 0 0 0,7 0-4 0,-7 0 0 0,3 7 1 16</inkml:trace>
  <inkml:trace contextRef="#ctx0" brushRef="#br0" timeOffset="12475.45">8221 4256 1784 0,'0'0'0'0,"0"0"0"15,0 0 0-15,0 0 45 0,0 0 1 0,-7 17-1 0,-15-2 1 16,-3-1-31-16,0 0 2 0,0 2 0 0,10 5 0 16,0-6 36-16,5 0-1 0,-1-3 1 0,8 7 1 0,-1-5-37 15,4-1 0-15,4-3-1 0,-1 1 2 0,8 1 13 16,-1-5 0-16,1 0 0 0,-4 2 1 0,-2-6-19 16,6-1 2-16,7-2-2 0,-4 2 2 0,-4-2-6 15,1-4 1-15,-1 1-1 0,6-2 1 0,2 1-4 16,-7-3 1-16,3-4-1 0,3 6 1 0,-3-5 0 15,-5-3 1-15,-2-1-1 0,0 4 1 0,-7-6-3 16,0 2 0-16,-3-6 1 0,6 5 0 0,-3 1 5 0,4-2 1 16,-4 2 1-16,3 1-1 0,4 5-5 0,-3 0 0 15,-4 8 1-15,3-10 0 0,-3 10 8 0,0 0 0 16,8 0-1-16,2 10 1 0,4 1-7 0,0 3 0 16,-1-3 0-16,1 8 1 0,-4-1 7 0,-3-4 0 15,4-2 0-15,-4 4-1 0,4-2-7 0,-4-5 1 16,2-2-1-16,-1 2 2 0,5-1 9 0,-3-4 1 0,-3-2-1 15,0 1 2-15,4 1-12 0,-4-4 1 0,4-4 0 16,-4 4 0-16,3-3 6 0,3-1 1 16,4-1-1-16,-6 0 1 0,-4-1-9 0,-4-1 1 0,4-5 0 15,-7 1 0-15,0-1 7 0,-7-2 1 0,-3 2-1 16,-1-6 1-16,1-1-9 0,-1 5 1 0,-7 1 0 16,3 1 0-16,-3 5 6 0,0 3-1 0,-5-3 1 15,6 4 0-15,3 6-7 0,0 1 0 0,-1-1 0 16,8 1 1-16,0 7 1 0,7-4 1 0,0 0 1 15,4 0-1-15,3 0-5 0,-7-7 1 0,10 10 0 0</inkml:trace>
  <inkml:trace contextRef="#ctx0" brushRef="#br0" timeOffset="12770.62">8841 4259 2248 0,'0'0'0'0,"0"0"0"0,0 0 0 0,0 0 73 15,0 0 1-15,0 0-1 0,-4 18 1 0,4-7-56 16,4-3 0-16,-1 1 0 0,4 9 0 0,4 1 56 0,-1-5 0 16,1-2 0-16,1 6 0 0,-1-9-56 15,-1 1 0-15,5-1 0 0,-1-2 0 0,2 0 14 0,-2-5 0 16,3-2 1-16,-3 2-1 0,1 0-18 0,-5-4 0 16,4-2 1-16,-1 1 0 0,-3-1-8 0,1 1 1 15,-4-1 0-15,-7 4 1 0,10-16-3 0,-10 16-1 16,4-10 1-16,-4 1 0 0,-4-5-2 0,-3 2 1 15,0-2-1-15,-3-6 2 0,-6 3-3 0,2 3 0 0,0-1 1 16,-4 1 0-16,-3 4 1 0,0-2 0 0,-2 3 0 16,-6 2 0-16,5 5-1 0,-3 2 0 0,6 2 0 15</inkml:trace>
  <inkml:trace contextRef="#ctx0" brushRef="#br0" timeOffset="13286.56">6957 4126 1947 0,'0'0'0'0,"0"0"0"0,0 0 0 0,-4-18 79 16,4 8 1-16,4-3 0 0,-1 4-1 0,8 2-61 15,3 0 0-15,7-3 0 0,9 1 0 0,2-2 70 16,16-4-1-16,20 1 1 0,6 3-1 0,-1 2-70 16,3-5 1-16,17 2 0 0,9 1 0 0,-1 1 14 15,7-3 1-15,10-1-1 0,2 2 2 0,-9-2-20 0,-14-2 0 16,0 0 1-16,9-1-1 0,-9 1-5 0,-18-2 1 16,-7 4 1-16,-5 0-1 0,-5 4-5 0,-11-1 2 15,-1-5 0-15,1 9-1 0,-5 0-3 0,-6-2-1 16,-8 0 0-16,-4 6 0 0,-1-1 0 0,-10-3 0 15,-3 0 0-15,-3 4 0 0,-2-1-2 0,-9 4 1 16,10-7-1-16,-10 7 2 0,0 0-2 0,0 0 0 0,7-8 0 16,-7 8 1-16,0 0 0 0,0 8 0 0,0-8 0 15,0 14 1-15,0 4-1 0,0 1 1 0,0 9-1 16,0 8 0-16,11-1 2 0,0 2 0 0,-1 1 1 16,4 10-1-16,-3-2-1 0,-2 3 1 0,3 2-1 15,-3 4 1-15,-2 1 3 0,-4-14 0 0,1 2-1 16,-1 4 2-16,1-8-4 0,-4-3 2 0,4 2-1 15,-8-2 1-15,4 5 4 0,0-9 1 0,0-1-1 16,0 0 1-16,0-8-5 0,4 3 2 0,3-10 0 0,-4 1 0 16,-3-4 4-16,0-4 1 0,0 1-1 0,0-2 2 15,0-9-6-15,-7 7 0 0,7-7 1 0,-25-4 0 16,4-3 2-16,-2-2 0 0,-8-1 0 0</inkml:trace>
  <inkml:trace contextRef="#ctx0" brushRef="#br0" timeOffset="14003.82">6777 4240 1695 0,'0'0'0'16,"0"0"0"-16,0 0 0 0,0 0 85 0,21-19 1 16,-10 17-1-16,-11 2 1 0,7-4-69 0,-7 4 1 0,0 0 0 15,-4 11 0-15,11 0 36 0,0 1 1 0,4 2 0 16,6 18 0-16,6-1-38 0,-1-1 1 0,-5 2-1 16,-4 10 1-16,-3-2 7 0,1-1 1 0,-4 3 0 15,0 2 0-15,0 0-14 0,-4-5 0 0,4-4 1 16,-7 2 0-16,4-5-6 0,-4-4 0 0,4-2-1 15,-4 4 1-15,3-3-2 0,1-6-1 0,3 2 1 16,0 3 0-16,2-3-3 0,1-4 2 0,1-3-1 16,3 2 1-16,3-8-2 0,5 3 0 0,8-6 0 15,8-4 2-15,10 1 0 0,1-3 1 0,13-4-1 0,-4-1 1 16,2-1-2-16,9 0 0 0,10-6 1 0,4 1-1 16,-7-4 3-16,-3-6 0 0,-1-3 1 0,28 8 0 15,1-3-3-15,-15-1 1 0,-6-4-1 0,-4 9 1 16,-1-2 5-16,5-2 1 0,3 2-1 0,-7 1 2 0,-11 1-6 15,-12 3 1-15,-9-1 0 0,-2-1 1 0,2 6 13 16,-12 0 0-16,-11-3 1 0,13 1 0 0,-3 5-11 16,-8 1 0-16,-3-1 1 0,3-1-1 0,-6 5 12 15,-3 0 1-15,-1-2 0 0,-3 2-1 0,1 0-12 0,-11 0 2 16,0 0-1-16,11 0 0 0,3 2 18 0,0 0 0 16,-4-2 0-16,1-2 0 0,-2 0-16 0,0 1-1 15,3-1 1-15,2-2 0 0,0 1 12 0,-3-1 1 16,3 1 0-16,-4-4 0 0,-1 3-15 0,-2 4 2 15,-7 0-2-15,11-7 2 0,-11 7 10 0,0 0 2 16,10-3-1-16,-10 3 1 0,0 0-14 0,8-4 0 0,-8 4 1 16,0 0 0-16,0 0 6 0,0 0 0 0,0 0 0 15,7-3 2-15,0 3-11 0,3 0 1 0,-3 0-1 16,-7 0 1-16,0 0 4 0,6 0 1 0,-6 0-2 16,0 0 2-16,0 0-7 0,0 0 0 0,0 0 0 15,0 0 0-15,0 0 2 0,0 0 0 0,0 0 0 16,0 0 2-16,0 0-6 0,0 0 0 0,0 0 1 15,0 0 0-15,0 0 0 0,0 0 1 0,0 0 0 16,7 0 0-16,-7 0-4 0,0 0 1 0,7 10 0 16,-7-10 0-16,7 7-1 0,-7-7 1 0,3 7-1 0</inkml:trace>
  <inkml:trace contextRef="#ctx0" brushRef="#br0" timeOffset="15017.03">9897 4650 2023 0,'0'0'0'0,"0"0"0"0,0 0 0 16,-16-16 94-16,9 13 0 0,0-8 1 0,7 11 0 0,-7-7-78 15,7 7 0-15,-10-7-1 0,10 7 2 0,0 0 31 16,-8-7 0-16,8 7-1 0,0 0 2 0,0 0-33 16,0 0-1-16,0 0 1 0,11 3 0 0,7 12 5 15,-1 2 1-15,6 1-1 0,2 5 2 0,0 1-13 16,-2-4 2-16,5-5-2 0,4 8 1 0,5-2-9 0,1-5 1 16,3-4-1-16,-2 6 2 0,0-2-3 15,-6-2 1-15,1-7 0 0,1 5 0 0,4-1-2 0,-6-4 1 16,6-5 0-16,-5 1 1 0,4 1-2 0,1-4 1 15,2-4-1-15,-6 8 1 0,-5-4 3 0,-5-4 1 16,3-1-1-16,-3 1 1 0,1 1-3 0,-5-4 2 16,-5-2-2-16,-4 2 1 0,-1 4 5 0,1-5 2 15,-5-2-1-15,0-2 0 0,1 1-5 0,-5 0 2 0,4-1 0 16,-7 0 0-16,4-2 7 0,-4 3 2 16,0-5 0-16,0-1-1 0,0 3-6 0,0 0 0 15,3 0 0-15,-6-6 0 0,6 8 8 0,-3 1 0 0,0-1 0 16,0-2 0-16,0 7-8 0,0-4 1 0,-3 1 0 15,3-2 0-15,-4 3 3 0,4 0 2 0,0-2-1 16,0 1 1-16,0 3-7 0,4-6 1 0,-1 3 0 16,1 3 0-16,-4-2 3 0,3 2 2 0,1-4-2 15,-2 6 1-15,3-2-5 0,0 0 0 0,0 0 0 16,-5 7 0-16,7-10 2 0,-1 4 1 0,-3-1-1 0,-3 7 2 16,7-12-6-16,-7 12 1 0,0 0 0 0,7-7 1 15,-7 7-1-15,7-7 1 0,-7 7 0 0,4-7 1 0,-4 7-3 16,7-9-1-16,-7 0 1 0,7 0 0 0,4 1 1 15,1-3 1-15,2 4 0 0,0 4 0 0,-7-6-2 16,0 5-1-16,4-3 1 0,0 4-1 0,1-1 2 16,4 1 0-16,0 3 0 0,5 0-1 0,-4 0-1 15,-1 0-1-15,0-2 1 0,4 0 0 0,1 2 1 0,-4-2 1 16,-2-1-2-16,0 1 2 0,-1 2-2 16,1-2-1-16,-1 1 1 0,-4-3-1 0,3 4 1 15,-5 0-1-15,0-4 1 0,-8 4 0 0,12-3-1 16,-12 3-1-16,0 0 0 0,7 0 2 0,-7 0 0 0,0 0 1 15,0 0 0-15,0 0-1 0,0 0-1 0,0 0 0 16,0 0 1-16,0 0-1 0,0 0-1 0,-7 0 2 16,7 0-2-16,-18 3 2 0,4 5-3 0,-2-5 1 15,-1 1 1-15</inkml:trace>
  <inkml:trace contextRef="#ctx0" brushRef="#br0" timeOffset="16000.89">10986 4263 2274 0,'0'0'0'0,"0"0"0"16,0 0 0-16,0 0 84 0,0 0 2 0,0 0-2 0,0 0 1 16,0 0-68-16,0 0 1 0,0 0 0 0,0 0 0 15,0 0 68-15,0 0 2 0,15-18-2 0,-6 18 2 16,-2-5-72-16,4 5 2 0,-11 0 0 0,14-3 0 0,-3 3 8 15,1 0 1-15,0 0-1 0,1 0 1 0,-3 0-15 16,1 0 1-16,-4 0-1 0,0 0 1 0,-7 0-9 16,7 3 0-16,-7-3 0 0,0 0 0 0,0 0-2 15,7 9 2-15,-7-9-1 0,0 0 0 0,3 7-3 16,-3-7 2-16,0 7-2 0,0-7 1 0,0 14-1 16,0-7 1-16,0-7-1 0,0 11 1 0,0-4-1 0,0 0 0 15,0-7 0-15,8 10 0 0,-7-3 0 0,-1-7 0 16,4 13 0-16,-4-13 0 0,-4 7-1 0,4-7 0 15,0 0 0-15,0 0-1 0,-5 7 1 0,5-7 0 16,0 0 0-16,-11 3 1 0,4 1-2 0,7-4 0 16,-10 0-1-16,3 0 1 0,0 0 0 0,0 0 0 15,7 0-1-15,-11 0 2 0,11 0-2 0,-9 0-1 16,9 0 1-16,0 0 0 0,0 0-1 0,0 0 2 0,0 0-1 16,9 0 1-16,-9 0-2 0,7 0 1 0,-7 0-1 15,11-4 1-15,-1 4 0 0,1 0 0 0,-1-3 1 16,1-1 0-16,0 4-1 0,-3 0-1 0,-1 0 1 15,4-3 1-15,0 3-2 0,-4-4 2 0,3 4 0 16,1 0 0-16,1 0-1 0,-1-3 2 0,-1 3 0 16,4 0 0-16,1-4 0 0,-1 4 0 0,0-3 0 15,-2-3-1-15,2 6 1 0,0-3 1 0,-3-4 0 16,7 3 0-16,-1-3-1 0,-1 4 1 0,5-4 0 16,-3 1 0-16,-7 5 0 0,-1-3 0 0,-3 4 0 0,-7 0 0 15,9-4 0-15,-9 4 0 0,0 0 0 0,0 0 0 16,0 0 1-16,0 0 0 0,0 0 1 0,0 0-1 15,0 0-1-15,0 0 1 0,0 0 0 0,0 0 0 0,0 0 2 16,0 0 1-16,0 0-1 0,90-28 2 0,18-3-3 16,-15 1 1-16,-10-4-1 0,-16 11 2 0,-9 1 1 15,-7-3 1-15,-8 0 0 0,-6 10-1 0,-2 0-1 16,-5-4 0-16,2 2 1 0,-4 4-1 0,0-1 3 16,2-2 0-16,-3-3-1 0,4 5 2 0,1-2-3 15,-4 2 0-15,2-4 0 0,2 4 0 0,-5-3 3 0,1-3 1 16,0-4 0-16,0 6 0 0,2-7-3 0,-5-6-1 15,3 1 1-15,6 5 1 0,-3-3-1 0,1-2 2 16,-2-1 0-16,4 2 0 0,1 3-4 0,-3-4 2 16,-2-3 0-16,1 1-1 0,1-1 3 0,-5-3 1 15,1-2 0-15,7 4 0 0,-3 3-3 0,1-1-1 16,4 6 1-16,-5 8 1 0,0-3-1 0,-2 0 2 0,9 1-1 16,-6 6 1-16,-1 4-4 0,0-6 2 15,-4 0 0-15,2 13-1 0,-2-8 1 0,-1 4 1 0,4-2-1 16,5 6 1-16,4-4-3 15,-1-4 1-15,2 2-1 0,-3 2 2 0,-2 0 0 0,-3-5-1 0,1 5 1 16,-3 0 1-16,-2 3-4 0,-5 1 1 0,3 1 1 16,-6-1-1-16,-3-1 2 0,-6 2 0 0,2-1-1 15,-2 1 1-15,1 2-3 0,-6 0 2 0,3-2-1 16,-3 2 1-16,-7 0-1 0,0 0 1 0,7 0-1 16,-7 0 1-16,0 0-2 0,0 0 0 0,8 0 1 15,-8 0-1-15,0 0 1 0,0 0 0 0,0 0-1 16,0 0 2-16,0 0-3 0,0 0 1 0,-8 9 1 0,8-9-1 15,0 0-1-15,0 0 2 0,-7 7-2 0,7-7 1 0,-7 2 0 16,-3-2-1-16,-1 0 0 0,-6 0 0 0,-6 0 0 16,-6 0-1-16,1 0 0 0</inkml:trace>
  <inkml:trace contextRef="#ctx0" brushRef="#br0" timeOffset="16405.64">13540 2903 1709 0,'0'0'0'0,"0"0"0"0,0 0 0 0,0 0 88 15,0 0 2-15,-18-19 0 0,18 19 0 0,-2-11-74 0,2 11 2 16,6-7-1-16,-6 7 1 0,7-10 48 0,-7 10 2 16,8-4-1-16,5 1 0 0,1 3-49 0,3-4 0 15,-1 4 0-15,6 4 0 0,2-1 10 0,1 1 0 16,-2-4 0-16,2 3 0 0,3 2-14 0,0 1-1 0,2-5 1 16,2 5-1-16,-4-3-5 0,2 1 0 0,-2-4 0 15,-1 3 0-15,1 4-4 0,0-1 2 0,-1-6-1 16,8 0 1-16,-3 3-4 0,-2 1 2 0,-2-8-1 15,-4 4 0-15,1-3 0 0,2 3-1 0,-3-6 0 16,-8 3 1-16,-2 3 6 0,-1 0 2 0,-1-4-1 16,-1 4 0-16,-4 0-5 0,-7 0 2 0,0 0 0 15,0 0 0-15,0 0 12 0,3 7 0 0,-3-7 0 16,-7 16 0-16,0 2-9 0,-7-2 0 0,0-1 0 16,-4 12 1-16,2-4 15 0,2-2 1 0,-3-5-1 0,-1 10 1 15,0-3-15-15,2-6 1 0,2-1-1 0,0 9 1 16,0-4 13-16,2-3 0 0,3-3 0 0,0 1 1 15,2 4-15-15,3-6 0 0,1-4 1 0,-1 1 0 16,1-4 12-16,-1 0 1 0,4-7-2 0,0 9 2 0,0-9-13 16,0 0-1-16,0 8 0 0,0-8 2 0,0 0 5 15,0 0 0-15,-3 7 0 0,3-7 0 0,0 0-9 16,-11-3 1-16,11 3-1 0</inkml:trace>
  <inkml:trace contextRef="#ctx0" brushRef="#br0" timeOffset="23133.68">9828 4854 501 0,'0'0'0'0,"0"0"0"16,0 0 0-16,0 0 28 0,0 0 0 0,0 0 0 16,0 0 0-16,0 0-15 0,0 0 0 0,-12-23 1 15,14 16-1-15,-2 0 85 0,0 0 0 0,7 0 0 0,-4-4 1 16,1 4-82-16,-1-3 0 0,-3 3-1 0,4-4 1 15,-1 4 85-15,-3 7 0 0,8-9 1 0,-8 9-1 16,14-10-87-16,-7 6 2 0,0 3 0 0,3-1 0 0,1 2 61 16,-2 2 1-16,1-1 0 0,1 1-1 0,0 3-60 15,3 2 0-15,-4 2 0 0,3 2 0 0,4-1 12 16,-3 4 2-16,4-5-1 0,3 3 0 0,2 3-17 16,2-8 1-16,-4 5-2 0,-2-2 2 0,2 1 17 15,4-2 2-15,0-2-2 0,1 7 2 0,-1-5-21 16,0-2 2-16,-4 0 0 0,2 5-1 0,-2-1 23 0,0-4 0 15,-1 2 0-15,1-2 1 0,0 3-23 16,0-6 1-16,0-3-1 0,9 6 1 0,-5-3 13 0,0-4 2 16,-1-4-1-16,3 8 0 0,1-4-16 0,-5-4-1 15,2-3 1-15,-1 6 0 0,-1-3 13 0,0-3 0 16,0-3 0-16,2 4 1 0,-4-1-16 0,2-3 2 16,-2-1-1-16,-3 2 1 0,-1 2 7 0,1-3 2 15,1 1-2-15,-1-2 1 0,0 3-10 0,-2 1-1 0,-1-4 0 16,-2 4 1-16,-3 3 11 0,-3-1-1 0,-3-2 1 15,-4 7 0-15,7-10-11 0,-7 10 0 0,0-8-1 16,0 8 1-16,0 0 4 0,0-5 1 0,0 5-1 16,0 0 1-16,0-7-9 0,0 7 3 0,0 0-2 15,0 0 1-15,0-9 6 0,0 9 1 0,0 0 0 16,0-7 0-16,0 7-8 0,0-7 1 0,0 7-1 16,0-7 1-16,0 7 4 0,0-10 0 0,0 10 0 15,0-13 0-15,0 13-6 0,0-12 1 0,0 12-1 16,0-9 1-16,0 9 2 0,0 0 0 0,7-7 1 0,-7 7-1 15,4-7-4-15,-4 7 0 0,3-7 0 0,-3 7 1 16,0-10 2-16,0 3 1 0,0-4 1 0,0-3-1 16,0 0-5-16,0 2 1 0,7-2 0 0,-3-1 1 0,1-2 1 15,0-1 1-15,1 6-1 0,1-2 1 0,0 0-4 16,0 1 0-16,-4-1 0 0,4 2 1 0,-3 5-1 16,-1-4 2-16,1 3 0 0,-1 1 0 0,1-4-4 15,-1 2 2-15,-3 2 0 0,0 0-1 0,0 0 2 16,0-5 0-16,4 1-1 0,-1-1 1 0,1-4-2 15,-4 2-1-15,4-3 1 0,1-3 0 0,0 6 1 0,-1 0 1 16,-1 0-2-16,10-4 2 0,-6-1-3 0,0 5 1 16,3 0-1-16,1 3 1 0,3-3-2 0,-5 0 2 15,3-3-2-15,4 6 2 0,-2 2-3 0,0-1 1 16,4-4 1-16,-1 3-1 0,3 0-1 0,-3 1 2 16,5-4-2-16,-3 10 1 0,2-1-1 0,-3-2 1 15,-4-4-1-15,0 11 0 0,2-3 0 0,2-4 1 0,3 2-1 16,-4 5 1-16,1 0-2 0,0-2 2 0,-2-2-1 15,5 6 0-15,0-2-1 0,-2-3 2 0,2-1-1 16,1 6 0-16,-1-2-1 0,-5-4 0 0,5 3 0 16,7 2 2-16,-3-1-2 0,1-1 0 0,6-3 0 15,-11 4 1-15,4 0-1 0,1-7 0 0,-1-2 1 16,0 9-1-16,-8-3 0 0,3-4 0 0,-3 0 0 16,1 5 1-16,-4-2-1 0,0 1 1 0,2-8-1 15,-2 6 1-15,0 0-1 0,0-1 0 0,-1-4 0 16,-3 3 0-16,3 3 1 0,3-4-1 0,-6-3 0 0,4 2 0 15,0 0 0-15,-1-1 0 0,1-1 0 0,3 4 0 16,-2-3-1-16,2-3 2 0,1 3-1 0,1-3 0 16,-5 6 0-16,-3 2 0 0,-4 2 0 0,-7 3 0 15,11-4 0-15,-11 4 0 0,0 0 1 0,0 0-1 0,7-7 0 16,-7 7 0-16,0 0 0 0,0 0 1 0,0 0-1 16,0 0 1-16,0 0-1 0,0 0 0 0,0 0 0 15,0 0 0-15,0 0 0 0,68-32 0 0,19-12 0 16,-8 4 1-16,-13 8-1 0,-8 11 0 0,-9-2 0 0,-12 0 0 15,2 8 0-15,-4 4 0 0,-5-3-1 16,-2 0 1-16,-1 2 1 0,-1 3-1 0,1-2-1 0,-6 1 1 16,2 1 0-16,5-3 0 0,-3 1-1 0,-2 0 1 15,5 1 0-15,0-2 0 0,-7 5-1 0,4-4 0 16,5 0 0-16,-2 1 2 0,-5 3-2 0,2-4 0 16,0 1 0-16,-1-3 1 0,-1 3-1 0,2 1 0 15,-4 0 0-15,0-1 1 0,2-1-1 0,2 1 0 0,-4-1 0 16,-3 4 1-16,1-4-1 0,-1 3 0 15,-1-1 0-15,1 5 0 0,-2 3 0 0,-2-3 0 0,0-3 0 16,-3 4 0-16,-4-1 0 0,-7 4 0 0,7-3 0 16,-7 3 1-16,-11 7-1 0,1-4 0 0,-1 1 0 15</inkml:trace>
  <inkml:trace contextRef="#ctx0" brushRef="#br0" timeOffset="23900.81">11640 4421 2412 0,'0'0'0'0,"0"0"0"15,0 0 0-15,0 0 85 0,0 0 2 0,0 0-1 16,0 0 1-16,0 0-70 0,0 0 1 0,0 0-1 15,0 0 1-15,19 27 62 0,-13-13 1 0,-1 2 0 16,2 8-1-16,0 4-62 0,-3-3 0 0,-1-6 0 16,1 6 0-16,-1 0 5 0,1-10-1 0,-1 3 1 0,8 0-1 15,-4-4-11-15,-4 0 1 0,1-4-1 0,-1-3 1 0,4 0-7 16,-1 0 0-16,-6-7 0 0,7 11 0 16,-7-11-1-16,0 0 0 0,9 5 0 0,-9-5 0 15,8 0-3-15,-8 0 0 0,15-5 0 0,-1-2 0 0,0 0 1 16,5 0-1-16,6 0 0 0,0-4 0 0,-4 4 0 15,-4 4 1-15,6-4-1 0,-5 0 2 0,0 3-2 16,-1 4 0-16,1 0 0 0,-2 0 1 0,-6 7 1 0,1 0-1 16,-1 0 0-16,-2 4 0 0,2 1-1 15,-1 0 2-15,-6 4-1 0,-3 2 0 0,-1-1 2 0,-1-1 0 16,4 0-1-16,-8 3 2 0,-2-1-3 0,1-4 1 16,-4 2 1-16,-3 0-1 0,-4 7 3 0,-1-9 1 15,1 2-2-15,-3 1 2 0,-4-1-3 0,2-4 1 16,2 2-1-16,-4-1 1 0,4-3 2 0,2-3 0 15,1-3 0-15,1-1 1 0,3 1-3 0,-1-4 0 0,5-4 1 16,1 4-1-16,0 0 3 0,0-7 0 0,2 0 0 16,7 7 0-16,-7-10-4 0,7 3 2 0,0 0-1 15,0 0 1-15,0-1-1 0,0-2 0 0,0 3 0 16</inkml:trace>
  <inkml:trace contextRef="#ctx1" brushRef="#br0">13359 15811 0,'0'0'0,"9"9"0,-9-9 15,9 10 17,1-10-32,-1 9 31,-9-9-31</inkml:trace>
  <inkml:trace contextRef="#ctx0" brushRef="#br0" timeOffset="24349.98">12324 4778 2035 0,'0'0'0'0,"0"0"0"16,0 0 0-16,0 0 46 0,0 0 0 0,0 0 0 16,0 0 0-16,0 0-30 0,0 0 1 0,0 0 0 15,0 0-1-15,16-7 45 0,-16 7 1 0,11-7-1 16,-4 4 1-16,3-4-45 0,1-2 1 0,-4 2 0 15,0-4 0-15,-3 6 16 0,-4 5-1 0,3-12 1 16</inkml:trace>
  <inkml:trace contextRef="#ctx0" brushRef="#br0" timeOffset="24701.65">12552 4296 2035 0,'0'0'0'0,"0"0"0"0,0 0 0 0,0 0 48 16,0 0 1-16,0 0-1 0,0 0 1 0,0 0-32 16,0 0 0-16,0 0 0 0,0 0 0 0,10 23 53 0,-6-10 2 15,3-3 0-15,-3 8 0 0,3 5-54 16,0-4 0-16,0 4 0 0,0 3 0 0,0-3 29 0,-2 3 0 16,2 4 0-16,0 0 1 0,0 2-31 0,0-4 0 15,-3-3 0-15,3 5 0 0,-4-6 4 0,-3-3 1 16,4 0 0-16,-4 2 0 0,3-5-11 0,-3-4 1 15,2-4-1-15,0 5 1 0,-2-5 9 0,-2-1 2 16,4-2-2-16,-2-7 2 0,2 11-12 0,-2-11 0 0,0 0 0 16,0 7 2-16,0-7 10 0,0 0 2 15,0 0 0-15,7-4-1 0,-7 4-11 0,7-3-1 0,-7 3 0 16,7-4 1-16,-7 4 7 0,7-7 1 0,-7 7-1 16,7-11 2-16,-7 11-12 0,4-12 1 0,-4 12 0 15,0-10 0-15,0 10 5 0,-7-4 0 0,7 4 0 16</inkml:trace>
  <inkml:trace contextRef="#ctx0" brushRef="#br0" timeOffset="25034.04">11753 4478 2098 0,'0'0'0'0,"0"0"0"0,0 0 0 0,0 0 88 16,0 0 0-16,-11-23 1 0,11 23-1 0,-2-11-71 15,2 11 1-15,0-9 0 0,0 9 0 0,0 0 52 0,6-7-1 16,-6 7 1-16,17-10-1 0,5 1-51 0,-1-2 0 16,5-1 0-16,9 1 0 0,1 3 18 0,4 1 0 15,6-4 0-15,-2 8 1 0,-5-4-22 0,-7 3 0 16,-2-5 0-16,-2 2 1 0,-2 4-5 0,-1 3 1 15,-7-4-1-15,-4 4 2 0,0 0-6 0,-3 0 0 16,-3 0 1-16,-8 0 0 0,7 4 2 0,-7-4 1 16,0 0 1-16,0 0-1 0,-3 7-4 0,3-7-1 15,0 0 1-15,-4 9 1 0,-1-2 2 0,2 0 0 0,3-7 0 16,-7 14 1-16,1-4-4 0,3 3 0 0,1-8 0 16</inkml:trace>
  <inkml:trace contextRef="#ctx0" brushRef="#br0" timeOffset="25717.6">13018 4161 1771 0,'0'0'0'0,"0"0"0"15,0 0 0-15,0 0 87 0,0 0-1 0,0 0 1 0,0 0-1 0,0 0-69 16,0 0 1-16,0 0 0 0,0 0 0 0,0 0 68 15,0 0 2-15,0 0-1 0,0 0 1 0,15 26-71 16,-13-1 1-16,2-4 0 0,-1 12-1 0,1-4 21 16,-4-1-1-16,3-2 0 0,1 8 1 0,-1-8-24 15,1 0 2-15,-1-3-1 0,1 4 0 0,3 1-1 16,0-7 0-16,0 0 0 0,2-5 0 0,1 5-6 16,-1-4 1-16,0-2-1 0,2-5 1 0,-4-1-2 0,0 0 0 15,0-2-1-15,0 2 1 0,0-6-2 0,0 1-1 16,-7-4 0-16,12 0 2 0,-5 0-3 0,0 0 2 15,4-4-2-15</inkml:trace>
  <inkml:trace contextRef="#ctx0" brushRef="#br0" timeOffset="25951.19">13409 4402 1947 0,'0'0'0'0,"0"0"0"16,0 0 0-16,-21 12 60 0,10-8 2 0,-1-1-2 15,0 4 2-15,-1 2-45 0,6 0 1 0,0 0 0 16,4 6 0-16,3 0 31 0,-4-3 2 0,4-5-2 16,0 5 2-16,7 2-35 0,0-3 1 0,4-1 0 15,-1-4 1-15,5 4 8 0,0-4 0 0,3-1-1 0,0 2 2 16,-6-4-14-16,0-1-1 0,1-4 0 0,1 1 2 16,0-1-8-16,0-2 0 0,-3-3 0 0,1 4 1 15,0-4-3-15,1 0 1 0,1-2-1 0,-4 2 1 0,4 0-2 16,1 0 1-16,-3-4 1 0</inkml:trace>
  <inkml:trace contextRef="#ctx0" brushRef="#br0" timeOffset="26234.04">13762 4289 1960 0,'0'0'0'0,"0"0"0"0,0 0 0 0,0 0 45 0,-21 7 1 15,10-5-1-15,1 5 1 0,-3 0-31 0,1 4 2 16,-1-2 0-16,3 8 0 0,-1-3 57 0,8-2 0 15,-4 1 0-15,3 4 1 0,1 3-57 0,6-10 0 16,1 3 0-16,6 4 0 0,1-1 11 0,5-5 1 16,3-3-1-16,-3 3 1 0,2-2-17 0,-1-2 1 15,8-4-1-15,-2 1 1 0,-2-1-5 0,-3-6 1 0,3 3-1 16,5 0 1-16,-8-4-4 16,0-3 0-16,-4-2 0 0,0 6 1 0,2-2 3 0,-2-4 1 0,-4-3 0 15,1 5 0-15,0-1-4 0,-3 3 1 0,1-2-1 16,-2 4 1-16,-7 3 2 0,13-9 0 0,-13 9 0 15,3-7 1-15,-3 7-4 0,0 0 0 0,0 0-1 16</inkml:trace>
  <inkml:trace contextRef="#ctx0" brushRef="#br0" timeOffset="26600.18">11996 5315 2048 0,'0'0'0'0,"0"0"0"0,0 0 0 0,0 0 62 0,23-4 1 15,-12 3 0-15,10 1 1 0,5-7-46 0,6 0 0 16,0-2 0-16,10 2 0 0,9-7 51 0,8-2 1 15,13 2 0-15,0-4-1 0,2 1-51 0,4-1 0 16,7-8 0-16,3 4 0 0,-4-2 18 0,-1 1 1 16,6-3-1-16,-1 10 1 0,-5-2-23 0,-6-1 2 15,-6-1-1-15,-6 10 0 0,-9 1-3 0,-1-1 0 16,-7-3 0-16,-1 8 1 0,-8-2-7 0,-4-2 2 0,3-3 0 16,-7 8 0-16,-4 1 1 0,-6-4 0 0,-3 3 0 15,-4 4 0-15,0-3-4 0,-4 3 2 0,-3-2-1 16,-7 2 1-16,0 0 4 0,0 0 0 0,-1-11 0 15,-15 11 2-15,-5-3-7 0,-4-1 2 0,-3 1-1 16</inkml:trace>
  <inkml:trace contextRef="#ctx0" brushRef="#br0" timeOffset="27116.33">11301 4523 1771 0,'0'0'0'0,"0"0"0"0,0 0 0 0,21-21 80 0,-3 11 0 15,5-4-1-15,9 5 1 0,5-2-62 0,9-6 0 16,12 1 0-16,4-4 0 0,12 3 75 0,7-1 0 16,12-3 0-16,4-5 1 0,7 3-78 0,7-4 2 15,9-1-1-15,9 2 1 0,-5 1 12 0,-6-3 1 16,5 0-1-16,3 12 1 0,-17-5-17 0,-7 2 0 16,4-1 0-16,-16 13 1 0,-7-5-9 0,-7 1 1 15,-2 4 0-15,-16 4 1 0,-3-1-4 0,-9-1 1 0,-2 0-1 16,-9 8 2-16,-5-1-4 0,-9-2 1 0,0-2 0 15,-5 9 0-15,-2 0-1 0,0 0 0 0,-3 0 1 16,0 4-1-16,-4-2 7 0,0 5 0 0,0-2 0 16,5 8 1-16,0 4-4 0,1-1 0 0,1 5 0 15,4 0 1-15,-4-3 6 0,3 5 2 0,6-2-1 16,-2 7 1-16,-3 0-7 0,-4-1 1 0,2 6 0 16,2 3 0-16,-4 6 6 0,-4-9 2 0,1 6-1 0,-4-7 1 15,-5 1-8-15,-1-8 1 0,-1 1-1 0,-3-3 1 16,-1 0 6-16,1-4-1 0,-8-4 1 0,-3 6 1 15,-3-2-8-15,-3-3 0 0,-5 2 0 0,-3-3 1 16,-7 3-3-16,1-4 0 0,-10 0 1 0</inkml:trace>
  <inkml:trace contextRef="#ctx0" brushRef="#br0" timeOffset="27423.68">11042 4919 2048 0,'0'0'0'16,"0"0"0"-16,0 0 0 0,0 0 57 0,14 19 0 16,2-4 0-16,5 7 0 0,0 3-40 0,0 10 1 0,1-5 0 15,4 12 0-15,-1-5 20 0,-1 2 2 0,-1-2-2 16,6 9 1-16,-5-8-23 0,-1 3-1 0,2-1 1 15,10 2 0-15,-10-5 2 0,5-7 0 0,9 2 0 16,1-7 1-16,3-10-9 0,1 0 0 0,7-8 0 16,12 0 1-16,3-7-8 0,2-9 0 0,5-2 0 15,1 1 1-15,0-4-2 0,0-4 0 0,5-7 0 16,1 8 2-16,-4-6-1 0,-11-2 0 0,2-3 1 0,0 11-1 16,-4-6-1-16,-8 0 2 0,0-7-2 15</inkml:trace>
  <inkml:trace contextRef="#ctx0" brushRef="#br0" timeOffset="28166.2">12506 3807 1332 0,'0'0'0'0,"0"0"0"0,0 0 0 15,-16-16 67-15,16 11 1 0,4-5 1 0,-4-1-1 0,0 4-50 16,3-7 0-16,2-2 0 0,6 6 0 0,3-1 48 16,4-3 2-16,3 0-2 0,4 0 1 0,5-4-49 15,1 1 0-15,5 1 0 0,4 2 0 0,8-2 27 16,5-3 0-16,1 1 0 0,3 2 1 0,1-2-31 15,0-1 2-15,-1-7 0 0,8 6 0 0,0 1-4 16,-7-2 1-16,2-5-1 0,-1 4 1 0,-5 1-6 0,-1-2-1 16,2 2 1-16,0 7 1 0,3 0-2 0,-5-3 0 15,-2 3-1-15,-2 1 2 0,-1 4-3 0,-8 2-1 16,3-1 1-16,-4 8 0 0,-2-4 2 0,-6 1 1 16,1-1 0-16,-5 8 0 0,1-4-4 0,-5-4 2 15,0 1-1-15,-4 3 1 0,-5-4 1 0,4-3 1 0,-2 0-2 16,0 0 2-16,-4-2-3 0,2-3 0 0,7-4 0 15,-3 5 0-15,0-3 4 0,-3-7 1 0,3 0-1 16,-4 2 2-16,-2 1-6 0,1 2 2 0,-1-5 0 16,-1 2-1-16,-1 7 8 0,-3-4 0 0,4 2 1 15,-4 0 0-15,-3-2-8 0,3 5 2 0,-4 2 0 16,1 2 0-16,-4 7 3 0,-2-8 0 0,2 8-1 16</inkml:trace>
  <inkml:trace contextRef="#ctx0" brushRef="#br0" timeOffset="28432.97">13869 2805 1847 0,'0'0'0'0,"30"-8"0"0,-5 7 0 0,7 1 50 15,5 0 1-15,2-4-1 0,5 4 2 0,-2 2-35 16,-1 0-1-16,1-1 1 0,2 10 1 0,-3 1 52 0,-6-1 0 16,-3 7 1-16,-6 1 0 0,-1 4-53 0,-7 0 0 15,-4-1 0-15,-7 8 0 0,2 4 21 0,-4-4 0 16,-3 0 1-16,-8 12 0 0,-1-2-24 0,0 6-1 16,0-7 1-16,-3 8 0 0,3-8-6 0,-4 1 1 15,4-1-1-15</inkml:trace>
  <inkml:trace contextRef="#ctx1" brushRef="#br0" timeOffset="18281.74">14121 13456 0,'0'0'0</inkml:trace>
  <inkml:trace contextRef="#ctx0" brushRef="#br0" timeOffset="42835.05">13085 1373 12 0,'0'0'0'0,"0"-16"0"0,-4 3 0 0,0-1 0 0,4-3 0 16,4-3 0-16,0 1 0 0,-1 3 0 15,1-1 0-15,-1-1 0 0,2-3 0 0,1 5 53 0,-3-2-1 16,1 3 1-16,-2-3 1 0,-1 2-37 0,1 6 0 15,2-3-1-15,-1-1 2 0,1 5 152 0,-4 2 0 16,0 7 0-16,0-10 0 0,0 10-161 0,7-12 0 16,-7 12 0-16,7 8 1 0,-7-8 71 0,7 11 0 15,3-1 0-15,4 10 0 0,6 6-63 0,1 8 0 0,-3-1 0 16,3 2-1-16,-3 9 26 0,-1 4 1 0,3-1 0 16,-3 10-1-16,1 1-27 0,-4-6 1 0,2 3-1 15,-2 3 1-15,-7-2 21 0,0 8 1 0,-3-6 0 16,-8 1 0-16,-3 1-23 0,3-7 0 0,1-7 0 15,-8 7-1-15,3-6 19 0,0-5 1 0,0-1 0 16,1-3-1-16,5-4-19 0,-2-2 0 0,8-8-1 16,-4-5 1-16,3 1 12 0,3-4 0 0,2-9 0 15,0 0 1-15,-8-7-16 0,12 3 1 0,-2-6 1 16,-2-4-1-16,-1 0 11 0,0-6-1 0,-4-1 1 0,1-3 1 16,-1-4-14-16,2-1 1 0,4-6 1 15,-7 9-1-15,-4-2 4 0,-1-6-1 0,1 5 1 0,-2-1 0 16,3 3-7-16,-3 1 0 0,4-2 0 0</inkml:trace>
  <inkml:trace contextRef="#ctx0" brushRef="#br0" timeOffset="43733.4">13146 1225 1318 0,'0'0'0'0,"0"0"0"0,0 0 0 0,-14-20 43 0,7 13 0 16,4-3 0-16,3-2 1 0,3-3-28 0,1 0 0 16,-1 1 0-16,4-9 1 0,4 7 38 0,-1 0 1 15,4-2 0-15,4-1 0 0,5 1-39 0,-2 1 1 16,0-1-1-16,6 4 1 0,5 4 20 0,3-6 1 0,5 5 1 16,-1 4-1-16,5 0-23 0,2 0-1 0,12 0 1 15,8 4 0-15,1 3-5 0,0 0 0 16,3-4 0-16,10 4 2 0,3 0-7 0,-1 4 2 0,8-8 0 15,0 11 0-15,7-3-1 0,0-1-1 0,9 1 1 16,-9 3 1-16,4 0-3 0,-6-4 0 0,9 1 0 16,-9 6 0-16,-8 3 6 0,-4-6 1 0,3 0-1 15,-8 0 0-15,-9 3-4 0,-6 1 1 0,2-6-2 16,-8 2 2-16,1 2 4 0,-3 2 0 0,-6-8 0 16,2 1 1-16,-5 1-7 0,-2 2 2 0,-2 0 0 0,3-7 0 15,-8 7 3-15,-2 0 1 0,-3-3 1 0,1-3-1 16,-5 6-5-16,-1 0 1 0,1-3 0 0,-7-1-1 15,2-1 5-15,-2 9 0 0,0-4-1 0,-3-4 2 16,0 10-7-16,-2-3 2 0,-4-3 0 0,0 2 0 0,2 2 1 16,-3 1 0-16,3-2 0 0,-7 4 0 0,-2 8-4 15,1-5 1-15,1 1 0 0,5 1 0 0,2 13 1 16,0-4 1-16,-3 4-1 0,0 5 1 0,-1 1-4 16,1 3 2-16,1-3-1 0,2 3 1 0,-7 1-1 15,0-3 2-15,-3-4-1 0,3 5 1 0,-4 3-3 16,-3-3 1-16,0-5-1 0,7 6 0 0,-1-3 2 0,-1 1 0 15,0-2-1-15,1-5 2 0,-6 1-4 0,-2-6 2 16,2-5-1-16,3 10 1 0,-3-4 3 0,-1-5 1 16,-1-4-1-16,-2 8 1 0,-4 1-4 0,-3-9 1 15,-3 2-1-15,0 1 2 0,-7-5 1 0,-1-5 1 16,-1-3-1-16,-12-2 1 0,-5-3-4 0,-4-1 1 16,-9-3 0-16,-7 0-1 0,-4 0 3 0,-8 0 1 0,-15 0-1 15,-8 0 1-15,-5 6-3 0,-6-3-1 0,-18 4 1 16,-12 4 0-16,-5 3 2 0,-2-2 0 0,-1 4 0 15,-8 7 1-15,11-2-3 0,9-7-1 0,-4 2 1 16,2 0-1-16,12 0 3 0,13-9 0 0,5-4 0 16,1 6 1-16,8-6-3 0,16-4-1 0,6-3 1 15,5 4-1-15,9-3 2 0,3-4 0 0,8-6 0 16,-3 6 0-16,9 4-2 0,1-4 1 0,6-2-2 16,3 5 2-16,2 1-1 0,6-4 2 0,1 0 0 15,5 1-1-15,4 3-1 0,0-1-1 0,7 1 1 0,0-4-1 16,7 7 2-16,-11-4 0 0,11 4-1 0,-7-3 2 15,7 3-4-15,0 0 2 0,0 0-1 0,0 0 1 16,0 0-1-16,0 0 1 0,0 0-1 0,0 0 2 0,0 0-3 16,-7-4 1-16,7 4-1 0,0 0 2 0,0 0-2 15,0 0 1-15,0 0 0 0,0 0 0 0,0 0-2 16,0 0 2-16,0 0-1 0,-2 7 1 0,2-7-1 16,0 0 0-16,0 0 1 0,0 7-1 0,0-7-1 15,0 0 2-15,13 7-2 0,-6-7 1 0,0 4 0 0,3-4 0 16,4-4 0-16,1 1 1 0,4 3-2 0,6-4 0 15,-4 1 0-15,0-4 2 0,-5 3-2 0,1 4 1 16,1-5 0-16</inkml:trace>
  <inkml:trace contextRef="#ctx1" brushRef="#br0" timeOffset="20085.11">18890 13859 0,'0'0'0,"0"0"0,0 0 0</inkml:trace>
  <inkml:trace contextRef="#ctx0" brushRef="#br0" timeOffset="44917.82">16833 1972 2009 0,'0'0'0'0,"0"0"0"0,0 0 0 16,-5-19 53-16,5 19 0 0,0 0 0 0,5-12 0 15,-5 12-36-15,9-9 0 0,3 5 0 0,6-3 1 16,8 0 48-16,6 4 0 0,7-4 1 0,3 0-1 0,6 0-48 16,3 1 0-16,3-4 0 0,6 3 0 15,2 2 7-15,-4 3 2 0,6-5 0 0,1 3 0 16,0 1-14-16,-3 3 0 0,0-7-1 0,5 7 2 0,-5 0-6 16,-9 0 1-16,1-4-2 0,1 4 2 0,-6 0-3 15,-1 0 0-15,0 0-1 0,-3 0 2 0,-6 0-1 16,-2 0-1-16,-3 0 1 0,5 0 1 0,-8 0-4 0,-1 4 1 15,-5-8 1-15,0 4-1 0,-2-3 2 0,-4 3 0 16,0-4-1-16,-1 1 2 0,-4 3-4 0,0-4 2 16,-1 4-1-16,-3-3 1 0,1 3 0 0,-4 0 1 15,3 0 0-15,1 0-1 0,0 0-1 0,-3 3 0 16,-1-3 1-16,-7 0-1 0,11 0 1 0,-11 0-1 16,7 0 1-16,-7 0 0 0,7 0-1 0,-7 0-1 0,0 0 0 15,11 0 2-15,-11 0-2 0,0 0 0 0,0 0 1 16,7 0-1-16,-7 0-1 0,0 0 1 0,0 0-1 15,0 0 1-15,0 0 0 0,0 0-1 0,0 0 0 16,0 0 0-16,0 0-1 0,3 7 2 0,1 0-1 16,-1 4 0-16,4 8-1 0,-3 9 2 0,-4-3-2 15,0 0 1-15,3-1-1 0,-1-1 0 0,0-5 0 16,-4-3 1-16,0-2 0 0,2 1-1 0,-3-2 0 16,3-5 0-16,0 2 0 0,0 0 0 0,0-9 0 15,0 9 0-15,0-9 1 0,0 0-1 0,0 0 0 16,-4 7 1-16,4-7-1 0,0 0 0 0,0 0 0 0,0 0 1 15,0 0-1-15,0 0 1 0,-7-7 0 16,0-6 0-16,4-1 0 0,-1-9 0 0,1 0-1 0,-1-6 1 16,1 2 0-16,6 1 2 0,-3-4-2 0,4 0 1 0,-1 5 0 15,4 1-1-15,0 3 0 0,7 1 0 16,-1 11 2-16,1 1-1 0,0 1 0 0,4 0 2 0,-1 7-3 16,4 0 2-16,4 0-2 0,-2 7 1 0,-9 0 1 15,-3-2 0-15,1 2 1 0,1 0-1 0,-5 7-2 16,-2 0 2-16,-3-3-1 0,2-1 0 0,-5 8 2 15,-3-4-1-15,-1 2 1 0,-3-6-1 0,-1 8 0 16,-3-4-1-16,0 0 0 0,1-3 1 0,-4 4 0 0,3 0 1 16,-5-1-1-16,4-6 2 0,3 3-3 0,4-1 1 15,1-1-1-15,2-2 1 0,-3 6 0 0,0-6-1 16,-2 0 1-16,0 0-1 0,0 0-1 0,0 2 2 16,7-9-2-16</inkml:trace>
  <inkml:trace contextRef="#ctx0" brushRef="#br0" timeOffset="47888.87">20899 1519 1961 0,'0'0'18'0,"33"-20"-8"0,-17 17 0 0,0 3 0 0,-4 0 0 16,-3 7 52-16,-2 2 0 0,-2 5 0 0,-5 1-1 16,4 15-44-16,-4-3 1 0,3-4 0 0,-3 6 0 15,4 1 22-15,-4-3 1 0,3-3-1 0,-3 5 2 16,-3-3-27-16,3-1 1 0,3-1 0 0,-3 1 1 0,0-4-3 15,4 5 2-15,-1-8 0 0,-6 0-1 0,3-1-6 16,-4 2 0-16,4-8 0 0,-3-4 1 0,3 0 2 16,0-7 0-16,0 9-1 0,0-9 2 0,0 0-7 15,0 0 2-15,0 0 0 0,0 0 0 0,10-2 0 0,-2-1 1 16,-1-1 0-16,7-3 0 0,5 0-4 16,2-4 1-16,4 4 0 0,-2 2 0 0,3 2 0 0,1 3 1 15,-4 0-2-15,-2-4 2 0,4 8-3 0,-1-1 1 16,-3-3-1-16,-1 0 1 0,5 5 4 0,-4-1 1 15,3-1-1-15,-4-3 1 0,-6 0-4 0,0 4 0 16,-2-4 1-16,3-4 0 0,-3 1 2 0,0 3 0 16,2-4 0-16,-3-4 0 0,3 4-4 0,-5-3 2 0,-4 0-1 15,0-4 0-15,-1 1 2 0,-2-4 1 0,-1 0 0 16,5-6 0-16,-1 3-3 0,-1-1-1 0,-1-3 1 16,1 2 1-16,-4 3 3 0,0 4 1 0,1-2 0 15,3-1 1-15,-2 1-6 0,-2 6 1 0,0-5 0 16,1 6 1-16,1 0 3 0,-2 7 1 0,0 0 1 15,4-9-1-15,-4 9-5 0,0 0 0 0,0 0 1 16,0 0 0-16,0 0 3 0,0 0 2 0,0 0-2 16,3 9 1-16,-6 5-5 0,3 2 1 0,0 3 0 15,0 13 0-15,0 2 1 0,0 1 0 0,0 0 0 16,0 9 0-16,0-5-4 0,0 1 2 0,0-5-2 0,0 2 2 16,0 0 1-16,0-9 1 0,0 2 0 0,0 0 0 15,-4 2-3-15,2-4-1 0,2-2 1 0,-1-1 1 16,-5 0 2-16,1-4 0 0,5-4-1 0,-2-3 3 15,-1 2-6-15,3-2 2 0,5-7-1 0,-5-7 0 0,-3 9 1 16,3-9 1-16,0 0 0 0,-7 0 0 0,7 0-4 16,0 0 2-16,3-5-1 0,1-6 1 0,3-3-2 15,1-5 1-15,5-1-1 0</inkml:trace>
  <inkml:trace contextRef="#ctx0" brushRef="#br0" timeOffset="48321.26">22283 1344 1947 0,'0'0'0'0,"0"0"0"15,0 0 0-15,0 0 69 0,4-17 2 0,-4 17-2 16,-4-7 2-16,4 7-53 0,0 0 0 0,0 0 0 0,0 0 0 16,0 0 41-16,0 0 2 0,0 0 0 0,4 17-1 15,-1 10-43-15,4 8 1 0,2 4 0 0,3 1 0 16,-3 4 7-16,-2-2-1 0,0 2 1 0,-1-2 0 0,-1 1-13 15,-1 2 0-15,-1-6 1 0,-3 2-1 0,4 3-8 16,-4-2 1-16,0-11-1 0,0 1 1 0,0-2-2 16,0-4 1-16,-4-6-1 0,1 3 0 0,-6-4 0 15,0-1-1-15,2-8 0 0,2-1 1 0,-3-2-1 16,1 0 0-16,0-2 0 0,0-1 0 0,7-4-1 16,-7 5 2-16,7-5-1 0,0 0 0 0,0 0-1 15,0 0 2-15,-7 0-2 0,7 0 1 0,0 0 0 0,0 0 0 16,0 0 1-16</inkml:trace>
  <inkml:trace contextRef="#ctx0" brushRef="#br0" timeOffset="48750.74">22221 1832 1834 0,'0'0'0'0,"20"-7"0"15,5 7 0-15,3-4 47 0,-5 4 1 0,3-3-1 16,4 3 1-16,-2 0-31 0,-3 3 0 0,2-6-1 16,1 3 1-16,-4 3 37 0,-1-3 1 0,-1 0 0 15,-7-3 0-15,1 6-38 0,-3-3 1 0,1 0-1 16,-4 0 1-16,-3 0 15 0,2 0 1 0,0 0 0 0,-2 0 0 16,0 0-19-16,-7 0 0 0,11 7-1 0,-11-7 1 15,12 11-7-15,-5-4 0 0,0 0-1 16,0 5 1-16,4 7-2 0,-4 4-1 0,-7-2 1 0,2-3 0 15,1 3-3-15,2 6 0 0,1-10 1 0,-3-1-1 0,3 0-1 16,2 0 2-16,3-6-2 0,3 1 1 0,0 1-2 16,-3-5 2-16,-2-3-2 0,3 3 1 0,4-4-1 15,0-3 0-15,0-3 0 0,-2-1 2 0,-4 1-1 16,1-1 0-16,-1-3 0 0,3-7 1 0,-3 2-2 16,-3-4 1-16,-3-2 0 0,-4-5 1 0,0 4 1 0,-7-4 2 15,-2-1-1-15,-3 2 1 0,-4 1-3 0,-2-2 2 16,1 6-2-16,-8 3 2 0,-3 3 9 0,1 1 1 15,3 3-1-15,-5 0 2 0,-1 7-7 0,0 0 0 16,2-4 0-16,0 8 0 0,1 3 9 0,6 0 1 16,4 0 0-16</inkml:trace>
  <inkml:trace contextRef="#ctx0" brushRef="#br0" timeOffset="49686.68">23721 1594 1695 0,'0'0'0'0,"0"0"0"0,0 0 0 0,0 0 85 16,0 0 1-16,0 0-1 0,0 0 1 0,0 0-69 15,0 0 1-15,0 0 0 0,0 0 0 0,-30-10 74 16,16 11 0-16,0 5 0 0,-4 1 1 0,-3 3-76 15,-2 3 1-15,3 6-1 0,5-1 1 0,0 4 10 0,1 1 1 16,-2 0 0-16,6 7 0 0,-2 0-15 0,1 5-1 16,2-3 1-16,6-1-1 0,-1 6-6 0,1-5 0 15,6 2 0-15,1-8-1 0,3 0-1 0,1-3-1 16,5-3 1-16,1 1 0 0,5-6-4 0,-1-4 2 16,7 1-1-16,8-5 0 0,-1 0-1 0,-6-3 2 0,10-6-2 15,-3 0 1-15,1-1-2 0,-4-1 1 0,-4-8-1 16,-3 5 1-16,-4-4-1 0,-1 3 1 0,-4-6-1 15,-3-4 1-15,-2 2-1 0,-6-3 2 0,-5-1-1 16,-1-2 0-16,-4 0-1 0,-6 3 1 0,-2 2 0 16,-7-1 0-16,-2 4 0 0,-3 0 0 0,-4 1 1 15,-1 10-1-15,2 3 0 0,-2 0 0 0,0 3 0 16,2 3 0-16,2 1 2 0,2 3 2 0,1-3-2 16,2 4 2-16,0 5-3 0,2 0 1 0,1-1 1 15,8 0-1-15,0-1 3 0,5 1 1 0,7-1-1 0</inkml:trace>
  <inkml:trace contextRef="#ctx0" brushRef="#br0" timeOffset="50249.69">24492 1640 1494 0,'0'0'0'0,"0"0"0"16,-7-35 0-16,7 14 68 0,0 1 0 0,0-10 0 15,-4 2 1-15,8 4-51 0,-1-3 0 0,1 6 0 16,-4 0 0-16,0 3 61 0,1 3 1 0,-2 1 0 15,1 5-1-15,0 3-61 0,0 6 0 0,1-10 0 0,-1 10 0 16,0-7 14-16,0 7-1 0,0 0 1 0,-1 7 0 16,-3 7-18-16,1 0 0 0,3 9 1 0,-4 16-1 0,4 8-2 15,0 1 0-15,0-3-1 0,0-2 1 0,0 1-5 16,0-2 1-16,4 0 0 0,-8-2 0 0,4 6-3 16,0-9 1-16,4 2 0 0,-1-2 0 0,1-2-1 15,-1-7-1-15,2-2 1 0,2-3-1 0,6 0 0 16,-1-3 0-16,-1-6 0 0,3-2 0 0,0 2-2 15,-2-2 2-15,1-6-1 0,-5 1 0 0,0 0 1 0,-8-7 0 16,10 0 0-16,-10 0 0 0,12-4-2 0,-3 4 2 16,2-5-1-16</inkml:trace>
  <inkml:trace contextRef="#ctx0" brushRef="#br0" timeOffset="50551.61">24874 1797 1608 0,'0'0'0'16,"0"0"0"-16,0 0 0 0,-28-2 38 0,14 5 0 0,-2 1 0 15,-3 5 0-15,-1 5-23 0,-1 0 1 0,-2-4-1 16,-1 4 1-16,4 4 50 0,6 5 0 0,3-6 1 16,4 1-1-16,0 0-48 0,4 4 0 0,3-7 0 15,7 0 0-15,2 3 23 0,5-6 1 0,2-1-1 16,1-2 2-16,3 1-27 0,-3-3-1 0,1-5 1 16,1 0 1-16,-1 0 1 0,0-2 1 0,-4-4-1 15,3 2 1-15,1-1-9 0,-2-4 0 0,2 0 0 16,-6-2 1-16,2 2 2 0,-2 3 0 0,-1 1 0 0,0-1 0 15,-1 4-5-15,-1-2 0 0,-2 2 0 0,-7 0 1 16,11-3-1-16,-11 3 1 0,0 0 0 0,3 9 2 16,-3-9-6-16,7 3 2 0,-7-3-1 0,5 7 0 15,-5-7 1-15,11 7 1 0,-11-7-1 0,9 13 0 16,0-6-2-16,0 2 1 0,-1-4-1 0,-8-5 1 0,11 12-2 16,-11-12 2-16,0 0-1 0</inkml:trace>
  <inkml:trace contextRef="#ctx0" brushRef="#br0" timeOffset="50816.52">25407 1680 1520 0,'0'0'0'0,"0"0"0"0,0 0 0 0,11-21 46 15,-11 21 1-15,0-9-1 0,-4 2 1 0,4 7-31 0,-7-3 1 16,7 3 0-16,-14 3 0 0,3 1 27 0,-1 3 2 16,0 2-1-16,-4 8 1 0,-2 3-30 0,2 3 1 15,4-4 0-15,1 6 0 0,3-1 5 0,0 6 2 16,3-2-2-16,3-3 2 0,2 8-13 0,4-5 1 15,5-6-1-15,3 0 2 0,2 0-2 0,2-3 1 0,3-7 0 16,4-1 0-16,4-1-5 0,5 3 0 16,-4-10 1-16,2 1 0 0,2-1 1 0,-1-3 1 0,3-3-1 15,-6-1 1-15,0 1-4 0,-1-1 1 0,-4-5-1 16,-2-1 1-16,-2 3 9 0,-3 1 1 0,-2-4-2 16,-3-2 2-16,-2 5-8 0,-6 0 1 0,-5 0-1 15,-6-4 1-15,-5-1 7 0,-10 5 0 0,-7 0 0 16</inkml:trace>
  <inkml:trace contextRef="#ctx0" brushRef="#br0" timeOffset="51323.87">20662 1424 1255 0,'-9'-15'0'0,"1"-9"0"0,1 3 0 0,5 5 0 16,2 2 0-16,0 7 51 0,0 0-1 0,0 7 1 15,0 0 0-15,9-4-34 0,-9 4 0 0,3 11 0 16,-1 13 1-16,1 13 28 0,3 2 1 0,-6 5 0 15,-4 7 0-15,4 2-31 0,4-4 1 0,-1 11 0 0,1 1-1 16,-1 8 6-16,4-6 0 0,0 3 1 0,2 0-1 16,-4-2-11-16,-1-8 1 0,1 4-1 0,2 1 1 15,0-8 4-15,0-5 1 0,1-10-2 0,2 6 2 16,-3-8-8-16,-3-10 1 0,3-5-1 0,0 0 1 0,0-3 3 16,-4-6 0-16,3-1 1 0,-5-6-1 0,-1-5-5 15,0 10 0-15,0-10 0 0,0 0 1 0,0 0 0 16,0 0 0-16,0 0 0 0</inkml:trace>
  <inkml:trace contextRef="#ctx0" brushRef="#br0" timeOffset="52149.4">20604 1427 1402 0,'21'-10'13'0,"20"-12"-7"0,-2 3 2 0,8 0 0 15,1 3 0-15,12 5 22 0,1-3 0 0,15-2 1 16,-2 1 0-16,11 2-17 0,5-1-1 0,14-3 1 16,9-3 0-16,12 1 6 0,0 5 1 0,6 2-1 15,8-8 1-15,8 10-11 0,-8 3 1 0,8 0 1 16,2-6-1-16,-2 10-4 0,-10 3 0 0,12 0 1 15,-5 0 0-15,-6 7-3 0,-1 2 0 0,12-6 1 16,2 4-1-16,-1 9-1 0,-10 2 0 0,2-8 1 0,5 2-1 16,-10 8-1-16,-10-4 0 0,0-2 0 0,13-4 1 15,-20 4-2-15,-11-1 0 0,-3-6 0 0,-7 1 2 16,1 5-2-16,-8-6 0 0,-9-7 1 0,-13 3-1 16,-6 4 0-16,-9-3 0 0,-4-4 0 0,2 0 1 0,-16 7-2 15,-4-7 1-15,-1 0 0 0,-2 3 1 0,-4 1-1 16,-4-4 0-16,-5 0 0 0,-4 0 1 0,-3 0-2 15,1 0 1-15,-1-4 0 0,1 4 0 0,-4 4 1 16,-7-4 0-16,11 3-1 0,-11-3 2 0,10 13-2 16,-6-4 0-16,-1 6 0 0,1 3 1 0,3 10-1 15,2-3 1-15,-1 1-1 0,1 1 2 0,2 2-2 16,-4 5 0-16,3-8 1 0,3 1-1 0,-1 4 1 0,0 1 2 16,1-6-1-16,-1 10 1 0,6-3-2 0,-4 6 0 15,0-4 1-15,-2 5-1 0,1-1 2 0,-3 1 0 16,-1-8 1-16,-2 0-1 0,-3 3-1 0,-1-3 0 15,-3-6 0-15,-7 6 0 0,0-2 7 0,-3 0 2 16,-1-1-1-16,-5-2 0 0,-2 4-5 0,-3-2 1 0,-3-8 0 16,-5 0 0-16,-1 2 10 0,-5-2 0 0,0-5 0 15,-15-1 0-15,1 1-8 0,-4-9 0 0,-9 0 0 16,-13 4 0-16,-5-6 11 0,1 1 1 0,-13-3-1 16,-17 2 0-16,-11 2-10 0,-2 0 1 0,-12-7-1 15,-14 2 0-15,1 2 6 0,-1-4 0 0,-14-4 0 16,-7 8-1-16,-1-4-7 0,4-4 2 0,-10 2-3 15,-6-1 3-15,11-1 2 0,6 1 2 0,-10-4-2 16,-3 3 2-16,3 3-7 0,13 1 1 0,1 0-1 0,6 8 1 16,10-1 4-16,10 0-1 0,1-1 1 0,-8 11-1 15,24-4-4-15,14-6 0 0,0 0-1 0,-5 8 1 16,12-7 5-16,10-5 0 0,8 1-1 0,7 4 2 0,6-8-6 16,8 0 0-16,5-5-1 0,0 7 1 0,9-4 4 15,5-5 0-15,6 0 0 0,6 3 1 16,5-3-7-16,4 0 2 0,9-1 0 0,2 1 0 15,7 7 2-15,0-16 0 0,4 9 0 0,6-4 0 0,-1 6-3 16,0 1 0-16,3-3-1 0,6 2 1 0,-1 2 1 16,-2 1 0-16,-1 0 0 0,-4 2 1 0,-1 2-4 15,2 0 1-15,3-2 0 0,-4 3-1 0,1 2 2 0,-6 2 0 16,4-3-1-16</inkml:trace>
  <inkml:trace contextRef="#ctx1" brushRef="#br0" timeOffset="28347.33">24741 13315 0,'0'0'0,"349"-66"0,-1-9 0,47 10 16,-10-10-16,-168 65 31,-123 29-31</inkml:trace>
  <inkml:trace contextRef="#ctx0" brushRef="#br0" timeOffset="52992.03">27340 1760 1595 0,'0'0'0'16,"0"0"0"-16,6-18 0 0,4 11 64 0,-1-5 0 15,5-1 0-15,-2-4 0 0,1 4-46 0,-4 3 0 16,-2-8 0-16,-2-3 0 0,2 0 50 0,-3 9 1 16,-4-8-1-16,-8-1 1 0,5 2-51 0,-2 8 0 15,-4 3 0-15,-4-5 0 0,-1 6 21 0,0 7 0 16,4 0 0-16,-8 0 1 0,0 11-25 0,1 5 1 16,-3-4 0-16,3 11 0 0,-1 0-5 0,6 1 0 0,1-4 0 15,1 2 0-15,-1 1-4 0,4-3 1 16,5-3-1-16,6 3 1 0,-3-1-3 0,5-1 1 0,6-8-1 15,2-1 2-15,2 2-3 0,2-1 0 0,1-3 0 16,-3-3 1-16,-2-1-2 0,2-3 2 0,5 0-1 16,0-3 1-16,2-1-2 0,-2 1 1 0,1-10-1 15,-5 4 0-15,-3 2 4 0,-1 2 1 0,-1-5 0 16,0-4 0-16,-1 3-4 0,-4-3 2 0,-2 0-1 16,1 0 1-16,-3 1 4 0,-1 3 0 0,0 3 0 0,-2-4 0 0,0 4-4 15,0 7 1-15,0 0-1 0,0-5 1 0,0 5 8 16,0 0-1-16,0 0 1 0,0 11 1 0,0 1-7 15,0-2 0-15,0 3 0 0,1 17 0 0,3 3 5 16,-1 0 1-16,-1 6-1 0,0-4 2 16,0 6-7-16,0-4 0 0,1-2 0 0,2-3 0 0,1-4 4 15,-1 2 1-15,0-9-1 0,1 2 1 0,-1 0-6 16,2-4-1-16,-4-3 1 0,4 1 1 0,-3-4 1 0,1-3 2 16,-1-3-1-16,-1 0 0 0,-3-7-4 15,11 11 0-15,-11-11-1 0,9 0 2 0,-9 0 0 16,0 0 1-16,7 0-1 0,0-5 1 0,2-1-4 0,-1 3 1 15,1-8 0-15,2-5 0 0,5-5 1 0,0-5 0 16,0-6 0-16</inkml:trace>
  <inkml:trace contextRef="#ctx0" brushRef="#br0" timeOffset="53284.84">28044 1522 1784 0,'0'0'0'0,"0"0"0"0,0 0 0 0,-18 4 67 0,11 1 0 0,0 2 1 15,-1-4 0-15,-1 10-50 0,0-3 0 0,0 1 0 16,0-1 0-16,2 10 65 0,5-4 1 0,6-1 0 16,3 1 1-16,4 5-69 0,1-3 2 0,6-2 0 15,1 1 0-15,2 4 11 0,2 1 1 0,0-7-1 16,0 5 0-16,0-1-16 0,0-1 1 0,-2-1-1 16,-5-4 1-16,-4 11-5 0,-1-3 0 0,-1 2 0 0,-4 0 1 15,-3 0-4-15,-1-2 0 0,0-5 0 0,-2-4 1 16,-4 2-4-16,-3 2 1 0,-3-5 0 0,-3-2 0 15,-3 1-1-15,-3 1 0 0,-4-8 0 0,-5 4 1 0,-2-5 0 16,3 1 2-16,3-3-2 0,-1 0 2 0,-3-3-3 16,3 3 1-16,6-5-1 0,-3-2 1 15,3 0 2-15,1-2 1 0,1-2 0 0,-1-6-1 0,0-6-1 16,8 3-1-16,3-2 1 0</inkml:trace>
  <inkml:trace contextRef="#ctx0" brushRef="#br0" timeOffset="53450.48">28109 1462 1545 0,'0'0'0'0,"0"0"0"0,34-17 0 0,-8 11 45 0,4 1 0 15,2-5-1-15,-2-1 2 0,11 4-30 0,3 0 1 16,-4 0 0-16,-3 0 0 0,-5 2 50 0,-2 1 1 16,-2-1 0-16,-3 1 0 0,-2 6-50 0,0 2 0 0,2-1 0 15,-1 1 0-15,-6 8 12 0,-4-2 2 0,-2 1-2 16</inkml:trace>
  <inkml:trace contextRef="#ctx0" brushRef="#br0" timeOffset="53685.01">29176 1534 1431 0,'0'0'0'0,"0"0"0"0,0 0 0 15,0 0 26-15,4 30 0 0,-9-16 0 0,-1-1 0 0,3 4-14 16,-4 3 0-16,-7-1 1 0,-2 4 0 15,-5 3 24-15,0 4 1 0,-1-3-1 0,-1 2 2 0,1 7-25 16,2-5 2-16,2-3 0 0,3 2-1 0,-1 0 25 16,0-3-1-16,3-1 0 0,3-7 1 0,-1 2-24 15,1-5 0-15,3-3 0 0,0 1-1 0,3-4 17 16,-3 3 0-16,4-6 1 0,3-7-1 0,0 10-18 16,0-10 0-16,0 0 1 0,0 0 0 0,0 0 10 0,0 0 2 15,0 0 0-15</inkml:trace>
  <inkml:trace contextRef="#ctx0" brushRef="#br0" timeOffset="53880.86">28750 1578 1695 0,'0'0'0'15,"0"0"0"-15,17-14 0 0,-4 7 54 0,1 4 1 0,-5-3 0 16,5-1 0-16,0 4-38 0,-2 3 1 0,2-4-1 15,2 1 1-15,-2 3 49 0,-3 3 1 0,-1 1 1 16,1-1-1-16,-2 10-50 0,0-3 0 0,-1 1 0 16,7 12 0-16,-3 0 16 0,2 6 1 0,4 1-1 15</inkml:trace>
  <inkml:trace contextRef="#ctx0" brushRef="#br0" timeOffset="54083.53">29378 2155 1796 0,'0'0'0'0,"0"0"0"0,0 0 0 0,0 0 46 15,0 0 0-15,0 0 0 0,0 0 0 0,0 0-30 16,0 0 1-16,0 0 0 0,0 0-1 0,0 0 43 16,0 0 0-16,0 0 0 0,0 0 0 0,0 0-42 15,0 0 1-15,0 0 0 0,0 0 0 0,0 0 15 0,0 0 2 16,0 0 0-16</inkml:trace>
  <inkml:trace contextRef="#ctx0" brushRef="#br0" timeOffset="54994.21">27217 2571 1897 0,'0'0'0'0,"0"0"0"16,26 7 0-16,-6-2 43 0,1-2-1 0,4-3 1 15,15 7 1-15,8-3-28 0,8-1-1 0,9-6 1 16,11 3 1-16,9 0 48 0,7-7 1 0,8 0-1 16,17 2 1-16,8-6-48 0,0-1 0 0,14 1 0 15,8 2 0-15,-3-1 14 0,-2 1-1 0,4-2 0 0,-12 4 2 16,-5 0-20-16,-11 0 2 0,-3 0 0 0,-10 2-1 15,-15 5-5-15,-14 0 1 0,-7-3 0 0,-4 6 1 16,-12 2-6-16,-12-1 2 0,-8-4 0 0,-10 3-1 0,-5 1 0 16,-4-4 1-16,-3-4-2 0,-3 4 2 0,-8 0-2 15,7 0-1-15,-7 0 0 0,0 0 1 0,0 0-2 16,0 0 2-16,0 0-1 0,-10 7 1 0,-2-3-2 16,-3-4 1-16,1 0-1 0,0 0 0 0,4 0 1 15,3 0 0-15,7 0 1 0,-11 0-1 0,11 0-1 16,0 0 1-16,0 0-1 0,-11 0 1 0,11 0 2 0,0 0 1 15,0 0 0-15,-8-11 1 0,4 4-4 0,1-1 2 16,-1-3-2-16,-5-8 2 0,-1-4 1 0,1-4 0 16,2-1 1-16,-2-3 0 0,0-3-3 0,-1 2 0 15,2-4 1-15,-2-7-1 0,1 3 2 0,2-2 0 16,-2-8 0-16,-3-2 0 0,-2-5-2 0,1 3 1 16,3-1-2-16,-1-10 2 0,1-2-1 0,-1 7 2 15,-1-8 0-15,-4-1 0 0,-4 1-3 0,3 3 0 0,-1 1 1 16,-3-8 1-16,-4 3-2 0,1 6 2 0,-3 7-2 15,2 8 2-15,3 4-3 0,0 9 1 0,3 4-1 16,0 2 1-16,-6 7 0 0,4 4 0 0,0 0 1 16,-2 4-1-16,-4 7-2 0,-3 0 2 0,-5 4-1 15,1 6 1-15,-3 8-2 0,-7-1 1 0,2 4-1 16,-4 11 2-16,5-2-2 0,-4 9 0 0,-5 3 1 16,-6 2-1-16,-8 5-1 0,-5 2 0 0,-3-7 0 15,-7 0 0-15,-8 8 0 0,-1-8 0 0,-7-1 1 0,-4 1-1 16,-10 5-1-16,1-7 1 0,4-5 0 0,0-2 0 15,0 4-1-15,3-2 1 0,-1-9-1 0,2-5 1 16,8 3-1-16,9-5 1 0,2-2-1 0,10-8 2 0,6-1-2 16,5 1 1-16,7-8-1 0,7-6 1 0,6 1-1 15,6 2 0-15,2-5 0 0,2-8 1 0,0 6-1 16,2 0 0-16,0-2 0 0,0-1 1 0,3 3-1 16,6 0 0-16,-1 3 0 0,-1 0 0 0,3 4 0 15,6-1 0-15,0 4 0 0,1-3 0 0,4 7 0 16,7 0 0-16,-9 11 0 0,8 1 0 0,-1 2 0 15,0 0 0-15,0 4 0 0,2 3 0 0,0 16 0 0,0-2 0 16,0-2 0-16,0 4 0 0,4 5 0 0,1-1 0 16,2-2 0-16,-2 5 0 0,2 3 0 0,4 1 0 15,1-3 0-15,2 5 1 0,-3 1-1 0,0-13 0 16,8 5 0-16,0 1 1 0,4 5-1 0,-1-11 0 16,4 6 0-16,0-1 1 0,4-3-1 0,2-5 0 15,2-1 0-15,-3-6 2 0,-2-3-2 0,1-3 1 0,-2-8-1 16,2 6 1-16,-2-8-1 0,-1-1 1 0,-3-4-1 15,1 9 1-15,-9-9-1 0,-4-6 0 0,-1-1 0 16,-2 2 1-16,-9-2-1 0,8 2 0 0,-8-2 0 16</inkml:trace>
  <inkml:trace contextRef="#ctx0" brushRef="#br0" timeOffset="55569.78">26931 1564 1444 0,'0'0'0'0,"0"0"0"0,14-30 0 0,-7 22 56 0,-1-6 1 16,-3-2 0-16,-1-5 1 0,-2 1-42 15,-2 4 2-15,0-6-1 0,-3 0 1 0,-2-2 45 0,-2 4 0 16,-1-4 0-16,-1-8 0 0,-3 6-46 0,-6-2 1 16,-2-11 0-16,-3-5 0 0,0-2 5 0,0 0 0 15,-3-3 0-15,-5 2 0 0,-1-1-11 0,-1 1 0 16,-2 4 0-16,-2-2 1 0,-3 8-9 0,-1 3 2 0,1 1-2 15,1 10 2-15,4 0-3 0,6 4 2 0,-5 5-2 16,3 8 2-16,1 3-4 0,2 3 0 0,-2 3 0 16,-3 6 0-16,2 11-1 0,4-3 1 0,-1 3 0 15,0-1 0-15,0 11 0 0,2-4 1 0,2-1-1 16,-2 1 0-16,1 9-1 0,4-5 1 0,0 2 0 16,0 3 0-16,0 0 0 0,2 2 0 0,2-5 1 15,-2 1 0-15,5 1-1 0,0-4 0 0,-2-4 0 16,6-3 0-16,-2 0 3 0,5-6 0 0,2-4 1 0,3-1-1 15,4-1 0-15,0-4-1 0,0-7 0 0,0 7 1 16,0-7 3-16,7 7 1 0,-7-7 0 0,13-4 0 16,-3 1-2-16,3-4-1 0,-4 0 1 0,-2-4-1 0,-2 1 3 15,-2 1 1-15,-3-7 0 0,0 5 0 0,-3 3-3 16,-2-3 0-16,-2 4-1 0,-4-5 2 0,-3 5 1 16,-4 0 1-16,-3 0 0 0,-2-9 0 0,5 5-4 15,4 2 1-15,-3-5-1 0</inkml:trace>
  <inkml:trace contextRef="#ctx0" brushRef="#br0" timeOffset="55800">25469 859 1318 0,'0'0'0'0,"0"0"0"0,9-4 0 0,-1 4 45 0,-8 0 1 15,0 0 0-15,7 0 0 0,-7 0-30 0,8 4 1 16,-8-4-1-16,5 12 1 0,-2 8 19 0,1 1 1 16,-1 0-1-16,1 12 1 0,-1 2-22 0,-1 4 0 15,0-2 0-15,3-2 1 0,8 2-3 0,1-7 2 16,3-4-1-16,-3 3 1 0,2-5-7 0,-2-1 1 15,2-7 0-15,4 7 0 0,-1-2-7 0,-1-5 0 0,1-6 0 16,2 3 2-16,2-1-2 0,-5-5 0 0,3-4 1 16,0-3-1-16,2 0-2 0,-2-3 0 0,8-1 0 15,-3-3 1-15,-7-1-1 0,-3 4 0 0,2-6 0 16,0 1 1-16,-3 0-1 0,-2 2 1 0,-3 0 0 16,-1 0 0-16,0 3-1 0,-2 1 2 0,-7 3-1 15</inkml:trace>
  <inkml:trace contextRef="#ctx0" brushRef="#br0" timeOffset="73766.34">20299 1932 1695 0,'0'0'0'0,"0"0"0"16,0 0 0-16,0 0 52 0,0 0-1 0,0 0 1 15,-2-18 1-15,-3 4-36 0,-1-2-1 0,1 1 1 0,-5-12 1 16,1-1 44-16,5 3 0 0,1 3-1 0,3-3 1 16,3 6-45-16,4-1 1 0,0 1 0 0,6-9 0 15,1 3 12-15,3 8 1 0,8-6 1 0,2-14-1 16,3 9-17-16,3-2 0 0,4-4 0 0,9-4 0 0,2 6-5 16,-1 0 0-16,3 6 0 0,-3-11 0 15,3 12-3-15,-1 1 1 0,6-3-2 0,6-11 2 16,1 8-1-16,0 0 0 0,1 0 1 0,-4-7 0 0,2-2-3 15,3 6 1-15,8-4-1 0,-3 5 1 0,3 0-2 16,-1 4 1-16,1 2-1 0,8-2 1 0,-1 3-1 16,-3 9 0-16,7-8 0 0,8 1 1 0,-4 0-1 0,-1 7 2 15,11-5-2-15,6 2 1 0,-5-1-1 0,-4 4 0 16,13-1 0-16,5 5 1 0,-12-6-1 0,-1 2 1 16,10 6-1-16,6 10 0 0,-7-4 0 0,-4 1 0 15,8-1-1-15,1 8 1 0,-7 6 2 0,-11 1-1 16,8-3 1-16,4 0-1 0,-8 6 0 0,-5-4-1 15,3-1 1-15,1 1-1 0,1 3 3 0,-7-3-1 16,3 3 1-16,6 1-1 0,-3 2-1 0,-8-2 0 0,4-2 1 16,6 6-1-16,-8 3 2 0,-4-4 1 0,6 1-1 15,-1 5 1-15,-6 5-3 0,-8-7 1 0,8 2-1 16,-13 16 2-16,-4-4 0 0,-8 2 0 0,-6 1 0 16,-8-2 1-16,-4 9-3 0,-5-8 1 0,-2-2-1 15,-5 2 1-15,-4 6 0 0,-3-6 2 0,-2 1-1 16,-8 6 0-16,1 9-1 0,-3-4-1 0,-6-3 1 15,-7 0-1-15,-2 5 2 0,-2-4 0 0,-3-6-1 16,-8 8 1-16,-5 0-3 0,-6 6 2 0,-3-4-1 0,-6-2 1 16,-4 9-1-16,-1-16 2 0,-13 1-1 0,-12 1 1 15,-8 1-3-15,1-8 2 0,-14 5-2 0,-11 8 2 16,3-3 1-16,-3-6 2 0,-18-3-1 0,-12-2 1 16,9-3-4-16,2-7 2 0,-18-3-2 0,-6 14 2 0,3-14 1 15,8-7 1-15,-5 3-1 0,-16 11 1 0,9-12-3 16,10-10 0-16,-15 7 1 0,1 13 0 0,11-11 0 15,2-6 1-15,-13-8 0 0,4 4 0 0,11-7-3 16,4-10 1-16,-11-8-1 0,-8 11 2 0,16-10-1 16,4-4 2-16,-9-2-1 0,-7 16 0 0,4-16-1 15,11-4-1-15,-2 8 1 0,-10 8-1 0,7-10 1 16,13 0 0-16,-7-2 0 0,-6 1 1 0,12 0-3 0,14 0 0 16,0-10 1-16,-5 0 0 0,11-7-1 0,22 3 2 15,1-7-1-15,11 10 1 0,12-1-3 0,12 3 2 16,1-8-1-16,10-1 0 0,7 3 1 0,9-6-1 15,5-8 0-15,9-7 1 0,3 2-2 0,6 9 1 16,5 3 0-16,6-13 0 0,3 13-1 0,3-1 0 16,2-3 1-16,2-10 0 0,2 7-2 0,0 4 1 0,7-4 1 15</inkml:trace>
  <inkml:trace contextRef="#ctx0" brushRef="#br0" timeOffset="76433.19">20586 4564 12 0,'0'0'0'0,"0"0"0"16,0 0 0-16,-17-13 75 0,10 10 1 0,7 3 1 15,-9-11-1-15,9 11-58 0,0 0 0 0,-2-7 0 16,2 7 0-16,0 0 76 0,-5-7 0 0,5 7 1 16,0 0 0-16,0 0-78 0,0 0 0 0,0 0-1 15,0 0 2-15,7 4 94 0,-2 6 0 0,-1 1-1 16,-3 5 1-16,1 12-96 0,0 0-1 0,0-9 1 0,-1 4 1 16,1 0 66-16,-2-5 1 0,0-2-1 0,-2-4 1 15,2 2-67-15,0 2 1 0,0-6 0 0,2 1 0 16,2-4 27-16,3 0 0 0,0-2 0 0,0 0 0 15,-7-5-30-15,11 4 2 0,-11-4 0 0,8 4 0 16,-8-4 14-16,13 3 1 0,-4 1-1 0,-2-4 2 0,0 0-20 16,3 0 2-16,-3-4-1 0,0 4 1 0,4-3 15 15,-1 3 2-15,-1-4-2 0,2 0 1 0,-1 4-17 16,-1 0 0-16,4 0 0 0,-3 4 0 0,8 0 20 16,-4 3 0-16,-2 0-1 0,2 5 2 0,1 2-20 15,-1-5-1-15,-4 0 1 0,-6 6 0 0,-1-2 13 0,-1-3 0 16,-4 6 0-16,-1 0 0 0,-1 2-16 15,1-8 2-15,-8 2-1 0,1 2 1 0,-6 4 9 0,2-4 2 16,-2 0 0-16,0-3-1 0,-5-2-13 0,1-2 2 16,1 0-1-16,-1-4 0 0,-1 1 5 0,-2-1 1 15,4-3-1-15,3 0 1 0,-2 0-9 0,1-3 1 0,-4-3 0 16,1 1 0-16,3-2 3 0,-1 2-1 0,0-6 0 16,4 1 2-16,5-1-6 0,1-3 0 0,-1 0-1 15</inkml:trace>
  <inkml:trace contextRef="#ctx0" brushRef="#br0" timeOffset="76666.35">20548 4509 1997 0,'0'0'0'0,"0"0"0"0,0 0 0 15,35-5 63-15,-14 1 1 0,4-4 0 0,8 4 0 16,4 1-46-16,0-8 0 0,4 2 0 0,3 6 0 0,2-1 47 16,-2-3 1-16,-4-2-1 0,-1 9 1 0,0-1-48 15,-7-1 0-15,1-2 0 0,-6 8 0 0,-2-2 12 16,-4-2 2-16,-4 0-1 0,-3 5 1 0,1 0-19 16,-3-5 2-16,-3 4-2 0</inkml:trace>
  <inkml:trace contextRef="#ctx0" brushRef="#br0" timeOffset="77283.06">21264 4560 1407 0,'0'0'0'16,"0"0"0"-16,0 0 0 0,-4 13 51 0,8-3 2 15,-4-1-1-15,0 1 0 0,0 5-35 0,0-1 0 16,0-2 0-16,0 0 1 0,0 8 48 0,3-3 1 16,1-3 0-16,-4 2 0 0,3-4-49 0,-3 4 0 0,4-5 0 15,-4-1 0-15,5-3 21 0,2 0 0 0,0-1 1 16,0-1 0-16,4 0-24 0,-1-3-1 0,1-2 1 15,3 0 0-15,0 0 1 0,0-2 1 0,-3-1 0 16,1-3 0-16,1 1-8 0,-1 0 0 0,2-2 0 16,-7-4 0-16,0 1-1 0,-3-3 1 0,-3 1-1 15,1-2 1-15,0-2-4 0,0-1 0 0,0 3 1 16,-2-6 0-16,1 10 4 0,3 3 2 0,1 0-1 16,2 3 0-16,2 4-5 0,0 0 1 0,-2 0 0 15,7 7-1-15,4 4 7 0,1-1-1 0,0 4 1 0,4 6 0 16,-3 1-6-16,-1-5 1 0,-1-1-1 0,-2 1 1 15,1-2 3-15,1 0 1 0,-2-7-1 0,0 4 2 0,0-1-6 16,-2-2-1-16,0-5 1 0,-2 1 0 0,4-1 10 16,-2-3 0-16,-2-3 0 0,3 3 0 0,2-4-8 15,-4-3 0-15,-3 0 0 0,-3-4 0 0,-1 1 9 16,-3-1 0-16,-1-3 1 0,1-5-1 0,3 1-9 16,-1-3 1-16,-2-3-1 0,1-5 1 0,-4 7 6 15,3-7 0-15,1-6 0 0,0 12 0 0,-1-5-8 16,1 4 1-16,-1 8-1 0,1 5 1 0,-3-1 2 0,3 3 2 15,1 2-2-15,2 5 1 0,0 2-5 0,0 2 0 16,0 2 0-16,6 13 0 0,1 2 3 0,-4-1 1 16,-2 5 1-16,4 3-1 0,-2 4-5 0,-1 2 1 15,0-7-1-15,3-3 1 0,1 7 0 0,-3-8 0 16,1-7 0-16,7 0 0 0,-1 0-4 0,3-2 2 16,-3-8-1-16,8 3 1 0,-2-4 0 0,2-3 0 15,-1-3 1-15,-4-1 0 0,-1 1-3 0,1-6 1 0,1-2-1 16,-5-1 2-16,-2 0 0 0,-2-6-1 0,0-3 1 15,-1-4 1-15,-4 3-4 0,-3-7 1 0,-4 1 1 16,3 5-1-16,-3 2 1 0,-3-2-1 0,-5-3 1 16,-2 14 0-16,-4-4-1 0,-4 4-1 0,-3 3 1 15,-5 2 0-15,-6 3 1 0,2 4-1 0,-5 0 0 16,1 7 2-16,-1 0-3 0,-1-1 1 0,10 2-1 16</inkml:trace>
  <inkml:trace contextRef="#ctx0" brushRef="#br0" timeOffset="77784.99">20943 5479 2048 0,'0'0'0'0,"0"0"0"0,0 0 0 0,-11 26 62 0,11-9 1 16,-3 1 0-16,-1 7 1 0,4-2-46 0,-4 1 0 16,1-3 0-16,-1 2 0 0,4 2 57 0,0-8 1 15,0-1 1-15,4 4-1 0,-1-3-58 0,5-1 0 16,2-2 0-16,1 0 0 0,1-2 23 0,-1-1 2 0,-1-6-2 15,1 2 2-15,-4 0-27 0,0-3-1 0,3-4 1 16,1 5 1-16,0-5-3 0,3-5-1 0,-2-2 0 16,6 3 1-16,-1 1-6 0,3-6 0 0,1-2-1 15,-2 8 2-15,1-1-2 0,-3-1 1 0,1 0 0 16,-4 5 0-16,4 2-4 0,1-1 2 0,-5 3-1 16,-5 6 1-16,0 3 0 0,0-3 0 0,-2 6 0 15,-5 0 1-15,-1 5-3 0,-1-3 1 0,-1-2-1 16,-6 6 1-16,-1 1 3 0,0-5 1 0,-3-2 0 0,-1-2 0 15,-6 3-4-15,2-3 1 0,-3-3-1 0,-1 0 2 16,-1-4 1-16,-3-2 0 0,-3-2 0 0,-1 1 1 16,3-1-4-16,0-3 1 0,-5-1-1 0,-1-1 1 15,4-2 1-15,3-1 1 0,-3-2-1 0,1-3 1 16,3-1-3-16,5-7 0 0,-1-4 1 0</inkml:trace>
  <inkml:trace contextRef="#ctx0" brushRef="#br0" timeOffset="77935.55">20953 5457 1884 0,'0'0'0'16,"20"-8"0"-16,-6 8 0 0,3-4 79 0,5-1 1 15,2-2 0-15,4 7-1 0,2-2-61 0,-3-2 0 16,5 1 0-16,-1 6 0 0,3-3 61 0,-2-3-1 16,-2-2 1-16,1 13 1 0,5-4-63 0,-12-2 1 15,-2 1 0-15</inkml:trace>
  <inkml:trace contextRef="#ctx0" brushRef="#br0" timeOffset="78534.36">21622 5619 1658 0,'0'0'0'0,"0"0"0"16,0 0 0-16,-13 21 32 0,6-15-1 0,4-1 0 16,-1 9 1-16,1 2-19 0,3-6 2 0,0 1-2 15,0 1 2-15,0 2 32 0,7-5 0 0,0-2 0 16,3 9 0-16,3-5-31 0,-1-8 1 0,1 1 0 15,-1 3 0-15,4-4 11 0,-2-3 1 0,-2-2-1 0,2 4 1 16,0-2-15-16,-1-3-1 0,-1-1 0 0,-5 1 1 16,4-1 3-16,-11 4 0 0,7-14-1 0,-7 14 2 15,3-12-9-15,1 5 1 0,-2 0 1 0,-1-2-1 0,1-4 5 16,0-1 1-16,0 0 0 0,1-1 1 0,2-3-8 16,3 4 0-16,-1 0 0 0,1 3 1 0,7 4 9 15,-1 0 0-15,2 4 0 0,-2 3 1 0,0 7-10 16,2-4 1-16,7 4 0 0,-8 4 0 0,1-1 10 15,-3-3 2-15,-3 2-2 0,8 7 1 0,-11 0-10 16,3-6-1-16,-1-3 0 0,4 7 1 0,-5-5 7 0,0-2 2 16,2-1-2-16,2 1 1 0,1 3-10 0,-3-6 1 15,1-4-1-15,0 9 2 0,3-6 5 0,2-3 3 16,1-3-3-16,4 3 3 0,1-4-10 0,-5-1 0 16,-3-2 0-16,2 3 1 0,-5-3 6 0,-1 0 1 15,-3-5 0-15,2 3 0 0,-2-2-8 0,-3 1 0 16,-2-1 0-16,3-1 0 0,-2 3 6 0,-1 2 0 15,0 0-1-15,-2 7 2 0,0-9-8 0,0 9 0 0,0 0 0 16,7-3 1-16,4 6 1 0,-4-3 2 0,-7 0-1 16,14 7 0-16,0 2-5 0,7-2 1 0,2-2 0 15,2 6 0-15,-8-2 1 0,3-6 0 0,1-3 0 16,0 7 1-16,-5-3-5 0,1-4 2 0,3-4-1 16,-1 4 0-16,-1 0 1 0,-2-3 1 0,1-4 0 15,-2 3 0-15,-1-4-4 0,0-3 2 0,-4 0-1 16,-3-3 1-16,2 0 3 0,-3 0 0 0,-5-9 0 15,-1 6 1-15,-1-4-4 0,-3-4 0 0,-1-3 0 0,-4 12 1 16,-5-5 1-16,-6 2 0 0,3-1-1 0,-3 13 1 16,1 0-3-16,-2 2 0 0,0-2 1 0,-4 10 0 15,-5-3 0-15,0 4 1 0,0-2 0 0,3 15 1 16,-4-1-4-16,1 0 1 0,2 5-1 0</inkml:trace>
  <inkml:trace contextRef="#ctx0" brushRef="#br0" timeOffset="79066.07">21230 6801 2060 0,'0'0'0'0,"0"0"0"15,9 32 0-15,-5-6 78 0,-1 1 2 0,1-3 0 16,-1-2-1-16,1 4-61 0,-1-5 0 0,4-5 0 15,-3 2 0-15,-1-1 69 0,1-3 0 0,-1-7 0 16,1 7 0-16,3-5-70 0,-2-4 1 0,-5-5 0 0,11 6 0 16,-4-3 17-16,0-3 1 0,-7 0-2 0,10 0 2 15,1 0-21-15,-4-2-1 0,4 1 1 0,-4-1 1 16,0-2-5-16,3 1 0 0,1-2 0 0,5-1 1 0,1-1-6 16,-2 4 2-16,-5-1-1 0,-1 4 1 0,2 0-3 15,3 0 1-15,3 0 0 0,-6 4-1 0,-4 6-1 16,-4-3 0-16,5 0 1 0,-5 4-1 0,1 3 3 15,-3 2 1-15,1-6-2 0,-4 4 2 0,-1 1-3 16,-2-5 0-16,-3-3 0 0,-2 9 0 0,-1-2 2 16,1-5 1-16,4 0 0 0,-2 1 0 0,-3-1-4 15,-1-4 2-15,-2 2-1 0,-8 0 1 0,0-3 1 0,-1-1-1 16,0-3 1-16,-6 0 0 0,5 0-3 0,1-3 1 16,-2-4-1-16,-5 3 2 0,2 1-1 0,7-6 0 15,0-3 1-15</inkml:trace>
  <inkml:trace contextRef="#ctx0" brushRef="#br0" timeOffset="79235.07">21370 6671 2224 0,'0'0'0'0,"28"-7"0"15,-4 5 0-15,5-1 66 0,2-2 0 0,10-6 0 16,-4 4 1-16,-2 0-50 0,-5 0 1 0,2 0 0 15,3 0 0-15,-3 3 42 0,-2 1-1 0,-2-2 1 16,2 10-1-16,-2-5-42 0,-6 3 1 0,-6 1 0 0</inkml:trace>
  <inkml:trace contextRef="#ctx0" brushRef="#br0" timeOffset="79834.03">21994 6780 1733 0,'0'0'0'0,"-7"6"0"0,-4 8 0 0,1 3 53 16,-1-4 1-16,4 1 0 0,0 1 0 0,3 1-38 15,1 2 2-15,-6-1-1 0,0-1 1 0,1 2 47 16,0-4 1-16,5 0 1 0,3 0-1 0,2-2-48 16,1-1 0-16,3-4 0 0,1 4 0 0,-4-1 15 15,2-3 1-15,6-3 0 0,3-1 1 0,-2 1-21 0,3-4 1 16,-5 0-1-16,1-4 1 0,-4 1-2 0,-7 3 1 16,14-11-1-16,-4 4 1 0,-3-3-6 0,1 3 1 15,-1-4-2-15,0 2 2 0,-4-5-1 0,1-3 1 16,1-3 0-16,2-3 0 0,-2 7-3 0,-1-1-1 15,-1 1 1-15,3 2 1 0,1 2 6 0,-4 5 2 16,4 0-2-16,4 5 2 0,-2 4-7 0,1 1 1 16,3 1 0-16,6 3 0 0,2 8 7 0,0 0 1 0,1-3 0 15,1 2 0-15,1 2-8 0,-4-4 1 0,-1 0-1 16,0-1 1-16,3 0 4 0,-5-4 0 0,6 0 1 16,-3 0-1-16,-1-4-6 0,-1 1 1 0,-1-4 0 15,-1 3 0-15,-4-3 7 0,1 0 0 0,1-3-1 16,-4-1 2-16,-1 1-8 0,0-1 0 0,0 1 0 15,0-8 1-15,0 0 3 0,-2 1-1 0,-2-4 0 16,-2 0 1-16,-1-2-7 0,2-2 2 0,-4-5 0 16,3 4 0-16,1 0 2 0,-1 1 0 0,-3 1 0 0,4 8 1 15,-4-4-4-15,3 6 0 0,-3 7 0 0,4-7-1 16,-4 7 3-16,7-3 0 0,-7 3 0 0,12 7 1 0,6 3-4 16,0 3 1-16,-1-1-2 0,8 4 2 15,1 3-1-15,-1-6 0 0,-7 1 1 0,-2-4 0 16,1 1-3-16,1-1 1 0,0-3-1 0,-1-3 2 0,-4 3 0 15,2-4-1-15,3-3 1 0,-4 0 0 0,-2-3-2 16,-1-1 0-16,0 1 1 0,-1-4-1 0,-1-2 1 16,-2 0-1-16,0-3 1 0,-2 0 0 0,-1-2-1 15,-2-2-1-15,0-2 0 0,-2 2 2 0,-2-3-1 0,-2 1 2 16,1-1 0-16,-3 3-1 0,-6 2-1 0,-2-5 0 16,2 6 0-16,-6 8 0 0,-3 0 0 0,1 0 2 15,1-1 0-15,0 6-1 0,-8 2-1 0,4 2 0 16,0-1 0-16,2 6 0 0,3 0-1 0,3-2 2 15,-1 5-2-15</inkml:trace>
  <inkml:trace contextRef="#ctx0" brushRef="#br0" timeOffset="80434.83">21400 8091 2386 0,'0'0'0'0,"0"0"0"0,-8 32 0 0,8-17 51 16,0 3 1-16,0 0-1 0,0-6 1 0,2 4-35 16,5-6-1-16,6 1 1 0,2-2 1 0,0 1 42 15,-1-6-1-15,12-1 1 0,-1-3-1 0,-4 0-42 16,0 0 1-16,6-3 0 0,1-1 0 0,-3 4 3 0,-2 0 0 16,1-3 1-16,-3 1-1 0,1 4-10 0,2 1 1 15,-1 4-1-15,-5 0 0 0,-2 6-7 0,-2-3 2 16,-2 2-1-16,-1 1 0 0,-2 4-1 0,-6-3 0 15,1-1-1-15,-4 8 2 0,0-4 1 0,-4 1-1 16,-3-4 1-16,-4 2 0 0,1 0-1 0,-3-4-1 16,-2-1 1-16,-1 3-1 0,-7-4 4 0,2-3 0 0,-1-1 0 15,-2 2 1-15,-8-1-3 0,2-7-1 0,2 0 1 16,-2 0-1-16,5-3 4 0,4-4 1 0,3-2-1 16,-3 0 2-16,4-1-6 0,1-4 2 0,2-4 0 15,-1-1-1-15,1 1 3 0,4-3 1 0,1-5-1 16,2-3 2-16,5 1-6 0,4 0 2 0,1-2-2 15,-1 0 2-15,2 6-2 0,3-3 0 0,0 6 0 16,3 4 0-16,8-1-1 0,-4-1 0 0,2 1 0 16,2 4 0-16,6 3-12 0,1-3 0 0,7-1 1 15,5 2-1-15,-4 3 2 0,3 1 0 0,4-5 1 0,8 3 0 16,-4 1-35-16,-5-1 0 0,1 1-1 0,3-1 2 16,-6 4 23-16,-6 5 0 0,6-5 1 0,-1 0-1 15,-3 7-29-15,-1-3 1 0,-4-1 0 0</inkml:trace>
  <inkml:trace contextRef="#ctx0" brushRef="#br0" timeOffset="81031.67">22297 8024 1632 0,'0'0'0'0,"0"0"0"0,-14 23 0 0,0-5 23 16,2-4 0-16,1 0 0 0,6 7 0 0,-2 3-11 16,2-2 0-16,3-3-1 0,0-2 1 0,-2 1 40 0,1-2 0 15,3 0-1-15,0-4 2 0,2 2-36 0,5-5 0 16,3 1 0-16,3-2 1 0,-1-3 22 0,2-5 0 15,-3 0 1-15,5 0-1 0,-1-2-24 0,0 0 0 16,-1-1-1-16,-2-3 1 0,-1 1 6 0,-1-4 1 16,-1 1-1-16,3-3 1 0,1 2-12 0,-3-3 1 15,1-4 0-15,-1 0 0 0,1 0 14 0,-2 1 1 16,5-8-2-16,-2 9 2 0,-3 0-14 0,-2-2-1 0,0 5 0 16,4 4 2-16,-1 2 12 0,1 1 1 0,0 1 0 15,-3 3-1-15,1 0-13 0,0 2 0 0,-2-1 0 16,4 5 0-16,3-1 12 0,0 4 1 0,0-6-2 15,0 8 2-15,0 1-14 0,0-1 1 0,2-3-1 16,-5 3 2-16,-2-2 6 0,-1 0 1 0,0-4 0 16,2-2 1-16,1 4-11 0,-2-3 0 0,1-4 0 0,1 3 1 15,-1-3 7-15,-3 0 0 0,2 0 0 0,-2-3 0 16,-7 3-9-16,11-7 1 0,-11 7-1 0,5-12 2 16,-3 1 2-16,0-1 1 0,-1-2-1 0,1 0 2 15,0-2-7-15,-2-2 0 0,0 1 0 0,0 6 0 16,0-3 2-16,2 3 2 0,3-4-2 0,2 6 1 15,4 2-5-15,10 5 1 0,14-2 0 0,-1 4-1 16,-6 0 2-16,0 0 1 0,2 0 1 0,-7 4-1 0,0-1-5 16,0 1 2-16,1-2 0 0,-4 5-1 0,-2-2 2 15,-3-1 0-15,1 1 0 0,0 2 0 0,2 0-4 16,-4-4 2-16,-4-3 0 0,-1 7-1 0,0-3 1 16,-2-4-1-16,11-4 1 0,-11 8 0 0,2-4-3 15,-1-4 2-15,3 4-1 0,5-3 0 0,2-8 1 0,-4 1-1 16,3-4 1-16,1 3-1 0,-6 2 0 0,-1-1-1 15,-1-4 1-15,-6-4 0 0,-4 1 1 0,-7 1 0 16,-4 2 1-16,-6 0-1 0,-6 3-1 0,-2-1 0 16,-3 3 0-16,1 4 0 0,-1 5 1 0,0 1-1 15,-2 5 1-15,-2-1-1 0,-7 4-1 0,2 0 1 0,-7 1-1 16</inkml:trace>
  <inkml:trace contextRef="#ctx0" brushRef="#br0" timeOffset="81547.92">21812 9124 2060 0,'0'0'0'0,"0"0"0"15,-3 28 0-15,3-7 75 0,0 2 1 0,0 1 1 16,0 8-1-16,0-7-58 0,0 1 0 0,1-1 0 16,3 3 0-16,1 2 61 0,1-2 1 0,-1-5 0 15,0 5-1-15,0-4-61 0,3-1 0 0,-1-3 0 16,-4 3 0-16,4-8 14 0,-3-1 0 0,-1 1 1 0,1-7-1 16,1-1-18-16,2-3 0 0,0-1 1 0</inkml:trace>
  <inkml:trace contextRef="#ctx0" brushRef="#br0" timeOffset="82217.52">22236 9287 1784 0,'0'0'0'0,"0"0"0"0,0 0 0 0,0 0 58 16,0 27 2-16,3-20-2 0,2 7 1 0,2 0-42 16,1-5 1-16,-1 1 0 0,3 11 0 0,1-7 49 15,-4 0 2-15,2-5-1 0,3 3 1 0,0-1-51 16,1-4 0-16,3-3 0 0,-6 1 0 0,1-2 19 0,1-3 0 15,6 0 0-15,-1-3 1 0,-3-2-24 0,1-4 2 16,-5 0 0-16,1 4 0 0,-1-4-3 0,-1-2 2 16,-4-3-1-16,-3 4 1 0,-7-3-7 0,1-1 1 15,10 0 0-15,-22 4 0 0,-2-1 7 0,-3-3 1 16,2-2 0-16,1 4 1 0,4 1-9 0,3 1 1 16,1 1 0-16,-1-5 0 0,4 2 9 0,3-1 2 0,3-1-2 15,6 0 1-15,2 2-10 0,0 1 1 0,7-3-1 16,9 4 2-16,5 1 6 0,4 2 1 0,5-5-1 15,2 8 1-15,-2 4-9 0,-2 0 0 0,-5 4 0 16,-1-1 1-16,-1 9 6 0,-4-5 0 0,3 2 0 16,-2 4-1-16,-4 2-7 0,-5 1 2 0,-1-4-2 15,0 8 1-15,0-3 2 0,7-2 0 0,9-3 1 16,-18 5 0-16,-6 1-5 0,5-7 0 0,15-1 0 16,-24 4 0-16,1-1 2 0,-1-6 0 0,2 0 0 15,4 1 1-15,0 1-4 0,-2-5 0 0,0-4-1 16,4 3 2-16,3-3 0 0,0-3 0 0,-3-3 0 0,-1 1 1 15,1-2-4-15,-1-3 1 0,1 1 0 0,5-5-1 16,-2 0 2-16,-3-6 0 0,3-3-1 0,3 4 1 0,3-4-2 16,1 2-1-16,-4-2 1 0,-1 7 0 0,4-3 0 15,6 5 0-15,2 3 1 0,1 3-1 0,-3 4-1 16,-1 4 0-16,10 4 0 0,-8 1 0 0,-8 4 0 16,-1-1 0-16,3 1 1 0,-4 2-1 0,-3 3-1 15,-3-5 1-15,-2 1-1 0,1 3 0 0,-2-3 1 16,-3-1-1-16,0 1 1 0,2-3-1 0,0 1-1 15,-7-8 2-15,11 7-2 0,-4-4 1 0,0-3-1 0,0 2 2 16,0-2-1-16,0-2 1 0,0-1-2 0,0-4 0 16,0-1 0-16,2 1 2 0,2-5-2 0,-4 2 1 15,-4-5-1-15,-3 0 2 0,4-1-2 0,-4-4 0 16,-4-4 1-16,-3 1-1 0,-3 2 1 0,-1 0 2 16,-1 3-1-16,-6 2 1 0,-3 4-2 0,1 1 0 0,8 1 1 15,-11 6-1-15,-9 3-1 0,6 1 2 0,12 1-1 16,-14 8 0-16,-1-2 0 0,-1 0-1 0,2 11 0 15</inkml:trace>
  <inkml:trace contextRef="#ctx0" brushRef="#br0" timeOffset="83533.48">23359 4270 1608 0,'0'0'0'0,"0"0"0"0,20-4 0 16,-10 8 133-16,-5-4 1 0,-5 0-1 0,13 7 1 15,-3 0-121-15,1 0 1 0,0 2-1 0,11 7 1 0,1 7 75 16,-1-2 2-16,-1 2 0 0,7 12 0 0,-7 2-74 16,-1-4 1-16,1 16-1 0,3 9 1 15,-8-1 31-15,2 1 2 0,5-7-1 0,3 12 1 0,-5 0-35 16,1-1 1-16,-1 7 0 0,2 1 1 0,0-8-11 15,3-8-1-15,1-3 1 0,1 12 0 0,0 1-3 16,-2-13 1-16,6 0-1 0,4 5 2 0,-3-10-6 0,-3-6 1 16,5-12 0-16,-6 13 0 0,-5-16-1 0,-4-8 1 15,-3-3 1-15,-6 9-1 0,-6-9 0 0,0-7 1 16,-5-7 0-16,-5 16 1 0,0-9-2 0,-6-5 1 16,-3-2-1-16,-11 7 1 0,-5-4 2 0,2-3-1 15,0 4 0-15,-2 15 2 0,-2-5-3 0,6 2 2 16,1 3-2-16,4 11 1 0,0 0 3 0,7 0 0 15,3 2 0-15,2 10 1 0,8-1-3 0,2-5 1 0,5 7-1 16,4 9 1-16,1 8 2 0,-1-3 0 0,4-5 1 16,1 12 0-16,-5-10-3 0,1-8 0 0,1 1 1 15,0 10-1-15,1 10 1 0,4-8 0 0,1 5-1 16,7 3 2-16,1-4-4 0,6 0 2 0,9 6-1 16,-3 14 1-16,3 1 0 0,1-8 2 0,-1 1 0 15,1 11 0-15,-5 5-3 0,2-1 1 0,-2 1-1 16,2 7 2-16,-4 1-1 0,-5-5 2 0,-2 8-1 15,-10 3 0-15,-6-6-1 0,-5-12-1 0,-3 19 1 0,-8 1-1 16,-3-18 2-16,-5-5 0 0,-13 4-1 0,-1 2 1 16,-2-17-3-16,-1-11 2 0,-4-6-1 0,1 10 1 15,-3-6 1-15,1-16 2 0,-5 8-1 0,-3-1 1 16,2-9-4-16,1-5 2 0,-5-4-1 0</inkml:trace>
  <inkml:trace contextRef="#ctx0" brushRef="#br0" timeOffset="84886.45">24506 5932 99 0,'0'0'0'16,"0"0"0"-16,0 0 0 0,0 0 310 0,14 20 1 16,-14-20-1-16,0 0 1 0,0 0-311 0,0 7 0 0,0-7 0 15</inkml:trace>
  <inkml:trace contextRef="#ctx0" brushRef="#br0" timeOffset="85021.3">24539 5925 703 0,'0'0'0'0,"0"-5"0"16,0 5 0-16,7-3 103 0,-7 3 2 0,0 0-2 0,11-7 1 16,-11 7-88-16,10-4 1 0,-10 4 0 15</inkml:trace>
  <inkml:trace contextRef="#ctx0" brushRef="#br0" timeOffset="85649.57">23112 4405 1306 0,'0'0'0'0,"0"0"0"0,0 0 0 16,25-3 9-16,-25 3 0 0,11-11 0 0,-1 8 1 0,4 1-5 15,4-5 2-15,5-4-1 0,16 6 0 0,8 2 25 16,1-4 0-16,5-4-1 0,8 4 2 0,-1 4-19 15,0-6 2-15,11-2-2 0,8 4 2 0,-3 4 9 16,-7-1-1-16,0-3 1 0,7 0 0 0,5 3-12 16,-9-3 0-16,0-3 0 0,4 3 1 0,-7 3 6 15,-9 1 0-15,2-9 0 0,7 8 1 0,-4-1-10 16,-9 1 1-16,-1-1-1 0,0 1 2 0,-13 1 3 16,-5-1 2-16,-3 1-1 0,3-1 1 0,-7 4-8 0,-8-3 1 15,-4-1-1-15,0 4 1 0,-4 0 15 0,-4 0-1 16,-10 0 1-16,11-7 1 0,-4 7-14 0,-7 0 1 15,0 0-1-15,0 0 0 0,0 0 13 0,4-7 0 16,-4 7-1-16,0 0 1 0,0 0-13 0,8-3 1 16,-8 3-1-16,9-4 0 0,2 1 9 0,-1-6 0 0,3 2-1 15,4 5 1-15,6-3-9 0,4 0-1 0,-1-3 0 16</inkml:trace>
  <inkml:trace contextRef="#ctx0" brushRef="#br0" timeOffset="86039.79">25573 4222 1332 0,'0'0'0'0,"0"0"0"0,-21-31 0 16,3 13 40-16,0-8 1 0,3 1 1 0,0 4 0 15,3 0-27-15,-2-4 1 0,0 6 0 0,9 5 0 0,-2-5 34 16,-2-4 0-16,2 3 0 0,7 4 0 0,-4 4-33 16,4 0 0-16,0-7 0 0,7 8 1 0,-2 4-10 15,1 2 1-15,1-8-1 0,3 6 1 0,3 4-3 16,-1-1 0-16,0 1-1 0,10 3 2 0,6 3-6 0,-2 1 0 16,2-1 0-16,-1 6 1 0,6 5-2 15,1-2 1-15,0-1 0 0,4 15 0 0,-1-3-1 0,-1-7 0 16,-1-2 0-16,5 18 0 0,6-4 0 0,-2-9 0 15,-7 1 0-15,-1 6 0 0,4-1 2 0,-3-8 0 16,0 3 1-16,-3-3-1 0,1-3-1 0,-5 0 1 16,0-8 0-16,4 6 1 0,-3-5 7 0,-4-2 0 0,1-5 0 15,-5 0 1-15,0 4-4 0,-5-4 0 0,-6-4-1 16,-12 4 2-16,7-12 7 0,-7 7 1 0,-7-6-1 16</inkml:trace>
  <inkml:trace contextRef="#ctx0" brushRef="#br0" timeOffset="86218.54">26153 3804 1218 0,'0'0'0'0,"0"0"0"16,-25-7 0-16,17 7 44 0,1 3 0 0,-6 4-1 15,-6 13 2-15,5-3-29 0,3 3 1 0,-1-1-1 16,-6 14 0-16,1 1 33 0,-1-11-1 0,0 8 0 0,1 15 2 16,4-5-34-16,3-6 1 0,-4 0 0 0,3 5 0 15,-1-4 13-15,1-3 1 0,-1-5-1 0,3 6 0 16,4-6-16-16,-2-9-1 0,-2-3 1 15,2 10 0-15,7-6-5 0,-4-10 0 0,1-3 0 0</inkml:trace>
  <inkml:trace contextRef="#ctx0" brushRef="#br0" timeOffset="86451.57">26434 4277 1545 0,'0'0'0'16,"8"18"0"-16,3 6 0 0,0 3 31 0,-6-10 1 0,-5 3-1 15,-2 6 2-15,4 0-20 0,0-6 2 0,-4-1-2 16,-2 14 2-16,3 1 30 0,-3-8-1 0,-5-3 1 16,-1 0 0-16,3-2-29 0,0-7 1 0,-4-5 0 15,4 2-1-15,3-1 10 0,4-10 0 0,0 0 0 16</inkml:trace>
  <inkml:trace contextRef="#ctx0" brushRef="#br0" timeOffset="86669.74">25869 3640 1683 0,'0'0'0'0,"32"-16"0"0,5 16 0 0,9-10 15 16,0-4 1-16,-2-2 0 0,0 18 1 0,2-9-8 16,-4-7 1-16,2 3-1 0,2 14 1 0,-2-3 30 15,-5-7 1-15,2 2-1 0,-4 14 1 0,-4-6-26 16,-3-6 1-16,-11 3 0 0,-3 23-1 0,-2-11 0 16,-6-1 0-16,-10-1-1 0</inkml:trace>
  <inkml:trace contextRef="#ctx0" brushRef="#br0" timeOffset="86999.58">24276 5623 1520 0,'0'0'0'0,"0"0"0"15,-12-25 0-15,12 25 25 0,0 0-1 0,2-12 1 16,-2 12 0-16,0 0-13 0,9-7 1 0,-1 3-1 16,5 3 0-16,6-1 34 0,1-2 0 0,3 2 0 15,28 1 0-15,5-6-30 0,2-4 1 0,8 1 0 0,2 6-1 16,-2-3 11-16,-6-2 1 0,0 0-1 0,7 4 1 15,-6 0-15-15,-4-2 0 0,1 0 1 0,-2 7-1 0,-6-4-4 16,-8-1 0-16,-7-2 0 0,3 14 1 0,-10-14-4 16,-7-4 1-16,0 1-2 0</inkml:trace>
  <inkml:trace contextRef="#ctx0" brushRef="#br0" timeOffset="87287.78">26026 5215 1255 0,'0'0'0'16,"0"0"0"-16,-10-25 0 0,10 14 41 0,0 4-1 15,-2-7 0-15,-3 4 2 0,1 5-26 0,0-3-1 16,1-2 1-16,3 3 1 0,-4 0 41 0,4 7 2 16,4-11-1-16,-1 4 1 0,-3 7-43 0,8-12 0 15,-8 12 1-15,0 0 0 0,5-5 18 0,2 5 1 16,2 0 0-16,10 7 0 0,16 10-22 0,2 1 1 0,0-1-2 15,9 12 2-15,0 1 11 0,-2-9 1 0,2 0-1 16,4 12 1-16,-1-10-16 0,-8-5 2 0,-4-6-1 16,-7 14 1-16,0-10 8 0,-4-4 1 15,-8 1-1-15,-1 10 0 0,-3-8-10 0,-3-6 0 0,-2-2-1 16,-9 11 2-16,0-8 6 0,0-10 1 0,-9-3-1 16</inkml:trace>
  <inkml:trace contextRef="#ctx0" brushRef="#br0" timeOffset="87468.97">26277 5028 1545 0,'0'0'0'0,"0"0"0"0,0 0 0 0,0 0 42 15,-16 4 1-15,16-4 0 0,-11 14 0 0,8-4-27 16,3 3 0-16,0 4 0 0,-7 15 0 0,3 3 28 16,-1-2 1-16,-6-4 0 0,-6 6 0 0,1-2-29 15,0-5 0-15,-9 2 0 0,-7 18 1 0,9-8 8 16,-1-5-1-16,-3-8 1 0</inkml:trace>
  <inkml:trace contextRef="#ctx0" brushRef="#br0" timeOffset="87737.46">27000 5332 1695 0,'0'0'0'0,"0"0"0"16,-4 36 0-16,3-15 19 0,-1-5 1 0,-7 8-1 15,-5 11 2-15,2-5-11 0,-1-2 1 0,-1 1-1 16,-7-3 1-16,5 6 23 0,5-15 0 0,3-3-1 16,6 4 2-16,2-4-20 0,3-2-1 0,8-8 1 0,5-1-1 15,5 1 17-15,4-8-1 0,3-3 0 16,12 4 2-16,-1-6-19 0,2-5 1 0,1 0-1 0,6 0 2 15,-4-4-5-15,-2-6 0 0,-1 1 0 0,-2 2 0 16,-6-1-3-16,-8-9 0 0,-9 1-1 0</inkml:trace>
  <inkml:trace contextRef="#ctx0" brushRef="#br0" timeOffset="87952.87">26211 4843 1808 0,'0'0'0'15,"27"-12"0"-15,12 12 0 0,7 0 35 0,3-3 0 16,9-8 0-16,-1 8 0 0,-1 3-21 0,-3-4 1 16,-2-1-1-16,0 5 2 0,-7 1 32 0,-7 3 2 15,-3 0-1-15,-6 6 0 0,-3 9-32 0,-11-4 0 16,-16 0 0-16</inkml:trace>
  <inkml:trace contextRef="#ctx0" brushRef="#br0" timeOffset="88204.37">23952 6622 1871 0,'0'0'0'0,"0"0"0"0,35 11 0 16,-3-3 42-16,12-6-1 0,12-4 1 0,8 6 1 15,8-1-28-15,1-4 1 0,8-5 0 0,14 6 0 16,2-1 37-16,-4-6 1 0,4-8-1 0,11 8 1 16,1-3-37-16,-6-6 0 0,-1 2 0 0,9 0 1 15,-1 0 17-15,-15-4 1 0,-4-8 0 16,-1 5 0-16,-8 0-22 0,-12-9 1 0,1 2 0 0</inkml:trace>
  <inkml:trace contextRef="#ctx0" brushRef="#br0" timeOffset="88486.19">26545 6203 1658 0,'0'0'0'15,"0"0"0"-15,0 0 0 0,0 0 47 0,-16-21 0 0,14 12 0 16,2 9 2-16,-5-10-32 0,5 10-1 16,0-11 1-16,0 11 0 0,2-9 48 0,-2 9 0 0,10-5 0 15,-3 5 0-15,6 0-47 0,2 0 0 0,1 4 0 16,14 8 0-16,9 7 22 0,-2 4 0 0,0-2 0 16,7 15 1-16,-5 4-26 0,2-1 1 0,3 5 0 15,2 1 0-15,-2 1 2 0,-9-16-1 0,-5-2 1 16,-2 0 0-16,-3-7-8 0,-4-5 1 0,-2 2-1 15,4 7 0-15,4-11 1 0,-2-6 0 0,6-2 0 0,3 8 1 16,-11-2-6-16,-7-12 2 0,-2-9-1 0</inkml:trace>
  <inkml:trace contextRef="#ctx0" brushRef="#br0" timeOffset="88645.42">27171 6249 1821 0,'0'0'0'0,"0"0"0"0,-19 23 0 0,4-7 47 15,0-2 0-15,-3 7 0 0,-7 11 0 0,2 1-30 16,0-3 0-16,-7 5 0 0,-3 0 0 0,-2-3 48 0,1-2 1 16,2-6-1-16,8 13 1 0,-5-12-48 15,6-6 0-15,2-3 0 0</inkml:trace>
  <inkml:trace contextRef="#ctx0" brushRef="#br0" timeOffset="88939.84">27626 6485 1632 0,'0'0'0'0,"0"0"0"16,34 5 0-16,-19 6 46 0,-2-1 1 0,1 1-1 15,-2 3 2-15,-1 0-33 0,-6 0 2 0,0-4 0 16,1 12 0-16,-1-7 32 0,0 0 2 0,1-5-1 0,1 11 1 15,0-3-35-15,3-6 1 0,3-1 0 0,-1 13 1 16,0-4 5-16,1-8-1 0,-1-2 0 0,-1 15 1 16,3 0-12-16,2-9 1 0,-2 1 0 0,-6-1 0 0,3 0-2 15,-2-2 0-15,-6-4 0 0,-6-1 0 0,-1 2-3 16,1-2 0-16,-2 1 0 0,-6-1-1 0,-3 2 1 16,-4-4 0-16,-14-4 0 0,-17 1-1 0,-6-4-1 15,1 0-1-15,-4-4 1 0</inkml:trace>
  <inkml:trace contextRef="#ctx0" brushRef="#br0" timeOffset="89150.17">26995 6013 1859 0,'0'0'0'0,"40"-21"0"0,2 12 0 0,1-5 31 0,-3 0 2 16,3-5-1-16,1 14 1 0,-9-2-20 0,-7 0 2 0,2 3 0 16,-5 15-1-16,-6 3 32 0,-6-4 0 0,-6 4 0 15</inkml:trace>
  <inkml:trace contextRef="#ctx0" brushRef="#br0" timeOffset="89420.78">24352 8073 1960 0,'0'0'0'0,"25"-8"0"0,7 8 0 0,1-11 43 15,6-3-1-15,9-2 1 0,12 11 1 0,8-2-29 16,1-2 1-16,2-5 0 0,12 10 1 0,3-3 43 16,-1 4 2-16,3-4 0 0,11 3-1 0,-13 4-44 0,1 0 1 15,8-7 0-15,4 11 0 0,-6-1 14 0,-6-3-1 16,1-3 0-16,-7 3 1 0,-5 0-19 0,-7-7 2 16,-4-6-2-16</inkml:trace>
  <inkml:trace contextRef="#ctx0" brushRef="#br0" timeOffset="89705.98">27097 7635 1394 0,'0'0'0'0,"0"0"0"16,0 0 0-16,0 0 44 0,0 0 0 0,0 0 0 15,-20-17-1-15,20 17-27 0,-7-4 1 0,7 4-1 16,-5-9 1-16,0 2 54 0,0-1 2 0,-1 2 0 15,6 6 0-15,-9-10-55 0,9 10 0 0,2-11 0 16,-2 11 0-16,0 0 13 0,0 0 1 0,9-3-1 16,7 15 1-16,10 4-19 0,-1 5 2 0,1 5-2 15,10 17 2-15,-4 4-6 0,-2-5 0 0,5-1 0 0,4-3 1 16,1 1-5-16,-8-11 2 0,1-7-1 0,1 13 1 16,-2-13-2-16,-1-5 1 0,-4-4-1 0,3 11 2 0,0-13-4 15,-9-3 2-15,2-3-1 0,2 7 1 0,-4-8 3 16,-9-6 1-16,2-4 0 0</inkml:trace>
  <inkml:trace contextRef="#ctx0" brushRef="#br0" timeOffset="89863.89">27577 7692 1532 0,'0'0'0'0,"0"0"0"0,0 0 0 0,-23-11 50 0,16 11 0 16,0 0 0-16,1 19 0 0,5-1-33 15,-3 1 0-15,-3-3 0 0,-4 5-1 0,1 9 50 0,-4 0 0 16,-6-7 0-16,-8 9 0 0,-11-1-48 0,2-8 0 15,-7 5 0-15,5 4 0 0,-1-7 10 0,4-6 1 16,5-1 0-16</inkml:trace>
  <inkml:trace contextRef="#ctx0" brushRef="#br0" timeOffset="90182.72">28104 8149 1884 0,'0'0'0'0,"23"21"0"0,2-5 0 16,-1 3 21-16,-1-8 0 0,4-4 1 0,-3-5 0 16,-4-2-11-16,-4-4 1 0,-4-1-1 0,-3-2 1 0,1 0 26 15,1-9 2-15,-6-3-2 0,-3 3 1 0,2-5-24 16,-1-6 0-16,-1 3 1 0,-6-1 0 0,4-1 18 15,2 1 1-15,-2 0 0 0,-7 4 0 0,5 0-21 16,2 9 1-16,-3 5 0 0,3 7 0 0,0 0 0 0,0 0-1 16,0 0 1-16,-7 7 0 0,7 5-6 15,3 6 0-15,1-4 0 0,3 24 0 0,5 10 5 16,1-6 1-16,-3 7-1 0,6 8 2 0,5-6-7 0,-1-7 0 16,-5-6 0-16,0 5 0 0,-7-6 1 0,-1-16 0 15,-3 5 0-15</inkml:trace>
  <inkml:trace contextRef="#ctx0" brushRef="#br0" timeOffset="90407.94">27651 7528 2009 0,'19'0'0'0,"34"-11"0"16,16 11 0-16,3-3 53 0,-3-2 0 0,0-4 0 16,-2 9 0-16,-5-2-36 0,-6-1 0 0,4-4 0 15,-7 3 1-15,-7 0 41 0,-11 4 2 0,-7-7 0 0,-8 7-1 16,-8 0-43-16,-12 0 1 0,0 0 0 0</inkml:trace>
  <inkml:trace contextRef="#ctx0" brushRef="#br0" timeOffset="90829.57">28148 9301 2009 0,'0'0'0'0,"18"-2"0"0,-4 10 0 16,2-1 47-16,-6 0 2 0,-3 0-2 0,2 10 1 0,-5-4-31 15,-6-3 0-15,-2 4 0 0,-1 11-1 0,-4-9 43 16,2-2-1-16,-5-4 1 0</inkml:trace>
  <inkml:trace contextRef="#ctx0" brushRef="#br0" timeOffset="91020.8">28099 10330 1947 0,'0'0'0'15,"0"0"0"-15</inkml:trace>
  <inkml:trace contextRef="#ctx0" brushRef="#br0" timeOffset="91112.02">28173 11103 1909 0,'0'0'0'0,"0"0"0"16,0 0 0-16,0 0 36 0,-2 15 1 0,2-15-1 16</inkml:trace>
  <inkml:trace contextRef="#ctx0" brushRef="#br0" timeOffset="91288.57">28298 11495 1997 0,'0'0'0'0,"0"0"0"0,0 0 0 0,0 0 30 15,0 0 2-15,0 0-1 0</inkml:trace>
  <inkml:trace contextRef="#ctx0" brushRef="#br0" timeOffset="92528.38">24873 3434 12 0,'0'0'0'0,"0"0"0"15,0 0 0-15,26-5 173 0,-15 2 1 0,-6 3 0 16,4 3-1-16,1 1-165 0,1 3 1 0,0 1 0 16,6 12 0-16,6-1 9 0,-4-5 1 0,4 9 0 15,7 18 0-15,2 8-8 0,-2 2-1 0,2 2 0 16,-6 15 1-16,4-3 0 0,4 4 0 0,-2 7 1 16,5 15 0-16,-7 2-5 0,0-10 1 0,7 3-1 0,0 27 1 15,5 1-7-15,-7-5 2 0,2 0-1 0,-3 16 0 16,1-5-1-16,0-16 2 0,-1 3-2 0,5 32 1 15,-6-11-4-15,-1-5 1 0,7 8-1 0,5 15 1 0,4-15 0 16,-6-6 0-16,-2 21 0 0,-6 9 0 0,7-18-3 16,-8-6 2-16,-1 16-1 0,-8 19 1 0,-1-10-1 15,-3-18 1-15,-4 4 0 0,-2 11 0 0,-4-9-1 16,1-10 2-16,3 17 0 0,4-1 0 16,-4-25-1-16,-2 0 1 0,-5 7-1 0,6 10 1 0,-1-26 2 15,2-5 2-15,7 7-2 0,6 2 1 0,4-15-1 16,1-12 0-16,0 13 0 0,0-4 2 0,3-16 39 15,-3-7 2-15,3 7-1 0,6-1 1 0,-4-6-29 16,-4-16 1-16,1-6 0 0,6 1 0 0,-6-4 52 0,-6-11-1 16,0 2 0-16,-5 1 1 0,-2-13-50 0,-3-10 0 15,-4-3 0-15,-7-17 0 0,2 1 42 0,0-17 1 16,-2-13-1-16</inkml:trace>
  <inkml:trace contextRef="#ctx0" brushRef="#br0" timeOffset="93335.9">25123 3916 1733 0,'0'0'0'0,"-2"-33"0"0,4 12 0 0,3 0 65 0,2-6 0 15,2-1 1-15,2 7-1 0,5 3-47 0,1-3 0 16,6 6 0-16,4 0-1 0,3-2 41 0,1-4-1 16,5 0 0-16,11 17 0 0,1-5-40 0,0-5 1 15,12 0 0-15,3 11 0 0,2-4-2 0,-6-4 1 16,6 1-1-16,7 10 1 0,8-4-8 0,-5-3 1 16,3 3-1-16,1 11 1 0,-6-7-7 0,-1-7 0 15,7 4 0-15,-3 17 1 0,-5-14-2 0,-8 0 0 0,1 0 1 16,-2 21 0-16,5-10-3 0,-9-4 0 0,-4 3 0 15,-1 20 1-15,-5 2-1 0,-6-4 0 0,2-3 0 16,0 12 1-16,-1-2-1 0,-4-2 0 0,1-3 0 16,6 14 0-16,2 2 0 0,-4-4 0 0,3 13 0 15,1 10 0-15,-4 3 0 0,-3-8 0 0,3 2 0 16,7 15 0-16,5 2 0 0,-3 0 0 0,0 8 0 16,-2 8 0-16,1 0 0 0,-5-2 0 0,3 16 0 0,2 7 0 15,1-12 0-15,-3 1 0 0,3 18 0 0,1 18 0 16,-2-12 0-16,-5-8 1 0,3 9 0 0,2 27 0 15,-4-8-1-15,1-15 2 0,13 5-2 0,-2 19 1 16,-3-8 2-16,-4-13 2 0,-1 16-2 0,5 4 1 0,-11-20-1 16,-6-9 0-16,3 22 0 0,1 1 1 0,-5-15 1 15,-11-13 1-15,-5-2 0 0,-6 18 0 0,-3-11-1 16,-3-13-1-16,-2-4 1 0,-9 19-1 0,2-5 3 16,-2-18 1-16,-6 2-1 0,-6 13 0 0,0-8-2 15,-1-16 1-15,-6-3-1 0,-9 7 1 0,-4-5 8 16,0-14 2-16,-3 1-1 0,0-5 0 0,-2-10-6 0,0-14 0 15,-4-1 0-15,-1 9 0 0,-2-4 7 16,1-19 1-16,-11-1 0 0,2-6 0 0,1-3-8 0,2-7 1 16,-1-7-1-16,-4-4 1 0,4 4 3 0,-1-11 2 15,-11-1-1-15,-3-4 1 0,2-4-7 0,3-1 1 16,-4-6 0-16,-6-8 0 0,4 1 4 0,5-5 2 16,-13-3-1-16,0-4 1 0,6-9-7 0,9 3 1 0,-1-7 0 15,-6 10 0-15,1-4 2 0,9 2 0 0,4-4 0 16,5-1 1-16,4 1-6 0,8-2 2 0,0-10-1 15</inkml:trace>
  <inkml:trace contextRef="#ctx0" brushRef="#br0" timeOffset="94870.99">26649 3538 1407 0,'0'0'0'0,"0"0"0"16,0 0 0-16,0 0 92 0,0 0 1 0,0 0-1 15,0 0 1-15,0 0-76 0,0 0 1 0,0 0-1 0,0 0 1 16,0 0 82-16,19-3-1 0,-19 3 1 0,11-11 0 16,-4 2-83-16,2-3 0 0,0 0 0 0,-1-8-1 0,-1 1-1 15,-3 0 1-15,-2-3-2 0,-1 3 2 0,-2 3-7 16,-5-3 0-16,-1-9 0 0,-1 1 0 0,-5 3-7 16,1-4 2-16,-8-15-2 0,-4 17 1 0,1-13-1 15,0 6 1-15,-5-1-1 0,-8 5 0 0,-2 2-2 16,-1 4 0-16,-4-7 0 0,-2 4 0 0,2 3 0 15,6-3 0-15,0-2 0 0,-7 10 0 0,9 4 0 0,1-5 0 16,1 1 0-16,-10 11 0 0,6-4 0 0,4-3 0 16,-2 4 0-16,1 13 0 0,-1-6 0 0,5-4 0 15,-2 0 0-15,-1 14 1 0,4-7-1 0,1-7 0 16,2 3 0-16,-3 11 1 0,3-7 3 0,7-7-1 16,-1 0 1-16,2 21-1 0,1-14-1 0,-1-7 0 15,1 0 1-15,4 18 0 0,3-4 4 0,1-7 1 16,4 3-1-16,-3 4 1 0,1 4-3 0,2-4 0 0,5-7 1 15,-3 10 0-15,-1-3 6 0,1 0 0 0,3-7 1 16,-2 11 0-16,0-2-5 0,0-2 0 0,2-7 0 16,-1 7 0-16,2 0 5 0,3 0 0 0,-4-7 1 15,7 11 1-15,-4-4-8 0,-3-7 2 0,7 7-1 16,-7-7 1-16,7 7 5 0,-7-7 0 0,8 3 1 16,-8-3-1-16,7 4-6 0,-7-4 1 0,7 0 0 15,-7 0 0-15,12 0 1 0,-5 0 0 0,-7 0 0 16,9-4 1-16,-9 4-5 0,5-9 1 0,-5 9 0 15,4-12 0-15,-3 2-1 0,-1-5 1 0,-1 5 0 0,-1-6 1 16,-2-3-4-16,-1 3 2 0,-4 2-2 0,9 14 2 16,-10-11-2-16,3 8 1 0,1-4-1 0,6 7 1 15,-5-4-2-15,5 4 0 0,-11-3 1 0,11 3-1 16,-12 7-1-16,5-4 2 0,0 1-2 0,-2 13 1 16,-5 8 0-16,0-4-1 0,5 5 0 0,2 6 0 15,0 2 0-15,0-3-1 0,-2-8 0 0,6 12 1 16,-1-10-1-16,-3-2 0 0,0-7 0 0,3 15 2 15,1-6-2-15,-2-11 0 0,1-5 0 0,6 15 0 0,-2-10-1 16,0-14 1-16,0 0 0 0,0 11 0 0,0-11 1 0,0 0-1 16,7 4 0-16,-7-4 0 0,9-8 0 0,-9 8 0 15,10-7 0-15,-1-5 0 0,4-4 1 0,-3-3-1 16,-3-2 0-16,2-2 1 0,-2-3-1 0,-3-1 0 16,1 1 0-16,5-8 1 0,-1 8-1 0,-2-4 0 15,0-9 0-15,7 6 1 0,6-13-1 0,-1 6 0 16,2-6 1-16,6 20 0 0,-1 1 0 0,4 0 0 15,7 6 1-15,2 12-1 0,9 0-1 16,3 3 1-16,12 4 0 0,13 11 1 0,9 3-1 0,7 2 0 0,8 7 0 16</inkml:trace>
  <inkml:trace contextRef="#ctx1" brushRef="#br0" timeOffset="82166.09">20329 6832 0,'0'0'0,"0"0"0,0 0 0,0 0 16,0 0-16,0 0 15,0 0-15,0 0 32,0 0-32,0 0 31,0 0-31,0 0 31,0 0-31</inkml:trace>
  <inkml:trace contextRef="#ctx0" brushRef="#br0" timeOffset="107557.62">20481 1357 1356 0,'0'0'0'0,"0"0"0"0,-9-27 0 0,5 13 18 0,1-5 0 15,-1 0 0-15,1-4 1 0,1 5-9 0,0-1 0 16,0-4 0-16,2 0 2 0,2 2 74 0,2 2 2 15,-1-1-1-15,-1 4 1 0,0 1-71 0,-1 4 0 16,1 0 1-16,3 1 0 0,-1 1 59 0,-4 9 0 0,0 0-1 16,0 0 2-16,7-3-60 0,-5 10 0 0,1 5 0 15,-6 9 0-15,1 11 28 0,0 5 1 0,1-4 0 16,-5 6 0-16,3 5-31 0,1 0 1 0,0 5-1 16,2 9 1-16,0 0 12 0,0-2 2 0,2-3-1 15,0 3 0-15,-1 1-16 0,1 3-1 0,-2-2 1 16,-2-2 0-16,1 5 10 0,-3-10 0 0,1-3-1 15,1 3 1-15,0-4-13 0,-1-4 1 0,1-3 1 16,0 6-1-16,0-9 9 0,2 2 1 0,2-8-1 0,0-3 0 16,1 2-10-16,-1-10 1 0,-4-5-1 0,2 0 0 15,4-3 6-15,-2-5 0 0,-2-7 0 0,0 0 1 16,10 3-10-16,-10-3 3 0,0 0-1 0,9-19 0 0,-4 1 4 16,2 1 2-16,-3-8 0 0,-1-5 0 0,1 2-8 15,-4-3 1-15,0-5 0 0,0 6 2 0,0 1 1 16,0-1 1-16,0 3 1 0,0-8-1 0,0 9-5 15,-4-6 0-15,1-3 0 0,3 1 1 0,3 4-1 16,-3 1 1-16,4 0 0 0,-1-2 0 0,1 1-4 16,-4 5 1-16,4-3-1 0,1 0 2 0,2 5-1 15,-2-3 1-15,0-1-2 0,1-3 2 0,-3 0-3 0,-3 1 1 16,-1-3-1-16,-3-2 1 0,0 5-2 0,-1-1 2 16,-2 0-2-16,0 5 2 0,0 0-3 0,0 4 1 15,0-1 1-15,0 0-1 0,0 1-2 0,2 4 1 16,3-4 0-16,0 1 1 0,2 3-2 0,4-1 1 15,1-3-1-15,2 0 1 0,3 1 0 0,1 3-1 16,0-2 0-16,-1-4 1 0,1 0-1 0,3 3 0 0,9-2 0 16,-2 0 1-16,2 8-2 0,-2-3 1 0,7-1 0 15,-1-1 0-15,3 3-1 0,3 4 1 0,3-2 0 16,15 3 0-16,0 4 0 0,2 0 1 0,5-5-1 16,2 6 1-16,3 3-1 0,4-1 0 0,11-3 0 15,7 4 2-15,-1 1-1 0,1-1 1 0,3-4-1 16,18 3 2-16,-7 4-2 0,1-4 0 0,12-3 0 15,2 7 1-15,-6-3 1 0,-2-1 1 0,-1 1-1 16,12 3 1-16,-8 3-2 0,-8-3 0 0,-2 0 1 0,13 4-1 16,-2-1 2-16,-13 1 0 0,-2-4 0 0,13 7 0 15,-6 0-1-15,-7 0 0 0,2-5 0 0,2 8 0 16,9-1 1-16,-6 3-1 0,-2-8 1 0,-4 7-1 16,4-1-1-16,-3 1 1 0,0-4-1 0,-5 0 0 0,-7 3 0 15,-1 1 0-15,5-2 0 0,1-2 1 0,-13 0-2 16,-8 3 0-16,-2-3 1 0,-5 0 0 0,-4 0-1 15,0-1 2-15,6-3-2 0,-13 1 1 0,-7 1-1 16,-5-1 1-16,-1-1-1 0,-2-3 0 0,-5 4 0 16,-4-1 2-16,-2-3-2 0,-4 0 1 0,2 0 0 15,-6 4-1-15,1-4 0 0,-4-4 0 0,2 4 1 0,2 0-1 16,-4 0 0-16,-2-3 1 0,2-1-1 0,-1 4 0 16,-3-3 0-16,-1-1 0 0,2 4-1 0,-1 0 1 15,1 0-1-15,1-4 1 0,2 4-1 0,-1 4 0 16,-5-4 0-16,-1 4 2 0,-7-4-3 0,7 14 1 15,0-6 0-15,1-1 0 0,2 4-1 0,2 1 1 16,3 2-1-16,-1 6 1 0,-4 10-1 0,1 0 1 16,-1-1 0-16,3 7 0 0,-3 4-1 0,-1 2 2 0,0 1-1 15,2 4 0-15,-1 2 0 0,1 1 0 0,-1-5 0 16,-1-1 0-16,2 2-1 0,-1-2 1 0,1 0 1 16,0 0-1-16,-1 9 0 0,1-8 0 0,-1-1 0 15,-3-1 0-15,-1 1 0 0,-5-9 0 0,-1-2 1 16,-5 4-1-16,0-5 0 0,-6-2 0 0,-5-4 0 15,-3 6 0-15,-2-4 0 0,-6-5 0 0,-12 0 1 16,-5-4-1-16,-9 2 0 0,-1-7 0 0,-8-3 0 16,-5-1 1-16,-2 3-1 0,-3-6 1 0,-15-4-1 0,-8 1 0 15,-4-1 0-15,-6-3 1 0,-12-3-1 0,-8-1 1 16,-4 1 0-16,-1-4-1 0,-8-2 0 0,-8-2 1 16,-2 2-1-16,1 4 0 0,-1-2 0 0,-9 4 2 0,7-1-2 15,9 1 0-15,-11-1 0 0,-1 4 0 0,12 4 0 16,3-1 0-16,-8 1 1 0,-6 3-1 0,0 1-1 15,9 1 1-15,-3 2 0 0,7 1 0 0,8-1 0 16,13-4 0-16,2-4 0 0,1 1 1 0,14-1-1 16,11-3 0-16,7-3 0 0,1-1 0 0,6 1 0 15,9-1 0-15,3 1 0 0,4-4 1 0,9 3-2 16,7-5 1-16,3 2 0 0,4 0 0 0,7 0 0 0,6 2 0 16,-1-4 0-16,4 6 0 0,1-4 0 0,6 0 1 15,0 0-1-15,0 0 0 0,7 3 0 0,7 4 0 16,-9-7 0-16,9 7 1 0,-7-5 0 0,7 5-1 15,0 0 0-15,-7-7 1 0,7 7-1 0,0 0 1 16,0 0 0-16,0 0 0 0,0 0-1 0,0 0 0 16,0 0 0-16,0 0 1 0,0 0 1 0,0 0-1 15,7 7 0-15,-7-7 2 0,0 0-3 0,0 0 1 0,9 8 0 16,-9-8 0-16,7 4 0 0,-7-4 0 0,14 4 0 16,-7-1 0-16,0 1-1 0,0-1 2 0,0 1-2 15</inkml:trace>
  <inkml:trace contextRef="#ctx0" brushRef="#br0" timeOffset="108285.27">18785 4284 2035 0,'0'0'0'0,"0"0"0"16,-19 5 0-16,12 2 91 0,2-1 1 0,5-6 0 15,-16 14 0-15,5-7-75 0,1-4 1 0,-1 3-1 0,2-3 1 16,0 1 62-16,1-1 2 0,-1 1-1 0,9-4 1 16,-9 3-64-16,9-3 0 0,0 0 0 0,0 0 0 15,0 0 14-15,0 0 2 0,0 0 0 0,14-7-1 0,0-3-18 16,6-3 0-16,11-4-1 0,8-8 1 0,9-7-6 15,-2-1 1-15,3-9-1 0,7 1 1 16,3-1-4-16,1 2 0 0,8-8 1 0,5-1 0 0,-4-8-2 16,3 5 2-16,9-13-1 0,4 8 0 0,-9 6-1 15,-9 4-1-15,1-1 1 0,1 6-1 0,-7 2 1 16,-6 4-1-16,2-1 1 0,-10 1-1 0,-6 4 0 16,-10 4-1-16,-2-4 1 0,-2 13-1 0,-3-2 4 0,-4-4-1 15,-1 7 1-15,-10 10 1 0,1-3-4 16,-6 0 2-16,2 1-1 0,-3 1 0 0,-4 9 11 0,5-10 1 15,-5 10-2-15,0 0 2 0,0-6-8 0,0 6 1 16,0 0-1-16,0 0 1 0,9-7 13 0,-9 7-1 16,0 0 1-16,9-7-1 0,-9 7-11 0,7-5 1 15,-7 5-1-15,12-14 1 0,-5 7 8 0,-3 0 1 0,-4 7-1 16,0-7 1-16,0 7-11 0,-7 0 1 0,0-2 1 16</inkml:trace>
  <inkml:trace contextRef="#ctx0" brushRef="#br0" timeOffset="108605.3">19902 3135 1997 0,'0'0'0'0,"0"0"0"15,0 0 0-15,0 0 100 0,0 0 1 0,18 4-1 16,-11-4 1-16,1 0-84 0,5-4-1 0,1 1 1 16,19 3 0-16,-6-7 75 0,3-2 0 0,10-2 0 15,3 4 0-15,-6 0-75 0,-2-5 1 0,-1 1-1 0,-1 3 1 16,1-3 28-16,-1 2 1 0,-5-1-1 0,6 3 1 15,1-2-31-15,-8 2 1 0,-3 0-1 16,-6 7 1-16,1 0-2 0,-1 0 1 0,-2 0-1 0,-6 3 1 0,3 4-7 16,-6 2 0-16,0-2 0 0,-4 7 1 0,-3 2-3 15,-3 3 1-15,-4 1-1 0,0 8 1 0,0-3-3 16,1 4 0-16,1 0 1 0,-2 1 0 16,-2 5 5-16,0-9 0 0,1 2 0 0,-1 0 0 0,4-3-4 15,1-7 1-15,0 1-1 0,4-1 1 0,4 1 3 0,0-7 1 16,4-1 1-16,1 8-1 0,-2-7-5 15,-3-1 1-15,-4 0-1 0</inkml:trace>
  <inkml:trace contextRef="#ctx0" brushRef="#br0" timeOffset="109954.43">17217 3000 829 0</inkml:trace>
  <inkml:trace contextRef="#ctx0" brushRef="#br0" timeOffset="111317.48">16371 4937 1206 0,'0'0'0'15,"19"-11"0"-15,11 8 0 0,0-1 58 0,-2-1 2 16,-1-6-1-16,1 8 1 0,-2-4-44 0,1 1 2 0,3-1 0 15,-2 0 0-15,-3 4 87 0,1-1-1 0,6-1 0 16,9 3 2-16,-13 2-90 0,-5-1 0 0,-4-3 1 16,4 8 0-16,-12-4 46 0,-4 0 0 0,-7 0 0 15,10-4-1-15,-10 4-44 0,0 0 0 0,0 0 0 16,0 0 0-16,0 0 43 0,-7-4 0 0,0 1-1 16,-18-1 1-16,-6 1-44 0,1 3 0 0,-4-4 1 15,4 4 0-15,4 0 17 0,3 0 1 0,2 0-1 16,3 4 1-16,-7-1-22 0,-1 4 1 0,3-3 0 15,0 8 0-15,2 2 10 0,1-3 1 0,-1-2 0 0,4 14-1 16,-5-1-12-16,0 3-1 0,-10-2 0 0,0 9 2 16,4-1 11-16,7-1-1 0,1 2 1 0,3 1 0 15,-3 2-13-15,6-5 0 0,3-3 1 0,4 10-1 0,0-6 15 16,4 3 0-16,3-4 0 0,-4 7 1 0,4-2-16 16,4-3 2-16,-1-3-1 0,4 0 1 0,4-5 8 15,5-3 2-15,5 2-1 0,14-5 1 0,2-8-13 16,2-1 1-16,-7-2 1 0,1-3-1 0,-3-3 9 15,-1-2 2-15,-1-3-1 0,-3 4 1 0,1-5-12 16,2-2 0-16,-3-4 0 0,7 1 2 0,1-1 5 16,-1 1 0-16,12-4 0 0,-7 5 0 0,-3 2-8 0,-4 0 0 15,-7-7 0-15,-1 7 0 0,-2-4 3 0,-3 2 2 16,-2 0 0-16,-5 1-1 0,1 2-6 0,-4-1 1 16,-2 0 0-16,-5 7 0 0,11-9 1 0,-11 9 0 15,10-10 0-15,-10 10 0 0,7-4-3 0,-7 4 0 16,0 0 0-16</inkml:trace>
  <inkml:trace contextRef="#ctx0" brushRef="#br0" timeOffset="111716.91">17455 4858 2449 0,'0'0'0'0,"0"0"0"0,0 0 0 16,11-22 88-16,-11 14 0 0,0 1 1 0,0 7 0 15,0-11-72-15,0 11 1 0,0 0-1 0,0-5 1 16,0 5 67-16,0 0 0 0,0 0 0 0,0 0 0 0,11 5-68 16,-11 2 1-16,3 4 0 0,2 11 0 0,4 5 21 15,0 3 1-15,-2 1-1 0,-2 5 1 0,1 1-24 16,1 1 0-16,-4-6 0 0,1 8-1 0,3-11-1 15,-4 0-1-15,1 0 1 0,-4-1-1 0,0-2-5 16,0-8 0-16,0-1 0 0,-4 4 1 0,4 2 0 16,0-9 1-16,0-1-1 0,-3 4 1 0,-1-6-5 0,1-2 2 15,-1-2-1-15,4-7 0 0,-3 12 6 0,3-12 0 16,0 0 0-16,0 0 1 0,0 0-7 0,0 0 2 16,0 0 0-16,0 0 0 0,7-9 4 0,-7 9 1 15,14-7-1-15,-3 0 2 0,4-9-7 0,3-1 1 16,0 1 0-16,-11 5 0 0,0-1 3 0,0 1 2 15,0 3-1-15</inkml:trace>
  <inkml:trace contextRef="#ctx0" brushRef="#br0" timeOffset="112000.81">17171 4967 2500 0,'0'0'0'0,"0"0"0"15,0 0 0-15,0 0 102 0,-15-22 0 0,18 14 0 0,-3 8 1 16,11-11-87-16,-2 4 1 0,1-5 0 0,-3 5 0 16,0 0 70-16,7 1 2 0,18-6-1 0,2-2 1 15,1 0-72-15,0-2 1 0,-1-1 0 0,-3 1 0 16,3 0 20-16,-6 2 1 0,6-4-1 0,4-3 2 0,3 7-25 16,5 2 1-16,-4-6 0 0,2 4-1 0,-7 5-4 15,-1-1 0-15,-8 1-1 0,0 4 1 0,-5 1-4 16,-5 1 0-16,-2-1-1 0,-2 1 2 0,-2 6 1 15,-3 4 0-15,1-3 0 0,-10-4 0 0,11 12-3 16,-8 0 0-16,-3 1 0 0,4 15 1 0,-4-4 1 16,-4 6-1-16,1-2 1 0</inkml:trace>
  <inkml:trace contextRef="#ctx0" brushRef="#br0" timeOffset="112298.66">17055 5732 2550 0,'0'0'0'0,"0"0"0"16,37-2 0-16,2 0 83 0,7-5 1 0,14-2 1 16,0-1-1-16,-11-1-67 0,-1-3 1 0,-6-5 0 15,4 3-1-15,7-3 78 0,2-2-1 0,6-6 0 16,-1 10 2-16,-14-4-80 0,-5 1 1 0,-6-3 0 15,-2 8 1-15,-8-3 25 0,-2 0-1 0,-2 2 1 16,4 4 1-16,-11 5-28 0,0-3-1 0,0 4 1 0,-1-1 1 16,-1 4-4-16,0-1 2 0,-5-1-2 15,0 1 2-15,-7 4-7 0,0 0 1 0,0 0-1 0,0 0 1 16,0 0 0-16,0 0-1 0,0 0 1 0,-10 2 0 16,-4 2-3-16,-4-1 0 0,-3 1-1 0</inkml:trace>
  <inkml:trace contextRef="#ctx0" brushRef="#br0" timeOffset="112916.92">15326 5255 2324 0,'0'0'0'15,"22"-26"0"-15,11 5 0 0,9-11 90 0,3-5 2 16,0-9 0-16,0 2 1 0,-3 0-77 0,5-5 2 0,13-4-1 16,9-3 1-16,0-4 61 0,-4-3-1 0,2-2 1 15,7 5 0-15,18 2-61 0,-2-2 0 0,-5 4 0 16,3-6 0-16,2 4 18 0,3 5 0 0,17-1 0 16,-10 6 1-16,-6 10-22 0,3-5 0 0,19 13 0 15,-12 6 1-15,-3 5-9 0,-4-1 1 0,14 10 0 16,-5 13 1-16,-9 4-3 0,-4 0-1 0,6 13 1 15,7 9 0-15,-16 5-1 0,-14 5 1 0,-9 6-1 16,0 13 1-16,-2-7-3 0,-3-1 2 0,7 4-2 16,-13 15 2-16,-19 3 0 0,-5-3 1 0,-11 1 0 0,-16 9-1 15,-14-2-1-15,-12 1 0 0,-16 5 1 0,-5 6-1 16,0-6 2-16,-3 0 0 0,-4 3 0 0,-20 9 1 16,-7-11-3-16,1-3 1 0,-1-2-1 0,0 1 1 15,-14-3 3-15,-4-10-1 0,4 0 1 0,6-2 0 0,-1-9-2 16,-7-8-1-16,-17-5 1 0,10 7 0 0,2-10 0 15,0-1 2-15,-21-6-1 0,12-3 1 0,13-2-4 16,-4-10 2-16,-20-7-2 0,10-8 2 0,13-6 0 16,4-8 0-16,-3-12 1 0,-18 0 0 0,15 0-3 15,14-7 1-15,7-3-1 0,3 7 2 0,17-1-1 0,4-8 1 16,-5 5 0-16,-1-14 0 0,13 2-2 0,13-6 0 16,8-1 1-16,12 2-1 0,15-1 2 0,6-8-1 15,13-7 1-15,5 1 0 0,4-1-3 0,-2-2 1 16,2 0 1-16,-4 5-1 0,0 2 1 0,2 0 1 15,-2-6-1-15,8 8 1 0,8 1-3 0,-2 1 2 16,6 12-2-16,3-1 2 0,-12 14-1 0,-2-1 2 16,-5 0-1-16,3 14 1 0,2-3-3 0,-2 4 2 0,-1 5-2 15,4 6 2-15,7-1-1 0,-5 5 2 0,-3 0-1 16,-3 9 1-16,-6 1-3 0,-2 3 2 0,-8 4-2 16</inkml:trace>
  <inkml:trace contextRef="#ctx1" brushRef="#br0" timeOffset="89190.32">30348 9393 0,'0'0'0,"10"-9"0,-1 0 0</inkml:trace>
  <inkml:trace contextRef="#ctx0" brushRef="#br0" timeOffset="113665.89">28938 2666 1784 0,'0'0'0'0,"0"0"0"0,30-11 0 16,-8 4 47-16,-7-4 1 0,-6-3 0 0,-2 6 1 15,0-3-32-15,-3 0-1 0,-6-3 1 0,-3 2 0 16,0 0 67-16,3-2 0 0,9 5 1 0,10-5-1 0,-2 3-67 15,-8 6 0-15,-7 5 1 0,17-7 0 0,-1 7 44 16,-4 7 1-16,-1-2 0 0,1 9 0 0,-1 2-47 16,3 5 2-16,0 6 0 0,0 8 0 0,-3 7 26 15,-2 2 0-15,1 9 0 0,-3 0 0 0,0 1-28 16,0-3 1-16,1-2-1 0,-1 11 1 0,-2 0 2 0,-2-4 1 16,1 4 0-16,1-2 0 0,-1-5-10 15,-2-6 2-15,-1-8-1 0,1 7 0 0,-2-4 15 0,0-5 0 16,0 0-1-16,0 5 1 0,0-5-13 0,0-2-1 15,0-7 0-15,4 1 2 0,-1-3 9 0,1-5 2 16,-1-3 0-16,1-4-1 0,3-4-11 0,-4 3-1 16,-3-13 0-16,4 10 1 0,-4-10 7 0,0 0 0 15,10 0 0-15,-10 0 1 0,7-3-11 0,-7 3 1 0,0 0 0 16,0 0 0-16,7-7 2 0,-7 7 0 0,0 0 1 16</inkml:trace>
  <inkml:trace contextRef="#ctx0" brushRef="#br0" timeOffset="114017.74">28893 3686 2362 0,'0'0'0'0,"0"0"0"0,19 7 0 16,-3 3 86-16,1-1 1 0,5 0-1 0,6 5 1 15,5 5-70-15,-4-1 1 0,-7 0 0 0,3-4 0 16,-4 3 61-16,-1 3 0 0,-1-6 0 0,1 2 1 0,-6-4-62 15,0-2 0-15,-4 1-1 0,1 5 1 0,1-2 21 16,-1-4-1-16,-1-1 0 0,1-2 1 0,-2 2-24 16,0-5 0-16,1-1 1 0,3 4 0 0,2-7-5 15,5 0 1-15,3 0 0 0,9 0 0 0,3-3-5 16,0-4 1-16,-5-2-1 0,0 2 1 0,-2-7 2 16,-1 1 2-16,-1-4-1 0,-1-6 0 0,-6 0-4 0,1-3 0 15,1-8-1-15,2 6 2 0,5-7 8 0,0 2 0 16,-1 1-1-16,3 9 1 0,1 0-7 15,-1 4 0-15,-1 1 0 0,-1 8 1 0,-3-1 9 0,-11-3 1 16,-2 3-1-16,-1 11 2 0,-3-3-11 0,0 3 1 16,-8 0 0-16,7 3 0 0,-7-3 3 0,-2 11 0 0,-7-4 1 15</inkml:trace>
  <inkml:trace contextRef="#ctx0" brushRef="#br0" timeOffset="114804.58">29723 4514 2349 0,'0'0'0'0,"0"0"0"15,25-8 0-15,-6 2 100 0,3-2 0 0,2-3 0 16,8 8 0-16,5-1-83 0,2-1 0 0,1-2-1 16,1 3 1-16,-6 1 39 0,-5-6 2 0,-2 2-2 15,1 5 1-15,-1-1-40 0,-7-1 1 0,-2 2-1 16,-1 2 0-16,0 0 7 0,-8-3 0 0,1-1-1 0,-2 4 1 16,-2 0-13-16,-7 0 1 0,0 0 1 0,0 0-1 15,0 0-6-15,0 0-1 0,0 0 1 0,-7 0-1 16,-2 0-1-16,-3-3 0 0,-3-1 1 0,-6 4-1 15,-3-5 1-15,-1 5 0 0,-2-4 1 0,-11 13 0 16,-8-5-3-16,0 3 1 0,0 3 0 0,4 10 0 0,6-5 3 16,6 3 1-16,4 8 0 0,-2 4 0 0,0 2-4 15,1 5 2-15,-1-7-1 0,1 9 1 0,-1-6 4 16,-2-3 0-16,-3 3 0 0,-6 3 0 0,5 0-3 16,11-2 0-16,9 1 0 0,13 6-1 0,2-5 8 15,1 0-1-15,-4-6 1 0,11 5 0 0,16-4-6 0,3-8 1 16,0 2-1-16,-3 0 1 0,1-4 3 0,3-7 1 15,-1 0-1-15,-3 2 1 0,-1-6-5 0,8-6 0 16,12-1 0-16,14 3 0 0,-1-3 5 0,-8-5 1 16,-3-1-1-16,-5 1 1 0,-4-3-6 0,-6-2-1 15,3 0 1-15,-6 0 1 0,0-6 2 0,-1 3 1 16,1-1-1-16,-1-3 0 0,-3 4-4 0,-4-5 1 0,-1 1-2 16,0-3 2-16,-3 5 1 0,-3 1 1 15,-5-3-1-15</inkml:trace>
  <inkml:trace contextRef="#ctx0" brushRef="#br0" timeOffset="115187.77">30630 4455 2412 0,'0'0'0'0,"0"0"0"16,0 0 0-16,0 0 97 0,23 14-1 0,-23-14 1 0,5 12 0 15,-1-1-80-15,-1-1 0 0,-3 1 0 0,0 13 1 0,0 3 57 16,0 4 0-16,0 1 0 0,0-4 1 0,2 6-58 16,2-4-1-16,-1-4 1 0,-1 7 0 0,0-5 16 15,1-3 1-15,2-2 0 0,1 3-1 0,-1-3-19 16,-2 0 0-16,-1-4-1 0,0 3 1 0,2-3-5 16,1-5 1-16,2 0-1 0,9 0 1 0,1-3-4 15,-2-1 0-15,-7-6 0 0,10 3 0 0,14-5 1 16,-4-2 0-16,4 0 0 0,-1 0 0 0,-2 0-4 15,-3-2 2-15,-1-2 0 0,-2 1-1 0,-2 3 4 0,-2-4 1 16,-1 4-1-16,0-3 1 0,3-1-4 16,2 4 1-16,1-3-2 0,-4 3 2 0,-1-4 4 15,-1 4 1-15,-2-3-1 0,-2 3 0 0,-4 0-4 0,-1 0 1 16,4-4-2-16,-13 4 2 0,-6-9 0 0,-4 6 0 16,-4-2 0-16,-2-2 1 0,-5-4-4 0,-2-3 1 15,-4 2-1-15</inkml:trace>
  <inkml:trace contextRef="#ctx0" brushRef="#br0" timeOffset="115705.74">29229 4323 2412 0,'0'0'0'0,"43"-21"0"0,26-1 0 16,5-6 90-16,0-2 0 0,0-1 0 0,33 1-1 15,3-2-72-15,-10-3 1 16,-4 0-1-16,29 8 1 0,-4 1 76 0,-13 0 2 0,-6 3-2 0,24 5 1 16,-1 2-78-16,-18 6 0 0,-11-2 0 0,10 12 1 0,8 3 13 15,-8 6 0-15,-16 1 1 0,-9 11 0 0,-2 1-18 16,4 4 1-16,7 11-2 0,-7 12 2 0,-16 6-8 15,-14-1 2-15,-9-4 0 0,-1 18 0 0,-10 1-3 16,-10 1 0-16,-11 9-1 0,-1 4 2 0,-7-4-4 0,-8 0 2 16,-7 11-2-16,-6 0 2 0,-6-6-3 0,-14-8 1 15,-20 3 1-15,-1 4-1 0,0-1-1 0,2-6 0 16,-3-9 1-16,-11 3-1 0,-15-15-1 0,4-10 1 16,0 3 1-16,-6-2-1 0,-3-8 0 0,-3-8 0 15,-9 0 1-15,5-12-1 0,5 1-1 0,-2-8 1 0,-17-6-1 16,5-1 2-16,6-8-1 0,-2-5 0 15,-18-8 0-15,12-1 0 0,9-7 0 0,-1-6 0 0,-20-4-1 16,12-11 1-16,9-7-1 0,-3-7 2 0,-18-12-2 16,16 3 1-16,16 3-1 0,14 2 0 0,9-4 0 15,8 3 2-15,11 0-1 0,13-1 0 0,5 8 0 16,13 2 1-16,12 0-2 0,10 3 1 0,7-9 0 16,14-3 0-16,4 0 2 0,16 2-1 0,15 1 1 15,11-5 0-15,0 2-2 0,9-1 2 0,21-7-2 16,6 8 1-16,-6 2 1 0,5 5 0 0,20 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41:10.883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5T14:42:21.986"/>
    </inkml:context>
  </inkml:definitions>
  <inkml:trace contextRef="#ctx0" brushRef="#br0">20687 852 1067 0,'0'0'0'0,"0"0"0"0,0 0 40 15,-11-20 1-15,8 13-41 0,-4 0 116 16,0-3 1-16,7 10-117 0,-13-12 102 16,13 12 1-16,-10-9-34 15,1 9 0-15,9 0-19 16,-14 49-1-16,10-30-6 16,-1 59-1-16,1-45-12 0,-13 82 0 15,10-77-5-15,-9 98 0 16,9-94-6-16,-25 102 2 15,25-96-8-15,0 77 2 16,10-85-3-16,24 59 0 16,-13-70 0-16,43 49-1 15,-40-57 1-15,20 33 0 16,-30-43-1-16,-10 10-1 16,-8-21-2-16,-51 5-1 15,62-5-1653-15</inkml:trace>
  <inkml:trace contextRef="#ctx1" brushRef="#br0">5259 12414 0,'0'0'16,"0"0"-16,0 0 0</inkml:trace>
  <inkml:trace contextRef="#ctx0" brushRef="#br0" timeOffset="72952.59">4538 1161 925 0,'0'0'0'0,"0"0"0"16,0 0 0-16,4-19 0 0,0 12 0 0,-4-2 0 15,3-1 0-15,-3 3 97 0,0 1 0 0,0 6 0 16,-3-14 1-16,3 14-82 0,3-8 1 0,-3 8 0 16,0 0 1-16,0 0 100 0,0-8 1 0,0 8-1 15,0 0 1-15,0 11-105 0,0 1 2 0,4-3-2 16,-1 18 2-16,2 2 65 0,-1 1 0 0,-1 0 0 16,1 0 1-16,0 0-65 0,-4 2 1 0,3-4 0 15,-3-5 0-15,0 5 46 0,0-3 1 0,0-4-1 16,4-4 1-16,-1 6-47 0,-3-5 0 0,0-4 0 0,0-2 0 15,0 0 22-15,0-1-1 0,0-2 0 0,0-9 1 16,0 7-24-16,0-7 0 0,0 0 0 0,0 0-1 16,0 0 18-16,0 0-1 0,0 0 1 0,0 0 1 15,7-13-21-15,-3-1 2 0,-4 2-1 0,7-11 1 0,0-5 10 16,0-2 0-16,0-2 1 0,4-1 0 0,-3 5-14 16,3 3 1-16,3-3-1 0,-3 5 1 0,-1 2 11 15,8 4 1-15,-1 1-2 0,3 0 2 0,-6 2-14 16,4 9 2-16,-4-6-1 0,3 4 0 0,3 0 8 15,-3 5 1-15,1 2-1 0,0 0 1 0,-4 2-11 16,-2 5 1-16,2-4 1 0,0 5-1 0,-3 2 6 0,3-1 0 16,-3 1-1-16,-1 6 2 0,-1 0-9 0,-2-2 1 15,0 0 1-15,-3 6-1 0,-1 1 3 0,-3 3 2 16,4-3-2-16,3 1 2 0,-4 7-7 0,1 0 1 16,-1-5-2-16,-3 3 2 0,0-1 4 0,4 0-1 15,-4-3 0-15,0-2 2 0,0-1-6 0,0-4 0 0,0-2-1 16,0-2 1-16,0 0 1 0,-4-1 0 0,4-4 0 15,0-7 1-15,-3 10-4 0,3-10 1 16,0 0-2-16,0 7 2 0,0-7-1 0,7 4 0 0,-7-4 1 16,10-4 0-16,8 1-3 0,2-4 1 0,1 0-1 15,-4-5 2-15,1 1-4 0,0-5 2 0,1 2-2 16</inkml:trace>
  <inkml:trace contextRef="#ctx0" brushRef="#br0" timeOffset="73181.48">5382 1313 2425 0,'0'0'0'0,"0"0"0"0,0 0 0 16,0 0 76-16,0 0 1 0,0 0 0 0,21 7 0 0,-11-11-59 16,3 4 0-16,-3-3 0 0,4 3 0 0,4-4 57 15,0 4 1-15,-4-3 0 0,5-3 0 0,2 3-58 16,-7 1 0-16,1-1 0 0,-3-1 0 0,-1 4 19 15,-4 0 0-15,0 0 0 0,0-3 1 0,0 3-23 16,0 0 0-16,0 0 1 0,-7 0 0 0,10 7-16 16,-10-7 1-16,8 5-1 0</inkml:trace>
  <inkml:trace contextRef="#ctx0" brushRef="#br0" timeOffset="73387.75">5403 1554 2274 0,'0'0'0'0,"0"0"0"16,0 0 0-16,23-9 54 0,-9 9 0 0,0 0 0 16,7-4 1-16,0 1-38 0,2 3 1 0,2 0-2 15,-7-4 2-15,-4 1 49 0,2 3-1 0,-2-4 0 16,0 3 1-16,0-3-49 0,-4 4 0 0,1 0 0 16,-2-3 0-16,-2 3 16 0,-7 0-1 0,10 0 1 15,-10 0 1-15,11 0-21 0,-11 0 1 0,11 0 0 16,-11 0-1-16,0 0-6 0,7 0 0 0,-7 0 0 15</inkml:trace>
  <inkml:trace contextRef="#ctx0" brushRef="#br0" timeOffset="74481.28">6200 1218 1746 0,'0'0'0'0,"0"0"0"15,0 0 0-15,0 0 56 0,0 0 1 0,0 0 0 0,0 0 0 16,0 0-40-16,0 0 1 0,0 0 0 16,0 0 0-16,18-9 32 0,-18 9 0 0,3 12 1 0,-3 4-1 15,4 5-33-15,-4-1 0 0,0 4 0 0,0 1 0 16,0-1 12-16,0-2 0 0,0 0 0 0,-4 0 0 16,4-5-15-16,0 1-1 0,0-2 0 0,4-2 1 0,-4 0-3 15,0-2 1-15,0-1 0 0,0-4 0 0,0-2-5 16,0-5 1-16,0 10-1 0,0-10 1 0,0 0 10 15,10 4 0-15,-10-4 0 0,0 0 0 0,7 0-8 16,-7 0 0-16,13-4 0 0,-3-3 1 0,1 0 14 16,-1 2 1-16,1-7 0 0,3-2 0 0,4 3-14 15,-4 4 0-15,-2 0 1 0,2-2 0 0,1 2 12 16,-1 4 1-16,-4-1-2 0,4 1 2 0,2 3-13 0,-2 3-1 16,-3 1 0-16,3 3 2 0,0 5 8 0,-7 2 2 15,-2-3-1-15,-1 1 1 0,-2 6-13 0,0-3 2 16,-1 5-1-16,1-6 0 0,0 5 8 0,-2-3 1 15,0-2-1-15,-4 2 0 0,-5 0-10 0,-3-2 1 0,-6 0 1 16,1-5-1-16,-1 5 3 0,-1-4 2 0,-2-1 0 16,-1 0-1-16,-2 1-6 0,1-2 0 0,2-5 0 15,-4 4 0-15,-1 0 4 0,4-3 0 0,1-4 1 16,0 0-1-16,-2-4-5 0,5 4 0 0,-3-7 0 16,4 0 1-16,3 0-4 0,5 0 1 0,2 0 0 15</inkml:trace>
  <inkml:trace contextRef="#ctx0" brushRef="#br0" timeOffset="74780.94">6207 1158 2211 0,'0'0'0'0,"0"0"0"0,0 0 0 0,21-4 81 16,-14 6 0-16,7-2 0 0,2-5 1 0,2 3-64 16,3 2 0-16,-3 0 0 0,1-7-1 0,6 7 71 15,3 0 0-15,-3-3-1 0,1-1 2 0,-1 1-72 16,-4 3 1-16,4 0-1 0,1-6 1 0,-5 6 23 0,1 0 0 16,-3 0 0-16,-1-3 0 0,-1 6-25 0,-3-3 0 15,-3 6-1-15,-2-6 2 0,-9 0-3 0,10 3 0 16,-10-3 1-16,7 0-1 0,-7 0-6 0,0 0 1 15,11 11 0-15,-11-11 0 0,0 0-1 0,11 5 0 16,-11-5 0-16</inkml:trace>
  <inkml:trace contextRef="#ctx0" brushRef="#br0" timeOffset="75115.53">6888 1337 2186 0,'0'0'0'0,"0"0"0"16,0 0 0-16,0 0 69 0,-14 27 2 0,7-18-2 16,0 6 2-16,0 6-53 0,0 1 0 0,3-1 0 15,2 5 0-15,-1-1 50 0,-1-2 1 0,8-4-1 16,-1 4 2-16,3-6-52 0,2-1 0 0,1-3 0 0,5-3 0 16,1 2 16-16,2-1 2 0,-3-6-1 0,-1-1 1 15,4-1-21-15,-3 1-1 0,4-4 1 0,0-7 1 0,-1 3-7 16,-1 2 1-16,2-5 0 0,-8-8 0 0,1 4-5 15,-4-1 2-15,-3-2 0 0,-4-6 0 0,0-3 6 16,-4 2 1-16,4 0-1 0,-7-3 2 0,-4-3-8 16,1 10 2-16,-8-8-1 0,-1 4 1 0,5-2 7 15,0 9 1-15,-8 0-1 0,1 3 0 0,0 1-7 0,5 3 1 16,2 3-1-16,0 1 2 0,0 3 5 16,7 0 1-16,-4 3 0 0,2 4 0 0,2 0-8 0,-3 0 1 15,3 4-1-15</inkml:trace>
  <inkml:trace contextRef="#ctx0" brushRef="#br0" timeOffset="75830.12">8121 1209 1985 0,'0'0'0'0,"0"0"0"16,0 0 0-16,0 0 88 0,-23 0 1 0,16 0 0 16,-4 3-1-16,-3 3-71 0,-3-3 1 0,-1 3 0 15,-1 1 0-15,-6 3 68 0,4 1 1 0,0-1-1 16,5-1 2-16,2 2-71 0,7-1 1 0,7 1-1 15,7-4 1-15,3 0 25 0,6 3 0 0,5 1-1 16,4-4 1-16,-4 2-27 0,2 3-1 0,2-1 1 16,3 1 1-16,-3 2-4 0,-2 0 2 0,1 0 0 15,-3 0-1-15,1 6-6 0,-7-3 1 0,0 1 0 16,-5-2 0-16,-3-1-2 0,0 5-1 0,-3-3 1 0,-4-4 1 16,-7 4-3-16,0-4 0 0,-4 1 0 0,0-2 0 15,-4-2-1-15,1-1 0 0,-4 2-1 0,0-4 2 16,1 0-3-16,-3 2 2 0,3-6-1 0,-8 1 0 15,4-1 0-15,-4-3-1 0,2 0 0 0,-5 0 1 0,1-3 0 16,6 3-1-16,4-7 0 0,-1 1 0 0,-3-1 1 16,3 0-1-16,2 0 0 0,6-9 0 0,-1 6-1 15,1-2 2-15,6-2-1 0,8 1 0 0,-1-1-1 16,4 5 0-16,7-1 1 0</inkml:trace>
  <inkml:trace contextRef="#ctx0" brushRef="#br0" timeOffset="76135.28">8636 1427 2023 0,'0'0'0'0,"0"0"0"0,0 0 0 0,-23-3 58 0,16 6 2 0,0-3-2 15,-4 4 1-15,1-4-42 0,-1 3 1 0,1 2 0 16,-4 4 0-16,-2 2 60 0,5 5-1 0,0-2 0 15,4-4 2-15,4 4-61 0,-1 0 0 0,4-3 0 16,4-1 0-16,-1 6 28 0,1-2 1 0,7-5 0 16,-1-2 0-16,4 4-31 0,2-6 1 0,-2 2 0 15,0-3-1-15,7-1 2 0,-5 1 1 0,-2-4 1 0,1 0-1 16,-5 0-9-16,4 0 0 0,0 0 0 0,1-4 1 16,2 4 3-16,-1 0 0 0,-2-3 0 0,-7-1 0 15,4 4-6-15,3 0 1 0,0 0 0 0</inkml:trace>
  <inkml:trace contextRef="#ctx0" brushRef="#br0" timeOffset="76546.92">8962 1723 1859 0,'0'0'0'0,"0"0"0"0,0 0 0 0,0 0 77 16,0 0 2-16,4-9-2 0,-4 9 2 0,-2-7-61 15,0 0 0-15,1 0 0 0,1-6 0 0,1-4 74 0,3 1 0 16,-1-3 0-16,-1-1 0 0,2-1-75 0,-1 5 1 15,1-1-2-15,-1-6 2 0,4 5 34 0,4 4 0 16,-1 4-1-16,-2-1 2 0,2 4-36 0,2 4 0 16,1 3 0-16,-1 0 0 0,-1 3 6 0,3 1 0 15,-4 3 1-15,-3 3 0 0,4 4-13 0,-4-1 1 16,2-1 1-16,2-2-1 0,-4 3 4 0,0 1-1 0,-4-4 1 16,1-3 1-16,-1 2-8 0,-3-2 0 0,0-7 0 15,4 9 1-15,-4-9 4 0,0 0 1 0,3 7 0 16,-3-7-1-16,0 0-6 0,0 0 1 0,0 0 0 15,0 0 0-15,0 0 3 0,7-7 1 0,-3 2-1 16,6-13 2-16,-1-1-7 0,-2-1 1 0,-1-1 0 16,-3 2 0-16,6 0 2 0,2-2 0 0,3 1 0 15,0 3 1-15,-4-1-4 0,3 7 0 0,1-3 0 16,3 6 1-16,-2 1-1 0,-1 5 1 0,3 2 0 0,-3 5 1 16,-1 7-3-16,1-1-1 0,-4-1 1 0,1 5-1 15,0 2 2-15,-4 4 0 0,-4 2 0 0,3 0 1 16,-3 0-4-16,-1 3 2 0,1-5-2 0,3-1 2 15,-3-4-1-15,1 1 2 0,-1 2-1 0,1-3 0 0,-4-2-1 16,3-1-1-16,-3 1 1 0</inkml:trace>
  <inkml:trace contextRef="#ctx0" brushRef="#br0" timeOffset="76995.94">9712 1409 2425 0,'0'0'0'0,"0"0"0"0,0 0 0 0,0 0 72 0,0 0 3 16,0 0-2-16,18 22 1 0,-17-15-56 0,1 3-1 15,0 4 1-15,1 9 0 0,-3 11 68 0,4-5-1 16,-4 3 0-16,0-4 1 0,0 0-70 0,0-1 2 16,3-3 0-16,1-1 0 0,0 5 18 0,-4-6 0 0,3-5 0 15,1-1 1-15,-4 5-22 0,0-3 0 0,0-1 0 16,3-6 1-16,-3-1-4 0,-3 1 0 0,3-2 1 15,0-9 0-15,0 10-5 0,0-10 0 0,0 0 0 16,0 0 0-16,0 0-3 0,-7-3 2 0,7 3-2 16,-4-16 2-16,-3-3-2 0,0-4-1 0,2-5 1 15,3-6-1-15,2 2 0 0,2-6-1 0,1-3 0 16,2-8 2-16,-1 3-3 0,7 2 1 0,-1 2 0 16,4 2 0-16,-3 8 0 0,-1 7 2 0,1 1-1 15,5 8 1-15,-2 5-2 0,0 4 1 0,0 4-1 0,0 3 0 16,0 7 2-16,-1 0-1 0,1 3 1 0,0 5-1 15,-3 7 0-15,-1-4-1 0,-6 0 0 0,-1-1 1 0,-3 4 1 16,0 2 1-16,-3-2 0 0,-4-1-1 0,-7-5-1 16,-1 1 0-16,1-2 0 0,-3-3 1 0,1 1 1 15,-2-1-1-15,0-6 1 0,4 2-1 0,0-3-1 16,5-1 0-16,1 1 1 0,2-4-1 0,6 0 0 16,0 0-1-16,-7 3 0 0,7-3 1 0,0 0-2 15,4-7 0-15,-4 7 0 0</inkml:trace>
  <inkml:trace contextRef="#ctx0" brushRef="#br0" timeOffset="77217.5">10174 1005 2161 0,'0'0'0'16,"0"0"0"-16,0 0 0 0,0 0 78 0,4 25 1 16,-4-11 0-16,0 5-1 0,0 0-60 0,0 4 0 15,3-2 0-15,4 11 0 0,-3 1 57 0,-1 4 1 16,-3 0 0-16,0 0 0 0,0 5-58 0,0-1 0 0,0-2 0 15,0-8 0-15,0 10 20 0,4-10 1 0,-1-1 0 16,1-5 1-16,-1 1-25 0,1-3 1 0,-1-4 0 16,1-3 0-16,3 2-4 0,0-2 0 0,0-6 1 15,-2 3-1-15,2-6-5 0,-3 1 0 0,-4-8 1 16,11 7 0-16,-11-7 0 0,10 4 0 0,-10-4 0 16</inkml:trace>
  <inkml:trace contextRef="#ctx0" brushRef="#br0" timeOffset="77597.23">10513 1610 2048 0,'0'0'0'0,"0"0"0"0,0 0 0 15,0 0 68-15,0 0 2 0,0 0-2 0,21 7 2 0,-21-7-52 16,14 0-1-16,-7 0 1 0,4-3 0 0,-2 3 73 16,-9 0 1-16,10-6 0 0,-10-1 0 0,0 7-75 15,14-10 1-15,-7 3-1 0,0-6 1 0,0 3 23 16,0-6 1-16,-3 2-1 0,-4-4 2 0,0 1-27 15,-4-4 0-15,1 1-1 0,-4 3 2 0,0-1-2 0,3 7 0 16,-6 1 1-16,-1-1 0 0,-7 3-7 0,3 4 0 16,0 4 0-16,-2 0 0 0,3 9 0 0,-2-2 1 15,7 3 0-15,0 5 0 0,2 6-4 0,0 3 0 16,7 3 1-16,4-3 0 0,-1 4-2 0,1 2 2 16,-1-7 0-16,3-3 0 0,4 2-3 0,4-4 1 15,4-2-1-15,-1 1 1 0,1-4 0 0,-6-3 1 0,6 3-1 16,-4-6 1-16,4 1-3 0,3-4 2 0,-3-1-1 15,-2 1 1-15,1-4 4 0,-3 0 0 0,-3 0 0 16,3-4 1-16,0 4-5 0,-2-3 2 0,3-4-1 16,-5 2 1-16,-3-1 4 0,4-1 0 0,-4 4 0 15,2-1 0-15,-1 1-4 0,0 3 1 0,-8 0-1 16,12-4 1-16,-12 4 1 0,0 0 0 0,7 0 0 16</inkml:trace>
  <inkml:trace contextRef="#ctx0" brushRef="#br0" timeOffset="78703.63">4867 2928 2161 0,'0'0'0'16,"0"0"0"-16,0 0 0 0,0 0 75 0,14-18 0 15,-14 18 0-15,3-10 1 0,-3 10-58 0,7-6-1 16,-7 6 1-16,0 0 0 0,0 0 40 0,0 0-1 16,0-7 0-16,0 7 0 0,11 16-40 0,1-5 1 15,-1 3 0-15,6 12 0 0,8 2 6 0,5-5-1 16,9 2 1-16,-9 5-1 0,2 1-11 0,-4-3 0 0,-3-1 0 15,-3 8 1-15,3-5-10 0,-7 2 1 0,-1-4 1 16,-1-5-1-16,2 5 0 0,-4-7-1 16,-3-4 0-16,3 5 1 0,-4-5-1 0,3 2 1 0,1-8-1 15,-7 1 1-15,3 2-1 0,-2-8 0 0,-8-6 0 16</inkml:trace>
  <inkml:trace contextRef="#ctx0" brushRef="#br0" timeOffset="78956.23">5267 3049 2123 0,'0'0'0'0,"0"0"0"0,0 23 0 16,0-7 58-16,-4 1 0 0,-3 1 1 0,-16 5-1 0,6 1-41 15,-4 1 1-15,-4-4 0 0,2 9 0 0,-2-2 55 16,8-5 0-16,-1 2 0 0,-3-1 1 0,5-1-56 15,-2-3 0-15,1-1 0 0,3-1 0 0,0-1 19 16,5-1 0-16,-2-7 0 0,1 10 0 0,-1-5-23 16,4-5 2-16,-4-2-1 0,4 4 0 0,0-1-2 0,7-10 0 15,-3 7 1-15,3-7-1 0,0 5-5 0,0-5 0 16,0 0 0-16</inkml:trace>
  <inkml:trace contextRef="#ctx0" brushRef="#br0" timeOffset="79229.83">4680 2738 1909 0,'0'0'0'0,"0"0"0"16,0 0 0-16,28-4 62 0,-11-5 1 0,3 2-1 15,1 6 1-15,-3-3-47 0,-1-3 2 0,3 2 0 16,4 5 0-16,5-4 61 0,8-3-1 0,9-3 1 0,1 10 1 16,-1-4-62-16,-2-3 0 0,-5 4-1 0,-6 3 1 15,-8 0 24-15,0-4-1 0,-8 4 1 0,3 7 1 16,-6-3-28-16,0-4 1 0,0 3 0 0,-3 4 1 16,-1 4-6-16,-1-4 0 0,2 2 0 0</inkml:trace>
  <inkml:trace contextRef="#ctx0" brushRef="#br0" timeOffset="79470.75">5817 3132 2324 0,'0'0'0'16,"0"0"0"-16,0 0 0 0,0 0 48 0,21-4 0 15,-8 4 0-15,8 0 2 0,4-3-33 0,1 1-1 16,6-5 1-16,-4 7 0 0,-5 0 48 0,2-4 1 0,-4 1 1 16,4 6-1-16,-6-3-48 0,-5 0 0 0,0-3 0 15,-3 10 0-15,3-4 20 0,-3 1 0 0,-4-2 0 16,0 5 0-16,-4 3-23 0,-3-1 0 0,0-2 1 16</inkml:trace>
  <inkml:trace contextRef="#ctx0" brushRef="#br0" timeOffset="79661.67">5775 3418 2161 0,'0'0'0'0,"0"0"0"0,25 0 0 16,-1 4 59-16,6-4 2 0,-1 0-2 0,2 0 2 0,-1 0-44 15,-5 0 1-15,-4-4 0 0,-1 4 0 0,-3 0 52 16,-3 0 2-16,4-3 0 0,-7 3 0 0,1 0-54 15,2-4 0-15,-3 4 0 0,-4 0 0 0,3 0 16 16,-3-3 1-16,-7 3 0 0</inkml:trace>
  <inkml:trace contextRef="#ctx0" brushRef="#br0" timeOffset="80297.62">7057 3098 2072 0,'0'0'0'0,"0"0"0"15,0 0 0-15,14-23 51 0,-3 16-1 0,0-8 1 0,-1 4-1 16,6 2-33-16,-5-1 0 0,3-8 0 0,3 6 1 16,1 5 37-16,-4-6 0 0,2 3 0 0,-2 3 0 0,4 5-39 15,-1 2 2-15,-1-3-1 0,-2 3 1 0,1 3 9 16,-1-1 0-16,-4 1 0 0,-3 8 0 0,0 1-15 15,-3-1 2-15,-4-4-2 0,2 7 2 0,-4 2-7 16,-2-6 1-16,1-1 0 0,-1 10 0 0,-3-6-2 16,-3 1-1-16,3-4 1 0,-4 8-1 0,4-6 2 15,-4-1 1-15,3-1 0 0,0 4 0 0,5-3-4 16,3-4 2-16,0-7-1 0,0 11 1 0,0-11 5 0,3 7 0 16,-3-7 1-16,9 1 0 0,2 3-5 0,-1-4 1 15,1-4-1-15,3 4 1 0,7 0 2 0,-1 0 1 16,-3-1-1-16,-6 2 1 0,3 6-4 0,-3 0-1 15,-1-1 1-15,-1 6 0 0,-2-1 1 0,-2-1 1 16,1-3 0-16,-6 7 0 0,-4 0-4 0,-1 4 1 0,-2-6-1 16,3 2 2-16,-6 0 1 0,-1-1 1 15,-7-3-1-15,4 3 1 0,-3 2-4 0,1-4 1 0,-5-8 0 16,-4 8-1-16,2-4 2 0,-2-2 0 0,4-1-1 16,-4 3 2-16,1-4-3 0,1-3 0 0,2-3 0 15,-13 6 0-15,6-3 0 0,3-3 1 0,4-1-1 16,2 4 1-16,1-7-3 0,0-1 2 0,1-3-2 15,6 4 2-15,2 0-1 0,4-9 2 0,3 2-2 16,6 0 2-16,5 0-3 0,5 3 2 0,0-3-2 16</inkml:trace>
  <inkml:trace contextRef="#ctx0" brushRef="#br0" timeOffset="80520.85">7541 3295 2311 0,'0'0'0'0,"0"0"0"0,0 0 0 0,0 0 62 15,0 0 0-15,0 0-1 0,0 0 1 0,0 0-45 16,0 0 1-16,0 0 0 0,0 0 0 0,0 0 64 0,0 0 1 16,0 0 0-16,0 0 0 0,0 0-66 0,0 0 1 15,0 0 0-15,0 0 0 0,0 0 25 0,0 0 1 16,0 0 0-16,0 0 1 0,0 0-30 0,0 0 2 15,17-1-1-15</inkml:trace>
  <inkml:trace contextRef="#ctx0" brushRef="#br0" timeOffset="81000.06">7855 3072 2274 0,'0'0'0'0,"0"0"0"15,0 0 0-15,0 0 71 0,24-16 1 0,-17 9 0 16,0 0-1-16,4 2-53 0,0-6 0 0,-4-1 0 16,3 1 0-16,1 4 63 0,-1-3 0 0,3-3 0 15,1 10 0-15,0-1-63 0,-3 1 0 0,3 3 0 0,-6 0 0 16,3 7 22-16,0 0-1 0,-1 2 0 0,1 5 2 16,-1 19-10-16,-3-17-15 0,-3 10-1 15,-4 1-3-15,0-6 0 0,-4 2 0 0,1 8 1 16,-8-1-7-16,4-1 2 0,-3-5 0 0,-6 1 0 0,2-4-4 15,0-2 2-15,-8-1 0 0,1-4-1 0,-5 0-1 16,8-3 0-16,4-4-1 0,0 0 2 0,-4 1-3 16,2-8 2-16,2 0-1 0,4-5 0 0,3 5 0 15,0-3-1-15,7 3 0 0,-11-14 1 0,4 7 2 16,3-2-1-16,-3 0 1 0,7-5-1 0,4 0 0 16,-1-2-1-16,1 0 0 0,0 7 2 0,3-1 1 0,3-1-1 15,1 4 1-15,-1 0-1 0,-3 7-1 0,-7 0 0 16,9 0 1-16,-9 0-1 0,0 0 3 0,0 0 0 15,7 0-1-15,-7 0 1 0,0 0-2 0,0 0-1 16,0 0 1-16,0 0 0 0,0 0 4 0,0 0 1 16,0 0-1-16,0 0 1 0,0 0-4 0,0 0 1 15,0 0-2-15,64 35 2 0,5 6 3 0,-4-6 0 16,-14-10 0-16,-5 4 2 0,-9-14-6 0,-9-3 1 0,-7-2 0 16,-3-1 0-16,-4 2 0 0,-2-4 2 0,-5-2-1 15,-7-5 1-15,11 4-3 0,-11-4-1 0,0 0 1 16</inkml:trace>
  <inkml:trace contextRef="#ctx0" brushRef="#br0" timeOffset="81462.63">8700 2808 2123 0,'0'0'0'15,"0"0"0"-15,0 0 0 0,0 0 86 0,0 0 1 16,0 0-1-16,0 0 1 0,0 0-70 0,0 0 1 0,0 0 0 16,1 23 0-16,3-2 72 0,-1 4 0 0,1 5-1 15,-1 1 1-15,1 1-73 0,-1-2 1 0,1 0-1 16,3 8 1-16,-3-1 22 0,-1-3 2 0,1 1-1 15,-1-2 1-15,4 3-27 0,0-8 1 0,-3-4 0 16,-1 3 1-16,1-3-6 0,-1-8 1 0,1-2 1 16,1-1-1-16,2 2-5 0,2-8 1 0,0 0-1 15,-6 1 1-15,-3-8-1 0,11 7 0 0,0-7-1 16,-11 0 2-16,10 3-3 0,-10-3 0 0,11-2 0 0</inkml:trace>
  <inkml:trace contextRef="#ctx0" brushRef="#br0" timeOffset="81797.75">9068 3105 2236 0,'0'0'0'0,"0"0"0"0,-12 18 0 0,7-6 63 16,-1-1 1-16,-1-2 0 0,0 10 0 0,0-1-46 15,0-4 0-15,3-6 0 0,-3 6 0 0,4 4 56 0,-1-4 1 16,8-3-1-16,-4-1 1 0,3-1-57 0,1-2 0 15,3 2 0-15,0-6 0 0,-7-3 25 0,11 7-1 16,-6-7 1-16,2-3-1 0,2 3-26 0,3-4 0 16,-5-3 0-16,4 2 0 0,3 0-2 0,0 1 1 15,-2 1-2-15,2-4 2 0,4 7-8 0,-4 0 2 16,0-4 0-16,0 4 0 0,-5 0-1 0,-2 0 0 16,0 4 0-16,0-1 0 0,4 1-3 0,0-4 1 15,-4 3 0-15,3-1-1 0,-3 2 3 0,0 1 1 0,0-2-1 16,-7-3 1-16,13 7-4 0,-3-3 1 0,1-4 0 15,-1 3 0-15,-2-3 2 0,2 6 0 0,-3-6 0 16,4 0 1-16,1 0-3 0,0-6-1 0,1 6 1 16</inkml:trace>
  <inkml:trace contextRef="#ctx0" brushRef="#br0" timeOffset="82264.82">9601 2936 2161 0,'0'0'0'0,"0"0"0"15,0 0 0-15,0 0 78 0,0 0 1 0,-21 9 0 0,14-3-1 16,-6 2-60-16,3-1 0 0,-1 4 0 0,1 5 0 16,2 0 42-16,1-2 1 0,4 0 0 0,3 2-1 0,0 3-43 15,0-10 1-15,3 1 0 0,1 8 0 0,7-4 11 16,3-5 1-16,0-2 1 0,9 7-1 0,5-4-16 16,-5-3-1-16,2 0 0 0,-4 4 2 0,3 0-7 0,-2-4 1 15,0-6 0-15,-4 6 0 0,-4 2-4 16,0 4 1-16,-3-6 0 0,-4 0 0 0,-3 7 1 0,-1-4 0 15,2 1 0-15,-8-1-1 0,-2 4-1 0,-3 2-1 16,0-5 1-16,-5-1 0 0,-4 1 2 0,3-4 0 16,-4 0 0-16,2 0-1 0,-2-3-1 0,-3-1-1 15,0 1 1-15,0-1 0 0,1-3 1 0,6 0 1 16,-3-7-2-16,3 4 2 0,-2-4-2 0,5-2-1 16,4-4 1-16,-3-1-1 0,-1 0 3 0,4-5 1 0,0-2-1 15,0 0 1-15,0-7-3 0,3-1 0 0,4-1 1 16,4 6 0-16,-1-1 3 0,1-1 0 0,3-1 0 15,-4 5 0-15,4 6-4 0,4-5 2 0,0 1-1 16,-1 1 0-16,3 5 5 0,1 2 1 0,0-6-1 16,3 6 0-16,1 1-4 0,-6 1 1 0,1-3-2 15,-1 6 2-15,-1 0 4 0,-1 4-1 0,1-4 0 16,3 3 0-16,-5 1-4 0,1 3 1 0,4-4-1 16,-7 4 0-16,-7 0 6 0,11 0-1 0,-11 0 0 0,4 7 1 15,-4-7-5-15,3 7-1 0,-3-7 1 0,4 7 0 16,-1 4 3-16,-3-1 2 0,-3-1-2 0</inkml:trace>
  <inkml:trace contextRef="#ctx1" brushRef="#br0" timeOffset="11767.78">5183 8830 0,'0'0'0,"0"0"0,10 10 15,-1-1 1,1 1-16,9-1 16,-10-9-1</inkml:trace>
  <inkml:trace contextRef="#ctx1" brushRef="#br0" timeOffset="11924.02">7723 15098 0,'0'0'15,"0"0"-15,0 0 0</inkml:trace>
  <inkml:trace contextRef="#ctx0" brushRef="#br0" timeOffset="83963.84">5166 4675 1155 0,'0'0'0'0,"0"0"0"16,0 0 0-16,0 0 78 0,-12-20 0 0,5 18 0 16,-7 1 0-16,-4 1-60 0,1 1 0 0,-12 1 0 15,6 0 0-15,2 3 79 0,4 8 0 0,3-6 1 16,5 3 0-16,2 4-82 0,3 0 1 0,-3-3 0 16,4 3 1-16,3-2 48 0,-4 2 2 0,-3-3-2 15,0-2 1-15,3 1-49 0,8-1 0 0,7-2 0 16,-4 0 0-16,3 5 25 0,-1-8-1 0,-9-4 1 0,9 7 1 15,-9-7-29-15,0 0 1 0,0 0 0 16,9 7 1-16,-9-7 7 0,0 0 1 0,0 0 0 0,0 0 0 16,0 0-12-16,0 0-1 0,0 0 0 0,49 5 2 15,13 4 6 1,-13 0 1-16,-12-2 0 0,-9 2 0 0,-10 1-10 0,-2 1 0 0,-9-2 1 0,0 1-1 16,0 2 6-16,-7-1 0 0,0 0-1 0,-3-3 1 15,-5 6-8-15,1-7 1 0,-3 4 0 0,-2 0 0 0,-3-1 5 16,1-3 1-16,0-3-2 0,0-1 2 0,-4 1-7 15,-4-4 0-15,-7 0 0 0,1 0 0 0,-2 0 3 16,2-4 2-16,-4 1-1 0,9-4 1 0,2 0-6 16,3-2-1-16,1-2 1 0,3 2 1 0,5 2 0 15,-2 0 1-15,4-1-1 0,7 8 1 0,0-11-4 0,0 11 1 16,7-14 0-16</inkml:trace>
  <inkml:trace contextRef="#ctx0" brushRef="#br0" timeOffset="84446.2">5674 4432 2186 0,'0'0'0'0,"0"0"0"15,0 0 0-15,0 0 63 0,0 0 1 0,0 0 0 16,0 0 2-16,0 0-49 0,0 0 1 0,0 0 0 15,0 0 0-15,7 19 50 0,-3-5-1 0,0 6 0 16,3 15 1-16,-4 5-50 0,1 2 0 0,-1-5 0 16,1 6-1-16,-1-6 19 0,-3-2 1 0,4-7-1 0,3 4 1 15,-4-3-22-15,-3-7 1 0,4-3-2 0,-1 4 2 16,1 0-3-16,-4-9 2 0,0-2-2 0,3 2 2 0,3-5-7 16,-3-2 1-16,-3-7-1 0,-1 7 1 0,1-7 0 15,0 0 0-15,0 0 0 0,0 0 0 0,0 0-4 16,-8-7 1-16,8 7-1 0,-3-7 2 0,-4 2 1 15,0-6 0-15,0-3 0 0,-7-2 1 0,0-3-4 16,-4 5 1-16,2 1 0 0,-9 6-1 0,-10-1 4 16,2 2 0-16,4 1 0 0,-6 3 0 0,5 4-3 0,5 2-1 15,4-1 1-15,-2 4 1 0,2 2 2 0,7 0 1 16,0-2-1-16,7 12 1 0,0-5-5 16,1 0 2-16,5 2 0 0,-1-4 0 0,4 2 2 15,-1-3 0-15,1 1 0 0,5 1 1 0,0-3-5 0,4-3 2 16,0 0-1-16,3-7 0 0,0 4 2 0,12-4 1 15,9-4 0-15,1 4 0 0,-3 0-3 0,-1-3-1 0,-6-4 1 16,3 3 1-16,-8 1 1 0,0-8 1 16,-2 2-2-16,3 2 2 0,-8-2-3 0,0 2 0 0,0-3-1 15</inkml:trace>
  <inkml:trace contextRef="#ctx0" brushRef="#br0" timeOffset="84684.07">6073 4810 2386 0,'0'0'0'0,"0"0"0"0,0 0 0 16,0 0 78-16,19-9 0 0,-19 9 1 0,15-7-1 16,-8 5-60-16,-7 2 0 0,10-5 0 0,1 3 0 15,-1-1 66-15,1-1 2 0,-4 1-2 0,4-1 1 0,1 1-68 16,2 3 1-16,-3-4 0 0,-1 4 0 0,1 0 28 15,-4 0 0-15,0 4 0 0,12-4 0 0,-1 3-30 16,0-3 0-16,-4 4 1 0,-4-1 0 0,-3 4-6 16,-7 0 2-16,-3 0-1 0</inkml:trace>
  <inkml:trace contextRef="#ctx0" brushRef="#br0" timeOffset="84889.16">6080 4996 2261 0,'0'0'0'16,"0"0"0"-16,23-3 0 0,-9 6 70 0,0-3 2 16,-3 0-1-16,3 0 1 0,0 0-54 0,-2-3 0 15,3-1 0-15,-5 1 0 0,-3 3 58 0,4 0 1 0,3-4 1 16,0 4-1-16,5 0-59 0,-5 0 0 0,1-3 0 16,-8 3 0-16,-7 0 20 0,10-4 1 0,-10 4 0 15,14-1 0-15,-8 1-23 0,2-4-1 0,5 4 1 16,8-3 0-16,0-1-8 0,-10 1 1 0,-2-1-2 15</inkml:trace>
  <inkml:trace contextRef="#ctx0" brushRef="#br0" timeOffset="92095.93">7410 4488 1281 0,'0'0'0'0,"0"0"0"0,21 0 0 0,-5 0 88 0,2 0 0 16,-4-3 1-16,-4 3 0 0,-2 0-73 16,-8 0 2-16,10-7 0 0,-10 7 0 0,9 0 61 0,-9 0-1 15,0 0 1-15,7 0-1 0,-7 0-60 0,0 0 0 16,0 0 0-16,0 0 0 0,0 0 47 0,0 0 2 15,0 0-2-15,-7 0 1 0,7 0-48 0,-12 3 0 16,5-6 0-16,-8 6 0 0,1-3 13 0,-3 0 1 16,-6-3-1-16,9 6 1 0,0-3-18 0,-8 0 1 15,3 0-1-15,-2 7 1 0,0 2 5 0,3-6 1 16,4 3 1-16,-4 6-1 0,2 4-10 0,-1-2 0 0,-4-5 1 16,10 5-1-16,4 5 8 0,3 0 0 0,1-1 0 15,-1-2 0-15,4 3-9 0,2 1 0 0,0-6 0 16,3 0 2-16,4 0 8 0,-2-4 1 0,-7 1 0 15,4 1 1-15,3-1-11 0,7-4 0 0,10-4 0 16,10-3 1-16,-2 4 6 0,-4-1 1 0,2-1 0 16,-5 0 0-16,-4 0-9 0,-5-1 0 0,5-1 0 15,-4 4 1-15,1 3 4 0,-7 0 0 0,-1-3-1 0,6-1 2 16,-2 4-7-16,-3 0 0 0,-11-7 0 0,14 16 0 16,-4-5 2-16,-2-6 1 0,-1 0 1 0,-2 4-1 15,0 1-5-15,-3-1 1 0,-4-2-1 0,4 4 1 0,-2 1 2 16,-2-5 0-16,0 2 1 0,-1 5-1 0,-2-3-5 15,-6-3 2-15,0 3 0 0,-3-1 0 0,0 6 3 16,0-3 0-16,-2-3 0 0,-1 1 0 0,-5-1-3 16,1-4-1-16,-3 1 1 0,-3-2 0 0,-5 0 2 15,-1-1 0-15,-9-6 0 0,12 0 0 0,8 0-4 16,1 1 2-16,0-5-1 0,-2 1 0 0,5 0 2 0,1 1 1 16,3-3 0-16,3 0 0 0,1 0-3 0,-5 4-1 15,7-4 1-15,-3 0 1 0,4 1 1 0,3-1 0 16,-3-2-1-16,7 9 2 0,-10-7-3 0,10 7 0 15,-7-7-1-15,7 7 1 0,0 0 2 0,0 0-1 16,0 0 1-16,0 0 1 0,-4-7-3 0,4 7 0 16,0 0-1-16,0 0 1 0,0 0 4 0,0 0 0 15,0 0 0-15,0 0 1 0,0 0-4 0,0 0 0 0,0 0-1 16,0 0 1-16,7 0 2 0,0 4 1 0,4-1-1 16</inkml:trace>
  <inkml:trace contextRef="#ctx0" brushRef="#br0" timeOffset="93230.25">7086 5093 2009 0,'0'0'0'0,"0"0"0"0,0 0 0 16,0 0 97-16,7 0 0 0,-7 0 1 0,0 0 0 15,0 0-81-15,0 0-1 0,0 0 1 0,0 0 1 0,0 0 51 16,0 0-1-16,0 0 1 0,0 0 0 0,0 0-51 16,0 0 0-16,0 0 0 0,-4 7 0 0,4-7 16 15,4 7 0-15,-4-7 0 0,10 11 1 0,6-4-21 16,-5 3 1-16,-1-2 0 0,15-5-1 0,1 4-6 0,3-2 0 16,-5 1 0-16,5-6 1 0,4 3-4 15,-5-3 1-15,-8 5 0 0,1-5-1 0,0 0-1 0,-3 0-1 16,1-5 0-16,-1 5 1 0,-1 0-2 0,1 0 0 15,-4-3 0-15,0-1 2 0,-3 2-2 0,1-1 1 16,-5-1 1-16,0 1-1 0,4-1-1 0,-1 3 1 16,-3-3-1-16,0 0 1 0,1-3 1 0,-8 7 0 15,3-10-1-15,1 3 2 0,3 0-3 0,-2-4 2 16,-5-1-1-16,7 0 0 0,-3-1 3 0,-1 3 1 0,-10-4-2 16,7 1 2-16,4 5-3 0,-4-3 1 0,0 4-1 15,0 0 1-15,0 7 2 0,-9-7 1 0,9 7-2 16,-13-5 2-16,8 1-3 0,-6 1 0 0,1-1 0 15,-4 1 0-15,0 3 2 0,-4-7 1 0,4 1 0 16,-2 3 0-16,-5-1-4 0,7-3 2 0,0 0-1 16,1 0 1-16,-1-2 1 0,0 6-1 0,7-1 1 15,-7 1 1-15,0-4-4 0,-4 1 1 0,-1-1-1 16,-2 2 2-16,-1 0 2 0,3-2 0 0,5 2 0 16,14 5 1-16,-7-8-4 0,7 8 1 0,-11-10-1 0,11 10 1 15,-10-4 1-15,10 4 1 0,-11-5-2 0,1 2 2 16,-1-1-3-16,0-3 0 0,1 4 0 0,1-5 0 15,2 1 1-15,-4 0 1 0,4 0-1 0,0 0 1 0,0 0-2 16,4 0-1-16,-4 0 1 0,7 7 0 0,0-12 2 16,0 5 0-16,-4 0-1 0,4 0 2 0,4-2-3 15,-4 0-1-15,3 2 1 0,1-3 0 0,-1-1 0 16,4 1 1-16,-7-5-1 0,4 5 1 0,6 1-3 16,1-1 2-16,-8-1-2 0,5 4 1 0,9-4 1 15,3 1 1-15,-6-2-1 0,21 10 1 0,2-2-3 16,-5-3 2-16,-4 4-2 0,-2 3 1 0,-4-2 0 0,-1 2-1 15,-4-4 1-15,3 8 0 0,-3-2-2 0,-6-4 2 16,0 2-2-16,-1 0 1 0,-1 2 0 0,-2-2 0 16,-7 0 0-16,7-2 1 0,-7 2-2 0,0 0 0 15,7 0 0-15,-7 0 2 0,0 0-2 0,0 0 1 16,7 0 0-16,-7 0 0 0,0 0-1 0,0 0 0 16,0 0 1-16,0 0-1 0,0-7-1 0,0 7 1 0,0 0 1 15,0 0-1-15,-10-4-1 0,10 4 1 0,-7-3-1 16,7 3 2-16,-15-4-2 0,7 1 1 0,-3-1-1 15,-3 4 1-15,0 0-1 0,-4-3 1 0,6 3-1 16,1 3 1-16,-6 1-1 0,-5-1 0 0,-6 1 0 16,-2 3 0-16,2 2 0 0,3 1 1 0,2-3-1 15,9 7 0-15,4 0 0 0,-1 1 0 0,-3 2 0 16,7-5 1-16,7 10 0 0,-4-5-1 0,-6-3 0 16,5 2 0-16,3-2 0 0,2 2 0 0,3-4 0 15,8 6 0-15,3-8-1 0,0 1 2 0,-3-4-1 0,-4-4 0 16,-7-3-1-16,7 8 1 0,-7-8 0 0,0 0 0 15,0 0-1-15,0 0 1 0,0 0 0 0,0 0 1 0,0 0-2 16,0 0 1-16,0 0 0 0,0 0 0 0,0 0-1 16,0 0 1-16,0 0-1 0,65 17 1 0,4-1-1 15,-11-5 1-15,-12-1-1 0,-14 6 1 0,-9-4-1 16,-6-1 2-16,-3 1-2 0,0 4 1 0,2 2-1 16,-5-8 0-16,-8 2 0 0,1 2 1 0,-4 2-1 15,-4-2 0-15,-3-1 0 0,-1 1 1 0,1 0-1 16,-4-5 0-16,4-2 0 0,-4 3 1 0,1 1-1 0,-1-4 0 15,-3-4 0-15,-2 4 1 0,-5-3-1 0,0-1 0 16,-6 1 0-16,3-4 1 0,-8 3-1 0,-2 1 0 16,3-4 0-16,-5 0 1 0,6-4-1 0,2 4 0 15,0-3 0-15,2-4 1 0,4 3-1 0,5-3 0 16,6 0 0-16,1 0 2 0,2-3-2 0,7 3 0 16,2 0 0-16</inkml:trace>
  <inkml:trace contextRef="#ctx0" brushRef="#br0" timeOffset="93626.15">8012 4724 2248 0,'0'0'0'0,"0"0"0"0,0 0 0 0,0 0 68 0,21 0-1 16,-21 0 0-16,7-5 2 0,-7 5-51 15,12-6 0-15,-1 3 0 0,6-4 0 0,8 0 50 0,5 3 2 16,2-3-1-16,5 4 1 0,-5-1-52 0,-8 1 0 16,1-1 0-16,1 1 0 0,-4 3 19 0,-5-6 1 15,-3 6-1-15,2-3 1 0,-2 6-23 0,0-3 0 16,-3 0 1-16,-4 0 0 0,4 0-6 0,-4 6 0 16,-7-6 0-16,9 0 0 0,-9 0-3 0,5 7 0 0,-5-7-1 15,0 0 1-15,0 7-1 0,0-7-1 0,-4 14 1 16</inkml:trace>
  <inkml:trace contextRef="#ctx0" brushRef="#br0" timeOffset="93938">8029 4900 1985 0,'0'0'0'0,"0"0"0"0,23 0 0 16,-5 3 59-16,-1-3 2 0,1-3-2 0,-6 3 2 15,6 0-44-15,3-4 1 0,11 1 0 0,1 3 0 16,-4 0 58-16,-5-2 1 0,-1-2 1 0,-2 4-1 16,-3-3-59-16,-4-1 0 0,-1 1 0 0,-1 3 0 15,0 0 21-15,-5-2 0 0,4 0 1 0,-4 1-1 0,-7 1-23 16,11 0-1-16,-11 0 1 0,0 0 0 0,7-2 4 16,-7 2 0-16,7 0 0 0,-7 0 2 0,0 0-12 15,0 0 1-15,7 0 0 0,-7 0 1 0,0 0 8 0,0 0 1 16,0 0-1-16,0 0 2 0,0 0-12 15,0 0 1-15,0 0 0 0,0 0 0 0,0 0 11 0,0 0 0 16,0 0-1-16,0 0 2 0,0 0-12 0,0 10 0 16,0-10 1-16,0 0 0 0,0 0 6 0,-7 7 0 15,7-7 0-15</inkml:trace>
  <inkml:trace contextRef="#ctx0" brushRef="#br0" timeOffset="96496.53">9320 4365 1658 0,'0'0'0'0,"0"0"0"0,0 0 0 16,0 0 101-16,0 0 0 0,0 0 0 0,0 0 0 0,0 0-84 15,0 0 0-15,0 0 0 0,0 0-1 0,0 0 39 16,0 0 0-16,0 0 0 0,0 0 1 0,0 0-39 15,0 0 1-15,0 0-1 0,0 0 1 0,0 0 5 16,0 0 0-16,0 0 0 0,18 33 0 0,-18-6-12 16,4-6 2-16,-4 2-1 0,3 5 0 0,-3 2-6 15,4-2 0-15,-4-2-1 0,3 2 1 0,-3-3-3 16,0-2 2-16,0 2-2 0,4-4 1 0,-1-4-2 0,-3-3-1 16,0 2 0-16,0 2 1 0,4-4-1 0,-4-5 0 15,0-1 0-15,0-1 1 0,0 1-1 0,0-8 1 16,0 10 0-16,0-10 0 0,0 0 0 0,0 0 0 15,3 7-1-15,-3-7 1 0,0 0 3 0,0 0 0 16,0 0 1-16,0 0 0 0,0 0-3 0,0 0 1 16,0 0 0-16,4-10 0 0,-4 10 5 0,0-15 0 0,-4 5 0 15,4-11 0-15,0-4-3 0,0-3-1 0,-3-2 1 16,3-3 1-16,-4 5 4 0,1-4 1 0,-1-3-1 16,4 8 2-16,0 3-6 0,-3-1 0 0,-1 6 1 15,4 5 0-15,0-2 4 0,0 2 2 0,-3-2-2 16,3 2 2-16,0 7-6 0,-4 2-1 0,4 5 1 15,-4-11 1-15,4 11 4 0,0 0-1 0,0 0 0 16,0 0 1-16,0 0-7 0,0 0 2 0,0 0 0 16,-7-4 0-16,7 4 3 0,-14 15 2 0,6-10-2 15,-7 9 1-15,-2 2-5 0,3-6 1 0,3 3 0 0,-3 8-1 16,2-5 5-16,-1 3-1 0,1-2 0 0,1 6 0 16,8 0-4-16,-8 2 1 0,-6-1-1 0,13 1 0 15,1-4-1-15,-6 6 0 0,-2-3-1 0</inkml:trace>
  <inkml:trace contextRef="#ctx0" brushRef="#br0" timeOffset="97105.41">9051 4953 2060 0,'0'0'0'16,"0"0"0"-16,35-4 0 0,-3 8 55 0,-2-1 0 16,-9-6 0-16,0 3 1 0,2 0-39 0,-2-6 1 0,4-1-1 15,-1 4 0-15,1-1 51 0,-2 1 0 0,-5-4 1 16,10 3-1-16,5-1-50 0,-1-2 0 0,2 0 0 16,1 7 0-16,-7-4 15 0,-3 1 0 0,-2-3 1 15,1 6 0-15,-8-3-21 0,-3 3 2 0,-5-4-1 16,3 4 1-16,-4 0-4 0,-7 0 0 0,7-3 0 15,-7 3 1-15,0 0-6 0,0 0 2 0,7 0-1 16,-7 0 1-16,0 0 3 0,0 0 1 0,0 0 1 16,0 0-1-16,0 0-5 0,-3 7 1 0,3-7 0 15,-25 7-1-15,-1-7 6 0,-6 2-1 0,-2-2 0 0,3 3 1 16,2 1-6-16,1-1 0 0,-2-3 1 0,-2 7 0 16,6-3 4-16,1 1 2 0,-7-1-1 0,8 3 1 15,-3-2-6-15,3 0 0 0,-6 0-1 0,1 6 2 0,1-4 7 16,7-3 1-16,3-4 0 0,10 7 0 0,-3-6-8 15,4-1 1-15,7 0-1 0,0 0 1 0,7 0 7 16,7-1-1-16,-2 1 1 0,20 0 1 0,0-4-9 16,1 1 1-16,-1-4 0 0,2 7 0 0,1-4 4 15,4-3 1-15,8 2-1 0,8 3 1 0,-2 0-7 16,-9-1 1-16,-2-3-1 0,-1 5 1 0,-9 1 3 0,-8-4-1 16,-1 1 0-16,2 3 1 0,-4-4-5 0,-3-1 1 15,-4 1-1-15,2 4 1 0,-6 0 0 0,-3 0 0 16,-7 0 1-16,11-3 0 0,-4 3-3 0,-7 0 0 15,7 0-1-15,-7 0 2 0,0 0 1 0,0 0 0 16,7 0 0-16,-7 0 1 0,0 0-4 0,0 0 1 16,0 0-1-16,-7 0 1 0,7 0 1 0,0 0-1 15,-7 0 1-15,7 0 1 0,0 0-3 0,0 0-1 0,0 0 1 16,0 0 0-16,0 0 1 0,0 0 0 0,0 0 0 16,0 0 1-16,0 0-3 0,0 0 1 0,0 0-1 15</inkml:trace>
  <inkml:trace contextRef="#ctx1" brushRef="#br0" timeOffset="45547.32">12634 6128 0,'0'0'0,"0"0"0,0 0 0,-19 10 16,1-10-16,-95 28 15,-66 19-15</inkml:trace>
  <inkml:trace contextRef="#ctx0" brushRef="#br0" timeOffset="117429.41">11328 1334 1922 0,'0'0'0'0,"0"0"0"0,0 0 0 15,0 0 41-15,0 0 1 0,0 0-1 0,0 0 1 0,0 0-26 16,0 0-1-16,0 0 1 0,-6-21 1 0,6 21 64 16,9 0 1-16,-2-4-2 0,7 1 2 0,4-1-64 15,7-1 0-15,-2 0 0 0,5 1 0 0,0 1 30 16,-1-1 1-16,1 4-1 0,0-3 0 0,-2-1-31 15,-1 4 0-15,-4-2 0 0,-3-1-1 0,0-1 13 0,-3 4 0 16,0 0-1-16,-1-3 1 0,-4 3-16 16,-3 0 1-16,4 0-1 0,-6 0 1 0,-5 0 5 0,9 3 1 15,-9-3 0-15,0 0 0 0,0 0-9 0,7 0 0 16,-7 0 0-16,0 0 0 0,0 0 6 0,0 0 0 16,0 7 0-16,0-7 0 0,-3 6-8 0,3-6 1 15,-7 14-1-15,3-4 1 0,0 4 4 0,1 4 2 16,-4-1 0-16,3-1-1 0,-3 9-6 0,4 0 0 15,-1-4 0-15,1-4 0 0,-1 10 4 0,1-3 0 0,3-3 1 16,-4 0-1-16,1 6-5 0,-1-1 0 0,1-6 0 16,3 2 1-16,0 5 1 0,0-4 1 0,0-2-1 15,0 7 1-15,3 4-4 0,-3-8 0 0,0 10-1 16,0-1 2-16,0 9 1 0,0-5 1 0,0-2-1 16,0 2 1-16,0 0-4 0,0-1 1 0,0-3 0 15,-3 9-1-15,-1 2 2 0,4 5 1 0,-4-6 0 16,3 4 0-16,-5-5-3 0,3 2-1 0,3-5 1 15,0 7 1-15,-2-6 1 0,0 2-1 0,1 4 1 0,-10 5 1 16,0 4-3-16,4-11-1 0,0 5 1 0,7 0 0 16,-3-3 0-16,3-4 2 0,-4 6-1 0,4 1 1 15,4 4-4-15,-1 0 2 0,-3-10-2 0,4 10 2 0,-4-9-1 16,0-3 0-16,0-3 1 0,0 6-1 0,3-1-1 16,-3-6 0-16,-3 3 0 0,3 6 0 0,0 0-1 15,-4-3 1-15,4-2-1 0,0 1 2 0,4-7-3 16,-4 2 1-16,-4-5-1 0,4 10 2 0,-3-8-2 15,-1 3 1-15,1-1 1 0,-1 1-1 0,4 2-1 16,-3-5 1-16,-1 1-1 0,-3-2 1 0,-3-5 0 0,-1 0 0 16,2-5-1-16,-1 4 2 0,-5-4-2 15,-2-9 0-15,-1 1 0 0,2 5 1 0,-5-6-1 0,-7-2 0 16,-9-5 0-16,2 2 0 0,6-2 0 0,-1-5 0 16,2-2-1-16,0 2 1 0,5-2 0 0,5-4 1 15,1 1-1-15,3 4 0 0,-2-1-1 0,0-3 2 16,3-1-2-16,-4 6 1 0,3-2 0 0,-4-3 2 0,2-1-2 15,4 4 1-15,3-2-1 0,-5 2 1 0,-4-3-1 16,11-1 0-16,7 4 0 0,0 0 1 0,0 0-1 16</inkml:trace>
  <inkml:trace contextRef="#ctx0" brushRef="#br0" timeOffset="118080.86">13952 2185 2349 0,'0'0'0'0,"0"0"0"16,0 0 0-16,23 7 79 0,-9-3 1 0,-3-4-2 0,-4 2 2 15,5 1-62-15,1 1 0 0,-1-4 0 0,16 0 0 16,4 0 47-16,-4-4 0 0,2 1 0 0,-3 6 0 16,-1-3-47-16,1-3 0 0,-6 1 0 0,-4 2 0 0,1 0 9 15,-2-4 0-15,2 1 0 0,-4 3 1 0,3 0-16 16,5 0 1-16,0-4 1 0,10 4-1 0,0 0-8 15,1-3 1-15,3-1-2 0,-3 4 2 0,-8 4-3 16,-4-4 0-16,0 0 1 0,-1 3 0 0,-6 1 0 16,0-4 0-16,0-4 1 0,-2 8-1 0,-1-1-1 15,-4 1 1-15,-7-4-1 0,11 2 0 0,-11-2-1 16,10 3 0-16,-10-3 0 0</inkml:trace>
  <inkml:trace contextRef="#ctx0" brushRef="#br0" timeOffset="118445.93">14743 2168 1859 0,'0'0'0'16,"0"0"0"-16,7 0 0 0,0 7 59 0,0 0 1 16,-7-7-1-16,10 14 1 0,-6-5-43 0,-2 1 1 0,-1-5 0 15,1 8 0-15,0 1 40 0,0-4 1 0,-1-3 0 16,1 0 0-16,0 1-42 0,-2-8 1 0,4 5 0 16,-4-5 0-16,0 0 13 0,0 0 1 0,1 7-1 15,-1-7 1-15,0 0-19 0,0 0 2 0,0 0-2 16,0 0 2-16,0 0-2 0,0 0 1 0,-3-7-1 15,3 7 1-15,-2-13-7 0,2 3 2 0,-2-4-1 16,2 0 1-16,2-4 2 0,0 1 2 0,0 4-1 16,-1-4 1-16,3 1-7 0,-1 5 2 0,-1-5 0 15,0 6 0-15,1 1 5 0,-3 9 1 0,11-7-1 16,-4 4 2-16,4 3-7 0,-1 3 1 0,1 1-2 0,1-1 2 16,6 6 8-16,3-2 0 0,-3 4 0 0,-8 1 0 15,-6 0-8-15,3-1 1 0,5-1 0 0,-12 1 0 0,-3 1 7 16,-1-1 1-16,0-4-1 0,-1 7 1 0,-5 0-9 15,-4-4 1-15,-1 1 0 0,1 3 0 0,2-3 10 16,-2-1 1-16,-4 2 0 0,1-4 0 0,2 2-11 16,1 1 1-16,0-4 1 0,2 0-1 0,1 0 2 15,1 0 2-15,-1 0-1 0</inkml:trace>
  <inkml:trace contextRef="#ctx0" brushRef="#br0" timeOffset="123745.81">16746 2196 1947 0,'0'0'0'0,"0"0"0"16,29-4 0-16,-12 4 79 0,-3-3 1 0,-5-1 0 16,2 4-1-16,-11 0-61 0,7-3 0 0,-7 3 0 15,0 0 0-15,-7-4 63 0,7 4 0 0,0 0-1 16,0 0 1-16,-4 7-63 0,2 4 0 0,1-2 0 15,-3 14 0-15,-3 6 16 0,2-2 0 0,-2 4 0 16,10 1 1-16,-3-4-20 0,0 6-1 0,7-10 1 16,0 1-1-16,-7 1-6 0,2-5 1 0,7-5 0 0,2 4 0 15,-6-3-3-15,-2-1-1 0,4-7 1 16,8 8 1-16,-8-9-3 0,-4-1 1 0,-3-7-1 0,7 8 1 16,-7-1-2-16,0-7 0 0,0 0 1 0,4 7-1 0,-4-7 2 15,0 0 0-15,0 0 1 0,7 9-1 0,-7-9-1 16,0 0 0-16,0 0 0 0,9-12 0 0,-9 12 4 15,5-7 0-15,-3 0 0 0,-1-5 1 0,1-3-4 16,0-4 1-16,0-7-1 0,-1 3 1 0,-1 0 4 16,0-2 1-16,0-1 0 0,0 5 0 0,0 0-5 15,0 1 1-15,2-3 0 0,7 8 1 0,0 1 3 0,-2 0 0 16,0-6 0-16,0 8 1 0,4 3-6 0,-3-2 2 16,1 1-1-16,2 3 1 0,-2-4 4 0,-2 1 1 15,0-3-1-15,0 8 1 0,0-2-5 0,3 0 0 16,-6 2 0-16,-4 5 0 0,12-7 4 0,-5 3 2 15,-7 4-1-15,13-3 1 0,-4 3-7 0,5 0 1 16,0 3 0-16,-4 1 1 0,1 5 2 0,0-2 2 16,4 3-1-16,3 11 0 0,0 4-5 0,-4-2 1 0,0 5 0 15,-2 4 0-15,2-4 2 0,-7 5 0 0,-12-5 0 16,-4 0 1-16,0 2-4 0,4-8 0 0,5 0-1 16,-2 1 2-16,-1 0 0 0,-4-4 0 0,3-4 0 15,1 4 1-15,-1 0-4 0,4-3 1 0,0-5 0 16,0 6-1-16,4-4 3 0,-1-5 0 0,1 1 0 15,-1 5 1-15,1-7-4 0,-4-7 1 0,-11 11 0 16,4-8-1-16,7-3 3 0,-7 4 0 0,7-4 0 16,0 0 0-16,0 0-4 0,0 0 2 0,0 0-1 15,0 0 1-15,0 0 2 0,11-7 0 0,-11 7-1 0,0 0 1 16,0 0-3-16,3-7 0 0,-3 7 1 0,11 0 0 16,-4-4 2-16,5 4-1 0,2-3 1 0,8 6 0 0,2-3-2 15,-8 0-1-15,-3-3 1 0</inkml:trace>
  <inkml:trace contextRef="#ctx0" brushRef="#br0" timeOffset="124361.59">17595 2279 2386 0,'0'0'0'0,"0"0"0"15,0 0 0-15,0 0 96 0,23-4-1 0,-23 4 1 16,0 0-1-16,-7-4-78 0,7 4 0 0,0 0-1 15,0 0 2-15,0 0 81 0,7 8 0 0,0-5 0 16,14 2-1-16,14 6-81 0,6 3 0 0,-6-3 0 16,-1-1 0-16,-6 8 6 0,-3-6 2 0,1 0 0 0,6-1-1 15,-4 5-11-15,2-2-1 0,-2-4 0 0,6 1 1 16,1 1-9-16,-5-7 1 0,-4 2-1 0,11 1 1 16,-5 0-2-16,-5-1 0 0,-10-3 1 0,1-1-1 15,-2 4-3-15,-4-3 1 0,-1-4-1 0,-2 3 1 0,-2-3-1 16,-7 0 2-16,0 0-2 0,7 2 1 0,-7-2 0 15,0 0 0-15,0 0 0 0,7 7 1 0,-7-7-1 16,0 0 1-16,-11 7-1 0,11-7 0 0,-7 7 2 16,4 0 0-16,-8-1 1 0,-12 4-1 0,-2 3-1 15,1-6 1-15,-3 0-1 0,2 3 1 0,-3 2 2 0,2-4 0 16,5-1 0-16,-1 1 1 0,1 3-3 16,0-4 0-16,2 0 1 0,1 7 0 0,-3-3 3 0,2-4 1 15,3-4 0-15,-4 8-1 0,3-4-2 0,-1-6 1 16,7 3-1-16,1 3 1 0,-6-2 3 0,2-3 0 15,-4 0 0-15,-3 3 0 0,0 2-4 0,5-7 2 16,2-3-1-16,3 10 0 0,1-7 7 0,10 0-1 16,0 0 0-16,7 0 2 0,-7 0-6 0,0 0 0 0,7 0-1 15,-7 0 1-15,0 0 2 0,0 0 2 0,7-4-2 16,-7 4 1-16,7-7-4 0,0 5-1 0,0-1 1 16,5 1 1-16,2-1 1 0,4-8 1 0,0 2 0 15</inkml:trace>
  <inkml:trace contextRef="#ctx0" brushRef="#br0" timeOffset="124898.73">18508 2271 2425 0,'0'0'0'0,"0"0"0"0,0 0 0 16,25-21 86-16,-7 14 1 0,3-3 0 0,5-1 0 0,6 4-70 15,-4 0 1-15,-8 0 0 0,3 7 0 0,3-3 70 16,-5 1-1-16,1 2 1 0,-3 5-1 0,-1 2-70 16,-4 0 1-16,-4 7 0 0,-1 4 0 0,-2 3 7 0,-2-5-1 15,-1 3 1-15,-4 4 1 0,0 2-14 0,-2-8 1 16,-1 4-1-16,-3 2 0 0,1-2-7 0,-2-3 0 15,-2-4 0-15,-5 5 0 0,0-5-1 0,0-3-1 16,0-2 1-16,0 5 0 0,-2-5-3 0,-2-6 0 16,-1 1 0-16,1 3 0 0,6-4 1 0,3-3-1 0,2-3 0 15,-4 6 0-15,1-3 0 0,10 0 1 0,10-10-1 16,1 6 2-16,8-3-2 0,-1 2 0 0,-7-2 0 16,3 3 1-16,3-3 2 0,3 2-1 0,-1 1 0 15,-3 1 2-15,-2 3-3 0,0 0 2 0,0 0-2 16,-3 0 1-16,-1 5-2 0,1 2 1 0,0 0 1 15,1 4-1-15,2-2-1 0,-3-2 0 0,-8 0 0 16,-3 9 2-16,0-6-2 0,0 2 0 0,0-5 0 16,-3 8 0-16,-1-7-1 0,-3 3 1 0,0-4 0 15,0 5 0-15,-5 1 1 0,1-6 0 0,0-4 0 0,1 8 0 16,-1-1-1-16,-3-6 2 0,-7-3-2 0,3 7 1 16,-10-1 0-16,-5-7 2 0,-1-4-2 0,2 8 1 15,-1-4 0-15,6-4-1 0,1 1 0 0,-1-1 0 16,3-1 2-16,6-6 0 0,0 1 1 0,8 6-1 0,3-3-1 15,3 0 1-15,-3-5-1 0</inkml:trace>
  <inkml:trace contextRef="#ctx0" brushRef="#br0" timeOffset="125295.23">19263 2282 2299 0,'0'0'0'15,"0"0"0"-15,0 0 0 0,0 0 80 0,0 0-1 16,0 0 1-16,0 0 0 0,0 0-62 0,7 21-1 0,-7-12 1 16,-1 5 0-16,-3 7 62 0,1-2 0 0,-1 4-1 15,2 4 1-15,2-6-62 0,2 0 0 0,2-2 0 16,-1 2 0-16,1-6 19 0,1-3 1 0,2-2-1 15,2-1 1-15,1 2-23 0,5-2 1 0,-5-6-1 16,1 1 1-16,1-1-3 0,2-3 2 0,-3 0 0 16,-1 0-1-16,4-3-6 0,1-1 1 0,-1-5 0 15,-2 2 0-15,-3 0 0 0,-2-2 0 0,0-1 0 16,0-8 0-16,-2 2-3 0,-1-6 0 0,-4-3 0 0,-4 0 1 16,-3-5 4-16,0 7 0 0,-3 1 0 0,-6 1 2 15,2-4-7-15,-4 6 2 0,0 1-1 0,1 4 1 16,1 3 9-16,5 3-1 0,1 0 1 0,-1 10 0 15,1 5-8-15,-3 0 1 0,6 4-1 0,2 6 1 0,-2 3 7 16,0-1 1-16,1 4-1 0</inkml:trace>
  <inkml:trace contextRef="#ctx0" brushRef="#br0" timeOffset="125780.48">20036 2579 2575 0,'0'0'0'0,"0"0"0"16,0 0 0-16,28 18 85 0,-17-15 1 0,-11-3-1 15,10 11 1-15,-10-2-69 0,0-9 1 0,11 10 0 16,-2-3 0-16,3 4 59 0,-1-6 2 0,-4-1-2 16,0 5 2-16,2-6-61 0,-2 1 0 0,-7-4 0 15,10 3 0-15,-3 1 15 0,0-1 2 0,-7-3-1 16,11 0 1-16,-2-3-21 0,1-1 1 0,1-3-1 16,3 4 1-16,4-10-6 0,1-3 0 0,2 2 0 0,4 2 1 15,0 1-4-15,1-8 0 0,13 2 0 0,-4-6 1 16,9 3 4-16,0-6 0 0,2-4 0 0,-3-2 2 0,1 1-7 15,-9-5 2-15,0 3-1 0,-5 7 1 0,0 3 8 16,-3 3-1-16,-1-1 1 0,-8 11 1 0,1-4-8 16,-5 3 1-16,-7 1-1 0,-3 4 1 0,-4 6 7 15,0 0 0-15,3-7-1 0,-3 7 2 0,0 0-9 16,0 0 2-16,0 0-1 0,-10 7 0 0,3-3 4 16,0-4 1-16,7 0-1 0,-14 9 1 0,5-2-7 15,2-4 1-15,7-3 0 0,-11 14 0 0,1-7 3 0,-1 0 2 16,-1-3-1-16,-4 6 1 0,-4 1-7 0,3-4 1 15,-4 0 0-15</inkml:trace>
  <inkml:trace contextRef="#ctx0" brushRef="#br0" timeOffset="129899.91">15693 2226 1168 0,'0'0'0'0,"0"0"0"15,0 0 0-15,0 0 24 0,0 0 1 0,0 0 0 16,0 0 1-16,14-18-14 0,-14 18 0 0,0 0 1 15,0 0-1-15,-3-7 98 0,3 7 1 0,0 0 0 16,0 0 0-16,7-3-95 0,-7 3 0 0,3 7-1 16,-1 3 2-16,2 11 75 0,-1 0 0 0,-3 4 0 15,2 0 1-15,2 5-76 0,-3-6 1 0,-2-3-1 0,1 6 1 16,0-6 52-16,-2-5-1 0,0-4 1 0,4 2-1 16,0 2-51-16,1-6 0 0,2-1 0 0,1-2 0 15,-6-7 18-15,12 11 0 0,-12-11 0 0,11 3 0 16,-1 1-22-16,-3-4 1 0,-7 0-1 0,0 0 2 0,0 0 7 15,-3 5-1-15,3-5 1 0</inkml:trace>
  <inkml:trace contextRef="#ctx0" brushRef="#br0" timeOffset="130177.65">15970 2092 1972 0,'0'0'0'16,"0"0"0"-16,27 4 0 0,-13 3 71 0,3 3 1 15,1-1-1-15,3 5 0 0,-1 5-53 0,-3 1 0 0,4 1 0 16,-1 5 0-16,-6 6 62 0,-3-2 0 0,-1 1-1 16,1 1 1-16,-8 0-62 0,-3 1 0 0,0-6 0 15,-3 3 0-15,-8-1 18 0,-3-2 0 0,0-8-1 16,-13 11 1-16,3-7-21 0,-3-9 1 0,-4 2-2 15,-5 10 2-15,1-3-4 0,5-5 1 0,0-2-1 16,2 1 0-16,0 4-4 0,1-7 0 0,4-3 0 16</inkml:trace>
  <inkml:trace contextRef="#ctx0" brushRef="#br0" timeOffset="130830.19">15617 3946 1784 0,'0'0'0'0,"0"0"0"16,0 0 0-16,0 0 62 0,0 0-1 0,23-12 1 15,-23 12 0-15,11-4-45 0,-11 4 0 0,11-7 1 16,-4 7 0-16,3-3 61 0,1-1 1 0,-4 4-2 16,0 0 2-16,0 4-62 0,0-1 0 0,0 1 0 15,0 3 0-15,-2 3 25 0,1 3 1 0,3-4 0 0,1 8 0 16,1 4-29-16,-8-3 2 0,-3-1-1 0,0 3 1 16,0 4 3-16,-7-2 1 0,-3-1 0 0,3-5 0 15,3 3-10-15,-5 0 0 0,-1-5 1 0,-3 0-1 16,1-1 2-16,1-1 1 0,-3-5-1 0,4 5 1 0,-4-1-7 15,3-4 1-15,4-4 0 0,0 1 1 0,2-1 0 16,5-3 1-16,-11 4-1 0,11-4 1 0,0 0-4 16,0 0 1-16,0 0-1 0,0 0 1 0,3-7 4 15,-3 7 2-15,8-4-1 0,-1 1 0 0,5-1-5 16,2 1 1-16,0-1 0 0,4 1 0 0,1 3 7 16,1-4 1-16,-5 4 0 0,10-3-1 0,3 3-6 15,1 0 0-15,-6 0 0 0,-6-4 2 0,3 4 4 0,4 0 2 16,5 0-1-16,-8 0 1 0,-2 0-8 15,-3-5 1-15,0 5-1 0,-2-3 1 0,0 6 7 0,-2-3-1 16,1 0 1-16,-3-3 1 0,3 3-9 0,-6-4 1 16,0 4 0-16,0-5 0 0,-7 5 4 0,7-7 1 15,-7 7-1-15,7-6 1 0,-7 6-7 0,7-7 1 16,-7 7 0-16</inkml:trace>
  <inkml:trace contextRef="#ctx0" brushRef="#br0" timeOffset="131097.82">16090 3790 2324 0,'0'0'0'0,"0"0"0"0,28 14 0 16,-8 0 80-16,-3-2 1 0,1 2 0 0,0 7 1 15,-4-3-64-15,-4 0 0 0,-3 4 0 0,6 5 0 16,-1-4 73-16,-3 3-1 0,-9 0 1 0,-7 1 0 15,-2 6-74-15,0 1 1 0,-1-6-1 0,1 9 1 16,2-6 28-16,-7-6 1 0,0 5-1 0,-8-5 1 0,3-4-31 16,-2 2 1-16,0-6 0 0,-4 6-1 0,-1-7 1 15,-6-2 0-15,-7 2 0 0,6-2 0 0,4 2-8 16,6-9 1-16,2 0-1 0,-4 5 1 0,8-5-2 16,1-3 0-16,2 1-1 0</inkml:trace>
  <inkml:trace contextRef="#ctx0" brushRef="#br0" timeOffset="132049.54">17244 3821 2072 0,'0'0'0'0,"0"0"0"15,0 0 0-15,0 0 73 0,0 0 1 0,0 0 0 16,0 0 0-16,0 0-56 0,14 23 0 0,-12-12 0 16,-1 6 0-16,1 4 48 0,0 2 2 0,0-2-2 15,-1 6 1-15,3-4-49 0,0-4 0 0,-4 0 0 16,3 6 0-16,-3-2 16 0,0-2 1 0,0-7-1 16,0 4 1-16,0-6-20 0,4 0-1 0,-1 1 1 0,-3-3-1 15,0-3-1-15,0 0-1 0,0-7 0 0,4 11 2 16,-4-11-6-16,0 0 0 0,0 0-1 0,3 7 1 15,-3-7 6-15,0 0 0 0,0 0 1 0,0-11 0 16,0 4-8-16,4-3 2 0,-1-4 0 0,-3-7 0 16,4-9 7-16,-4 0 1 0,3-2-1 0,1 7 0 15,3-4-7-15,2-1 2 0,3-2-2 0,-1 2 1 0,-3 4 8 16,3-1 1-16,7-3-1 0,-4 6 1 0,3 6-9 16,1 4 0-16,1 0 0 0,-1 3 1 0,0 6 6 15,1 2 0-15,2 3 0 0,0 8 0 0,-5-1-8 16,0 4 1-16,-2 0-1 0,-1 3 1 0,-3 0 3 0,-3 3 2 15,-17-1-1-15,-6 5 1 0,5 0-7 0,4-3 1 16,2 5 0-16,0 3 0 0,-1 1 5 0,1-1 2 16,2-1-1-16,-1 8 0 0,8 0-6 0,-4-1 0 15,-4-5 0-15,4 4 0 0,0-3 6 0,-4-7-1 16,1 2 1-16,-1-2 0 0,4 1-8 0,4-8 2 16,-4 0 0-16,-4 2 0 0,4-6 3 0,0-3-1 15,0-7 0-15,0 11 1 0,0-11-5 0,0 0 1 0,0 0 0 16,0 0 0-16,-7 3 3 0,7-3 0 0,0 0 0 15,0 0 1-15,4-7-6 0,-4 7 2 0,3-7-1 16,1-3 1-16,7-6 1 0,-3 2 1 0,3 1 0 16</inkml:trace>
  <inkml:trace contextRef="#ctx0" brushRef="#br0" timeOffset="132630.96">18438 3800 2400 0,'0'0'0'15,"0"0"0"-15,0 0 0 0,12 27 103 0,-5-17 0 0,-10 1 1 16,-1-1-1-16,-1 3-87 0,-2-3 0 0,0-1 1 15,-4 5 0-15,-3 2 53 0,0-6-1 0,3-1 1 16,-6 5-1-16,-1-3-51 0,1-6 0 0,1 2 0 16,-2 4 0-16,-3 1 9 0,-4-7 1 0,-8 1-1 15,-1 6 1-15,6-5-16 0,7-4 2 0,7-3-1 16,-6 7 1-16,6-7-10 0,5 0 2 0,9 0 0 16,-8 0-1-16,8 0-1 0,-8 0 0 0,8 0-1 15,8 0 2-15,0 4-3 0,5 0 0 0,1-1 1 0,19 2-1 16,3 6-1-16,-3 3 1 0,2 0 1 15,-3 0-1-15,-2 0 0 0,-9 2 0 0,-1-2 0 0,3 7 1 16,0-3-2-16,-2-4 1 0,-9 0-1 0,4 0 1 16,7 2 5-16,-6-2 0 0,-2 0 0 0,4-3-1 15,2-4-1-15,-7 0-1 0,-7-4 1 0,0 8 0 0,4-4 6 16,5-4-1-16,7-3 0 0,0 6 0 0,-2-6-5 16,-2 0 2-16,-3 0 0 0,-5 3 0 0,1-3 1 15,-1-3 1-15,-1-3-1 0,1 6 1 0,-1-3-3 16,-1-1 0-16,-2 1-1 0</inkml:trace>
  <inkml:trace contextRef="#ctx0" brushRef="#br0" timeOffset="132913.34">19091 3779 2337 0,'0'0'0'16,"0"0"0"-16,23-3 0 0,-2 3 68 0,-7 0 1 0,-4 0-1 15,-3 3 2-15,-3 4-52 0,-4 2 0 0,0 3 0 16,0 2 0-16,-4 9 63 0,1-5 1 0,-1 1-1 16,4 13 1-16,0-6-64 0,0-1 0 0,4-2 0 15,-4 12 0-15,3-7 19 0,1-5 0 0,-1 2 0 16,3-1 1-16,-3-1-23 0,-1-2 1 0,0-3-1 16,-2-1 1-16,0-1-5 0,0-5 1 0,0-2-1 15,2-1 1-15,3-1-5 0,2 0 1 0,2-3 0 16,3-1-1-16,2 1-3 0,0-4 0 0,0 0 1 0,4 0-1 15,0-4-1-15,1 4 0 0,2-7 0 0</inkml:trace>
  <inkml:trace contextRef="#ctx0" brushRef="#br0" timeOffset="133196.64">19514 3939 2211 0,'0'0'0'0,"0"0"0"0,0 0 0 0,0 0 68 16,-20 25 0-16,17-20 1 0,-4 9-1 0,0 2-50 15,0-4 0-15,3 2 0 0,3 8 0 0,1 0 57 0,0 0 0 16,1-1 0-16,6-4 1 0,4 1-58 0,3 1 0 16,-2-1-1-16,8-4 1 0,-1 0 21 0,-1-7-1 15,3 0 0-15,-5 0 1 0,2-3-24 0,-1-1 0 16,4-3 1-16,-1-3 0 0,-6-1-3 0,0 4 1 16,2-5-1-16,0-2 1 0,-6 1-6 0,1-4-1 15,-4-4 1-15,-2 0 1 0,-3-2 6 0,-2-3-1 16,2-1 1-16,1 3 0 0,-3-6-6 0,-3 0 0 0,1 0 0 15,2 9 0-15,-2-2 3 0,-1 2 0 0,-3-2 1 16,-1 9 0-16,-3 2-5 0,-1 1 0 0,-3-3 0 16,2 11-1-16,1-1 4 0,2 1 0 0,0-4-1 15</inkml:trace>
  <inkml:trace contextRef="#ctx0" brushRef="#br0" timeOffset="133443.66">20309 3790 2337 0,'0'0'0'0,"0"0"0"0,0 0 0 0,29 24 79 16,-26-11-1-16,-10 1 1 0,-3 7-1 0,-5 0-60 16,5 0 0-16,1 2 0 0,-3 3 0 0,-1 1 62 15,3 1 1-15,-4 0-2 0,1-2 2 0,1 10-63 16,1-8 0-16,4-5 0 0,-2 5 0 0,2-4 21 15,0-4 2-15,4-4-1 0,-1 3 0 0,1-2-24 16,-1-6 0-16,1-2-1 0,-1 0 1 0,1-2-5 0,3-7 2 16,0 0-1-16,-6 7 0 0,6-7-5 0,0 0 1 15,0 0 0-15</inkml:trace>
  <inkml:trace contextRef="#ctx0" brushRef="#br0" timeOffset="133594.97">20071 3869 2349 0,'0'0'0'16,"0"0"0"-16,18-2 0 0,0 6 63 0,3-3 1 0,2 1-1 15,1 5 1-15,-2-2-46 0,-5 2 0 0,-1-3 0 16,-2 12 0-16,0-6 53 0,-1 3-1 0,-1 4 1 16</inkml:trace>
  <inkml:trace contextRef="#ctx0" brushRef="#br0" timeOffset="133761.22">20315 4353 2261 0,'0'0'0'0,"0"0"0"16,26 0 0-16,-1 3 54 0,-4-3-1 0,-7-3 1 0,-2 3 0 16,3 0-37-16,-5 0 1 0,-1-4-1 0,-9 4 1 0,7-3 45 15,-7 3-1-15,11-4 1 0,-11 4 0 0,0 0-45 16,1-10 0-16,-1 10 0 0</inkml:trace>
  <inkml:trace contextRef="#ctx0" brushRef="#br0" timeOffset="134666.19">21257 3983 1695 0,'0'0'0'0,"0"0"0"0,0 0 0 15,0 0 54-15,0 0 1 0,0 0 0 0,0 0 0 0,-20 16-38 16,13-12 1-16,0-4-1 0,-7 8 1 16,-4 6 47-16,1-3 0 0,-4 3 0 0,-1 2 1 0,3 5-48 15,1-3 0-15,1-1 0 0,-3 3 0 0,10 1 29 16,6-4 1-16,8 1 0 0,3 1 1 0,3-3-32 15,3 3-1-15,1-8 1 0,3 3 0 0,-1-3 1 16,4-6 0-16,3-2 0 0,-2 3 1 0,-2-3-9 16,1-3 0-16,-1-3 0 0,-1 1 0 0,-1 0 3 15,-1-3-1-15,-2 0 0 0,2-3 2 0,4 1-6 0,-10 0 0 16,3-3-1-16,-1-1 1 0,2-1 4 0,0 3-1 16,-2 0 0-16,-5-1 1 0,1 3-5 0,-1-4 1 15,-4 1-1-15,1 3 1 0,4-6 2 0,3 3 1 16,1 1 0-16,1 0 0 0,1-5-4 0,-4 0 0 15,-3-2-1-15,4 4 2 0,-6-2 7 0,2 2-1 16,0-3 1-16,1 8 0 0,-3-3-6 0,-2-1 0 0,-1 3 0 16,-2 8 0-16,12-13 6 0,-12 13 1 0,6-7 0 15,-6 7 1-15,0 0-8 0,0 0 0 0,0 0-1 16,0 0 3-16,0 20 3 0,0-8 2 0,0 5-2 16,0 10 2-16,0 6-7 0,0 1 0 0,0-3 0 15,0 6 0-15,-4-5 6 0,2-2-1 0,4-2 1 16,-2 4 1-16,-2 1-7 0,1-10 0 0,-1 0-1 15,0 7 1-15,-3-6 3 0,1-1 0 0,6 0-1 16,-2 2 2-16,-2-1-7 0,1-6 2 0,1-2 0 16,-2-2 0-16,0 0 2 0,0-7 0 0,4 0 0 0,-2-7 0 15,2 11-4-15,-2-11 1 0,0 0-1 0,0 0 1 16,0 0 1-16,0 0 0 0,0-7 0 0,-4-4 0 16,-1-7-3-16,0-3 1 0,3-5-1 0,-2-2 1 15,-1-4 1-15,0-1-1 0,0-6 1 0,1-2 0 0,-3-4-3 16,3-1 1-16,8-12-1 0,-4 9 2 0,3-6-2 15,1 2 2-15,0 4-1 0,8 0 0 0,0 5-1 16,1 5 0-16,2 6-1 0,5 3 2 0,-4 5-2 16,0 8 1-16,0-1-1 0,-1 11 0 0,1 3 0 15,2 4 0-15,0 7-1 0,-1 4 2 0,1 0-2 0,-2 3 1 16,-6-6 1-16,1 8-1 0,-2 4-1 0,-2-6 0 16,-2-4 1-16,0 10 0 0,-1-8-1 0,-4-1 2 15,-2 1-2-15,-1 2 1 0,-1-2 0 0,-1-1-1 16,-2-4 0-16,-2 2 0 0,-2 1-1 0,1 1 2 15,-1-2-1-15,-1 6 0 0,-1-1-1 0,-1 0 1 16,0 2 0-16</inkml:trace>
  <inkml:trace contextRef="#ctx0" brushRef="#br0" timeOffset="134868.89">21606 4229 2349 0,'0'0'0'0,"0"0"0"16,32-3 0-16,-2 5 67 0,1-1-1 0,-6-2 0 16,16-3 1-16,-8 2-49 0,-3 1 0 0,0-1 0 15,-3-2 0-15,-6 4 51 0,-4-3-1 0,1-1 1 0,0 1-1 16,-2 3-50-16,-4-4 0 0,-2 4 0 0,-1-3 0 16,2 3 11-16,-1 0 0 0,-3 0 0 0</inkml:trace>
  <inkml:trace contextRef="#ctx0" brushRef="#br0" timeOffset="135329.94">22595 4003 2173 0,'0'0'0'16,"0"0"0"-16,0 0 0 0,0 0 57 0,13 22 2 0,-13-15-2 0,3 8 1 0,-3 0-41 0,4 5 1 15,-4 3 0-15,3 1 0 0,-3 4 49 0,4 6 2 16,-4-6-1-16,0 5 1 0,0-1-51 0,0-11 0 16,3 6 0-16,-3 1 0 0,0-2 17 0,0-10 3 15,0 3-3-15,0 2 2 0,0-1-22 0,0-8 1 16,0 2-2-16,4 2 2 0,-4-2-2 0,0-2 0 0,0-5 0 16,0 0 0-16,0-7-6 0,-4 11 1 0,4-11-1 15,0 0 1-15,0 0 4 0,0 0 1 0,0 0-1 16,-3-11 2-16,3 1-7 0,-4-4 1 0,1-2-1 15,-1-10 0-15,1-1 7 0,3-6 0 0,0-6-1 16,0-5 2-16,0 0-7 0,7-2 0 0,0-8 0 16,0 5 0-16,5 5 5 0,2 1 1 0,2 10 0 15,7 3-1-15,-2 4-6 0,1 10 1 0,-3-2 0 16,2 13 0-16,4 1 6 0,-1 4-1 0,-1 4 1 16,2 5-1-16,0 1-6 0,-6 1 1 0,-6-4 0 0,-3 9 0 15,2 0 3-15,-4-8 2 0,-5 3-2 0,-3 3 2 16,0 4-6-16,-3-10-1 0,-1 3 1 0,-7 5 0 0,-4-4 0 15,-3-1 1-15,-3-4-1 0,3 3 1 0,-3 1-4 16,0-2 1-16,-4-1 0 0,6 5 0 0,1 1 0 16,7-4 1-16,3-3-2 0,-1 7 2 0,4-3-2 15,3-2-1-15,7 0 1 0</inkml:trace>
  <inkml:trace contextRef="#ctx0" brushRef="#br0" timeOffset="135621.92">23188 4138 2224 0,'0'0'0'0,"0"0"0"0,0 0 0 0,-23 18 82 0,14-4 0 15,1-4-1-15,-3 1 1 0,0 6-64 0,1-3 0 0,1 4 0 16,0 1 0-16,2 2 78 0,5-6-1 0,4-1 0 16,2 3 1-16,3 3-79 0,1-6-1 15,5-6 1-15,1 7 1 0,2-7 26 0,1-1 0 0,8 0-1 16,-4 2 2-16,-3-2-29 0,1-7 1 0,4-3-1 15,4 3 0-15,-10-4 2 0,-1-1 1 0,0-2-1 16,0 3 2-16,-5-3-10 0,-1-1 0 0,-5-5 0 16,3 3 1-16,-5-4 3 0,-3 0-1 0,0-2 0 15,-3-4 1-15,-5 1-6 0,0 1 1 0,1-1-1 16,-9 3 1-16,2 7 1 0,-1-1 1 0,0-1-1 16,2 8 1-16,3-1-4 0,3 4 0 0,-4 0-1 0,11 0 2 15,0 0-3-15,0 0 0 0,-5 11 1 0</inkml:trace>
  <inkml:trace contextRef="#ctx0" brushRef="#br0" timeOffset="136013.92">23659 4122 2035 0,'0'0'0'0,"0"0"0"0,25 4 0 0,-13 4 62 16,-1 5 1-16,-4 3 0 0,-4 5-1 0,-3 0-45 15,4 2 1-15,-4 1 0 0,3 1 0 0,-3 0 51 0,4-4 0 16,-4 5 1-16,-4 0-1 0,4-3-51 0,4 0 0 15,-1-5 0-15,-1 8 0 0,0-6 18 0,1-3 1 16,1 4-1-16,-2-3 1 0,1-2-22 0,1 0 0 16,-4-1 0-16,0-4 1 0,0-1-4 0,0-2 1 15,0-8 1-15,0 10-1 0,0-10-5 0,0 0 0 0,0 0 0 16,-7-3 1-16,1-4 0 0,3-4 1 0,1-3-1 16,2-11 1-16,-2-1-4 0,-1-9 0 0,-1-2 1 15,8 2 0-15,-4-1 3 0,0-2 1 0,0-6 0 16,5 1 1-16,6-2-6 0,3 8 1 0,2-4 0 15,0 17 1-15,1-1 6 0,-4 4 1 0,2 3-1 16,5 11 1-16,1 2-7 0,-3 5 1 0,-2 0 0 16,-1 9 0-16,0 1 5 0,-3 4 1 0,-2 1 0 15,-3-1-1-15,-3 3-5 0,0-3 0 0,-4 0 0 16,-4 2 0-16,0 2 10 0,-3-4 0 0,-1-4 0 0,-3 1 0 16,-3 3-9-16,0-2 1 0,1-1-1 0,1-4 1 15,2 3 3-15,-5-2 2 0,5-5 0 0,1 2 0 16,2 1-7-16,7-6 0 0,-4 7 0 0</inkml:trace>
  <inkml:trace contextRef="#ctx0" brushRef="#br0" timeOffset="136337.29">24149 4273 2386 0,'0'0'0'0,"0"0"0"0,-7 22 0 0,4-8 85 0,3-4 0 16,3-3-1-16,1 9 1 0,3-5-68 15,-2-4 1-15,-5-7 0 0,9 12 0 0,-4-5 65 0,4-3 0 16,4-1 0-16,-1-1 0 0,4 1-66 0,-2-3 1 16,-2-3 0-16,4 3 0 0,2-2 18 0,-2-5 1 15,-2-4-1-15,-7 3 1 0,2-3-23 0,-1 1 2 16,1-6-1-16,0-2 0 0,2 6-5 0,1-1 1 0,2-4-1 16,-3 3 1-16,-3 5-4 0,1 2-1 0,0 2 1 15,-2 1 0-15,2 4 0 0,2 4-1 0,-1 1 1 16,-1 2 0-16,2 9-3 0,-4-6 1 15,1 1-1-15,3 3 2 0,1-3-2 0,1-1 1 0,-3-3-1 16,1 6 2-16,-4-3-3 0,0-3 1 0,0-3-1 16,4 3 1-16,-1 0 0 0,-1-2 0 0,-2-3 0 15,-7-2 0-15,5 9-2 0,-5-9 2 0,0 0-1 16,0 0 1-16,7 3-3 0,-7-3 1 0,0 0-1 16</inkml:trace>
  <inkml:trace contextRef="#ctx0" brushRef="#br0" timeOffset="136567.74">24749 3672 2035 0,'0'0'0'0,"0"0"0"0,0 0 0 0,4 17 69 15,-3-3-1-15,5 1 1 0,1 11-1 0,-2 2-50 16,-1-2 0-16,-3 6 0 0,1 2 0 0,-2-1 49 16,-3-3 2-16,-1 0-2 0,1 5 1 0,-1-2-50 15,0-3 0-15,1-2 0 0,-4 1 0 0,0 1 20 0,3-2 2 16,1-4-2-16,3-1 1 0,0-3-24 0,0-1 0 15,3-5 1-15,3 4 0 0,-3-1-2 0,4-3 2 16,6-1-1-16,-1 1 0 0,-2-4-6 0,1-3 0 16,3-3 0-16,-3 1 0 0,1-2 0 0,0-3 0 15,1-1 0-15</inkml:trace>
  <inkml:trace contextRef="#ctx0" brushRef="#br0" timeOffset="137001.57">25053 4240 2173 0,'0'0'0'0,"0"0"0"16,-25 16 0-16,12-6 55 0,-1 1 0 0,2-4 0 16,5 5 0-16,-2 1-38 0,4-3 1 0,1-3-1 15,4 9 1-15,0-5 58 0,0-3 1 0,2-1 1 16,7 4-1-16,1-2-59 0,1-2 0 0,3-4 0 0,4 8 0 16,-1-2 24-16,3-6 0 0,-1 1 0 0,4-1 0 15,-3-1-26-15,-5-4 0 0,1-1 0 16,-2 3 0-16,-1-4-2 0,-3-3 0 0,3-2 0 0,1-1 1 15,-2 3-8-15,-1-2 2 0,-2-5 0 0,1-2 0 0,3 2-1 16,-1-9 0-16,0 0 0 0,1-3 1 0,1 0-4 16,-6-3 1-16,5-6 0 0,-3 4-1 0,1-3 3 15,-2-1 1-15,-4-2 0 0,2 0 0 0,2-2-3 16,-2 2-1-16,-7-8 1 0,4 4 1 0,-8-1-1 16,1 5 1-16,3-2 0 0,-9 16 1 0,2-1-4 15,-2-1 2-15,0 8-2 0,2 11 2 0,2-1 1 0,-2 0 1 16,0 7-2-16,-2 11 2 0,2 1-3 0,-4 7 0 15,2 4 0-15,2 13 0 0,2 0 1 0,1 3 0 16,3-4-1-16,2 8 1 0,1-3-3 0,0 0 2 16,0-1-1-16,1 10 1 0,1-8-1 0,-2 1 2 15,1-7-1-15,4 6 1 0,-3-11-3 0,-1-2 2 16,1-4-2-16,-1 1 2 0,1-4-1 0,3-1 2 16,0-10-1-16,-2 4 1 0,2-2-3 0,0-4 2 0,0-3-2 15,2 2 2-15,0-4-2 0,2 1 1 16,-1-8 1-16</inkml:trace>
  <inkml:trace contextRef="#ctx0" brushRef="#br0" timeOffset="137262.95">25670 4085 2274 0,'0'0'0'0,"0"0"0"0,25 9 0 15,-13-2 69-15,0 0-1 0,2 0 1 0,2 0-1 16,-5 4-50-16,-1-2 0 0,-1 3 0 0,-3 4 0 0,-1 1 61 16,-2 1 2-16,-3-4-1 0,-1 0 1 0,-1 5-63 15,0-5 0-15,0 0 0 0,-1 1 0 0,1-5 15 16,0 1 2-16,0-1 0 0,1 3 0 0,1-3-21 16,0-3 1-16,1 0-1 0,-1-7 2 0,4 9-6 15,-4-9 0-15,0 0 0 0,0 0 0 0,2 7-4 16,-2-7 1-16,0 0 0 0</inkml:trace>
  <inkml:trace contextRef="#ctx0" brushRef="#br0" timeOffset="137428.18">25733 3798 2148 0,'0'0'0'0,"0"0"0"0,0 0 0 0,0 0 59 0,9 20 0 16,-9-20 1-16,11 16-1 0,-4-9-42 0,3 3 1 0,-1-3 0 15,0 2 0-15,0 2 53 0,1-6 0 0,3 2 0 16</inkml:trace>
  <inkml:trace contextRef="#ctx0" brushRef="#br0" timeOffset="137948.68">26157 4156 1897 0,'0'0'0'0,"0"0"0"0,1 24 0 15,-2-6 34-15,1-1-1 0,1-3 1 0,5 6 0 16,1-6-20-16,-4 0 1 0,4 0 0 16,-3 0-1-16,3 0 31 0,2-7 0 0,0 2 0 0,-2-2 1 15,0 0-30-15,-7-7 0 0,10 4 1 0,-10-4 0 0,7 0 8 16,-7 0 1-16,0 0-2 0,6-7 2 16,-6 7-14-16,3-11 1 0,1 2-1 0,-1-8 2 0,1-3 1 15,3-3 2-15,0-6-1 0,0 4 1 0,0 0-8 16,2-6 1-16,5 4-1 15,2 6 1-15,0 2 8 0,-6-1 0 16,3 6 0-16,1 9 1 0,0 2-9 0,-2-1 0 0,1 4 0 0,-6 9 0 0,0 1 9 16,0 6 0-16,3 0 0 0,-1 9 2 0,0-2-11 0,0 1 1 15,0 1-1-15,-2-4 1 0,-2-4 11 0,2 3 0 16,-4-6 0-16,5 0 1 0,-5-2-12 0,2-3 0 16,2-2 0-16,-3 0 2 0,-4-7 8 0,2 11 0 15,5-11 1-15,-7 0-1 0,0 0-10 0,7 9 1 0,-7-9-1 16,0 0 0-16,0 0 6 0,9-13 1 0,-9 13 0 15,7-17 0-15,0-1-8 0,3-7 0 0,-3-1 0 16,4 5 0-16,-6-7 6 0,4 0 0 0,3 1-1 16,1 10 2-16,-3-1-8 0,1 0 0 0,1 4 0 15,-1 11 1-15,-4-1 4 0,2 8-1 0,0-1 1 16,-1 15-1-16,1 3-5 0,0 4 0 0,-2-2 0 16,-7 12 1-16,0 0 2 0,0-2 1 0,-3-1 0 15,-3 0 1-15,1 1-6 0,0-10 0 0,-2 0 1 16,-2 10 0-16,2-6 2 0,1-4 0 0,-1-1 0 0,0 5 2 15,0-3-6-15,0-4 1 0,0-3 0 0,-2 1 0 16,1 0 2-16,0-4-1 0,5-4 1 0,-1-1 2 16,-1 2-6-16,0-4 2 0,-2-4-1 0,0-3 0 15,1-3 1-15,-4-1 1 0,-2 1 0 0</inkml:trace>
  <inkml:trace contextRef="#ctx0" brushRef="#br0" timeOffset="147712.15">14286 3969 1834 0,'0'0'0'0,"0"0"0"0,0 0 0 16,0 0 53-16,19 27 0 0,-10-20 0 0,-2 7 0 15,0 1-36-15,0 0 0 0,0-3 0 0,-3 2 1 0,3 4 62 16,0-4 0-16,-2 0 1 0,0-4 0 0,1 3-63 16,1-5 0-16,0 3 0 0,7-2 0 0,0-2 41 15,0-4 1-15,-3 1-1 0,3-4 1 0,9 0-44 16,1-7 2-16,10 0 0 0,1-6 0 0,-7-1 18 16,2 0 0-16,2-7 0 15,-7 2 0-15,0-4-21 0,-2 4-1 0,-6-6 1 0,1 6 0 0,1-4 2 0,4 0 1 16,7-4 0-16,-12 6 0 0,-1 2-8 15,6 0 0-15,13-1 0 0,-5-1 1 0,3-2 11 0,-9 7 0 16,-6 1 1-16,0 4 0 0,1-3-11 0,-6 3 0 16,0-4-1-16,-2 6 2 0,-1 4 2 0,0 1 1 15,-1-3 0-15,-10 7 1 0,7-4-8 0,-7 4 1 16,0 0-1-16</inkml:trace>
  <inkml:trace contextRef="#ctx0" brushRef="#br0" timeOffset="148201.98">14436 2970 1796 0,'0'0'0'0,"0"0"0"0,0 0 0 0,26 30 84 16,-17-23 0-16,-9 2 1 0,-2 5 0 0,6-4-68 15,3-1 1-15,0-2 0 0,-4 5 0 0,4-5 76 0,0 0 1 16,1-1 1-16,2 4-1 0,-5-3-78 0,2 0 0 16,1 0 0-16,-3-1 0 0,2 1 25 0,2-4 1 15,-2-3-1-15,-7 0 1 0,0 0-27 0,3 7-1 16,8-7 1-16,3 0 1 0,-2-7 0 0,-1 0 0 0,-2 2-1 16,10-6 1-16,2-6-8 0,0-1 1 15,-5-3 0-15,0 2 1 0,4-2-1 0,-3-2 0 0,1-11 0 16,-4 6 1-16,4-9-4 0,1 6-1 0,6-8 1 15,3 4 0-15,5 5 3 0,-1-4 1 0,3 6 1 16,-5 0-1-16,-3 5-5 0,-1-3 1 0,1 6 0 16,-2 1 1-16,-4 5 2 0,-2-2 1 0,-1 2-1 15,-4 5 1-15,0 2-4 0,-5 4 0 0,-9 3 0 16</inkml:trace>
  <inkml:trace contextRef="#ctx0" brushRef="#br0" timeOffset="157047.49">12400 6214 37 0,'0'0'0'0,"0"0"0"16,0 0 0-16,0 0 5 0,0 0 2 0,0 0 0 0,0 0-1 15,0 0-1-15,0 0-1 0,0 0 1 0,0 0-1 16,-3-18 83-16,3 18 0 0,-4-10 0 0,4 1 0 16,0 2-70-16,0 7 1 0,0-12 0 0,0 12 0 15,0-9 78-15,0 9 1 0,0 0-1 0,0-7 1 16,0 7-80-16,0 0 0 0,0-7-1 0,0 7 2 0,0 0 63 15,0 0 0-15,0-7 0 0,0 7 1 0,0 0-64 16,0 0 0-16,0-7 0 0,0 7-1 0,0 0 23 16,0 0-1-16,11-7 0 0,-11 7 1 0,0 0-25 15,0 0 1-15,7-11 0 0,-7 11-1 0,5 0 17 0,4 0-1 16,1-3 1-16,10 6 0 0,-3 1-18 16,5 3 0-16,-5-4 0 0,3 8 0 0,-3-1 22 0,1-1 1 15,-4 0 0-15,-2 8 0 0,1-1-22 0,-1-2 1 16,2 2-2-16,4 7 2 0,-4 3 32 0,4-6 0 15,5 4 1-15,-2 3 0 0,3 8-32 0,-4-3 0 16,4-2 0-16,-6 1-1 0,0-4 28 0,-4 4 0 16,4-3 0-16,1 1 1 0,-1 4-30 0,-4-8 2 15,-4-1-1-15,4 10 1 0,-3-8 22 0,1 0 0 0,-1 1 1 16,7-1-1-16,-4 1-23 0,-2-3-1 0,4-3 1 16,0-3 0-16,-2-1 15 0,0-4 2 0,0-1-1 15,4 4 1-15,1-2-20 0,-5-3 2 0,0-4-1 16,0 0 1-16,-1-2 9 0,-3-5-1 0,-1 0 1 15,4 0 0-15,-3 0-12 0,1-2 0 0,-4-1 0 16,0-1 1-16,3-3 1 0,-6 0 2 0,-1-3 0 16</inkml:trace>
  <inkml:trace contextRef="#ctx0" brushRef="#br0" timeOffset="157447.76">13016 6152 1821 0,'0'0'0'0,"0"0"0"0,0 0 0 0,-21-1 69 0,14-1 1 16,-1 0 0-16,1 0-1 0,-3 0-51 0,-3 1 0 15,5-3 0-15,-1 4 0 0,0 0 57 0,4 0 0 16,5 0 1-16,-11-3 0 0,11 3-58 0,-7 0 0 15,7 0 0-15,-7 10 0 0,0-1 16 0,3 3 1 16,4 4 0-16,-3 12 0 0,-4 0-21 0,-9 2 1 16,-2 0 0-16,1 7 0 0,-8 2-5 0,0-2 0 15,-1 2 1-15,-2-1-1 0,-2-6-4 0,1-2 1 16,5-4 0-16,-10 9 0 0,-1-5-2 0,3-3 1 0,2-1-1 16,6 2 2-16,2 0-3 0,3-1 0 0,1-6 1 15,4 2-1-15,0-4 2 0,3 0-1 0,4-4 1 16,4-3 1-16,3 2-4 0,3-7 1 0,-3-2 1 15,0-5-1-15,11 11 4 0,-4-9 0 0,0-2 0 16,-7 0 1-16,7-2-3 0,-7 2-1 0,0 0 1 16,7-7-1-16,-7 7 4 0,4-9 1 0,3 2-1 15,0-4 2-15,2-3-6 0,5-2 2 0,-4-3 0 0</inkml:trace>
  <inkml:trace contextRef="#ctx0" brushRef="#br0" timeOffset="158245.57">12238 5853 1670 0,'0'0'0'16,"0"0"0"-16,0 0 0 0,-18-7 64 0,18 7 1 0,-10-12 1 15,10 12-1-15,0 0-47 0,-7-11 0 0,10 6 0 16,-3 5-1-16,4-7 81 0,-4 7 0 0,7-9-1 15,3 7 1-15,11-1-81 0,6-2 0 0,5-2 0 16,12 7 0-16,5-4 17 0,2-3 0 0,6 4-1 16,1-1 2-16,0 1-20 0,-5-1-1 0,5-5 1 15,0 13 0-15,-1-8 1 0,-2 1 1 0,-4-4 0 0,-2 10 0 16,-5-3-8-16,-3-3 1 0,-2-1-1 0,-1 8 1 16,-1-4 0-16,-5 0 0 0,-11 0 0 0,-5 7 2 15,0 0-6-15,0-2 1 0,-5-5 0 0,-1 7 0 16,-3-3 2-16,-7-4 1 0,7 7-1 0,-10 0 1 0,-4 0-5 15,7-7 2-15,-7 8 0 0,0-1 0 0,-8 1 4 16,-2-5 0-16,-3-3 0 0,-1 2 0 0,-3 1-4 16,-6-3 1-16,5-3-1 0,-3 6 1 0,-1-3 4 15,-1-3 0-15,-1-2 1 0,-10 8-1 0,6-3-5 16,-2 0 1-16,-6-3-1 0,-2 6 1 0,1-3 2 16,1-3 2-16,3-1-2 0,-4 8 1 0,1-4-4 0,-1-4-1 15,5 0 1-15,-7 8 1 0,6-4 0 0,1-5 1 16,2-1 0-16,-2 5 0 0,9-3-4 0,6-1 1 15,2-4 0-15,1 6 0 0,5-1 1 0,2-6 0 16,7 1 0-16,0 2 0 0,7 7-2 0,-7-11 0 16,11 4 0-16,-4 7 1 0,7-10-2 0,0 4 1 15,7 1-1-15,2 5 1 0,7 0-2 0,3-4 0 0,2 4 1 16,1 0-1-16,0 4 0 0,5-1 1 0,1-3-1 16,-3 4 2-16,-5 0-3 0,1-3 1 0,-4-1-1 15,5 6 2-15,-3-3-2 0,-1-3 1 0,1 0 1 16,6 4-1-16,0-1-1 0,-4-3 1 0,-2 0-1 15,6 4 1-15,-4-4-1 0,-1 0 1 0,-2 0-1 16,-1 0 0-16,-3 0-1 0,-1-4 2 0,-3 1-1 16,-2 6 0-16,-3-3 0 0,-1-3 1 0,-1-1-1 15,-3 4 0-15,-7 0-1 0,11 0 1 0,-11 0 1 16,0 0-1-16,3 7-1 0,-3-7 1 0,4 11-1 0,-8-4 2 16,1 9-2-16,-4-6 0 0,1-3 0 0,-2 11 1 15,-7-1-2-15,0-3 1 0,-3 7 0 0</inkml:trace>
  <inkml:trace contextRef="#ctx0" brushRef="#br0" timeOffset="158729.67">12472 6186 1934 0,'0'0'0'16,"0"0"0"-16,0 0 0 0,-17-4 63 0,17 4 1 0,0 0-1 15,-7-12 1-15,7 12-46 0,3-7 0 0,-3 7 0 16,11-7 0-16,-11 7 40 0,10-4 0 0,1 3 1 15,3 1-1-15,2 0-41 0,5-2 1 0,0 0 0 16,-3 6 0-16,-4-1 11 0,2 2 1 0,2 2-1 16,-4 9 2-16,3-2-18 0,-3-3 1 0,-1 1-1 15,1 7 2-15,0-1-7 0,0 5-1 0,-3-4 1 16,-1 8 1-16,3 3-3 0,-3-1-1 0,1 1 1 0,6 2 0 16,1 0-2-16,-4-9 1 0,0 5-1 0,2 3 2 15,2-6-3-15,3 1 0 0,0 3 1 16,-1-1 0-16,-3 2 1 0,1-6 0 0,3 4 0 0,-5 8 1 15,0-5-3-15,0-4 1 0,-6 1 0 0,1 0 0 16,-1-5 2-16,1-2-1 0,-4-3 1 0,0 3 1 0,0-6-4 16,-2 0 2-16,1-1-1 0,-1-4 1 0,2-3 1 15,0 0 1-15,-7-7 0 0,11 7 0 0,-11-7-3 16,0 0 1-16,0 0-1 0,7 4 2 0,-7-4-1 16,10-7 2-16,-10 7-1 0</inkml:trace>
  <inkml:trace contextRef="#ctx0" brushRef="#br0" timeOffset="159162.01">12922 6145 1721 0,'0'0'0'0,"0"0"0"15,0 0 0-15,0 0 64 0,0 0 0 0,0 0 0 16,0 0 1-16,0 0-47 0,0 0 0 0,0 0 0 16,0 0 0-16,0 0 47 0,0 0 1 0,0 0-1 0,-10 32 1 15,-1-6-48-15,-3 1 0 0,-11-1 0 16,1 6 0-16,1 5 8 0,-2 0 1 0,-3 0-1 0,-2-2 1 15,-2 2-15-15,0-11 1 0,2 6 0 0,-7 3 0 16,2-3-8-16,3-6-1 0,-3 0 1 16,1 4-1-16,3 4 0 0,4-8-1 0,-1 6 0 0,-2-4 1 0,5 2-3 15,8-7 0-15,-1 0 0 0,2-1 0 16,2-2 0-16,3-3 0 0,4-1 1 0,0-3-1 0,0-3 3 16,4 1 1-16,-1-4-1 0,4-7 2 0,-7 5-3 15,7-5 0-15,0 0 1 0,0 0 0 0,0 0 8 16,0 0-1-16,0 0 0 0,0 0 0 0,0 0-4 15,14 0 1-15,-7-2-1 0,4-1 0 0,3-1 8 0,5 1 1 16,-1-4-2-16</inkml:trace>
  <inkml:trace contextRef="#ctx1" brushRef="#br0" timeOffset="89237.5">14497 11260 0,'0'0'0,"0"0"0,0 0 0,0 0 0,0 0 15,0 0-15,0 0 16,0 0-16</inkml:trace>
  <inkml:trace contextRef="#ctx0" brushRef="#br0" timeOffset="162645.62">13921 6682 49 0,'0'0'0'15,"0"0"0"-15,0 0 0 0,0 0 51 0,0 0 1 0,0 0 0 16,0 0-1-16,0 0-34 0,0 0 0 0,0 0 0 16,0 0 1-16,17 5 81 0,-11-14-1 0,2 2 1 15,1-5 1-15,2-2-83 0,-4-2 0 0,3-2-1 16,-3 3 1-16,4-1 148 0,-4 3 1 0,0-1 0 15,0-3 0-15,0-1-157 0,0 4 2 0,2 0-2 16,2 2 1-16,-4 1 86 0,3 1 2 0,-3-1-2 16,4 4 2-16,1 2-81 0,2-1 0 0,4 5-1 0,0 2 2 15,-1 8 26-15,-3 0 0 0,6 2 0 0,5-1 1 16,-4 4-30-16,-2-1 2 0,6-1-1 0,-4 4 1 16,-3 1 30-16,-1-3 1 0,3-3-1 0,-3 1 1 15,-3 1-31-15,4-1 0 0,-4-5 0 0,0 7 0 0,0-7 18 16,2 0 0-16,-2-3 0 0,4-1 1 0,-4 2-21 15,0-3-1-15,-1-2 1 0,4 0 1 0,1-2 9 16,0 1 1-16,-3-3 0 0,-2 2 1 0,-4 1-15 16,-2-6 1-16,0 0-1 0,0-1 1 0,0 1 9 15,0 0-1-15,0-1 0 0,0-6 2 0,-2 3-12 16,1 0 0-16,1-3 1 0,0 0 0 0,1 0 10 0,3 0 1 16,-4 0-1-16,0 5 1 0,-3-1-12 0,3 3 1 15,0 3-1-15,0-3 2 0,-7 7 7 0,7-3 1 16,-7 3 1-16,0 0-1 0,0 0-10 0,7 10 0 15,-5-3 1-15</inkml:trace>
  <inkml:trace contextRef="#ctx0" brushRef="#br0" timeOffset="162963.1">14032 6976 1784 0,'0'0'0'0,"0"0"0"15,0 0 0-15,0 0 79 0,0 0 2 0,0 0-1 0,12-22 1 16,-12 22-63-16,14-3 0 0,-3 1 0 0,10 0 0 16,7 2 68-16,6 0 0 0,1-1 1 0,2-1 0 15,5 2-70-15,2 0 1 0,-1-2 0 0,-3 0 0 0,3 2 33 16,-3 0 0-16,3-1 1 0,-8-3-1 15,2 2-34-15,-2 1 0 0,2-1 0 0,-5 0 1 0,-6 4 1 16,3 0 1-16,-5-2-1 0,1-2 1 0,-2 4-10 16,-5-1 2-16,3-2-1 0,-9-1 0 0,0 2 0 15,-1 0 2-15,-2-2-2 0,-2 0 1 0,-7 2-5 16,7 0 1-16,-7 0 0 0</inkml:trace>
  <inkml:trace contextRef="#ctx0" brushRef="#br0" timeOffset="163497.2">15572 6293 1733 0,'0'0'0'0,"0"0"0"0,0 0 0 0,0 0 78 15,14-21-1-15,-11 14 1 0,-3 7 0 0,0 0-60 16,7-9 0-16,-7 9 0 0,0 0 0 0,0 0 66 16,7 4 1-16,-7-4 0 0,4 15 0 0,-4 0-68 0,3 7 1 15,1 1 0-15,-4 11 0 0,0 3 15 0,-4-2 1 16,1-2 0-16,-1 1 0 0,1 1-19 0,-1-5 0 15,4-2-1-15,-7 4 1 0,4-6-5 0,-1 2 1 16,1-3-1-16,3 5 1 0,0 1-4 0,0-8 0 16,-4 2 0-16,4-6 0 0,0 0-2 0,0-3-1 15,0-2 1-15,0-3-1 0,0-1 0 0,0-1-1 0,0-9 0 16,4 7 1-16,-4-7 1 0,0 0 2 0,0 0-1 16,0 0 1-16,0 0-3 0,7-1 0 0,-7 1 1 15,3-9-1-15,-6 3 2 0,3-8 0 0,-4 0-1 16</inkml:trace>
  <inkml:trace contextRef="#ctx0" brushRef="#br0" timeOffset="163965.19">15669 6300 1758 0,'0'0'0'0,"0"0"0"0,0 0 0 16,0 0 54-16,7-18 1 0,-4 11 0 0,4 7 0 0,0-3-38 15,-7 3 1-15,14-4-2 0,-8 4 2 0,3 4 46 16,1 3 0-16,2-2 0 0,6 13 0 0,0 5-46 16,-4 3 0-16,0 0 0 0,0 4 0 0,2 2 29 15,2 0 1-15,-1-8 1 0,-1 10-1 0,2-6-31 16,3-7 0-16,4 5-1 0,-6 3 1 0,-1-5 3 16,-1-6 2-16,4 5-1 0,2 0 0 0,-1-1-9 15,-5-4-1-15,1 5 0 0,-1 0 0 0,-4-2 11 0,-3-5-1 16,1-1 0-16,3 1 2 0,0 2-12 0,-7-8 0 15,4-1 0-15,-4-2 1 0,-7-7 10 0,10 9 1 16,-10-9-1-16,9 2 0 0,-9-2-10 0,0 0 0 16,9-2-1-16,-9 2 2 0,12-12 11 0,-4 6 1 15,-1-8 0-15,0-5 0 0,0-7-12 0,0-1-1 16,0-4 0-16,-4 2 1 0,-3 3 9 0,2-4 1 0,0-7-1 16,-2 6 2-16,0-5-13 0,-2 5 1 0,0-3-1 15,-1-1 2-15,-4 9 5 0,3-2 0 0,-3 3 0 16,4 6 1-16,-4 1-9 0,3-3 0 0,1 5 0 15,-1 0 0-15,4 6 6 0,-4 4 1 0,3-4-2 16,1 3 2-16,0 7-8 0,0-11 1 0,1 4-1 16,-1 7 1-16,4-9 2 0,-4 9 0 0,0 0 0 15,11-7 1-15,-11 7-7 0,7-3 2 0,0-2 0 16,3 10 0-16,4 2 1 0,2 0 0 0,2-2 0 0</inkml:trace>
  <inkml:trace contextRef="#ctx0" brushRef="#br0" timeOffset="164360.71">16940 6147 2123 0,'0'0'0'16,"0"0"0"-16,0 0 0 0,0 0 96 0,0 0 2 16,0 0-2-16,0 0 2 0,0 0-81 0,0 0 0 15,-21-2-1-15,12 11 2 0,-3 3 39 0,0 4 0 16,-6 2 0-16,0 10 0 0,-3 0-40 0,2 6 1 16,1 4-1-16,4 4 1 0,0 2 5 0,-2-1 2 0,6-6 0 15,1 8-1-15,0-8-11 0,-5 2-1 0,0-6 0 16,3 6 1-16,-3 2-10 0,3-5 2 0,8 1-2 15,5-1 2-15,-1-5-3 0,1-3 1 0,2-5 0 16,6 4 1-16,3-4-3 0,-3-6 1 0,4-6-1 16,7 5 2-16,1-2-2 0,-3-4 0 0,6-6 0 15,1 3 1-15,2-4-1 0,-6-3 0 0,-1 0 1 16,0 0-1-16,-2 0 0 0,2-3 0 0,-3-1 0 0,-4 4 0 16,-3 0 0-16,-4-3 2 0,-7 3-2 0</inkml:trace>
  <inkml:trace contextRef="#ctx0" brushRef="#br0" timeOffset="166929.13">17369 7037 1746 0,'0'0'0'0,"0"0"0"0,0 0 0 0,0 0 30 16,0 0 0-16,0 0 1 0,18-3 0 0,-18 3-18 16,0 0 1-16,0 0-1 0,7-7 2 0,-7 7 25 0,14-11 2 15,-2 6-2-15,9-8 2 0,0 1-27 0,1-5 1 16,-5-1 0-16,1-1 1 0,-2 3 4 0,1-4 0 16,-2-1 1-16,-3 0 0 0,-1-3-11 0,-1 1 1 15,1-4-1-15,-4 4 1 0,3 4 6 0,1-4 1 16,-4-1-1-16,-2-3 1 0,4 4-9 0,0 0 0 15,-2-6 1-15,-4 4 0 0,3 4 19 0,1 0 0 16,-2 1 1-16,-5 6-1 0,4 4-17 0,-1 3 1 0,1-4-1 16,-4 4 2-16,0 7 17 0,0 0 1 0,-4-7 0 15,4 7 0-15,0 0-19 0,7 0 0 0,-7 0 1 16,0 14-1-16,-3 4 15 0,3-2 0 0,-4-1-1 16,1 12 1-16,-1-3-16 0,4-4 1 0,0 1-1 15,0 4 1-15,0-6 8 0,0-2 2 0,0-1-2 16,0 11 2-16,0-10-13 0,7-1 1 0,-3 0 0 15,-1 3 0-15,4 1 6 0,4-6 0 0,-4 0 0 16,0-5 1-16,0 5-9 0,0-4 0 0,0-3 0 0,2-1 0 16,5-3 3-16,-3-1 0 0,3-2-1 0,-5-2 2 15,-2 0-6-15,-7 2 0 0,10-7-1 0,-3 2 2 16,2-4 2-16,3-1 0 0,3-3-1 0,-5-1 1 0,-3-7-4 16,-3 2 0-16,3-8-1 0,3 3 2 0,3-1 1 15,-3-1 0-15,4-1 0 0,-7 1 1 16,0-2-4-16,-3 8 1 0,0-1-2 0,-1 4 2 0,-3 1 0 15,-3 5 0-15,3 3 1 0,0 2 0 16,0 6-3-16,0 0 0 0,0-7 1 0,0 7-1 0,0 0 2 0,0 0 1 16,0 9 0-16,0 5 0 0,0 7-4 15,0 0 2-15,0 0-1 0,0 2 1 0,3 2 0 0,-3-4 0 16,4-5 1-16,-1 7 0 0,-1-4-3 0,1-5 1 16,3-1-1-16,1 4 2 0,0-1-2 0,0-6 2 15,3 6-1-15,3-3 0 0,1 1-1 0,0-4 0 16,-3 1-1-16,3-6 2 0,2 6-2 0,-2-4 2 15,-4-2-1-15,1 0 1 0,-4 1-2 0,0-3 0 0,-7-3 1 16,7 2-1-16,-7-2-1 0,0 0 2 0,7 7-2 16</inkml:trace>
  <inkml:trace contextRef="#ctx0" brushRef="#br0" timeOffset="167161.1">18399 6940 2048 0,'0'0'0'0,"0"0"0"0,0 0 0 16,-7 29 71-16,0-15 1 0,3-4 0 0,-3 6 1 0,-3 2-55 16,-1-8 0-16,-1-3 0 0,1 7 0 0,4-1 45 15,0-5-1-15,-3-1 1 0,-1 4 1 0,0 1-46 16,1-5 0-16,1 0 0 0,2 4 0 0,0-1 7 15,-2-2 1-15,0-3-1 0</inkml:trace>
  <inkml:trace contextRef="#ctx0" brushRef="#br0" timeOffset="167932.52">19401 6509 1381 0,'0'0'0'0,"0"0"0"0,0 0 0 0,-7 23 34 16,3-12 0-16,4-1 0 0,0 1 1 0,-5 3-21 0,2 0 1 16,-1 2 0-16,-3 2-1 0,-5-4 34 0,-1-2 1 15,6-3-1-15,-3 5 0 0,-4-2-31 0,-4-5 0 16,4-3 0-16,0 6 0 0,1-5 31 0,-1-1 0 15,7-4 0-15,0 2 2 0,7-2-33 0,-10 5-1 16,1-7 1-16,-2 2 0 0,-1-1 10 0,1-3 1 16,6-1-1-16,-6 1 1 0,1-6-16 0,-1-1 2 15,-1-1-1-15,1 1 1 0,4 2 16 0,2-3 1 0,-2-2 0 16,0-4 0-16,5-4-17 16,-1 2 0-16,3-6 0 0,-4-2 0 0,0 3 12 0,4 6 1 0,4-6 0 15,-4 4 0-15,4 3-15 0,-1 3 2 0,-1 0-2 16,1 7 1-16,-3 8 14 0,13-9 0 0,-4 5 0 15,5 6 1-15,7 2-15 0,-4-1 0 0,-1 1 1 16,11-1-1-16,3 1 14 0,-2-3 0 0,9 3 0 16,0-4 1-16,0 3-16 0,0-3 2 0,-2-3-1 15,6 3 1-15,0-5 6 0,-6-1 0 0,-3-1 0 0,-1 4 0 16,-1-1-9-16,-7-1 0 0,-2-4 0 0,1 6 0 16,-1-1 9-16,-5 1 1 0,-1-1-1 0,-2 4 0 15,-3 0-10-15,1-3 1 0,-4 3 1 0,-7 0-1 16,0 0 6-16,7 0-1 0,-7 0 1 0,0 0 0 0,0 0-8 15,7 0 1-15,-7 0 0 0,0 0 0 0,4 7 3 16,-4-7-1-16,3 10 0 0,-3-10 2 0,0 13-6 16,0-6 0-16,0-7-1 0</inkml:trace>
  <inkml:trace contextRef="#ctx0" brushRef="#br0" timeOffset="168281.04">20278 6282 2135 0,'0'0'0'0,"0"0"0"16,-13 18 0-16,-1-2 73 0,4 0 1 0,-3 3 0 15,-6 2 0-15,-2 9-56 0,-2-4 0 0,-7 10 0 16,-2-5 0-16,-3 6 63 0,-1-5 0 0,-1-4-1 15,0 13 2-15,6-10-64 0,-5 3 0 0,1 1 0 16,2 2 0-16,-6 0 21 0,5-4 1 0,6-1-1 16,0-1 0-16,-2-2-23 0,-2 1 0 0,6-9-1 15,1 1 1-15,4 3-5 0,1-7 1 0,4-1-1 0,1-1 0 16,0 0-4-16,1 0 1 0,2-9-2 0,3 3 2 16,2 1-2-16,2-4-1 0,5-7 1 0,-7 7 0 15,7-7-3-15,0 0 1 0,0 0 1 0,7 5-1 0,-7-5-1 16,12 2 0-16,-5-4-1 0,4 2 2 0,3 0-2 15,0-1 0-15,-5 1 0 0</inkml:trace>
  <inkml:trace contextRef="#ctx0" brushRef="#br0" timeOffset="168971.24">20002 7152 1632 0,'0'0'0'0,"0"0"0"0,0 0 0 16,0 0 69-16,0 0 0 0,0 0 0 0,0 0 0 16,0 0-51-16,0 0 0 0,-7-18 0 0,7 18 0 15,0 0 55-15,0 0 1 0,0 0 0 0,4 10 0 16,3 5-56-16,4-1 0 0,1 5 0 0,4 4 0 0,1 1 18 15,-1-1 0-15,-5 0 0 0,-8-2 0 0,6 2-22 16,4-7 2-16,3-2-1 0,-6 0 0 0,1 0 0 16,-1-3 0-16,4-4-1 0,-3 0 2 0,-4-2-7 15,0-1 0-15,4-3 0 0,-3-1 0 0,0 0 3 16,-8 0 2-16,14-1-2 0,-14 1 1 0,10-4-5 16,-10 4 0-16,11-9 0 0,-4 2 1 0,-5-3 4 0,1-4 2 15,1-2-2-15,-3-7 2 0,-1 0-7 16,-1-7 1-16,-1-3 0 0,-2 8 0 0,1-3 12 0,3-5 0 15,0 1 1-15,2 2 0 0,-4 2-11 16,2 0 1-16,2-6-1 0,3 6 1 0,-2 4 10 0,-1-5-1 16,3 6 0-16,3 2 1 0,0-1-11 0,3 2 0 15,3 1 0-15,-3 1 0 0,3 2 11 0,-4 2-1 0,6-5 0 16,7 12 1-16,4 0-11 0,-4-2 0 0,3-1 0 16,-3 8 1-16,0 0 6 0,0-1-1 0,0 1 1 15,1 5 0-15,-4 1-8 0,-1-2 1 0,2-1-1 16,2 8 0-16,-7-5 3 0,2 1 2 0,-1-2-1 15,-2 8 1-15,-1-2-7 0,0-2 1 0,-4-4 0 16,1 1 0-16,-2 3 2 0,-2-2 0 0,0 0 0 16,-7-5 1-16,10 13-6 0,-10-13 2 0,8 7-1 15,-8-7 1-15,3 12-1 0,-3-5 0 0,0-7 1 16,-7 14 0-16,-2-1-3 0,2-3 0 0,0-1 1 0</inkml:trace>
  <inkml:trace contextRef="#ctx0" brushRef="#br0" timeOffset="169382.89">20872 7062 2035 0,'0'0'0'0,"0"0"0"0,-10 17 0 0,4 1 78 16,-1 1 0-16,0-5 0 0,0 8 0 0,0-5-60 15,3 1 0-15,4 1 0 0,-7 0 0 0,-1 3 64 0,1-3 1 16,8-3 0-16,-4-4 0 0,-3 0-66 0,1 1 1 15,2-6 0-15,-1 0 0 0,1-2 23 0,3-5 1 16,-6 11-1-16,6-11 1 0,0 0-27 0,0 0 1 16,-3 5 0-16,3-5 1 0,0 0-3 0,0 0 2 15,9-5-1-15,-9 5 0 0,5-15-6 0,-3 3 0 16,1-7 0-16,4-2 0 0,0-6-1 0,0 1 0 16,6 0 0-16,-1-1 1 0,2 4-4 0,-3 0 1 15,1 2 0-15,-1 5-1 0,1 4 2 0,0 3 1 16,-1 2 0-16,0 4 0 0,-1-1-4 0,1 4 2 15,-1 0-1-15,3 7 1 0,3 4 2 16,-1-2 1-16,-8-1-1 0,0 15 1 0,-3-5-4 0,-4-2 1 16,4 3-1-16,-4 7 2 0,3-3 1 0,-3 2 0 0,2-6 0 15,-2 4 1-15,0 0-4 0,-2-2 1 0,2-5-1 16,-3 2 1-16,-1-3 1 0,-3-2 1 0,0-3-2 16,3 4 2-16,4-5-3 0,-3 0 0 0,3-2 0 15,0-7 0-15,-7 12 1 0,7-12 0 0,-7 7-1 0,7-7 1 16,0 0-3-16,0 0 2 0,0 7-1 0</inkml:trace>
  <inkml:trace contextRef="#ctx0" brushRef="#br0" timeOffset="169717.54">21378 5931 2098 0,'0'0'0'16,"30"12"0"-16,-5 7 0 0,1 8 72 0,6 8 0 0,3 0-1 16,-1 6 1-16,-2 1-54 0,-2 2 0 0,-2 7 0 15,-3 5 0-15,-1 2 58 0,-8-3 1 0,-2-1-1 16,-5 1 1-16,-4 3-59 0,-3-2 0 0,-4 2 0 15,-5 2 0-15,-3 3 16 0,-3-6 0 0,-1-5-1 16,-3 8 1-16,-4-5-19 0,1-10-1 0,-1 6 1 16,-7-5-1-16,1 3-5 0,1-5 0 0,-4-1 0 15,-5-6 0-15,-2-2-3 0,0-4 1 0,-2-8-2 16,-12 9 2-16,5-11-4 0,-4-9 2 0,-1 8-2 16</inkml:trace>
  <inkml:trace contextRef="#ctx0" brushRef="#br0" timeOffset="190360.19">26471 6467 904 0,'0'0'0'16,"0"0"0"-16,0 0 0 0,0 0 67 0,17-17 1 15,-10 8-1-15,0-4 1 0,4 3-50 0,1-1 0 16,2-4 0-16,-1-1 0 0,-3 2 100 0,-1-2 0 0,0 2 0 16,3 1 0-16,-1-4-104 0,1-1 2 0,1-1 0 15,-1 3-1-15,0 0 71 0,-1-3-1 0,-2-2 0 16,1 1 0-16,1 1-68 0,0 3 1 0,-4-8 0 16,-2-1 0-16,2 6 42 0,0 1 0 0,-3-3 0 15,-4-2 0-15,0 11-43 0,0 1 1 0,1 2 0 16,1 2 0-16,-2 7 12 0,0 0 1 0,0-7-1 15,0 7 1-15,0 0-17 0,0 0-1 0,0 0 1 16,2 27 0-16,3 4 11 0,0 1 1 0,1-6 0 16,-3 10-1-16,-3-8-12 0,4-4-1 0,-4 3 0 15,0 3 2-15,0-4 6 0,3 0 0 0,1-3 1 0,-4 2 0 16,3-2-11-16,3-2 1 0,-3-4 0 0,1 1 1 16,1-6 3-16,4 1 2 0,0-1 0 0,-1-5 0 15,3 0-8-15,0 0 1 0,3-3-1 0,-2-4 1 0,-1 3 5 16,-1-3 0-16,6-7 1 0,2 0 0 0,-2-2-7 15,-2-1 0-15,2-6 0 0,-2 4 1 0,0-6 2 16,0-5 2-16,0-3-1 0,0 3 0 0,-3-2-5 16,-1-1 0-16,4-4 0 0,-1 2 1 0,-3-2 1 15,-3 2 1-15,0-4-1 0,-1 0 2 0,-3 13-6 16,-1-2 1-16,0 7 0 0,1 2 1 0,-1 3 1 0,-2 9 1 16,0 0-1-16,0 0 1 0,0 0-5 0,-3 10 2 15,4-3 0-15,-1 14 0 0,-5 1-1 0,2 4 2 16,3-5 0-16,-2 4 0 0,-4-4-4 0,3 2 2 15,3-2 0-15,0 3-1 0,-4-2 1 0,4 0 0 16,4-2-1-16,-1 1 1 0,1-2-3 0,1 1 2 16,4-5-1-16,3-1 1 0,3 1-1 0,-1-7 2 15,0 3-1-15,3-4 1 0,5-2-3 0,-1 2 2 0,-2-3-2 16,-1-2 2-16,-2-1-2 0,-2-1 1 0,0-3 1 16,-4-1-1-16,-1-3 0 0,0 2-1 0,-5-6 1 15</inkml:trace>
  <inkml:trace contextRef="#ctx0" brushRef="#br0" timeOffset="190603.5">27448 6177 2173 0,'0'0'0'0,"0"0"0"0,0 0 0 15,0 0 72-15,0 0 1 0,0 0 0 0,28 5 0 0,-12-10-55 16,2 1 0-16,5 1 0 0,-2-1 0 0,2 4 53 16,-2-5 1-16,4 2 0 0,1 1 1 0,-1 0-55 15,-4 2 0-15,-4-3 0 0,1 3 0 0,-4 0 14 0,-5-2 2 16,-9 2 0-16,11 2-1 0,-11-2-18 16,-7 7 0-16,-4-4-1 0</inkml:trace>
  <inkml:trace contextRef="#ctx0" brushRef="#br0" timeOffset="190752.21">27409 6388 1670 0,'0'0'0'15,"0"0"0"-15,27 0 0 0,-17 4 32 0,2-1 0 16,6-3 0-16,2 0 0 0,-1 0-18 0,2 0 0 0,4-3 1 16,3 3 0-16,-2-4 29 0,1 0 1 0,3-3 0 15,0 4 0-15,-2-1-29 0,-5-1 1 0,-5-4-2 16</inkml:trace>
  <inkml:trace contextRef="#ctx0" brushRef="#br0" timeOffset="191231.2">28134 6003 1608 0,'0'0'0'0,"0"0"0"0,12-20 0 0,-5 13 38 16,4-3 0-16,1-1 0 0,4 4 0 0,2 2-23 15,-2 0 1-15,-4-1-1 0,2 5 1 0,4 2 38 16,1 3 1-16,1 1 0 0,-6 6 0 0,-2 3-38 16,-1 0 1-16,-4-2-2 0,-5 4 2 0,-2 7 13 15,-4-2-1-15,-1-3 0 0,-9 3 2 0,-1 2-19 0,5-6 1 16,1-1-1-16,0 3 2 0,-5 1 5 0,4-6 0 15,1-4 0-15,0 4 0 0,0-1-9 0,0-4 0 16,4-2 0-16,1 0 0 0,3 5 11 0,1-12 0 16,0 0 0-16,-2 7 1 0,2-7-12 0,9 5 0 15,-9-5 1-15,14 4 0 0,-4-4 5 0,1-2 1 16,0-2 0-16,12 4 0 0,1-3-8 0,3-1 0 0,3 1 0 16,-6 3 0-16,-4 0 6 0,-3 0-1 0,5 0 1 15,-7 3 1-15,0 4-8 0,-3 1 1 0,0-1-1 16,-3 5 1-16,-5 2 6 0,-1-2 1 0,2 4-1 15,-8-2 1-15,-2 5-8 0,-2-4 1 0,3-3-1 16,-5 2 1-16,-7 2 5 0,4-4 1 0,5-1-2 16,2-4 2-16,5-7-7 0,-4 10 0 0,4-10 0 15,0 0 0-15,-7 7 2 0,7-7 2 0,0 0-1 16,0 0 0-16,0 0-5 0,0 0 1 0,0 0 0 16,0 0 0-16,0 0-1 0,0 0 1 0,-11 0 0 0</inkml:trace>
  <inkml:trace contextRef="#ctx0" brushRef="#br0" timeOffset="192294.26">28864 6005 1407 0,'0'0'0'0,"0"0"0"0,0 0 0 16,13-20 72-16,-10 15 0 0,-3-6 0 0,5 4 1 0,4 4-55 16,-2-1 0-16,-3-3 0 0,-1 0 0 0,3 0 51 15,-1-2 0-15,-2 4 0 0,-3 5 0 0,6-10-51 16,-4 2 0-16,1 3 0 0,-3 5 0 0,5-10-17 16,-3 3 1-16,0-2-1 0,-2 9 2 0,3-9-2 15,-3 9 0-15,4-12 0 0,-4 12 1 0,3-9-7 0,-3 9-1 16,8-4 0-16,-8 4 2 0,3-7-1 15,-3 7 2-15,0 0-1 0,0 0 0 0,0 0-20 0,-3-7-1 16,3 7 0-16,0 0 2 0,0 7 10 0,3 0 1 16,2 6 0-16,1 11-1 0,-5 12 12 0,1 0 0 15,5 1 0-15,-1-1 1 0,-5-3-1 0,1-5 0 16,2 2 0-16,-3 3 1 0,-1-6 3 0,2-1 1 16,2-3 1-16,-3 0-1 0,-1 3-1 0,2-6 0 15,2-3 0-15,-1 3 1 0,1-3 23 0,1 1 1 0,6-6-1 16,1 0 1-16,-3-4-16 0,1 2 1 0,1-6 1 15,0-3-1-15,-1 3 29 0,1-1-1 0,-2-3 1 16,-1 0 1-16,-8 0-28 0,11 0 1 0,-11 0 0 16</inkml:trace>
  <inkml:trace contextRef="#ctx0" brushRef="#br0" timeOffset="192609.71">29399 6173 1721 0,'0'0'0'0,"0"0"0"0,-27 0 0 16,10 9 73-16,-1-5 1 0,4 3-1 0,-4 0 1 0,1 3-56 16,1-4 0-16,0 1 0 0,0 5 0 15,2-1 52-15,3-1 1 0,8-1 0 0,-1 5 0 0,8 0-53 16,3-3-1-16,2 1 1 0,7-3 0 0,1 5 23 16,4-2 0-16,6-7 0 0,-6 2 0 0,-5 0-25 15,-2-1 0-15,7-1-1 0,-7-2 2 0,-3 1-2 0,-2-4 0 16,-1-4 1-16,-1 4 0 0,-7 0-7 15,11 0 0-15,-11 0 0 0,7-3 0 0,-7 3 2 0,0 0 1 16,9 0 1-16,-9 0-1 0,14 0-5 0,-14 0 1 16,9 0 0-16,-9 0-1 0,10 7 6 0,-10-7-1 15,11 11 0-15,-11-11 1 0,12 7-7 0,-5-6 2 16,-7-1 0-16,9 4 0 0,-9-4 2 0,7 3 0 16,-7-3 0-16,0 0 2 0,11-3-6 0,-11 3 1 15,10-4 0-15</inkml:trace>
  <inkml:trace contextRef="#ctx0" brushRef="#br0" timeOffset="193126.85">29960 5962 1595 0,'0'0'0'0,"0"0"0"16,0 0 0-16,0 0 70 0,0 0-1 0,0 0 1 15,-18 7 1-15,18-7-53 0,-7 7 0 0,7-7 0 0,-9 9 0 16,2 2 68-16,-2-2 0 0,-1 3 1 0,-13 5 0 15,-2 8-70-15,0-7 1 0,8 5 0 0,-4-2 0 16,6 1 29-16,12-4 0 0,10 3 0 0,-11 0 0 0,6-3-31 16,5-2 1-16,6 0 0 0,4 3 0 15,-3-3-2-15,2-4 2 0,4 0-1 0,-1-1 1 0,-1 1-8 16,-2-5 1-16,-1 2-1 0,0-4 1 0,-1 1 0 16,2-5 1-16,-4-1-1 0,-2 0 2 0,-1 2-6 15,0 0 1-15,-2-2 0 0,-7 0 1 0,9-2 2 16,-9 2 1-16,0 0 0 0,0 0 0 0,7 7-4 15,-7-7 1-15,0 0-1 0,0 0 1 0,-11 9 2 16,11-9 1-16,-12 3-1 0,2-3 1 0,-5 4-4 16,3-4 0-16,-4-4-1 0,-3 1 2 0,1-4 2 0,1 0 2 15,-3-4-2-15,-5 6 1 0,6-7-4 0,7-2-1 16,8 1 1-16,-15-1 1 0,1 0 0 0,4-2 1 16,3-6 0-16,4 9 0 0,6-1-4 0,4-2 1 15,9-1 0-15,-3-3 0 0,0 5 3 0,5-1 0 16,6-2 0-16,-6 1 1 0,-4-3-4 0,3 10 1 15,4-4-2-15,-1-4 2 0,-5 7 5 0,-1-1 1 0,3 0-1 16,-1 5 0-16,-1 0-5 0,-3 1 1 0,3 3 0 16,-4-4 0-16,-7 7 4 0,9-4 2 0,-9 4-1 15,0 0 0-15,7 0-5 0,-7 0 0 0,0 0 0 16,5 11 1-16,-5-11 2 0,4 5 0 0,-4 2 1 16,-4 2-1-16,-1 5-4 0,-2-2 0 0,-2 2 0 15,-9 1 1-15,-3-1 1 0,-2-6 1 0,-1 5 0 0</inkml:trace>
  <inkml:trace contextRef="#ctx0" brushRef="#br0" timeOffset="193751.89">26183 5815 1721 0,'0'0'0'16,"0"0"0"-16,0 0 0 0,0 0 83 0,-5-20 1 15,8 13-1-15,-3 7 1 0,6 0-67 0,-6 0 1 0,7 0 0 16,2 2 0-16,3 1 17 0,4 1 0 0,7-2-1 16,17 5 2-16,6-2-21 0,5-1 0 0,9-4-1 15,6 5 2-15,6-5-2 0,7 0 1 0,15-2 0 16,-4 2 0-16,10-3-6 0,8-5 0 0,15 3 0 16,10 7 0-16,6-4-8 0,0-3 2 0,9 0-2 15,8 6 1-15,-5-1-1 0,-4-3 0 0,1-1 0 16,2 11 2-16,-13-7-3 0,-4-1 0 0,8-1 0 15,-7 9 1-15,-11-5-1 0,-8-2 0 0,3-2 0 0,-14 7 1 16,-17-3-1-16,-15-4 0 0,-3-1 0 0,-13 4 1 16,-3-2-1-16,-5-5 0 0,-4-1 0 0,-5 6 1 0,-4-6 1 15,-3-4 1-15,-1-1-1 0,-4 5 0 0,-6 0-1 16,-3 0 1-16,-1-2-1 0,-6 5 2 0,-4 1 5 16,0-1 1-16,0 2 0 0,-7 2 0 0,7-3-4 15,-7 3 1-15,9-4-1 0,-9 4 2 0,0 0 8 16,0 0-1-16,4 7 1 0,-3 9-1 0,1 7-5 15,0 4 0-15,0 6 0 0,-1 9 0 0,-1 2 8 16,2 4 0-16,5-1 0 0,-2 9 0 0,-3-4-8 16,-2-7 1-16,0 10-1 0,0 1 1 0,0 4 6 0,0-7-1 15,4-4 1-15,-1 4 1 0,-3-9-8 0,4-2 0 16,-4-7 0-16,0 9 1 0,-4-5 3 0,4-6 1 16,0 1-1-16,0 4 2 0,0-4-7 0,-3-4 1 15,-3-4-1-15,-4 0 0 0,-2-3 5 0,-6-7-1 16,-5 0 1-16</inkml:trace>
  <inkml:trace contextRef="#ctx0" brushRef="#br0" timeOffset="194396.16">25942 5969 1796 0,'0'0'0'0,"19"-14"0"0,-7 4 0 0,2-1 71 15,4-3 1-15,0 0-2 0,-1 5 2 0,-3 2-54 16,1-3 0-16,0 1 0 0,-2 5 0 0,-3 3 50 16,-1 1 2-16,0 1-2 0,0 8 2 0,-2 5-52 15,-2 2 0-15,0 2 0 0,-1 17 0 0,-4-2 2 0,-2 6 0 16,0 0 0-16,1 1 2 0,-1 4-12 0,-2 2 1 16,-1 0 0-16,0 6 1 0,-1 5-8 0,3-6 1 15,-2-4-1-15,1-1 2 0,1 1-3 0,1-11 0 16,4 4 1-16,-1-1 0 0,1 1-3 0,2-6 2 15,3 1-2-15,0-2 1 0,0 1-1 0,2-4 0 0,5-1 0 16,0-2 2-16,0-1-1 0,7-3 0 0,7-2 0 16,8-1 1-16,6 1-2 0,6-11 1 0,12 1-1 15,0 1 1-15,7-3 2 0,5-6 0 0,11-3-1 16,9 4 2-16,8-4-3 0,9-4 2 0,15 1-1 16,8-1 0-16,2-3 4 0,6 0 1 0,4-3 0 15,8 3 0-15,-2 0-4 0,-9-4 2 0,0 1-1 16,0 1 1-16,-12 2 4 0,-9 3 1 0,2-6-1 15,3 3 2-15,-16 0-6 0,-10 3 1 0,0-7 0 0,0 3 1 16,-8 2 3-16,-6-1 0 0,-4-1 0 16,-9 2 1-16,-13 3-6 0,-6-1 2 0,-2-1-1 0,-13 1 1 15,-2 4 3-15,-8-3 0 0,-3 3 0 0,-4-4 1 16,-5 4-6-16,-4 0 2 0,-3-3-1 0,-2 3 1 16,-7 0 1-16,9 0 1 0,-9 0 0 0,0 0 0 0,0 0-4 15,0 0 0-15,0 0 1 0,0 0 0 0,-9 10-2 16,2-3 2-16,2-1-1 0,-15-3 1 0,-5 4-3 15,1-1 1-15,-1-5-1 0</inkml:trace>
  <inkml:trace contextRef="#ctx0" brushRef="#br0" timeOffset="196513.07">28210 5887 1721 0,'0'0'0'0,"0"0"0"0,0 0 0 0,21 3 58 15,-14 1 1-15,0-4-1 0,-7 0 1 0,11 8-42 16,-4-4 1-16,3 3 0 0,3 0 0 0,-1-2 43 0,0 2 0 16,3-1 0-16,-7 2 1 0,-2 5-45 0,1-3 1 15,2-3 0-15,-4 2 0 0,0 3 11 0,-5 1 0 16,4 1 0-16,-4 0 1 0,0 0-16 0,3-3-1 15,-3-1 1-15,0 4-1 0,0 2-2 0,0-2 2 16,4-3-1-16,-4-1 0 0,0 3-5 0,0-6 1 0,-4 1 0 16,4-1 0-16,-3 6 0 0,-1-6-1 15,4-7 1-15,-9 10 0 0,0-3-2 0,1-5-1 0,-3 0 1 16,-3 3 0-16,2-1-1 0,-1-4 2 0,-4 0 0 16,-3 3-1-16,3 1-1 0,1-3-1 0,0 1 1 15,-2 3-1-15,6-1 6 0,3 0 1 0,0-1-1 16,2 1 0-16,7-4-5 0,-9 7 2 0,9-7 0 15,0 0 0-15,0 0 6 0,4 8 2 0,-4-8-1 16,9 7 1-16,-1-3-7 0,3-4 1 0,0 3 0 16,3-1 0-16,0 0 5 0,2-2 1 0,-4-4-1 0,-3 4 1 15,0 0-6-15,1-3 0 0,6-1 0 0,-5 1 0 16,5 3 5-16,0-4 1 0,-2 1 0 0,3 3-1 16,3 0-5-16,-4-5 0 0,5 1 0 0,0 8 0 15,0-4 3-15,-3 5 2 0,3-5-2 0,0 7 2 16,2 0-6-16,-5-2-1 0,1 1 1 0,0 8 1 15,1 1 1-15,-3-6 2 0,-6 2-2 0,1 6 1 0,-3 1-4 16,-2 3-1-16,-1-5 1 0,-1 0 1 0,-5 3 0 16,-2-1 1-16,-1-1-1 0,-3-3 1 0,-4 4-4 15,-1-2 1-15,-1-2 0 0,-4-4-1 0,-5 4 4 0,1-7 0 16,-3-1 0-16,0 4 1 0,-5 4-4 0,2-7 0 16,1-3 0-16,-1-1 1 0,-4 5-2 0,3-8 1 15,2 0 0-15,-6 3-1 0,1 1-1 0,-2-4 0 16,2-4 1-16,-2 8-1 0,4-4 1 0,3 0-1 15,2 0 1-15,0 0-1 0,6 0-1 0,1 0 1 16,2-4-1-16,1 4 1 0,3 0 1 0,3-3 2 16,7 3-2-16,-9 0 2 0,9 0-2 0,-11 0-1 0,11 0 1 15,0 0-1-15,-7 0 3 0,7 0 1 0,0 0 0 16,0 0-1-16,-7 0-2 0,7 0 1 0,0 0-1 16,0 0 1-16,0 0 1 0,0 0-1 0,0 0 1 15,0 0 1-15,0 0-4 0,0 0 2 0,0 0-2 16,0 0 2-16,0 0 0 0,0 0 0 0,9 0 1 15,-9 0 0-15,16 0-3 0,0 0 1 0,2 0-1 16,6 3 2-16,3 1 0 0,1-4-1 0,0 0 1 0,2 0 1 16,-2 3-3-16,-1 1 0 0,1-4 1 0,4 1-1 15,-6 1 2-15,1-4 0 0,-1 1-1 0,-3 1 1 16,2 1-3-16,-1-2 2 0,3-3-1 0,1 4 1 16,2-3-1-16,-2-4 1 0,-1-1-1 0,-1 5 1 15,1-4-2-15,-6 0 0 0,-5-4 1 0,-2 3-1 16,2 0 1-16,-6 1 0 0,-1-3-1 0,-2-1 2 0,-3 1-3 15,-4-1 1-15,0-5 1 0,-4 1-1 0,1-1-1 16,-1-2 2-16,-3-1-2 0,-2-1 1 0,-5 5 0 16,0-7-1-16,-4 1 0 0,1 4 0 0,1 3 0 15,2-2 0-15,0 0 0 0,-2 6 0 0,2-1-1 16,1 0 2-16,3-4-2 0,1 8 1 0,-3-1 0 0,1 1 0 16,2-1 1-16,0 2 0 0,-1 1-2 0,1 0 1 15,2 1 1-15,0-3-1 0,-2 4 1 0,-2-4 1 16,4 3-1-16,-5-1 2 0,-2 5-3 0,-2-4 1 15,0 1 1-15,-8 3-1 0,1 0 1 0,5 0 2 16,0 0-2-16,-3 3 2 0,0-3-3 0,2 0 2 16,4 0-2-16,1 4 2 0,-2 1-1 0,4-1 2 15,2-4 0-15,1 3-1 0,9-3-2 0,-9 7 2 16,9-7-2-16,0 0 2 0,-7 0-2 0,7 0 2 0,0 0-2 16,0 0 2-16,0 0-3 0,0 0 1 0,0 0 1 15,0 0-1-15,0 0-1 0,0 0 0 0,0 0 1 16,0 0-1-16,0 0-1 0,0 0 1 0,0 0 0 15,0 0 1-15,0 0-2 0,12 0 0 0,-1 0 0 16,8 0 0-16,2 4-1 0,-1-4 1 0,-3-4 0 16,-6 4 1-16,-2 4-2 0,0-4 0 0,1 0 0 15,3 0 0-15,1 0 0 0,0-4 0 0,-2 4 0 16,0-3 0-16,-1 3 0 0,0-4 0 0,-1 1 0 0,1 3 0 16,-2-4 0-16,-1-1 0 0,1 1 0 0,-2 1 0 15,-7 3 0-15,11-14 0 0,-6 9 0 0,0-3 0 16,-1 0 0-16,0 1 0 0,-4-4 0 0,3 1 0 15,-3-1-2-15,-3-1 2 0,3 1 0 0,-4 4 0 0,-3-3-1 16,0-1 1-16,0 4 0 0,-2-4 0 0,-2 3-1 16,1-3 0-16,-2 2 0 0,-1 2 1 0,3 4-1 15,1-3 1-15,0 3-1 0,0-4 1 0,2 3-3 16,7 4 2-16,-11-3-1 0,11 3 1 0,-10-4-1 16,10 4 1-16,-9-3 0 0,9 3-1 0,-5-4 0 0,5 4 0 15,0 0 0-15,0 0 1 0,-7-7-2 0,7 7 2 16,0 0-1-16,-20 4 1 0,3 3-1 0,-1 0 0 15,2 0 0-15,4 0 1 0,1-2-1 0,2 2 1 16,2-3 0-16,2 3-1 0,2 3 0 0,1 1 1 16,0-4-1-16,2-7 1 0,4 10-2 0,-4-10 2 0,12 7 0 15,-3-3 0-15,1-4-1 0,-3 4 1 0,4-4 0 16,0 0-1-16,1 0 1 0,2 0 0 0,0 0 0 16,0 0 0-16,0 0 0 0,0 0 0 0,1 0 0 15,-1 0 1-15,0 0-1 0,-2 0 1 0,0 3-2 16,1 1 2-16,-1-1-1 0,-1 1 1 0,-1-4-1 15,1 5 1-15,-1 2-1 0,1 0 1 0,-2 0-1 16,-2 0 1-16,-2 4-1 0,1-4 1 0,-3 3-1 16,-1 1 1-16,-2-2-1 0,-2-1 1 0,-1 3 0 15,-1 1 0-15,-1 2-2 0,-2-3 2 0,0-2-1 0,0 3 1 16,-2-2-1-16,-2 1 1 0,1 0-1 0,-3 1 1 16,1-2-1-16,0-2 1 0,-1-1-1 0,3 0 1 15,1 1-1-15,0-1 1 0,-2-1-1 0,-1 1 1 16,1 0-2-16,1-4 2 0,-1 6-1 0,1-5 1 15,-1-1-1-15,1 1 1 0,1-3-1 0,2 3 1 0,7-4-1 16,-11 3 1-16,11-3-1 0,-9 0 1 0,9 0-1 16,0 0 1-16,0 0 0 0,0 0 0 0,0 0-1 15,11-7 1-15,-2 6 0 0,1-1 0 0,3 0-2 16,1 0 2-16,0 1 0 0,0 1 0 0,2 0-1 16,0 0 1-16,0 0 0 0,1 0 0 0,3 3-1 0,-1 1 1 15,0-3 0-15,3 3 0 0,-5-1 0 0,3 1 0 16,-3-1 0-16,1 4 0 0,-1 1 0 0,-1-1 0 15,0 0 0-15,0-2 0 0,-2 2 0 0,0 2 0 16,-3 1 0-16,-2-1 0 0,-2 2 0 0,-2 3 0 16,-3-4 0-16,-2 3 0 0,-2-3 0 0,-1 1 0 15,-4 3 0-15,-1-4 0 0,-2 4 0 0,-2-3 0 16,-1-2 0-16,-1 1 0 0,-2 3 0 0,2-1 0 0,0-2 0 16,-4 5 0-16,1-7 0 0,-1 1 0 0,-1-2 0 15,1 0 0-15,-1 4 0 0,1-8 0 0,-3 6 0 16,0 2 0-16,-1-4 0 0,3 0 0 0,0 0 0 15</inkml:trace>
  <inkml:trace contextRef="#ctx0" brushRef="#br0" timeOffset="-210637.05">2514 3637 640 0,'0'0'0'16,"-18"3"0"-16,0 13 0 0,8-4-1 0,3-8 0 15,-2-8 0-15,2 11 1 0,7-7-1 0,0 0 0 0,3-7 0 16,-3 7 1-16,9-3 0 0,-9 3 0 0,11-7 0 16,-1 9 0-16,4-4 0 0,4-5 0 0,0 0 0 15,8 8 0-15,6-6 15 0,0-5 1 0,1 1 0 16,-1 16-1-16,5-11-6 0,2-6 0 0,1-1 0 15,13 18 1-15,2-14 30 0,-4-3-1 16,2 1 0-16,5 14 2 0,-5-10-26 0,-5-6 1 0,6-1 0 16,10 16-1-16,-2-12 18 0,-8-2 1 0,-1 1-2 15,-5 16 2-15,-6-10-21 0,-1-4 2 0,-6 0 0 16,6 17-1-16,-10-10 10 0,-6-3 0 0,5-4 1 0,-2 14 0 16,-1-7-13-16,-6-7 0 0,-3 0 1 0,-1 14-1 15,1-11 12-15,-2-7-1 0,-2-1 1 0,0 12 1 16,-4 0-14-16,5-7 1 0,-5-5 0 0,1 12 1 0,-4-4 13 15,2-3 1-15,-2 4-1 0,-7 3 1 0,10-7-14 16,-10 7 0-16,7-6 0 0,-7 6 0 0,7-3 20 16,-7 3-1-16,0 0 1 0,7-7 0 0,-7 7-19 15,0 0 0-15,0 0 1 0,0 0 0 0,0 0 14 16,0 0 1-16,0 0 0 0,-10-4 1 0,10 4-18 16,-7 7 1-16,7-7-1 0,-11 11 2 0,4-6 7 0,-3 6 2 15,3-4-2-15,1 12 2 0,6-5-13 16,0-5 1-16,-3 2 1 0,3 11-1 0,3-6 6 0,-3-5 1 15,-3-2-1-15,3 12 1 0,3-7-9 0,-3-9 0 16,0-5 0-16,0 16 1 0,0 0 2 0,0-16 0 16,0 7 1-16,0-7-1 0,0 0-5 0,0 7 0 15,0-7 0-15,0 0 1 0,0-7-6 0,0 7 2 16,0 0-2-16,0-11 1 0,0 11-1 0,-3-14 0 0,3 7 0 16,-4-3 1-16,4-13-3 0,-3-2 0 0,3-3 0 15,3 9 1-15,1-6 0 0,-1 2-1 0,1-3 0 16,5 17 0-16,1-7 2 0,-3 6 1 0,4-1-1 15,3 7 0-15,-4 4 0 0,1-3-1 0,0-1 0 16,1 4 1-16,-5 7 3 0,0 0 1 0,0-3-2 16,0 12 2-16,-3 1-2 0,-1-8-1 0,-6-2 1 15,-1 20-1-15,-3-10 4 0,0-4 1 0,-7-3-1 16,2 17 1-16,-6-6-4 0,0-11 1 0,1 4 0 0,-10 16-1 16,6-10 4-16,3-8 0 0,-6-5 0 0</inkml:trace>
  <inkml:trace contextRef="#ctx1" brushRef="#br0" timeOffset="175464.1">26990 7235 0,'0'0'0,"0"0"15,0 0-15,0 0 16,0 10-1,0 9-15,-10 37 16,1 28 0,0 19-16,-1-9 15,1-19 1,-1-9 0,1-19-16,0-10 15,9 1 1,0-19-16,0 0 15,0-10 1,0-9-16,0 0 16,0 0-1</inkml:trace>
  <inkml:trace contextRef="#ctx1" brushRef="#br0" timeOffset="175757.2">27479 7235 0,'0'0'0,"0"0"0,0 0 16,0 10 0,-19 37-1,10 37-15,-1 38 16,1 0-1,0-9-15,9-20 16,0-17 0,-10-30-16,10-8 15,-9-19 1,-1-1-16,1-18 16</inkml:trace>
  <inkml:trace contextRef="#ctx1" brushRef="#br0" timeOffset="176112.82">26567 7958 0,'0'0'0,"0"0"0,0 0 16,0 0-1,0 0 1,0 9-16,9 10 16,19 28-1,19 19-15,19 9 16,9-10 0,-18-8-16,-1-20 15,-9-18 1,0-10-16,0-9 15,19-19 1,19-18-16,18-29 16,1-9-1,-10-9-15,-47 46 16</inkml:trace>
  <inkml:trace contextRef="#ctx1" brushRef="#br0" timeOffset="179005.86">15682 13906 0,'0'0'0,"0"0"16,0 0-1,0 0-15,0 0 16,0 0-1,10 0-15,-1 0 16,19 10 0,0-1-16,10 0 15,0 1 1,9-1-16,0-9 16,0 0-1,9 0 1,1 0-16,9-19 15,-1 1-15,1-1 16,0 0 0,0-18-16,-10-1 15,10-18 1,-9-10-16,-1 10 16,1-10-1,-1 0 1,0 10-16,1-10 15,-10-9 1,9 0-16,-9 0 16,0 0-1,0-9-15,1-10 16,-11 0 0,10 0-16,-9 0 15,-1 1 1,10-1-16,1-9 15,-1 9 1,-10-9-16,10-10 16,0 0-1,0 10-15,10-9 16,-10 8 0,9-8-16,1 9 15,-10-1 1,0 1-1,0 9-15,9-9 16,-9 0 0,0 9-16,0-9 15,0 9 1,0-9-16,10 18 16,-10 1-1,0 9-15,9-9 16,1-1-1,-1 10-15,1 9 16,-1 1 0,1-1-16,-1 0 15,0 1 1,1-1-16,-1 10 16,1-1-1,-1 1-15,1 9 16,-10 0-1,9 0-15,1 0 16,8 1 0,-8 8-16,-1 10 15,1 0 1,-1 0 0,1 9-16,-10 9 15,0 1 1,0 0-16,0 9 15,9 9 1,-9 0-16,0 1 16,0 18-1,0 0-15,0 0 16,1 0 0,-11 19-16,10 0 15,0 9 1,-9 1-16,-1 8 15,11 1 1,-11 0-16,1-1 16,-1 1-1,1 9-15,0 0 16,-1 0 0,1 0-16,0-9 15,-1 9 1,10 10-1,-9-10-15,9 9 16,0 1 0,-9-10-16,-1 0 15,1 9 1,9 1-16,0-1 16,-9 10-1,9-10-15,0 1 16,0 8-1,0 1-15,0 0 16,-10-9 0,10-1-16,0 0 15,-9 10 1,9-9 0,0-1-16,0 1 15,0-1-15,0 0 16,-9-8-1,9-1 1,0 0-16,0-10 16,0 1-1,9 0-15,10 9 16,-9-19 0,9 0-16,-10 1 15,10-1 1,0-9-16,0 0 15,9-10 1,0 1-16,0-1 16,-18 1-1,-1-1-15,1 1 16,-1-1 0,-9-8-1,10 8-15,-10-9 16,0 0-1,0-9-15,0 0 16,0 0 0,0 0-16,0-1 15,0 1 1,0 0-16,-9 0 16,-1-1-1,1 1-15,-1-10 16,1 10-1,-10-9-15,1-1 16,-1 0 0,0 1-16,-9-1 15,9 1 1,-9-1-16,0 0 16,-1 1-1,1-1 1,0-9-16,0 0 15,-10 9-15,10-9 16,-9 10 0,8-10-1,-8 9-15,9 1 16,-10-1 0,10 0-16,0 1 15,-10-1 1,10 1-16,-10-10 15,1 0 1,-1 0-16,0 0 16,1 0-1,-1 0-15,1 0 16,-10 0 0,0 0-16</inkml:trace>
  <inkml:trace contextRef="#ctx1" brushRef="#br0" timeOffset="180077.25">15005 15060 0,'0'0'0,"0"0"0,-10-9 16,1 0-1,9 9-15,0 0 16,0 0 0,9 0-16,10 0 15,38-10 1,27 1-16,29 9 15,28-10 1,10 10-16,18 0 16,29 0-1,28 10-15,28-1 16,9 10 0,19-10-16,19 1 15,19-10 1,9 0-16,-18-10 15,9 10 1,9 10-16,-19-1 16,10 0-1,28 1-15,-9-1 16,-10 10 0,0-10-16,1 10 15,-10 9 1,-19-9-1,9 0-15,-9 9 16,-28-9 0,9-1-16,-9 1 15,-29 0 1,-18 0-16,-19-10 16,-9 10-1,-29 0-15,-9-1 16,-19-8-1,-28-1-15,-9-9 16,-29 10 0,0-10-16,-19 0 15,-8 0 1,-11 0 0,1 0-16,-10 0 15,-9 0 1,0 0-16,-10 0 15,0 0 1,-9 0-16,0 0 16</inkml:trace>
  <inkml:trace contextRef="#ctx1" brushRef="#br0" timeOffset="181907.97">19840 9046 0,'0'0'0,"0"0"15,0 0-15,0 10 16,0-1 0,-19 10-16,1 9 15,-1 19 1,0 0-16,0 18 15,10 1 1,-1 18 0,1 20-16,0 18 15,-1 0-15,1 9 16,-1-9 0,1 19-1,-1-1-15,10 1 16,-9 19-1,0-10-15,-1 9 16,1 10 0,-1 0-16,1 9 15,9 1 1,0 8-16,9-9 16,1 1-1,-1 18-15,1-10 16,-1 10-1,0 10-15,10-10 16,-9 0 0,9-9-16,-1-1 15,1-9 1,0-9-16,0 0 16,0-9-1,-10-20 1,0-8-16,1-10 15,-10-28 1,0-19-16,0-19 16,0-9-1,0-10-15,0-18 16,0 0 0,0 0-16,0-1 15,0-8 1</inkml:trace>
  <inkml:trace contextRef="#ctx1" brushRef="#br0" timeOffset="182910.05">19144 16008 0,'0'0'0,"9"0"15,1-19-15,-1 0 16,20 1-1,-1-1-15,9 9 16,1 1 0,0 0-1,-1 18-15,1 0 16,0 1 0,-20 9-16,1-1 15,0 1 1,-19-9-16,0 8 15,0 1 1,-9 0-16,-10 0 16,0-10-1,0 0-15,0 1 16,0-1 0,10 0-16,0-9 15,-1 0 1,10 0-16,0 0 15,0 0 1,0 0-16,10 10 16,-1-1-1,0 1-15,10-1 16,0 10 0,0 0-16,0 9 15,0 0 1,-10 0-1,0 0-15,1 0 16,-10 10 0,0-10-16,-10 0 15,-8 0 1,-1 10-16,-19-10 16,-18 9-1,-10-8-15,-9-11 16,-10-8-1,10-10-15,-10-10 16,10-8 0,9-1-16,0 0 15,19 10 1,19-1-16,0 1 16,18 0-1,1-1-15,-1 1 16</inkml:trace>
  <inkml:trace contextRef="#ctx1" brushRef="#br0" timeOffset="188790.2">6077 4402 0,'0'0'0,"0"0"15,0 0-15,10 0 16,27 0 0,48-9-16,47-10 15,18 0 1,19 0-16,10 0 15,0 10 1,0 0-16,18-1 16,1 10-1,9 10-15,-10 8 16,10-8 0,0-1-1,10-9-15,-10 0 16,-10 0-1,-18-9-15,-10-1 16,-28 1 0,-18 0-16,-20-1 15,-18 1 1,-10 0-16,-19-1 16,1 1-1,-19 9-15,-1-10 16,-9 10-1,-9 0-15,0 0 16,0 0 0,-10 0-16,1 0 15,-1 10 1,0-1-16,1 10 16,9 18-1,-1 20-15,1 27 16,0 1-1,0 8-15,0 1 16,0 0 0,-1-19-1,-8 0-15,-1-9 16,1-10 0,-1-18-16,-9-1 15,0-9 1,0-9-16,0 0 15,0-10 1,0 1-16,0-1 16,0 0-1,-9 1-15,-10-1 16,-9 1 0,-10-1-16,-19 0 15,-27 1 1,-29 9-16,-38 9 15,-37 0 1,-56 19-16,-39 0 16,-27 0-1,9-10-15,-9 1 16,-20-1 0,29 1-1,38-1-15,18-9 16,38-9-1,29 0-15,36-19 16,39 0 0,9 0-16,19-10 15,9 1 1,9 0-16,10-1 16,19 1-1,0 0-15,0-1 16,9-9-1,9 1-15,1-1 16,0 0 0,-1-9-16,1-10 15,-1-8 1,1-11-16,0 1 16,-1-19-1,-9 9 1,10-9-16,-10 0 15,10 0 1,-1 9-16,1 1 16,-1-1-1,1 10-15,0 9 16,9 0 0,0 0-16,0 19 15,0 0 1,0 0-16,9 9 15,-9 9 1,0 1-16,0 0 16,9-1-1,-9 1-15,10 9 16,-1-10 0,1 10-16,-1-9 15,10 0 1,9-1-1,19-8-15,28-1 16,38-9 0,47 0-16,57-1 15,37-8 1,18 9-16,11 0 16,-1 18-1,-9 1-15,-19-1 16,9 1-1,-9 0-15,-9-10 16,-1 0 0,-18 10-16,-28-10 15,-29 0 1,-28 0-16,-28-9 16,-38 19-1,-18 0-15,-20-1 16,-18 1-1,0 9-15,-10 0 16,1 0 0,-10 0-16,0 0 15,0 0 1,0 0 0,0 0-16,0 0 15,9 9 1,1 1-16,-1 18 15,0 9 1,1 19-16,-1 10 16,1 19-1,8 18-15,1 0 16,0 0 0,0-9-1,0 9-15,-10-18 16,0-10-16,1-10 15,-10-8 1,0-20-16,0 1 16,0-19-1,0-1-15,0 1 16,-10-10 0,-8 1-1,-29-1-15,-38 1 16,-56-1-1,-76 19-15,-74 0 16,-29 10 0,-19 9-16,10 0 15,19 0 1,9-10-16,9 1 16,19-10-1,19-9-15,19-1 16,19-8-1,18-1-15,38 0 16,28 1 0,29-10-16,37 0 15,19 0 1,19 0-16,0 0 16,18 0-1,1 0 1,-1-10-16,1 1 15,0 0 1,9-10-16,0-9 16,0-10-1,0 1-15,0-1 16,0-18 0,9 0-16,-9-10 15,0 0 1,0-9-16,-9 9 15,-1 1 1,1 18-16,-1 0 16,1 0-1,-1 10-15,1-1 16,9 0 0,0 10-16,9-9 15,1-1 1,-1 10-16,20-9 15,-1-1 1,28 1 0,19-1-16,48-9 15,65-9 1,75 0-16,38 9 16,10 0-1,27 19-15,-27 18 16,-29 1-1,-9 9-15,-10 0 16,-27-10 0,-30 10-16,-17 0 15,-20-9 1,-37 0-16,-29-1 16,-18 1-1,-10-1-15,-18 1 16,-20 0-1,-18-1-15,0 1 16,0 0 0,-10 9-16,-9 0 15,9 0 1,-9-10 0,0 10-16,0 0 15,0 0 1,0 0-16</inkml:trace>
  <inkml:trace contextRef="#ctx1" brushRef="#br0" timeOffset="190539.09">5898 4758 0,'0'0'0,"0"0"0,0 0 16,0 0-16,10 0 15,9-18 1,18-1-16,20 0 15,27 0 1,48-9 0,28-9-16,19-1 15,28 1 1,9-10-16,10 0 16,9 0-1,19 0-15,9 0 16,1 10-1,9-1-15,-10-9 16,-28 10 0,-18 8-16,-39 1 15,-18 0 1,-37 9-16,-29 1 16,-28 8-1,-19 1-15,-10-1 16,-9 10-1,-9 0-15,0 0 16,-10 0 0,-9 0-16,0 0 15,0 0 1,10 10-16,-1-1 16,1 1-1,-1 18-15,1 19 16,-1 18-1,0 29 1,10 9-16,9 10 16,-9-10-1,9 0-15,-9-9 16,0-9 0,-10-10-16,1-19 15,-1-9 1,-9-10-16,0-8 15,0-1 1,0-10-16,-9 1 16,-10 0-1,0-10-15,-28 10 16,-28 0 0,-57 0-16,-56-1 15,-57 11 1,-37-1-1,-19 0-15,0 9 16,-19 1 0,-9-1-16,19 1 15,27-19 1,39 0-16,9-19 16,28 9-1,28 0-15,19 1 16,28-1-1,29 0-15,37 1 16,19-1 0,19-9-16,-1 0 15,20 0 1,0 0-16,-1 0 16,1 0-1,9 0-15,0 0 16,-10-9-1,1-1-15,0-8 16,-1-1 0,1-19-16,-1 1 15,-8-1 1,8-9 0,-9 10-16,10-1 15,0 10 1,-1 19-16</inkml:trace>
  <inkml:trace contextRef="#ctx1" brushRef="#br0" timeOffset="192523.08">4901 8783 0,'0'0'0,"0"0"16,0 10-16,-19-1 16,1 19-1,-11 1-15,-8-1 16,-1 9-1,1-9-15,-11-9 16,1 0 0,0-10-16,10-9 15,-10 0 1,9-19 0,0 1-16,1-20 15,9 1 1,-1-1-16,11-9 15,8 0 1,1 0-16,18 19 16,1 0-1,18 0-15,19 0 16,28 0 0,38 9-16,9-9 15,-9 18 1,0 1-16,-9 0 15,-20-1 1,-18 1-16,-28 9 16,-1-10-1,-18 10-15,0 0 16,-10 0 0,1 0-1,-10 0-15</inkml:trace>
  <inkml:trace contextRef="#ctx1" brushRef="#br0" timeOffset="195189.06">3998 8924 0,'0'0'0,"0"-9"16,0-10-16,10-18 15,-1-20 1,0 1-16,10-19 16,19 0-1,9-19-15,19 0 16,9 10 0,19-10-16,28 9 15,-9 10 1,10 10-16,18 18 15,9 9 1,-9 10-16,-9 19 16,-10 18-1,-18 10-15,-10 9 16,0 19 0,-9 9-1,-20 19-15,-8 19 16,-20 9-1,-8 1-15,-20 18 16,-18 9 0,-29-9-16,-28 9 15,-18-18 1,-29 9-16,-38-10 16,-18-8-1,-1-29-15,11-19 16,-1-28-1,9-19-15,19-18 16,10-10 0,0-18-16,9-20 15,19-8 1,19-20-16,18-8 16,20-20-1,18-9-15,38 0 16,37-9-1,-18 65 1</inkml:trace>
  <inkml:trace contextRef="#ctx1" brushRef="#br0" timeOffset="197106.82">5005 8033 0,'9'0'0,"29"0"0,18-10 15,38 1 1,10 18-16,-10 1 16,9 9-1,-9 9-15,0 19 16,-18 0-1,-1 18-15,-9 10 16,-29 10 0,-8 9-16,-20 9 15,-18 9 1,-38 10-16,-19 10 16,-19-10-1,-18 0-15,-29-10 16,-19-18-1,-18-19 1,9-9-16,0-19 16,19-19-1,9-19-15,10-9 16,0-9 0,0-19-16,9-10 15,9-18 1,10-38-16,9-28 15,29-28 1,18-19-16,48-9 16,56-19-1,84-122-15</inkml:trace>
  <inkml:trace contextRef="#ctx1" brushRef="#br0" timeOffset="203041.34">15842 13963 0,'0'0'0,"0"0"0,0 0 16,0 0-1,0 0-15,0 0 16,0 0 0,0 0-16,0 0 15,0 0 1,0 0-16,0 0 15,0 0 1,0 0-16,0 0 16,0 9-1,9 0-15,1 1 16,-1-1 0,1 0-16,9-9 15,9 0 1,0 0-16,10 0 15,9 0 1,0-9-16,0 0 16,0-1-1,0 1 1,0 0-16,0-1 16,-10 1-1,1-1-15,9 1 16,0-10-1,-9 0-15,-1 1 16,1-1 0,0 0-16,-10 0 15,0 1 1,10-10-16,-1-10 16,1 10-1,-10-10-15,0 1 16,1-1-1,-1 1-15,0-10 16,-9 0 0,0 0-16,0-9 15,-1-1 1,11 1-16,-11 9 16,1-9-1,0 0 1,0-1-16,9 1 15,0 0 1,1-1-16,-1 1 16,0 0-1,0 0-15,0-1 16,1 1 0,8 0-16,-8-1 15,-1 1 1,0-10-16,0 10 15,0 0 1,-9-1-16,9 1 16,-9-9-1,9 8-15,-9-8 16,10-1 0,-1 0-16,0 1 15,0-1 1,0 0-1,1 0-15,-1-9 16,9 0 0,-8 0-16,8 10 15,-8-1 1,8 0-16,-9 10 16,10-10-1,0 1-15,-1 8 16,1-8-1,0-1-15,-1 0 16,1 10 0,-1 0-16,1-10 15,0 10 1,-1 9-16,-8 0 16,8-9-1,1-1 1,9 1-16,0 0 15,0-1-15,0 1 16,0 0 0,0 0-16,0-1 15,0 1 1,0 9 0,0 0-16,0 0 15,0 0 1,0 0-16,0 1 15,-9-1 1,0 0-16,9 0 16,0 9-1,0-9-15,0 10 16,-10 9 0,1 0-1,0-1-15,-1 11 16,1-1-16,-10 9 15,10 1 1,-1 0-16,-8-1 16,8 10-1,1 0-15,-1 0 16,1 0 0,0 10-16,-10-1 15,10 0 1,-1 10-1,-9 0-15,1 0 16,-1 9 0,0 0-16,0 0 15,1 0 1,-1 0-16,9 1 16,1 8-1,-10-9-15,0 0 16,10 10-1,-10 9-15,10 0 16,0 0 0,-1 0-16,-9 0 15,1-1 1,-1 1-16,0 0 16,10 10-1,-10-11-15,0 11 16,0-10-1,1 9-15,-1 0 16,0 1 0,0 8-1,1 1-15,-1 0 16,0-10 0,0 10-16,-9-10 15,9 10 1,-9-1-16,9 1 15,0 0 1,1-1-16,-1 1 16,0 0-1,0-1-15,1 1 16,8 9 0,1-9-16,-1-1 15,1 1 1,9 0-16,0 9 15,0 0 1,-9 0 0,9-9-16,0-1 15,0 1-15,-9 9 16,9-9 0,0-1-1,0 1-15,0 0 16,0-10-1,0 10-15,0-1 16,9 1 0,1-10-16,-1 1 15,1-1 1,-1 0-16,1 1 16,-10-11-1,18 11-15,1-1 16,0-9-1,9 9-15,-9 1 16,0-1 0,0 0-16,0-9 15,9 9 1,-9-9 0,0 0-16,0 0 15,-1 0 1,1 0-16,0-10 15,0 1 1,9-1-16,-9 1 16,-9 0-1,8-1-15,1-9 16,-9 0 0,-1-9-16,1 0 15,-1 0 1,-9-1-16,-9 1 15,-1-9 1,1-10-16,0 0 16,-1 0-1,1 0-15,-1 0 16,-8 0 0,-10 0-16,-1-10 15,-18 1 1,0 9-1</inkml:trace>
  <inkml:trace contextRef="#ctx1" brushRef="#br0" timeOffset="204889.72">5993 11045 0,'0'0'0,"-10"0"16,-18-19-16,-10 0 15,-18 10 1,-1-1-16,-8 10 15,-1 10 1,19 18-16,9 0 16,10 0-1,18 0-15,10 0 16,10 1 0,27-1-16,48 9 15,28 1 1,9-10-16,-9 9 15,-19 1 1,-9 0-16,-19-1 16,-10 10-1,-18-10-15,-19 1 16,-19 0 0,-10-1-1,-18 10-15,-47 0 16,-38 0-1,-19-10-15,10-9 16,0-9 0,18 0-16,19-10 15,20 1 1,18-10-16,18 0 16,20 0-1</inkml:trace>
  <inkml:trace contextRef="#ctx1" brushRef="#br0" timeOffset="205311.91">6755 11054 0,'0'0'0,"0"0"0,0 0 16,0 9 0,0 20-16,0 8 15,-10 29 1,1 9-16,9 0 15,9 0 1,1-9-16,8-10 16,11 0-1,-1-9-15,19-9 16,0-1 0,19 1-16,-10-20 15,10 1 1,9-19-16,10 0 15,-38-9 1</inkml:trace>
  <inkml:trace contextRef="#ctx1" brushRef="#br0" timeOffset="205582.33">6538 10960 0,'0'0'0,"10"0"0,8-19 16,39-9-1,18 0-15,10 0 16,-1 0-1,-8 18-15,-1 1 16,-47 9 0</inkml:trace>
  <inkml:trace contextRef="#ctx1" brushRef="#br0" timeOffset="205807.91">6670 11476 0,'9'0'0,"19"0"0,48-9 15,27-1 1,29-8-1,-66 8-15</inkml:trace>
  <inkml:trace contextRef="#ctx1" brushRef="#br0" timeOffset="206041.5">7987 11251 0,'0'0'0,"0"0"0,9 0 15,1-9 1,27-1-16,20 1 16,18-1-1,10 10-15,-38 0 16</inkml:trace>
  <inkml:trace contextRef="#ctx1" brushRef="#br0" timeOffset="206246.27">7827 11589 0,'0'0'0,"0"0"15,9 0-15,10 0 16,47 0 0,56-19-16,19 0 15,48-9 1,168-19 0</inkml:trace>
  <inkml:trace contextRef="#ctx1" brushRef="#br0" timeOffset="206673.08">9549 10153 0,'0'0'0,"0"0"16,-19 10-16,-10 18 16,1 19-1,0 0-15,19 0 16,-1 9 0,20 19-1,18-19-15,0-9 16,10-9-1,9-10-15,-10 0 16,1 0-16,0 0 16,-10 10-1,-9-10 1,-19 0-16,0 0 16,-29 19-1,-36 9-15,-39-9 16,38-19-1</inkml:trace>
  <inkml:trace contextRef="#ctx1" brushRef="#br0" timeOffset="207008.61">8956 11392 0,'0'0'0,"9"0"0,10-10 16,47-8 0,47-20-16,37 10 15,20 9 1,18-9-16,19 9 15,0 0 1,-29 1-16,-46 8 16,-38 1-1,-47 0-15,-18-1 16,-29 10 0,0 0-16</inkml:trace>
  <inkml:trace contextRef="#ctx1" brushRef="#br0" timeOffset="207546.63">9106 12077 0,'0'0'0,"10"9"0,9 19 15,18 19 1,29 9-16,0 1 16,9-1-1,-9-18-15,-10-20 16,-18-8-1,0-10-15,-10-19 16,0-9 0,-9-19-16,0-28 15,-19-10 1,0 1-16,-10 9 16,1 9-1,9 10-15,9 9 16,10-9-1,19 9-15,9 0 16,19 9 0,0 1-1,9 9-15,0-1 16,-9 11 0,-10 8-16,-18 1 15,-10 9 1,-9 9-16,-10-9 15</inkml:trace>
  <inkml:trace contextRef="#ctx1" brushRef="#br0" timeOffset="208108.78">9925 12011 0,'0'0'0,"0"0"15,9 0-15,1 9 16,18 20-1,9 17-15,1 11 16,0-10 0,-19-10-16,-1-18 15,-8 0 1,-10-1-16,0-8 16,0-10-1,0 0-15,0 0 16,0-28-1,0-19-15,9-28 16,1 9 0,18 10-16,0 18 15,0 10 1,10 9-16,0 10 16,9 0-1,0 18-15,-10 19 16,1 0-1,-1 19 1,-18 0-16,-9 19 16,-20 18-1,-37 29-15,19-66 16</inkml:trace>
  <inkml:trace contextRef="#ctx1" brushRef="#br0" timeOffset="208522.55">7789 13597 0,'0'0'0,"10"-10"0,27-9 15,20-9 1,9 0-16,18 0 16,1 9-1,-47 10-15</inkml:trace>
  <inkml:trace contextRef="#ctx1" brushRef="#br0" timeOffset="208739.91">7808 13690 0,'0'0'0,"0"0"15,19 0 1,28 0-16,56 0 16,39-9-1,18 0-15,159-19 16</inkml:trace>
  <inkml:trace contextRef="#ctx1" brushRef="#br0" timeOffset="209073.35">9962 12640 0,'0'0'0,"0"0"0,0 0 15,0 9 1,-9 19-16,9 28 16,-9 10-1,9 19-15,9 8 16,-9-18-1,9 1-15,-9-48 16</inkml:trace>
  <inkml:trace contextRef="#ctx1" brushRef="#br0" timeOffset="209422.87">8937 13812 0,'0'0'0,"9"0"16,10 0-16,28-18 15,66-1 1,47 0-16,47 0 15,19 1 1,18-1-16,1-9 16,-19 9-1,-38-9-15,-56 0 16,-29 9 0,-37 9-16,-19 1 15,-19 9 1,-18 0-16</inkml:trace>
  <inkml:trace contextRef="#ctx1" brushRef="#br0" timeOffset="209973.25">8711 14844 0,'0'0'0,"0"0"0,10 19 16,27 19-1,29 9-15,28 9 16,10-9-1,-1-19-15,-28-9 16,-9-19 0,-9-19-16,-1-9 15,-18-19 1,-1-28-16,-8-38 16,-11 1-1,1-10-15,-9 9 16,-1 19-1,10 10 1,9-1-16,19 20 16,10-1-1,18 10-15,10 9 16,18 19 0,1 0-16,-1 18 15,-18 1 1,-19-1-16,-19 20 15,-10-1 1,1 1-16,-19 18 16,-10-19-1</inkml:trace>
  <inkml:trace contextRef="#ctx1" brushRef="#br0" timeOffset="210288.88">10104 14525 0,'0'0'0,"0"0"15,0 0 1,0 0-16,0 10 16,9-1-1,0 19-15,20 1 16,8-1-1,10 9-15,0 10 16,0 0 0,-9-9-16,-19-1 15,-10-18 1,-9 0-16,-19 9 16,-9 0-1,-19-9-15,9-10 16</inkml:trace>
  <inkml:trace contextRef="#ctx1" brushRef="#br0" timeOffset="210507.2">10198 14310 0,'0'0'0,"9"0"0,19-10 15,10 1 1,9 0-16,19-1 16,18 1-1,11 9-15,-11 0 16,-46-10 0</inkml:trace>
  <inkml:trace contextRef="#ctx1" brushRef="#br0" timeOffset="210822.66">10913 14328 0,'0'0'0,"0"0"16,0 0-16,0 10 16,-19 9-1,0 9-15,0 19 16,0 18 0,1 1-16,8 18 15,1 1 1,9-29-1,9-18-15,1-10 16,-1-9 0,10-19-16,9 0 15,10-29 1,-1-27-16,-9 0 16,-9-10-1,-19 1-15,-9 8 16,-19 10-1,-48 10-15,20 18 16</inkml:trace>
  <inkml:trace contextRef="#ctx1" brushRef="#br0" timeOffset="213536.46">8072 16280 0,'0'0'0,"9"0"0,10 0 16,18-9-16,29-1 15,-38 1 1</inkml:trace>
  <inkml:trace contextRef="#ctx1" brushRef="#br0" timeOffset="213723.16">7883 16608 0,'0'0'0,"10"0"16,-10 0-16,19 0 0,65 0 16,95-9-16,169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4:46:41.1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17:45.219"/>
    </inkml:context>
  </inkml:definitions>
  <inkml:trace contextRef="#ctx0" brushRef="#br0">9050 16120 0,'0'0'0,"0"0"16,0 0-16,0 10 16,-9-1-1,-10 29-15,0 18 16,-9 38 0,18 9-16,20 0 15,8-18 1,11-20-16,8-18 15,1-19 1,9-18 0,0-20-16,0-36 15,-9-29 1,-19-19-16,-29 9 16,-9 1-1,-9 18-15,-10 19 16,-18 19-1,-29 9-15,38 10 16</inkml:trace>
  <inkml:trace contextRef="#ctx0" brushRef="#br0" timeOffset="310.26">9492 16590 0,'0'0'0,"0"0"16,0 0-16,0 0 16,9 9-1,1 0-15,-1 1 16,-9-10 0</inkml:trace>
  <inkml:trace contextRef="#ctx1" brushRef="#br0">9501 16580 0</inkml:trace>
  <inkml:trace contextRef="#ctx0" brushRef="#br0" timeOffset="479.08">9906 16111 0,'0'0'0,"0"0"16,0 0 0,0 9-16,0 29 15,0 28 1,-9 28-16,-1 27 16,1 1-1,9-28-15,0-19 16,0-18-1,9-29-15,-9-19 16</inkml:trace>
  <inkml:trace contextRef="#ctx0" brushRef="#br0" timeOffset="1063.11">10376 16111 0,'0'0'0,"0"0"16,0 0-16,0 19 15,-9 18 1,0 29 0,9 19-16,9-1 15,10-9 1,0-19-16,-1-18 15,1-19 1,0-10-16,9-9 16,0-28-1,10-19-15,0-19 16,-19 1 0,-1-1-16,-18 10 15,0 27 1,0 20-16,0 0 15,0 27 1,-9 48-16,0 75 16,18 65-1,-9 38-15,0-19 16,9 123 0</inkml:trace>
  <inkml:trace contextRef="#ctx0" brushRef="#br0" timeOffset="5637.92">21374 11232 0,'0'0'15,"0"0"-15,0 0 16,0 0-16,0-9 16,-10-1-1,10 10-15,0-9 16,-9 0 0,9 9-16,0 0 15,0 0 1,0 0-16,0 0 15,0 0 1,0 0-16,0 0 16,0 9-1,0 10-15,-10 9 16,1 19 0,9 19-1,-9-1-15,9 1 16,0 18-1,0 1-15,-10 9 16,10-1 0,0 11-16,0 18 15,0 0 1,10 0-16,-1 0 16,0 9-1,1 0-15,-1 1 16,10 8-1,0-8-15,-10 8 16,-9 1 0,0 9-16,0-9 15,0 0 1,0 9 0,10-9-16,-1-10 15,0 0 1,1-9-16,-1-9 15,1-10 1,-1-9-16,1-19 16,-1-19-1,-9 1-15,9-10 16,-9-10 0,0 1-16,0-20 15,0 1 1,0 0-16,0-19 15,0 0 1,10 0-16,-10 0 16</inkml:trace>
  <inkml:trace contextRef="#ctx0" brushRef="#br0" timeOffset="6690.94">18363 11054 0,'0'0'16,"0"0"-16,0 0 15,0 0-15,0 0 16,0 9 0,-9 1-16,-1 9 15,1-1 1,0 10-16,-1 1 15,1 8 1,9 10-16,0 9 16,-10 10-1,10 9-15,0 19 16,0 9 0,0 19-16,0 0 15,0 19 1,0-1-1,0 11-15,0 8 16,0 10 0,0 0-16,10 0 15,-1 0 1,1 18-16,-1 10 16,0 0-1,1-9-15,-1-10 16,1 1-1,-1-11-15,-9-17 16,9-11 0,-9 1-16,0-19 15,10-9 1,-10-1-16,0-9 16,0-18-1,0-10-15,0-9 16,0-10-1,0-19 1,0 1-16,0-10 16,0-9-16,0 0 15,0-19 1,0 0 0,0 0-16</inkml:trace>
  <inkml:trace contextRef="#ctx0" brushRef="#br0" timeOffset="7664.64">20931 15698 0,'0'0'0,"0"0"0,10 0 16,-1-9-1,1 0 1,18-1-16,0 10 16,0 10-1,1-1-15,-1 0 16,0 10 0,-9 9-16,0 0 15,-19 0 1,0 1-16,-19-1 15,-9 0 1,-10 9-16,10-18 16,0 0-1,18-10-15,1 1 16,-1-10 0,10 0-16,10 9 15,-1 1 1,19-1-1,1 10-15,-1 9 16,0 0 0,-9 0-16,0 10 15,-19-1 1,0 1-16,-19-1 16,0-9-1,-19-9-15,-18 0 16,0-19-1,8 0-15,1 0 16,0 0 0,19-9-16,9-1 15</inkml:trace>
  <inkml:trace contextRef="#ctx0" brushRef="#br0" timeOffset="7878.8">21233 16374 0,'0'0'0,"0"0"0,0 0 15,0 0 1,0 0-16,0 0 15,0 0 1,0 0-16</inkml:trace>
  <inkml:trace contextRef="#ctx0" brushRef="#br0" timeOffset="8198.2">21675 16027 0,'0'0'0,"0"0"0,0 0 16,0 0-16,0 0 15,0 9 1,-10 19-16,1 28 15,-1 29 1,10-10 0,0 0-16,0-19 15,0-9 1,10-9-16,-10-19 16,0-10-1</inkml:trace>
  <inkml:trace contextRef="#ctx0" brushRef="#br0" timeOffset="8683.37">21872 15942 0,'0'0'0,"0"0"0,0 0 16,10 10-1,-1 18-15,0 19 16,10 18-1,0 1 1,0-10-16,0-9 16,-10-19-16,1-9 15,-1 0 1,0-19 0,1 0-16,-1 0 15,1-19 1,8-9-16,1-10 15,0-8 1,0 17-16,-10 1 16,-9 19-1,0-1-15,0 10 16,10 10 0,-1 9-16,-9 37 15,0 19 1,0 28-16,0-9 15,0-10 1,0-18-16,0-19 16,0-9-1,0-20 1,0-8-16</inkml:trace>
  <inkml:trace contextRef="#ctx0" brushRef="#br0" timeOffset="10994.75">16557 15801 0,'0'0'0,"0"0"0,0 0 16,9-18 0,1-1-16,9 0 15,-1 0 1,1 10-16,10 0 16,-1-1-1,-9 10-15,-1 10 16,1-1-1,0 19-15,0 0 16,-19 10 0,0-1-1,0 1-15,-19-1 16,0 1 0,-9 0-16,0-1 15,0-18 1,18 0-16,1-1 15,9-8 1,9-1-16,1 0 16,18 1-1,9-10-15,10 0 16,0 0 0,-9 0-16,0 0 15,-10 0 1,-9 0-16,9 0 15,-19 0 1</inkml:trace>
  <inkml:trace contextRef="#ctx0" brushRef="#br0" timeOffset="11201.1">17310 16083 0,'0'0'0,"0"0"0,0 0 16,0 0 0,0 0-16,0 0 15,0 0 1,0 0-16,0 0 16,0 0-1</inkml:trace>
  <inkml:trace contextRef="#ctx0" brushRef="#br0" timeOffset="11736.68">17507 15614 0,'0'0'0,"0"0"0,0 0 16,0 0-1,0 9-15,-9 1 16,-1 8 0,10 11-16,10-1 15,9 19 1,9-1-16,9 11 15,1-10 1,-10 0-16,-9-10 16,0 1-1,-19-1-15,0-9 16,0-9 0,-9 0-16,-1-10 15,1-9 1,-1 0-16,1 0 15,-1-19 1,1 1 0,0-20-16,18 1 15,0-20 1,20 10-16,8 1 16,1 8-1,0 10-15,-10 18 16,-19 1-1</inkml:trace>
  <inkml:trace contextRef="#ctx0" brushRef="#br0" timeOffset="12169.95">18279 15623 0,'0'0'0,"0"0"16,0 0-16,0 10 16,-19 8-1,-19 20 1,1 37-16,-1 9 15,10 1 1,18-10-16,20 0 16,-1-19-1,19-18-15,1-1 16,-1-18 0,0 0-16,-9-19 15,0 0 1,-1-10-16,1-8 15,-19-1 1,0 0-16,-28 0 16,-47-9-1,18 19-15</inkml:trace>
  <inkml:trace contextRef="#ctx0" brushRef="#br0" timeOffset="14335.59">18674 13512 0,'0'0'0,"9"0"16,1 0-16,18 0 15,28 0 1,19 0 0,29 0-16,9 0 15,19 0 1,27 10-16,11-1 16,-1-9-1,-9 0-15,-19 0 16,0 0-1,-9 9-15,-10 1 16,-18-10 0,-20 9-16,-27-9 15,-1 0 1,-9 0-16,0 9 16,19 1-1,19-10-15,18 0 16,-9 0-1,-18 0-15,-20 0 16,-18 0 0,-1 0-1,1 0-15,-19 0 16,0 0-16,-1 0 16,1 9-1,-9-9 1</inkml:trace>
  <inkml:trace contextRef="#ctx0" brushRef="#br0" timeOffset="14893.02">21223 13409 0,'0'0'0,"0"0"0,0 0 16,0 0-1,0 9-15,10 10 16,-1 9 0,0 19-16,1 0 15,-1-9 1,1-1-16,-10-18 16,0 0-1,0-10-15,0-9 16,0 0-1,0 0-15,0 0 16,9-19 0,0 1-16,1-20 15,9 10 1,-1 0-16,1 9 16,0 10-1,0-1-15,-10 20 16,10-1-1,-19 0 1,0 10-16,-9-10 16</inkml:trace>
  <inkml:trace contextRef="#ctx0" brushRef="#br0" timeOffset="15674.98">18542 13437 0,'0'0'0,"0"0"0,0 10 15,0 18 1,0 19-16,0 9 16,0 0-1,0 0-15,0 1 16,0-20-1,0-9-15,0-9 16,0-9 0,0-10-16,0 0 15,0 0 1,0-10-16,0-9 16,0-18-1,0-10 1,0 0-16,0 0 15,0 10 1,0-1-16,-9 10 16,-1 0-1,1 9-15,-1 10 16,-8-1 0,-1 1-16,0 18 15,-9 1 1,-1 8-16,1 1 15,19 0 1,-1-10-16,10 1 16,10-1-1,9 0-15,-1 1 16</inkml:trace>
  <inkml:trace contextRef="#ctx0" brushRef="#br0" timeOffset="19510.25">20217 12921 0,'0'0'0,"0"0"0,0 0 15,0 9-15,0 10 16,-19 9 0,0 10-1,0-1-15,-9 1 16,-10-10 0,1-9-16,-1 0 15,0-10 1,10-9-16,0 0 15,0-19 1,-1 1-16,11-1 16,8-19-1,1 1-15,-1-1 16,10 10 0,10 0-16,-1 0 15,19 18 1,10 1-16,37 0 15,10 18 1,9 0 0,-9-9-16,-10 0 15,0 0 1,-18 0-16,-1-9 16,-18 9-1,-1 0-15,-18 0 16,0 0-1,0 0-15,-10 0 16,1 0 0,-1 0-16,0 0 15,-9 0 1,10 0-16,-10-9 16,0 9-1,0 0-15,0 0 16,0 0-1,0 0-15,0 0 16,0 0 0</inkml:trace>
  <inkml:trace contextRef="#ctx1" brushRef="#br0" timeOffset="1">20696 12876 0</inkml:trace>
  <inkml:trace contextRef="#ctx0" brushRef="#br0" timeOffset="21173.55">18768 17753 0,'0'0'0,"0"0"16,0 0-16,0 0 15,0 0 1,9 0-16,19 0 16,10-19-1,9-18 1,19-20-16,9-18 15,0 0 1,-9 10-16,-19-1 16,-9 19-1,-19 0-15,0 19 16,-10 0 0,0 9-16,-9 10 15,0 9 1,0 0-16,0 0 15,0 9 1,10 19-16,-1 0 16,1 10-1,-1-1-15,10 1 16,0-19 0,-1-1-16,1 1 15,0-9 1,0-10-16,9 0 15,0-19 1,1 0-16,-1-18 16,-9-1-1,-1 10 1,-8 0-16,-1 9 16,-9 10-1,0 9-15,0 0 16,0 9-1,10 19-15,-1 28 16,0 19 0,20 1-16,-1-1 15,-9-47 1</inkml:trace>
  <inkml:trace contextRef="#ctx0" brushRef="#br0" timeOffset="21971.9">20960 18081 0,'0'0'0,"0"0"15,0 0 1,0 0-16,0 0 15,0 0 1,0 0-16,9-9 16,10-19-1,9-28-15,0-29 16,10-9 0,0-9-1,-20 9-15,1 29 16,0 8-1,-19 20-15,0 9 16,0 9 0,0 9-16,0 1 15,0 9 1,0 9-16,-9 10 16,-1 9-1,1 19-15,-1 0 16,10 10-1,10-20-15,-1 1 16,10-20 0,0 1-16,9-10 15,0-9 1,19-28-16,0-19 16,-9-18-1,-10-1-15,-9 19 16,-10 19-1,1 19-15,-10-1 16,0 10 0,9 10-1,1 37-15,18 28 16,0 28 0,0-9-16,10-19 15,-29-47 1</inkml:trace>
  <inkml:trace contextRef="#ctx0" brushRef="#br0" timeOffset="22266.79">21750 17669 0,'0'0'0,"0"0"15,0 0-15,0 0 16,0 0 0,9 0-1,20 0-15,8 0 16,10 0-1,0 0-15,10 0 16,-1 0 0,-28 0-16</inkml:trace>
  <inkml:trace contextRef="#ctx0" brushRef="#br0" timeOffset="22544.56">22070 17331 0,'0'0'0,"0"0"0,0 0 16,0 9-16,-10 29 16,1 27-1,0 29-15,-1 9 16,10 10-1,10-10 1,-10-37-16,9-19 16,-9-19-1,0-9-15,0-19 16</inkml:trace>
  <inkml:trace contextRef="#ctx0" brushRef="#br0" timeOffset="22955.8">22493 17462 0,'0'0'0,"0"0"0,0 0 16,0 0 0,0 0-16,0 0 15,0 0 1,0 0-16,0 0 15,0 0 1,0 10-16,0-1 16,0 19-1,10 0-15,-1 19 16,0 0 0,10 0-1,0 9-15,0 1 16,0-11-1,-19-8-15,0-19 16,-19 0 0,0-1-16,-19-8 15,-18-10 1,9 0-16,9-10 16,19 1-1</inkml:trace>
  <inkml:trace contextRef="#ctx0" brushRef="#br0" timeOffset="23288.87">22963 17528 0,'0'0'0,"0"0"0,0 0 15,0 9 1,-9 19-16,-10 10 16,0 18-1,1 29-15,8-1 16,20 1 0,8-10-16,20-19 15,19 0 1,-1-9-16,0-28 15,1-10 1,-20-9-16,1-19 16,-10-9-1,-18 10-15</inkml:trace>
  <inkml:trace contextRef="#ctx0" brushRef="#br0" timeOffset="23498.97">22963 17500 0,'0'0'0,"0"0"15,0 0 1,10 0-16,-1-10 16,20 1-1,-1 0-15,0-1 16,10 1-1,-10-1-15,-9 10 16</inkml:trace>
  <inkml:trace contextRef="#ctx0" brushRef="#br0" timeOffset="23708.83">22766 17837 0,'0'0'0,"0"0"16,9 0-1,20-9-15,18 0 16,28-1 0,28-8-16,48-1 15,178-9 1</inkml:trace>
  <inkml:trace contextRef="#ctx0" brushRef="#br0" timeOffset="24995.34">15400 17950 0,'0'0'0,"0"0"16,9 0-16,1-19 15,18 1 1,19-20-16,9-9 16,10-19-1,-9-27-15,-1-1 16,1 0-1,-20 0-15,-9 28 16,-9 10 0,-9 28-16,-10 19 15,0-1 1,0 10-16,0 10 16,0 8-1,0 29-15,-10 19 16,20 9-1,-1-19-15,1 1 16,8-20 0,11-9-16,-1-9 15,0-10 1,10-9-16,9-18 16,0-20-1,0-18 1,-10 0-16,1-10 15,-19 19 1,0 19-16,-10 18 16,-9 1-1,0 9-15,9 9 16,1 10 0,18 19-16,0 18 15,10 10 1,0-10-16,-1-18 15,-18-20 1</inkml:trace>
  <inkml:trace contextRef="#ctx0" brushRef="#br0" timeOffset="25313.12">16764 17481 0,'0'0'0,"0"0"0,0 0 16,9 0-1,29-9-15,28-1 16,28-9-1,0 10-15,0 0 16,-9-1 0,-29 1-16,-9 9 15,-9 0 1,-19 9-16,-10-9 16</inkml:trace>
  <inkml:trace contextRef="#ctx0" brushRef="#br0" timeOffset="25870.73">17357 17218 0,'0'0'0,"0"0"0,0 0 16,9 0-1,0-9-15,1 9 16,9 0 0,0 9-16,-1 1 15,1 8 1,0 1-16,-10 0 15,-9 9 1,0 10-16,-9 8 16,-10 11-1,0-1-15,-9 0 16,9-18 0,10-1-1,-1-18-15,1 0 16,9-10-1,9 1-15,1-1 16,18 0 0,10-9-16,28 0 15,9 0 1,0-9-16,-18 0 16,-10-1-1,-10 10-15,-18 0 16,0 0-1,-19 0-15,0 0 16</inkml:trace>
  <inkml:trace contextRef="#ctx0" brushRef="#br0" timeOffset="26586.58">17517 17218 0,'0'0'0,"0"0"0,0 0 16,0 0-1,0 10-15,0-1 16,0 19-1,0 0-15,0 10 16,9 9 0,0 9-16,1 0 15,18 1 1,0-1-16,0-9 16,10 0-1,0-10-15,-1 1 16,-18-1-1,0-9-15,-10 1 16,-9-1 0,-28 0-16,-28 0 15,-20 10 1,-18-20-16,10 1 16,27-19-1,29 0-15</inkml:trace>
  <inkml:trace contextRef="#ctx0" brushRef="#br0" timeOffset="26920.29">18015 17415 0,'0'0'0,"0"0"16,0 0-16,0 0 16,0 10-1,-9 18-15,-1 9 16,10 10 0,10 10-16,9-1 15,9-9 1,19 0-1,0-10-15,0-18 16,-9-10 0,9-9-16,0-9 15,-29-10 1</inkml:trace>
  <inkml:trace contextRef="#ctx0" brushRef="#br0" timeOffset="27124.79">17949 17312 0,'0'0'0,"0"0"15,0 0 1,0 0-16,10-9 16,-1-10-1,10 0-15,9 0 16,29 10-1,18 9-15,-28 0 16</inkml:trace>
  <inkml:trace contextRef="#ctx0" brushRef="#br0" timeOffset="27321.59">18072 17490 0,'0'0'0,"0"0"16,9 0-16,10 0 16,18 0-1,39 0-15,18 0 16,19 0 0,-47 0-16</inkml:trace>
  <inkml:trace contextRef="#ctx0" brushRef="#br0" timeOffset="28098.95">17488 17171 0,'0'0'15,"0"0"-15,0 0 16,0 10-16,-18 18 16,-1 0-1,0 19-15,10 0 16,-1 0 0,20 9-16,18 0 15,0 1 1,10-1-16,-1-9 15,1-10 1,-19 1-16,-1-1 16,1-8-1,-19 8-15,-19-9 16,-18 10 0,-29 9-1,-28-10-15,9 1 16,38-29-16</inkml:trace>
  <inkml:trace contextRef="#ctx0" brushRef="#br0" timeOffset="33216.68">22822 11870 0,'0'0'0,"0"0"0,0 0 15,0 0 1,0 0-16,0 10 15,0-1 1,0 19 0,0 0-16,0 19 15,0 10 1,10 8-16,-1 10 16,1 10-1,-1 18-15,0 19 16,1-10-1,9 10-15,-1 10 16,1-1 0,0 1-16,0 8 15,0 20 1,0 9-16,-1 9 16,-8 0-1,-1 0-15,-9 19 16,0-18-1,0-1-15,10-9 16,-1-10 0,0-18-16,1-10 15,-1-18 1,-9-19 0,0 0-16,10-10 15,-10-9 1,0-19-16,0-18 15,0 0 1,0-1-16,0-18 16,0 0-1,0-10-15,0-9 16,0 0 0,0 0-16,0 0 15,0 0 1</inkml:trace>
  <inkml:trace contextRef="#ctx0" brushRef="#br0" timeOffset="34198.22">16952 12790 0,'0'0'0,"0"0"0,0 0 15,0-19 1,0 0-16,-9-9 16,9 0-1,0 0-15,0 18 16,0 1 0,0 0-16,0 9 15,0 0 1,9 9-16,1 19 15,-1 28 1,0 20-16,10 27 16,-9 19-1,-1 9 1,-9 10-16,0 18 16,0-9-1,-9 10-15,-10 9 16,9-10-1,1 1-15,0-10 16,-1-19 0,10 1-16,0-10 15,0-10 1,0-18-16,-9-10 16,9-9-1,-10-18-15,10-1 16,0-18-1,0-1-15,0 1 16,0-10 0,0-9-16,0-1 15,0-8 1,0-10-16,0 0 16,0 0-1</inkml:trace>
  <inkml:trace contextRef="#ctx0" brushRef="#br0" timeOffset="35392.19">19831 14497 0,'0'0'0,"0"0"0,9 0 15,19-9 1,1 0-16,18 9 15,9 0 1,10 0-16,28 0 16,10 9-1,18 0-15,19-9 16,9 10 0,20-1-16,9 0 15,9 1 1,19 9-16,-10-1 15,1 1 1,-10 0 0,0 0-16,-19-1 15,-9-18 1,-19 0-16,-18 0 16,-29 0-1,-19 0-15,-9 0 16,-10 0-1,-18 0-15,0 10 16,-20-10 0,1 0-16,-9 0 15,-10 0 1,9 9-16,-9-9 16,0 0-1,0 0-15,0 10 16,0-10-1,0 0 1,0 9-16,-9-9 16</inkml:trace>
  <inkml:trace contextRef="#ctx0" brushRef="#br0" timeOffset="35715.91">22794 14563 0,'0'0'0,"0"0"0,0 0 15,10 9 1,-1 1-16,0 18 16,1 0-1,-1 0 1,-9 0-16,0-9 16,0 0-1,-9 0-15,-1-19 16</inkml:trace>
  <inkml:trace contextRef="#ctx0" brushRef="#br0" timeOffset="36460.12">20198 14357 0,'0'0'16,"0"0"-16,0 0 15,0 0 1,0 0-16,0 9 16,-10 10-16,1 9 15,-1 19 1,1 0-16,0-10 15,-1 1 1,1-19-16,-1-1 16,10-18-1,0 0-15,0 0 16,0 0 0,0-9-1,0-10-15,0-18 16,-9 8-1,0 1-15,9 19 16,0 0 0,-10-1-16,10 10 15,-19 0 1,1 10-16,-1-1 16,-9 0-1,18 1-15</inkml:trace>
  <inkml:trace contextRef="#ctx0" brushRef="#br0" timeOffset="41580.43">18504 5969 0,'10'0'0,"18"-28"16,28-10-1,39-18-15,27-1 16,0 11 0,10-1-16,0 0 15,-10 19 1,10-1-16,-1 20 15,-8 9 1,-1 9 0,-9 1-16,0 18 15,-19 10-15,9 8 16,1 20 0,9 9-1,-19 0-15,0 10 16,0-1-1,-10 1-15,1-1 16,-10 10 0,-9-10-16,-9 10 15,-1 0 1,-9 0-16,-9-10 16,-1 10-1,1 9-15,-10 0 16,-9-9-1,0 0-15,0-10 16,-10 10 0,-9-9-16,0-1 15,-9-9 1,-10 0 0,-9 0-16,-10-9 15,0 0 1,-18-10-16,-1 0 15,-8-9 1,-11-9-16,-8-1 16,8-9-1,1 1-15,-9-11 16,8 1 0,10-10-16,1-9 15,8 0 1,1-18-16,-1-1 15,-9-9 1,-9-10-16,0 1 16,-10-10-1,10 0-15,0 0 16,-1-9 0,1-1-16,0 1 15,0-10 1,-1 1-16,1 8 15,-19 11 1,9-1 0,1 0-16,18 19 15,19-1 1,0 1-16,0 0 16,9 9-1,0 1-15,1-20 16,-1 1-1,1-1-15,-1-9 16,10-9 0,0 0-16,9-1 15,0-8 1,9-1-16,1 0 16,0-9-1,9 9-15,0-9 16,9 10-1,0-1-15,1 0 16,-1 1 0,10-1-16,9 0 15,1 1 1,-1 8 0,0 1-16,10 9 15,-10 0 1,19 0-16,0 0 15,0 1 1,19 8-16,9-9 16,0 19-1,-9 0-15,0 18 16,9 1 0,1 0-16,-1 18 15,0 0 1,10 10-16,-1 9 15,1 0 1,-10 1-16,1-1 16,-1 0-1,10 0-15,-1 0 16,1 0 0,0 10-16,-1-1 15,1 10 1,9 0-1,0 19-15,0 0 16,0-1 0,-9 20-16,9-10 15,-19 0 1,0 0-16,1 0 16,-20-9-1,1 9-15,-20 0 16,1 9-1,-1 1-15,-18-1 16,0 10 0,-19 0-16,0-10 15,-19 1 1,-9 8-16,-10 1 16,-18-19-1,0 0-15,-20-9 16,-18 0-1,-9-10 1,-20 0-16,-8-9 16,-10-19-1,-19-9-15,-10-19 16,-8-19 0,-1-9-16,10-9 15,-10-1 1,28-9-16,10-9 15,9 0 1,10-1-16,19-18 16,-10 0-1,0-19-15,9-9 16,10-9 0,19 8-16,19 1 15,18 19 1,10-10-16,18-19 15,10 1 1,19-1 0,9-18-16,19-10 15,29 0 1,18 10-16,28 9 16,57 0-1,141-47-15</inkml:trace>
  <inkml:trace contextRef="#ctx0" brushRef="#br0" timeOffset="45198.78">23058 16308 0,'0'0'0,"9"0"0,0-9 15,20-1-15,8 1 16,29 9-1,0 9-15,0 1 16,-10-1 0,-18 1-1,-1 8-15,-18 1 16,0-10 0,-19 1-16,0-1 15,0 10 1,-19 0-16,0-1 15,-9 1 1,-9 0-16,-1 0 16,0 0-1,10-10-15,0-9 16,19 0 0,-1 0-16,10 0 15,0 0 1,0 0-16,10 0 15,18 0 1,0 0 0,10 9-16,-1 1 15,1-1 1,-10 0-16,0 10 16,-9 0-1,0 0-15,0 0 16,-19 9-1,0 0-15,-19 0 16,-9 0 0,-19 0-16,-29 0 15,-18-9 1,0 0-16,-19 0 16,57-10-1</inkml:trace>
  <inkml:trace contextRef="#ctx0" brushRef="#br0" timeOffset="46376.97">23707 16768 0,'0'0'0,"0"0"16,0 0-1,0 0-15,0 0 16,0 0 0,0 0-16,0 0 15,0 0 1,0 0-16,0 0 16,0 0-1,0 0-15,0 0 16,0 0-1,0 0-15,0 0 16</inkml:trace>
  <inkml:trace contextRef="#ctx0" brushRef="#br0" timeOffset="47020.68">23867 16505 0,'0'0'0,"9"0"0,0-9 15,1-1 1,9 1-16,9 0 16,0-1-1,10 1-15,-1-1 16,1 10 0,0 10-16,-10-1 15,-9 1 1,-1-1-16,-8 0 15,-10 20 1,0-1-16,-10 9 16,-8 1-1,-1 9-15,-9-10 16,-1-9 0,11-9-1,8 0-15,1-10 16,9 1-1,0-1-15,9 0 16,1 1 0,18-1-16,0 1 15,10-10 1,-1 0-16,1 0 16,0 0-1,-1 0-15,-9 0 16,-9 0-1,0 0-15,0 0 16,-10 0 0,1 0-16</inkml:trace>
  <inkml:trace contextRef="#ctx0" brushRef="#br0" timeOffset="47653.2">25014 16421 0,'0'0'0,"0"0"0,0 0 15,-19-10 1,1 1-16,-20 9 15,0 9 1,1 1-16,9-1 16,-1 10-1,20 0-15,0-1 16,-1 1 0,10 0-16,10 9 15,-1 0 1,10 10-16,0-1 15,-1 1 1,1-1 0,-9-9-16,-1 1 15,-9-1 1,0 0-16,0-9 16,-9-1-1,-1 1-15,-9-9 16,1-10-1,-1 0-15,0 0 16,0-10 0,10 1-16,-1-1 15,10 1 1,10-10-16,-1 1 16,19-20-1,1 0-15,8-8 16,1-1-1,-19 19-15,-1-1 16,-18 20 0,0 0-16</inkml:trace>
  <inkml:trace contextRef="#ctx0" brushRef="#br0" timeOffset="49109.04">16002 14366 0,'0'0'0,"0"0"0,0-19 16,-9-9-1,-1-9-15,1-1 16,-1 0 0,1 1-16,0 9 15,-1-10 1,1 1-16,-10-1 15,10 1 1,-1 9-16,1-1 16,-1 1-1,1 9-15,-1 1 16,1-1 0,0 0-1,-1 0-15,10 10 16,0 0-1,0 9-15,0 0 16,0 9 0,0 19-16,-9 38 15,9 37 1,0 10-16,0 9 16,0 9-1,0-18-15,0-1 16,0-9-1,-10-9-15,1-9 16,0-29 0,9-9-16,0-10 15,-10 1 1,10-19-16,0-1 16,0-18-1,0 0-15,0 0 16,0 0-1,0-9-15,0-19 16,0-19 0,10-9-1,-1-10-15,0 10 16,1-10 0,-1-9-16,1 0 15,-1 0 1,0 9-16,1 1 15,-10 8 1,9 10-16,1 0 16,-10 0-1,0 10-15,0 9 16,0 0 0,0 0-16,0-1 15,0 20 1,0 0-16,0 9 15</inkml:trace>
  <inkml:trace contextRef="#ctx0" brushRef="#br0" timeOffset="50025.56">14299 15755 0,'0'0'0,"0"0"0,10-19 16,-1 0 0,0 0-16,1 1 15,18-1 1,0 9-16,10 1 15,0 0 1,-1 9-16,-18 9 16,0 0-1,-19 1-15,0 18 16,-28 9 0,-10 29-16,-9-10 15,9-9 1,10-9-16,19-19 15,-1-1 1,1-18 0,9 0-16,0 0 15,9 0 1,1 0-16,18-9 16,19 0-1,9 9-15,1 9 16,-1 0-1,-9 10-15,-9 0 16,-19 9 0,0 0-16,-19 0 15,-19 0 1,-9 10-16,-38 0 16,-19-1-1,-9-18-15,-10-19 16,20 0-1,18-10-15,0-8 16,28 8 0,20 1-1</inkml:trace>
  <inkml:trace contextRef="#ctx0" brushRef="#br0" timeOffset="50238.88">14873 16233 0,'0'0'0,"0"0"16,0 0-16,0 0 15,0 0 1,0 0-16,0 0 15</inkml:trace>
  <inkml:trace contextRef="#ctx0" brushRef="#br0" timeOffset="50692.08">15061 15726 0,'0'0'0,"10"0"0,-1-9 15,0-10 1,20 10-16,-1 0 16,0 9-1,10 9-15,-10 10 16,0 9-1,-9 19-15,-10 0 16,-9 0 0,-9 18-16,-10-8 15,-9-1 1,0-9-16,9-10 16,10 1-1,-1-19-15,10-1 16,10-8-1,-1-1-15,19 0 16,0 1 0,19-10-16,10 0 15,9-19 1,0 0 0,-29 1-16</inkml:trace>
  <inkml:trace contextRef="#ctx0" brushRef="#br0" timeOffset="51228.37">15917 15670 0,'0'0'0,"0"0"16,0 0-16,0 0 15,-18 0 1,-1 10-16,0-1 15,0 0 1,0 19-16,10 1 16,-1-1-1,10 9 1,10 1-16,-1-1 16,1 10-1,8 10-15,1-1 16,0 0-1,-19 0-15,0-9 16,-9-9 0,-1-10-16,1-9 15,-10 0 1,0-19-16,0 0 16,1 0-1,8-10-15,1-9 16,-1 1-1,20-20-15,-1 1 16,19-20 0,10-18-16,9 10 15,0-1 1,-9 19-16,-1 0 16,-18 19-1,0 0-15,-19 18 16,0 10-1</inkml:trace>
  <inkml:trace contextRef="#ctx0" brushRef="#br0" timeOffset="53593.6">3302 3905 0,'0'0'0,"0"-19"15,0-19 1,0-18-16,0-10 16,9 1-1,1-1-15,-1 10 16,1-10-1,-1 10-15,19-10 16,0 10 0,10-19-16,9 0 15,10 0 1,8 0-16,11-1 16,8 1-1,10 0-15,10 0 16,9 0-1,19 10-15,9 8 16,9 1 0,29 9-16,9 0 15,10 0 1,9 10 0,9 9-16,10-1 15,-1-8 1,11 9-16,-11 0 15,1 9 1,9 0-16,1 10 16,-1-1-1,-9 10-15,-1 0 16,-8 0 0,-20 0-16,-9 0 15,-9 10 1,0-1-16,-19 10 15,-10 9 1,-18 0-16,0 0 16,-19 19-1,0 0-15,-19 0 16,-10 9 0,-8-9-16,-1 19 15,-9 0 1,-10-10-16,-18 0 15,-10 0 1,-9 10 0,-19 0-16,-19 9 15,-19 9 1,-28 10-16,-28 0 16,-28 0-1,-19 0-15,-28-10 16,-20-9-1,-8 0-15,-19 0 16,-10-19 0,-19-9-16,-28-9 15,-37-10 1,9 0 0,9-9-16,-9 0 15,0 0 1,0-10-16,-9 0 15,9-9 1,9-9-16,10 0 16,18-10-1,10-9-15,38-1 16,18-8 0,20-1-16,27-9 15,29 1 1,9-11-16,19 10 15,19-9 1,9 0-16,9-10 16,20 10-1,9-10-15,18 19 16,1-9 0,28 0-16,28-29 15,37-9 1,48-9-16,47-9 15,28 8 1,0 20 0,37-1-16,10 10 15,19 0-15,-10 10 16,20-1 0,-1 0-1,-9 19-15,0 1 16,9 17-1,0 1-15,19 9 16,0 10 0,-9 0-16,-1-1 15,-37 20 1,-9-1-16,-19 10 16,-19 9-1,-19 0-15,-9 19 16,-20 0-1,-17 9-15,-11 1 16,-27-1 0,-20 0-16,-18 10 15,-19-1 1,-18 1-16,-29 19 16,-38 37-1,10-57 1</inkml:trace>
  <inkml:trace contextRef="#ctx0" brushRef="#br0" timeOffset="55674.63">1458 5556 0,'0'0'0,"10"0"16,-1-9-1,0-10-15,1 0 16,-1 0 0,-9-9-16,0-9 15,0-1 1,-19 1-16,-18-10 16,-20 9-1,-9 10-15,-9 19 16,-9 27-1,8 10-15,20 19 16,-1 19 0,20-10-16,27 1 15,1-10 1,18-10-16,1 1 16,9-20-1,18 1 1,29-19-16,0 0 15,28-19 1,-28-9-16,18 0 16,-36 0-1,-1 0-15,-10 0 16,-9 9 0,-9 9-16,-19 1 15,0 0 1,0 9-16,0 0 15,0 0 1,0 9-16,0 19 16,0 0-1,0 1-15,-9-11 16,9 1 0,0 0-16,0-10 15,0 1 1,0-10-1,0 0-15,0 0 16,0 0 0,0 0-16,0 0 15,0 0 1,0 0-16</inkml:trace>
  <inkml:trace contextRef="#ctx0" brushRef="#br0" timeOffset="58379.15">1373 5753 0,'0'0'0,"0"0"16,0-19-1,0 0-15,-9-9 16,9 0 0,0 19-16,0-1 15,0 10 1,0 10-16,0 18 16,0 47-1,0 47-15,0 28 16,0 28-1,0 1-15,0-20 16,0 1 0,0-29-1,0-18-15,0-20 16,0-18 0,0-18-16,0-20 15,0-18 1,0 0-16,0-19 15,0 0 1,0 0-16</inkml:trace>
  <inkml:trace contextRef="#ctx0" brushRef="#br0" timeOffset="58799.63">1900 6156 0,'0'0'0,"0"0"0,-19 0 16,10 10-16,-19-1 15,18 1 1,1 8-1,0 1-15,18 9 16,38 10 0,0 9-16,19 9 15,9 0 1,-9 1-16,-9-1 16,-20 0-1,-18-18-15,-19 9 16,-9-1-1,-20 1-15,-37-9 16,-18-1 0,-29-18-16,-9-28 15,56-1 1</inkml:trace>
  <inkml:trace contextRef="#ctx0" brushRef="#br0" timeOffset="59014.72">1759 6213 0,'0'0'0,"10"0"0,8-19 16,20-9 0,47-10-16,18-9 15,1-9 1,-20 9-16,-8 19 15,-20 0 1,0 18-16,-27 1 16</inkml:trace>
  <inkml:trace contextRef="#ctx0" brushRef="#br0" timeOffset="59282.66">3189 6119 0,'0'0'0,"0"0"0,0 9 15,0 10 1,-19 37-16,0 38 16,-18 28-1,-1 9-15,-9-9 16,0-9-1,0-29-15,0-18 16,9-19 0,10-19-16,9-18 15</inkml:trace>
  <inkml:trace contextRef="#ctx0" brushRef="#br0" timeOffset="59469.25">2766 6485 0,'0'0'0,"0"0"0,0 0 16,0 0-1,0 0-15,0 0 16</inkml:trace>
  <inkml:trace contextRef="#ctx0" brushRef="#br0" timeOffset="59713">3330 7029 0,'0'0'0,"0"0"0,0 0 16,0 0-1,0 0-15,0 0 16,0 0 0,-9 0-16,-38-19 15,0 10 1</inkml:trace>
  <inkml:trace contextRef="#ctx0" brushRef="#br0" timeOffset="62906.45">809 5575 0,'0'0'0,"9"0"16,1-19-16,27 0 15,-8-9 1,-10-10-1,28 1-15,18-19 16,1-10 0,38 10-16,-1-1 15,20 10 1,8 10-16,29 9 16,9 18-1,-9 10-15,0 10 16,10-1-1,8 1-15,-8 8 16,-10 10 0,-29 10-16,1 9 15,-10 19 1,-9 9-16,-9 18 16,-10 1-1,-19 0-15,0 9 16,-18 10-1,-10-19-15,-10 9 16,-8 10 0,-11 9-16,-18-1 15,-9 11 1,-10-1-16,-18 1 16,-20-1-1,-18-19 1,-19 1-16,-19-19 15,-9 0 1,-19-10-16,-10-9 16,-18-9-1,-1-10-15,1-18 16,0-1 0,-10-18-16,0-19 15,10-9 1,9-10-16,9-19 15,1-18 1,9-19-16,9 0 16,10-19-1,-10-9-15,19-10 16,19 1 0,-9-10-16,27-10 15,1-8 1,38 8-1,37 10-15,9 0 16,19 0-16,19-9 16,10 0-1,-20-10 1,10 38-16,10 28 16,-1-10-1,10 1-15,19-1 16,18 20-1,19-1-15,10 10 16,9 9 0,19 9-16,160-9 15</inkml:trace>
  <inkml:trace contextRef="#ctx0" brushRef="#br0" timeOffset="66319.61">8485 7320 0,'0'0'0,"0"0"16,0 9-16,10 10 15,-1 18 1,1 39-16,-1 8 15,10 0 1,-10-18-16,1-19 16,-10-9-1,0-20-15,0 1 16,0-10 0,0-9-16,0 0 15,9-9 1,1-28-16,-1-39 15,19-17 1,0 8-16,1 29 16,-1 18-1,9 10-15,11 19 16,8 18 0,10 10-16,-10 19 15,1 18 1,-20 10-16,-8 9 15,-11 0 1,-18 0 0,-9-19-16,0-18 15,-1-1 1,1-18-16,-1-10 16</inkml:trace>
  <inkml:trace contextRef="#ctx0" brushRef="#br0" timeOffset="66545.42">9473 7667 0,'0'0'0,"10"0"16,-1-9-16,19 9 15,19 0-15,0 0 16,0 9 0,-9 0-16,0 1 15,-29-1 1</inkml:trace>
  <inkml:trace contextRef="#ctx0" brushRef="#br0" timeOffset="66700.64">9492 7892 0,'0'0'0,"-19"10"0,0 8 15,-9 1 1,9 9-16,10-9 16,18 9-1,29 0-15,47 10 16,56-29 0,179-9-1</inkml:trace>
  <inkml:trace contextRef="#ctx0" brushRef="#br0" timeOffset="67034.58">10677 7507 0,'0'0'0,"0"0"0,0 0 16,-18 10 0,-1-1-16,-19 19 15,10 19 1,0-9-1,18-1-15,1-18 16,9 0 0,9 0-16,10-1 15,9 1 1,19 9-16,10 0 16,-1 10-1,1 0-15,-20 8 16,-8-8-1,-20-1-15,-18-8 16,-20-1 0,-18 9-16,10-27 15</inkml:trace>
  <inkml:trace contextRef="#ctx0" brushRef="#br0" timeOffset="67273.33">10960 7451 0,'9'0'0,"10"0"0,18 0 15,20 0 1,9 10-16,-10-10 16,-28 0-1</inkml:trace>
  <inkml:trace contextRef="#ctx0" brushRef="#br0" timeOffset="67618.64">11496 7733 0,'0'0'0,"0"9"15,0 10 1,0 28-16,9 18 16,19 1-1,1 0-15,8-10 16,10-18-1,0-10-15,10-19 16,-1-18 0,1-10-16,-1-19 15,-18-18 1,-19 0-16,-29-10 16,-46-9-1,-38 9-15,-47 10 16,-19 37-1,-151 29-15</inkml:trace>
  <inkml:trace contextRef="#ctx0" brushRef="#br0" timeOffset="68255.58">8749 8943 0,'0'0'0,"0"0"16,9 9-16,10 1 15,28 37 1,38 46-16,37 48 16,29 28-1,-1-9-15,-18-10 16,-38-47-1,-47-37-15,-28-48 16</inkml:trace>
  <inkml:trace contextRef="#ctx0" brushRef="#br0" timeOffset="68523.53">9332 9140 0,'0'0'0,"-9"9"16,-29 29 0,-37 56-16,-19 28 15,9-10 1,10 10-16,18-19 15,20-37 1,9-28-16,18-29 16</inkml:trace>
  <inkml:trace contextRef="#ctx0" brushRef="#br0" timeOffset="68773.16">8617 8859 0,'0'0'0,"10"0"16,8 0-1,58 0-15,65-10 16,19-9-1,-10 10-15,-18 0 16,-10-1 0,-75 10-16</inkml:trace>
  <inkml:trace contextRef="#ctx0" brushRef="#br0" timeOffset="68978.07">9878 9421 0,'0'0'0,"0"0"0,9 0 16,19 0 0,29-9-16,18 0 15,0 9 1,-37-10-16</inkml:trace>
  <inkml:trace contextRef="#ctx0" brushRef="#br0" timeOffset="69131.56">9680 9562 0,'0'0'0,"0"0"16,10 10-16,8-1 15,48 19 1,-28-19-16</inkml:trace>
  <inkml:trace contextRef="#ctx0" brushRef="#br0" timeOffset="69723.2">10659 9309 0,'0'0'0,"0"-10"0,0-8 16,9-1-1,0-19-15,20 1 16,-1-10-1,9 9-15,1 10 16,0 10 0,-1 8-1,-18 20-15,0-1 16,0 19-16,0 0 16,-19 19-1,0 9-15,-19-9 16,-9-9-1,-1-1-15,1-18 16,0-9 0,19-10-1,-1 0-15,10 0 16,0 0 0,19 0-16,19 9 15,9 0 1,9 1-16,-18 8 15,-1 1 1,-18 9-16,0 1 16,-19-1-1,-19 19-15,-9-1 16,-29 1 0,-8-9-16,-20-10 15,-19-9 1,48-19-16</inkml:trace>
  <inkml:trace contextRef="#ctx0" brushRef="#br0" timeOffset="69966.77">11289 9572 0,'0'0'0,"0"0"16,0 0-16,0 0 16,0 0-1,0 0-15,0 0 16</inkml:trace>
  <inkml:trace contextRef="#ctx0" brushRef="#br0" timeOffset="70241.83">11759 9121 0,'0'0'0,"0"0"0,0 10 15,10 8-15,-1 39 16,19 46 0,1 38-16,-11-1 15,1 1 1,0-38-16,-10-56 15</inkml:trace>
  <inkml:trace contextRef="#ctx0" brushRef="#br0" timeOffset="72309.45">1421 11382 0,'0'0'0,"0"0"16,0 0 0,0 0-16,0 10 15,9 27 1,10 29-16,9 28 15,0 0 1,0-19-16,-9-10 16,-19-18-1,0-9-15,0-19 16,0-1 0,0-18-16,0 0 15,10-9 1,-1-19-16,10-47 15,9-28 1,0-1 0,1 20-16,8 18 15,-18 29-15,9 9 16,10 18 0,9 20-1,0 27-15,9 19 16,-18 10-16,-19 9 15,-10 10 1,-9-10 0,-9-19-16,-1-9 15,1-10 1,0-18-16,-1-10 16</inkml:trace>
  <inkml:trace contextRef="#ctx0" brushRef="#br0" timeOffset="72526.55">2107 11673 0,'0'0'0,"10"0"0,-1-9 16,10-1-1,9 1 1,19 0-16,19 9 16,-38 0-1</inkml:trace>
  <inkml:trace contextRef="#ctx0" brushRef="#br0" timeOffset="72718.66">1957 12114 0,'0'0'0,"0"0"0,9 0 15,38 0-15,28-19 16,38 1 0,0-20-16,0 1 15,-66 8 1</inkml:trace>
  <inkml:trace contextRef="#ctx0" brushRef="#br0" timeOffset="73009.81">2850 10500 0,'0'976'0,"0"-966"0,-9-1 16,0 19-1,18 10-15,0 9 16,20 18 0,18 1-16,0 0 15,9-10 1,1 0-16,-10-9 16,-10-9-1,-8-1-15,-11-9 16,-18 0-1,-9-9-15,-19 0 16,-1-10 0</inkml:trace>
  <inkml:trace contextRef="#ctx0" brushRef="#br0" timeOffset="73230.99">2907 11504 0,'0'0'16,"9"-9"-16,20-10 15,8 0-15,10-9 16,10 10 0,-10 8-16,0 1 15,9 9 1,-9 9-16,-19-9 15</inkml:trace>
  <inkml:trace contextRef="#ctx0" brushRef="#br0" timeOffset="73545.53">3528 11701 0,'0'0'0,"0"0"15,0 10-15,9 18 16,1 0-16,27 19 16,10 9-1,19-18 1,9-10-16,1-19 16,-1-9-1,0-18-15,-18-20 16,-20 0-1,-9-8-15,-18-1 16,-20 0 0,-46 0-16,-47 9 15,37 20 1</inkml:trace>
  <inkml:trace contextRef="#ctx0" brushRef="#br0" timeOffset="74314.16">1383 13034 0,'0'0'0,"0"0"0,0 0 16,0 0-16,0 0 15,0 0 1,9 9-16,29 19 16,28 29-1,28 27-15,28 10 16,-18 0-1,-1-19-15,-18-19 16,-10 0 0,-9-9-1,9 9-15,0 1 16,-18-10 0,-29-19-16</inkml:trace>
  <inkml:trace contextRef="#ctx0" brushRef="#br0" timeOffset="74562.86">2041 13128 0,'0'0'0,"0"9"0,-37 38 16,-20 37-16,-9 48 15,-9 18 1,-9 0-16,-11-9 16,20-19-1,-9-38-15,37-37 16,28-38 0</inkml:trace>
  <inkml:trace contextRef="#ctx0" brushRef="#br0" timeOffset="74832.11">1364 12902 0,'0'0'0,"0"0"0,9-18 16,1-1 0,28-19-16,37 1 15,19 9 1,28-1-16,10 20 16,18 9-1,151 9-15</inkml:trace>
  <inkml:trace contextRef="#ctx0" brushRef="#br0" timeOffset="75058.12">2286 13540 0,'0'0'0,"0"0"15,9 0 1,10-18-16,38-1 16,-1 0-1,1 10-15,-20-1 16,-27 1 0</inkml:trace>
  <inkml:trace contextRef="#ctx0" brushRef="#br0" timeOffset="75212.28">2371 13568 0,'0'0'0,"-19"10"16,0-1-16,0 1 16,10-1-1,-1 0 1,20 1-16,18-1 16,38 10-1,-19-10-15</inkml:trace>
  <inkml:trace contextRef="#ctx0" brushRef="#br0" timeOffset="75804.75">2897 13325 0,'0'0'0,"10"-19"0,-1-9 15,1-1 1,18 1-16,0 10 15,10 8 1,9 20-16,0 8 16,9 10-1,-18 19-15,-19 0 16,-10 19 0,-18 0-16,-29 9 15,-18 0 1,9-19-16,9 0 15,19-18 1,10-10-16,18 0 16,19 0-1,38-9-15,-28-10 16</inkml:trace>
  <inkml:trace contextRef="#ctx0" brushRef="#br0" timeOffset="75995.72">3754 13587 0,'0'0'0,"0"0"0,0 0 15,0 0-15,0 0 16,0 0-1,0 0-15</inkml:trace>
  <inkml:trace contextRef="#ctx0" brushRef="#br0" timeOffset="76439.12">4036 13081 0,'0'0'0,"-10"9"15,-8 0-15,-11 10 16,1 9 0,19 0-16,-1 1 15,20 17 1,18 11-16,19 8 15,9 11 1,1-11-16,-20-9 16,1-9-1,-19-9-15,-19-10 16,0-9 0,-19 0-16,0-19 15,-18 0 1,-1-19-16,-9-19 15,9-9 1,29-9 0,18-10-16,29-9 15,28 10 1,19-1-16,-38 38 16</inkml:trace>
  <inkml:trace contextRef="#ctx0" brushRef="#br0" timeOffset="78891.73">1063 11092 0,'0'0'0,"9"0"0,10-19 16,19-19-1,47-18-15,18-19 16,48-19 0,37 10-1,28-10-15,10 19 16,9 18 0,-19 20-16,-9 18 15,0 38 1,-9 18-16,-10 38 15,0 38 1,0 18-16,-18 20 16,-10 27-1,-29 0-15,-18 10 16,-9-1 0,-10 20-16,-19-1 15,-19 10 1,-9 19-16,-28 18 15,-28-9 1,-38 0-16,-28-19 16,-38 10-1,-38-10 1,-28-19-16,-37-18 16,-19-29-16,-29-27 15,-8-29 1,-11-19-1,20-37-15,0-28 16,18-38 0,0-18-16,38-38 15,19-19 1,0-56-16,9-47 16,10-38-1,9-37-15,0-19 16,19 28-1,56 29-15,1 18 16,56 28 0,-10-74-16</inkml:trace>
  <inkml:trace contextRef="#ctx0" brushRef="#br0" timeOffset="79755.22">8984 7329 0,'28'-19'0,"76"-37"0,103-19 15,66 0-15,37 9 16,0 10 0,-18 19-1,0 27-15,9 20 16,0-1-1,-38 19-15,-28 19 16,-37 19 0,-19 27-16,-19 20 15,-38 18 1,-19 29-16,-37 28 16,-38 9-1,-37 0-15,-29 9 16,-37 0-1,-47-9-15,-38-18 16,-38-1 0,-46-9-16,-48-10 15,-18-27 1,-10-20-16,9-27 16,-18-48-1,0-46-15,18-29 16,10-46-1,19-19-15,28-29 16,38-37 0,18-28-1,29-28-15,37-9 16,29 9 0,56 28-16,37 9 15,57-9 1,76-10-16,84 20 15,103 18 1,66 0-16</inkml:trace>
  <inkml:trace contextRef="#ctx0" brushRef="#br0" timeOffset="85661.17">23622 9759 0,'0'0'0,"-19"-19"0,-28-9 16,-9 0-1,-20 0-15,-8 19 16,-1 18 0,19 19-16,10 19 15,18 0 1,19 0-16,10-10 16,18 1-1,10-10-15,19-9 16,18 0-1,29-10-15,9-9 16,0-19 0,0 0-16,-9-9 15,-10-9 1,-18-1 0,-10 10-16,-10 0 15,-18 0-15,0 18 16,-19 1-1,0 9 1,0 9-16,0 38 16,-19 57-1,0 36-15,-9 20 16,9-1 0,10-27-16,-1-29 15,1-19 1,9-18-16,0-28 15,0-1 1,0-18-16,0 0 16,0-19-1,0 0-15</inkml:trace>
  <inkml:trace contextRef="#ctx0" brushRef="#br0" timeOffset="86042.96">24328 9956 0,'0'0'0,"0"0"0,0 10 16,-10-1-1,1 19-15,-1 0 16,10 10 0,10 9-16,9 0 15,9 18 1,9 1-16,1 0 16,-19-10-1,0 0-15,-19-9 16,0-9-1,-19-1-15,0-9 16,0-9 0,-18 0-16,-1-19 15,10-9 1</inkml:trace>
  <inkml:trace contextRef="#ctx0" brushRef="#br0" timeOffset="86244.99">24478 9862 0,'0'0'0,"9"-9"0,20-10 16,27 1 0,19-1-16,19 0 15,19 10 1,-28-1-16,-19 1 15,-38 9 1</inkml:trace>
  <inkml:trace contextRef="#ctx0" brushRef="#br0" timeOffset="86526.74">25541 10041 0,'0'0'0,"0"0"15,0 9 1,-19 10-16,0 37 16,-18 47-1,-10 19-15,0-9 16,0-29-1,0-18-15,9-10 16,10-28 0,18-18-16</inkml:trace>
  <inkml:trace contextRef="#ctx0" brushRef="#br0" timeOffset="86681.02">25137 10200 0,'0'0'0,"0"0"0,0 0 16,0 0-16,9 10 15,0 18 1,-9-19 0</inkml:trace>
  <inkml:trace contextRef="#ctx0" brushRef="#br0" timeOffset="86853.61">25513 10894 0,'0'0'0,"0"0"0,0 0 16,0 0 0,9 0-16,1 10 15,-1-1 1,-9-9-16</inkml:trace>
  <inkml:trace contextRef="#ctx0" brushRef="#br0" timeOffset="87599.91">26049 7151 0,'0'0'0,"0"9"15,10 10-15,-1 56 16,-9 38-1,0 9 1,-19-19-16,-19-28 16,1-19-1,-29-18-15,-37-10 16,-48-37 0,-37-20-16,-29-18 15,-18-9 1,10 9-16,27 0 15,47 19 1,20 9-16,27 10 16,29 18-1,9 20-15,19 27 16,0 19 0,19 28-16,18 29 15,20-1 1,9-9-1,18-10-15,10-8 16,0-20-16,-9-18 16,0-10-1,-20-18 1,1-10-16,-9-10 16,-1 1-1,-9-19-15,0 0 16,0 0-1</inkml:trace>
  <inkml:trace contextRef="#ctx0" brushRef="#br0" timeOffset="87960.06">23123 8211 0,'0'0'0,"0"0"0,10 19 16,-1 18-16,10 48 15,37 46 1,10 1 0,10-10-16,-1-19 15,-9-28 1,0-28-16,-1-19 15,11-9 1,-1-19-16,19-19 16,19-28-1,-10-9-15,-9-1 16,-9-8 0,-10-1-16,-46 38 15</inkml:trace>
  <inkml:trace contextRef="#ctx0" brushRef="#br0" timeOffset="89305.27">22324 10998 0,'9'0'15,"29"0"-15,84-10 16,76 20-16,37 8 16,19 11-1,9 18-15,29-1 16,28 1 0,9-19-16,-28-9 15,-19-9 1,-37-10-16,-57 0 15,-37 0 1,-48 0-16,-28 0 16,-28 0-1,-9 0-15,-19 0 16,-10 0 0,1-10-1,-1-9-15,-9-9 16,0-19-1,0-18-15,-9-29 16,-1-9 0,10 0-16,10-19 15,18-10 1,0-18-16,-9-19 16,0-9-1,-29 0-15,-9 18 16,-18 19-1,-1 29-15,-9 18 16,0 28 0,-19 19-16,-28 1 15,-28 17 1,-57 1-16,-28 0 16,-19 9-1,-9 1-15,-9-1 16,8 0-1,1 10-15,19 18 16,18 19 0,20 0-16,27 10 15,38-19 1,38-1 0,9 1-16,19-9 15,19-1 1,0 0-16,-1 1 15,1 18 1,0 9-16,0 20 16,-1 46-1,20 38-15,9 27 16,9 20 0,1-10-16,-10 1 15,0-1 1,-10-28-16,1-28 15,9-19 1,9-18 0,1-29-16,18 0 15,19 1 1,-19-29-16</inkml:trace>
  <inkml:trace contextRef="#ctx0" brushRef="#br0" timeOffset="89871.77">26218 10247 0,'10'0'0,"9"0"16,37-9-16,29 18 16,-1 0-1,1 1-15,-10-1 16,-9 1 0,0-10-16,-9 0 15,-1 0 1,-9 0-16,-9-19 15,-20 9 1</inkml:trace>
  <inkml:trace contextRef="#ctx0" brushRef="#br0" timeOffset="90268.57">27084 9966 0,'0'0'0,"0"0"0,0 0 16,0 0-1,0 0-15,9 9 16,1 29-1,-10 18-15,0 10 16,0 9 0,-10 0-1,1-28-15,9-10 16,-9-18-16,9-10 16,0-9-1,0 0-15,0 0 16,-10-28-1,-9-19-15,10-28 16,-1 9 0,20 1-16,-1 27 15,1 10 1,9 19-16,9-1 16,0 20-1,0 18 1,-9 19-16,0 9 15,-29 19 1,-27 19-16,9-38 16</inkml:trace>
  <inkml:trace contextRef="#ctx0" brushRef="#br0" timeOffset="91452.85">26896 12930 0,'0'0'0,"0"0"0,0 0 16,0 0 0,0 0-16,0 0 15</inkml:trace>
  <inkml:trace contextRef="#ctx0" brushRef="#br0" timeOffset="94746.21">30950 12912 0,'0'0'0,"0"0"0,0 0 15,0 0 1,0 0-16,0 0 16,0 0-1,0 0-15,0 0 16,10 0 0,-1 0-16,1-10 15,-10 1 1,9 9-16,-9-9 15,0 9 1,0 0-16,0 0 16,0 0-1,0 0-15,0 0 16,0 0 0,0 0-16,0 0 15,0 0 1,0 0-16,0 0 15,0 0 1,0 0 0,0 0-16,0 0 15,0 0 1,0 0-16,0 0 16,0 0-1,0 0-15,0 0 16,0 0-1,0 0-15</inkml:trace>
  <inkml:trace contextRef="#ctx0" brushRef="#br0" timeOffset="96066.7">14807 16102 0,'10'0'0,"37"0"0,56 0 16,38-10-1,19 10 1,0-9-16,-28 0 15,-19-10 1,-38 0-16,-28 10 16,-19-1-1,-18 1-15,-20-10 16,-37-18 0,-75-20-16,-85 10 15,-28 29 1,9 18-16,38 18 15,28 20 1,56-1-16,48-8 16,28-1-1,18 0-15,39 0 16,55 19 0,86-19-1,55-19-15,-8-27 16,-29-10-16,-47-1 15,-56-8 1,-38 9 0,-28 0-16,-19-10 15,-48-9 1,-64-9-16,-58 18 16,-8 29-1,8 37-15,38 10 16,48-1-1,46 1-15,29-20 16,18 1 0,29 9-16,56-9 15,85-9 1,28-20-16,-38-9 16,-47-9-1,-47 0-15,-37 0 16,-28 19-1,-20-10-15,-46 0 16,-95 0 0,-84 38-16,-28 28 15,27 9 1,48 1-16,-122 36 16</inkml:trace>
  <inkml:trace contextRef="#ctx0" brushRef="#br0" timeOffset="98573.28">12672 14741 0,'0'0'0,"0"0"16,0-9-1,9-10-15,19 0 16,10-9-1,28 0-15,0 19 16,9-1 0,-19 20-16,-18-1 15,0 0 1,-19 20-16,-10-1 16,-18 9-1,-29 29-15,-28 18 16,-19-9-1,1 1 1,-1-20-16,29-19 16,18-9-1,19-9-15,10-9 16,9-10 0,9 9-16,29-9 15,18 0 1,10 0-16,0 0 15,-19-9 1,-9-1-16,-1 10 16,-18 0-1,0 0-15,0 0 16,-1 0 0,-8 0-16</inkml:trace>
  <inkml:trace contextRef="#ctx0" brushRef="#br0" timeOffset="99034.63">13490 15098 0,'0'0'0,"0"0"16,0 0-16,10 0 15,-1 0 1,-9 0-16,0 0 16,0 0-1,0 0-15,0-10 16,-9 1-1,-1 0-15,1 9 16,-1 0 0,1 0-16,0 9 15,-1 0 1,1-9-16,9 0 16,0 0-1,0 0 1,0 0-16,0 0 15,0 0-15,9 0 16,1 0 0,-10 0-1,0 0-15</inkml:trace>
  <inkml:trace contextRef="#ctx0" brushRef="#br0" timeOffset="100848.18">13594 14460 0,'0'0'0,"9"0"15,19 0 1,38 0 0,38-10-16,-10 10 15,0 10 1,-19-1-16,-18 1 15,-20-1 1,-9 0-16,1 19 16,-1 29-1,-9 37-15,-19 28 16,0 18 0,-10-8-16,1-20 15,-1-27 1,1-57-16</inkml:trace>
  <inkml:trace contextRef="#ctx0" brushRef="#br0" timeOffset="101036.64">13942 15060 0,'0'0'0,"0"0"0,9 0 16,19 0-1,29 0-15,9-9 16,9 9 0,0 0-16,0-9 15,-37 9-15</inkml:trace>
  <inkml:trace contextRef="#ctx0" brushRef="#br0" timeOffset="101533.31">14403 14591 0,'0'0'0,"0"0"15,0 0-15,9 10 16,1 18-1,8 19-15,11 0 16,-1-10 0,9-9-16,-8-9 15,-1-19 1,10-9-16,-10-10 16,9-19-1,-18-9 1,0 19-16,-10 0 15,-9 19 1,0 9-16,10 18 16,18 39-1,0 55-15,0 20 16,1-10 0,-10-29-16,-19-46 15,0-18 1,0-11-16,0-8 15,-10-10 1,10 0-16,-9 0 16,-1 0-1,1 0-15</inkml:trace>
  <inkml:trace contextRef="#ctx0" brushRef="#br0" timeOffset="101980.89">14600 14741 0,'0'0'0,"0"-9"16,10-10 0,-1 0-16,1 10 15,18 0 1,19-1-16,19 20 16,-1 8-1,-8 11-15,-19-1 16,-20 19-1,-18-1-15,-28 20 16,-19 19 0,0-1-1,0-18-15,19-10 16,18-18 0,20-10-16,18 0 15,76-9 1,121 9-16,161 0 15</inkml:trace>
  <inkml:trace contextRef="#ctx0" brushRef="#br0" timeOffset="108911.42">25569 12443 0,'0'0'0,"0"0"16,0-19-16,10 0 15,-1-9 1,19-10-16,19 1 15,-9 9 1,0 18-16,-1 1 16,1 18-1,-19 1-15,0 18 16,-10 0 0,-18 19-16,-29 9 15,-28 10 1,-28 9-1,0 0-15,19-19 16,37-18 0,19-19-16,10-1 15,18-8 1,29 9-16,18-977 16,20 1953-1,18-995-15,-10 0 16,-8 0-1,-20 0-15,-18 0 16,-1 0 0,-18 9-16,-10-9 15</inkml:trace>
  <inkml:trace contextRef="#ctx0" brushRef="#br0" timeOffset="109078.68">26360 12752 0,'0'0'0,"0"0"16,0 0 0,0 0-16,0 0 15</inkml:trace>
  <inkml:trace contextRef="#ctx0" brushRef="#br0" timeOffset="109498.59">26736 12452 0,'0'0'0,"9"0"0,10-9 16,19-1-16,18-9 16,10 1-1,0 8-15,-10 1 16,-18 0 0,0-1-16,-20 10 15,1 10 1,0-1-1,-10 10-15,1 18 16,-10 20 0,0 27-16,-19 10 15,0 0 1,-9-1-16,0 1 16,9-19-1,10-18-15,-1-1 16,1 0-1,9-18-15,0-29 16</inkml:trace>
  <inkml:trace contextRef="#ctx0" brushRef="#br0" timeOffset="109697.46">26962 12865 0,'0'0'0,"0"0"16,9 0-16,19-10 16,19 1-1,10 9-15,9 0 16,9 9 0,-38-9-16</inkml:trace>
  <inkml:trace contextRef="#ctx0" brushRef="#br0" timeOffset="110313.82">27658 12640 0,'0'0'0,"0"0"16,0-19-16,9-9 16,10-10-1,9 10-15,0 0 16,10 0-1,9 18-15,0 1 16,-9 18 0,-1 10-16,1 9 15,-19 19 1,-10 19-16,-18 0 16,-19 9-1,-19-10-15,-10-8 16,1-11-1,9-17-15,9-11 16,10-18 0,18 0-16,1 0 15,9 0 1,0 0 0,9 0-16,1 0 15,18 0 1,19 19-16,19 19 15,19 18 1,-10 10-16,0-1 16,0 10-1,-9-18-15,-9-20 16,-20-18 0,-18-10-16</inkml:trace>
  <inkml:trace contextRef="#ctx0" brushRef="#br0" timeOffset="110711.56">29116 11805 0,'0'0'0,"0"0"0,0 0 15,0 0 1,0 0-16,0 9 16,0 28-1,0 29-15,-9 47 16,-1 9-1,1 9-15,-1-18 16,1-10 0,-1-19-16,20-9 15,-1 0 1,10-9-16,9 0 16,19-10-1,-18-28-15</inkml:trace>
  <inkml:trace contextRef="#ctx0" brushRef="#br0" timeOffset="111146.38">29097 12443 0,'0'0'0,"10"0"0,18 0 15,19 0 1,19 9-16,-1 0 16,11 1-1,-10-1 1,-10 1-16,-9 8 16,-9 1-16,-10 9 15,-9 0 1,0 19-16,-1 0 15,-8 9 1,-1-9-16,10-9 16,0-1-1,9-18 1,0 0-16,0-19 16,1 0-16,-1-19 15,-9-18 1,-10-10-1,-18 0-15,-19 0 16,-29 19 0,19 9-16</inkml:trace>
  <inkml:trace contextRef="#ctx0" brushRef="#br0" timeOffset="111811.57">28824 13916 0,'0'0'0,"10"0"16,9-19 0,18 0-16,29 10 15,-10-1 1,1 20-16,-10-1 15,-19 0 1,-9 1-16,-19 9 16,0-1-1,-19 11-15,-18-1 16,-11 9 0,20-18-16,0 0 15,19-10 1,-1-9-16,10 0 15,0 0 1,19 0-16,9 10 16,19-1-1,0 0-15,10 19 16,-20 1 0,1 8-1,-19 10-15,-10 9 16,-18-9-1,-19 0-15,-19-9 16,-29-1 0,-18-18-16,0-19 15,10-19 1,8 0-16,39 10 16</inkml:trace>
  <inkml:trace contextRef="#ctx0" brushRef="#br0" timeOffset="112016.66">29596 14544 0,'0'0'0,"0"0"15,0 0 1,0 0-16,0 0 16</inkml:trace>
  <inkml:trace contextRef="#ctx0" brushRef="#br0" timeOffset="112490.88">29727 13991 0,'0'0'0,"10"-10"0,-1-8 16,10-1 0,9 0-16,0 10 15,10-1 1,9 20-16,10 18 15,-10 9 1,-10 10 0,-18 0-16,0 9 15,-19 1 1,-10 8-16,-8 1 16,-20-10-1,0 1-15,1-10 16,9-29-1,18 1-15,1 0 16,18-10 0,10 1-16,37 8 15,29 1 1,37-19-16,1 0 16,-20 0-1,-18 0-15,-29 0 16,1-9-1,-38 9-15</inkml:trace>
  <inkml:trace contextRef="#ctx0" brushRef="#br0" timeOffset="113026.5">31176 14056 0,'0'0'0,"0"0"15,0-9 1,0 0-16,-19-1 16,1-9-1,-20 10-15,0 0 16,-18 18 0,9 0-16,9 1 15,10 9 1,0 9-16,18 0 15,10 19 1,19 9-16,19 29 16,9 8-1,0 1-15,-10-19 16,-8-9 0,-11-19-16,-18-10 15,0-8 1,0-11-16,-18-8 15,-1-10 1,-9-10-16,-1-18 16,1-19-1,19-9 1,18-19-16,19-10 16,19 1-1,10 18-15,9 1 16,-10 8-1,-18 10-15,-10 19 16,-9 10 0,-19 8-16</inkml:trace>
  <inkml:trace contextRef="#ctx0" brushRef="#br0" timeOffset="113541.99">25202 12039 0,'0'0'0,"0"0"16,0 0-16,0 10 15,0 27 1,0 38-16,10 56 15,18 48 1,19 27-16,0 1 16,-9 8-1,9-18-15,-10-9 16,-8-19 0,-11-10-1,1-27-15,0-29 16,0-28-16,0-19 15,0-18 1,-10-19 0,-9-10-16,9-9 15,-9-9 1</inkml:trace>
  <inkml:trace contextRef="#ctx0" brushRef="#br0" timeOffset="115874.73">24864 12133 0,'0'0'0,"0"-19"0,9-18 15,10-1 1,19-18-16,18 0 15,19-10 1,38 0-16,28 10 16,57 9-1,65 19-15,67 18 16,27 1 0,19 9-16,-9 9 15,28 20 1,19-1-16,-19 9 15,-28-9 1,-19 1-16,-28-1 16,-19-10-1,-19 1-15,-46-9 16,-39-1 0,-27-9-16,-29 0 15,-28 0 1,-29 0-16,-27 0 15,-1 0 1,-18-9 0,-10 9-16,-9 0 15,0 9-15,-1 0 16,1 10 0,0 19-1,0 37-15,9 37 16,10 29-1,9 28-15,0 37 16,19 38 0,-1 28-16,-8-9 15,-1-38 1,1 0-16,-1-27 16,-9-30-1,-9-27-15,0-19 16,-1-28-1,-18-28-15,0-19 16,-10-10 0,-9 1-16,0-20 15,0 1 1,-9-10-16,-29 1 16,-94-10-1,-140-19 1,-114-18-16,-47-20 15,-18 10 1,-10 0-16,-19 10 16,19 9-1,9-10-15,10 1 16,47-1 0,9 1-16,38-1 15,28 10 1,48 0-16,65 18 15,66 10 1,37 0-16,29 0 16,37 0-1,10 0 1,19 0-16,-1 0 16,1 0-16,-1 0 15,10 0 1,0 10-1,-9-10-15,9 9 16,0-9 0,0 0-16,0 0 15,0 0 1,0 0-16,0-9 16,-19-10-1,0-28-15,1-19 16,-11-27-1,1-20-15,0-9 16,0-19 0,9 1-16,9 8 15,1 10 1,0-9-16,-10 9 16,0 9-1,10-18-15,-10 9 16,9 9-1,1 10-15,0 0 16,-1 19 0,1 18-1,9 0-15,9 10 16,1 9 0,-1 0-16,0-9 15,10 9 1,9 0-16,1 9 15,18 1 1,28-1-16,28 1 16,57-1-1,66-9-15,47 19 16,66 10 0,46 18-16,29 9 15,0 0 1,-28 1-16,-38 8 15,-9 1 1,-29 0-16,-47-10 16,-18-9-1,-38-9-15,-38 0 16,-9-1 0,-19 1-16,-18 9 15,-20-10 1,-9 1-1,-9 0-15,-29 9 16,-18 0 0,0 0-16,-20 0 15,1 0 1,0 0-16,-10 9 16,1 0-1,-1 20-15,10 8 16,9 19-1,-9 29-15,9 18 16,10 28 0,9 29-16,0 18 15,19 38 1,19 19-16,-10 9 16,0 9-1,0 10-15,-9-57 16,-9-9-1,-1-28 1,-9-19-16,-9-28 16,-10-19-1,-9-28-15,0-18 16,-10-20 0,0 1-16,1-20 15,-10 1 1,0-10-16,0-9 15,0 0 1,0 0-16,0 0 16,0 0-1,0 0-15,0 0 16,-19 0 0,-47-9-16,-75 0 15,-113-1 1,-85 1-16,-75 0 15,-65 9 1,-58-19 0,-46-9-16,-19-19 15,28 9 1,29 10-16,8 9 16,58 19-1,93 10-15,75-1 16,86 10-1,-114 0-15</inkml:trace>
  <inkml:trace contextRef="#ctx0" brushRef="#br0" timeOffset="119504.48">3471 3154 0,'0'0'0,"0"0"15,0 0-15,-9-9 16,9-10-1,9 0-15,1-18 16,27-10 0,20-28-16,27-19 15,20 9 1,9 1 0,0 18-16,9 1 15,0 8 1,19 1-16,19 0 15,10-1 1,8 10-16,11 1 16,-11-1-1,1 0-15,0 9 16,0 10 0,-1 0-16,1 19 15,9-1 1,0 10-16,0 0 15,19 0 1,-9 0-16,0 0 16,-20 0-1,10 0-15,-9 10 16,-9-1 0,-20 0-1,1 10-15,8 0 16,1 0-1,-9-1-15,-10 10 16,0 1 0,-9 8-16,-19 10 15,-10 0 1,-9 9-16,-9 10 16,-10 0-1,-18 9-15,-1 9 16,-18 1-1,-19-10-15,-1 9 16,-18 10 0,-9-10-16,-19 10 15,-19 9 1,-29 10-16,-27 18 16,-38 1-1,-19-10-15,-28-10 16,-47 1-1,-48-1 1,-46-18-16,-38-37 16,-9-1-1,0-19-15,-10-27 16,19-10 0,28-10-16,20 1 15,8-10 1,38-9-16,47 0 15,10-10 1,37-9-16,38 10 16,19-19-1,18 9-15,20-10 16,9 11 0,9-1-16,19 0 15,9 0 1,10 9-16,0 1 15,9-1 1,0 1-16,10-10 16,-1 0-1,1 0 1,18 0-16,1 0 16,18-9-1,19 0-15,19-10 16,9 0-1,19 0-15,28-9 16,10 0 0,37-9-16,10-1 15,19 1 1,27 0-16,20-1 16,9 19-1,28 1-15,19-1 16,-9 10-1,9 9-15,0 9 16,0 10 0,9 0-16,10 9 15,-37 19 1,-1 10 0,-19 18-16,-28 0 15,-9 19 1,-19 19-16,-38-1 15,-27 1 1,-11 9-16,-27 0 16,-20-9-1,-18 9-15,-28 0 16,-1 9 0,-27 20-16,-29 17 15,-37 1 1,-48 29-16,-65-1 15,-38-10 1,-75-8-16,-48-10 16,-18-28-1,-28-19-15,-10-10 16,-37-8 0,-10-10-1,0-19-15,-9-10 16,19-18-1,28-9-15,28-19 16,47-10 0,47-18-16,48-10 15,36 1 1,48 18-16,47 0 16,28 9-1,10 1-15,18 9 16,10-10-1,0 10-15,18-10 16,1 10 0,9 0-16,0 0 15,9 9 1,1 10-16,-1 0 16,1-1-1,8 1-15,11 9 16,-1 9-1,0 1 1,-9-1-16</inkml:trace>
  <inkml:trace contextRef="#ctx0" brushRef="#br0" timeOffset="121501.15">25297 6579 0,'0'0'0,"9"-19"0,19-28 16,0-28 0,10 0-16,9-19 15,19-9 1,19-10-16,27-9 15,20 0 1,37-9-16,20-10 16,-1 19-1,19 10 1,-10 8-16,10 20 16,10 9-1,27 9-15,20 19 16,-1 19-1,19 9-15,-18 19 16,8 19 0,-8 9-16,-10 10 15,-19 9 1,-19 0-16,-37 18 16,-28 1-1,-10 18-15,-28 20 16,-19 18-1,-19 0-15,-19 18 16,-18 20 0,-28 9-16,-20 9 15,-18 0 1,-38 10-16,-19 0 16,-37-10-1,-38 19 1,-37-19-16,-39-18 15,-46-20 1,-47-27-16,-29-29 16,-27-27-1,-1-39-15,19-36 16,19-29 0,-9-38-16,9-27 15,28-1 1,56-18-16,29-10 15,56 10 1,48 9-16,18 0 16,37 0-1,29 9-15,10-18 16,27 9 0,20 0-16,18 9 15,19-9 1,10 19-16,27-9 15,29-10 1,19-10 0,37 1-16,29-10 15,18 0 1,19 10-16,-9 9 16,9 19-1,0 28-15,10 19 16,18 9-1,10 18-15,-9 20 16,-20 9 0,-9 9-16,-18 1 15,-1 18 1,-28 28-16,0 19 16,1 19-1,-1 38-15,0 8 16,-19 20-1,-18 9 1,-29-10-16,-28 1 16,-28 9-16,-19 9 15,-38 9 1,-46 10 0,-48 10-16,-65-1 15,-67 1 1,-65-10-16,-66-19 15,-47-28 1,-29-19-16,-18-27 16,19-29-1,37-28-15,19-29 16,29-36 0,18-39-16,19-27 15,37-29 1,57-18-1,38 0-15,94 74 16</inkml:trace>
  <inkml:trace contextRef="#ctx1" brushRef="#br0" timeOffset="1.68">25471 7479 0</inkml:trace>
  <inkml:trace contextRef="#ctx0" brushRef="#br0" timeOffset="134342.07">9342 3642 0,'0'0'0,"0"0"0,9 9 15,0 1 1,10 8-16,9 11 16,19 27-16,0 10 15,19 9 1,0 9 0,0 1-16,9-1 15,10 0 1,0 1-16,9 9 15,9 9 1,1 0-16,9-9 16,-10 9-1,1-9-15,-10 0 16,9-10 0,10 10-16,0-19 15,0 0 1,9 0-16,10 10 15,28 18 1,0 0-16,0 19 16,9 19-1,0-1-15,1-8 16,-11-1 0,1 1-1,0-1-15,-9-9 16,-10 0-1,19 19-15,-10 9 16,10 0 0,10 0-16,-20 9 15,10 1 1,9-10-16,-18 0 16,-1 0-1,1 10-15,-10 18 16,19 10-1,0 9-15,-19 9 16,19 10 0,-10 9-16,1 10 15,0-1 1,-10-18-16,0 9 16,-10 0-1,-8-9-15,-1 9 16,-9-18-1,-10-1 1,-9-9-16,-9 0 16,-10-19-1,-9-9-15,10-18 16,-11-20 0,-8-28-16,-10-9 15,-10-19 1,1-19-16,-19-18 15,0-1 1,-10-18-16,1 0 16,-1-10-1,-9-9-15,0 0 16,0 0 0,0 0-16,0 0 15,0-9 1</inkml:trace>
  <inkml:trace contextRef="#ctx0" brushRef="#br0" timeOffset="134726">16679 12490 0,'0'0'0,"0"0"0,0 0 16,0 0 0,0 18-16,10 20 15,18 27 1,28 20-16,10-10 16,10 0-1,-1-9-15,-9-29 16,9 1-1,0-10-15,0-9 16,1-19 0,-1 0-16,-19-19 15,10-9 1,0-10-16,0-18 16,-10 0-1,-18-19 1,-19 37-16</inkml:trace>
  <inkml:trace contextRef="#ctx0" brushRef="#br0" timeOffset="135981.1">9511 3595 0,'9'0'0,"38"-9"15,57 18 1,65 19-16,48 28 16,-1 19-1,10 19-15,-1 10 16,-18 18 0,0 18-16,10 10 15,9 29 1,-20 18-16,-17 28 15,8 38 1,10 27-16,0 11 16,9 18-1,20 0-15,-1-10 16,19-18 0,-19 0-16,0 9 15,10 0 1,-10-9-1,-9-9-15,28 18 16,9-19 0,1-18-16,8-19 15,-18-28 1,0-38-16,-9-18 16,-10-38-1,-9-10-15,0-18 16,-29-19-1,1 10-15,-10 8 16,-28 1 0,-10-9-16,-8-1 15,-20 10 1,-19 0-16,-18 0 16,-10-1-1,-18 1-15,-10 9 16,-10 1-1,1-1 1,-10-19-16,10 1 16,-19-10-1,-1-19-15,1 0 16,-9-18 0,-1-10-16,-9-9 15,0 0 1,0-19-16,0 0 15</inkml:trace>
  <inkml:trace contextRef="#ctx0" brushRef="#br0" timeOffset="136279.01">18100 12020 0,'0'0'0,"0"0"16,0 10-16,0 18 15,9 19 1,19 18-16,20 1 16,8-10-1,19 1 1,10-20-16,18-9 16,1-18-1,9-29-15,-10-28 16,10-19-1,-9-18-15,-20-29 16,-18 1 0,-38-1-16,-18 57 15</inkml:trace>
  <inkml:trace contextRef="#ctx0" brushRef="#br0" timeOffset="137332.53">8946 3745 0,'0'0'0,"0"-19"0,0-18 15,-9-1 1,18 1-16,10-10 15,38-9 1,37-1 0,19 10-16,18 29 15,29 46 1,28 56-16,38 48 16,19 65-1,18 18-15,19 20 16,1 18-1,8-18-15,1-10 16,-10-9 0,0 0-16,19 9 15,19 19 1,38 18-16,18 20 16,10-19-1,-1-1-15,29-8 16,0-29-1,-28-28 1,-19-28-16,-28-19 16,-10 0-1,-19-19-15,-18 10 16,-10 9-16,10 10 16,-10 9-1,-28 9 1,0 9-16,-28 10 15,-29 0 1,-18 19-16,-19 9 16,-19 19-1,-19-9-15,-9 0 16,-19 8 0,-9-17-16,-10-1 15,-18-9 1,-10-19-1,-28-10-15,-10-8 16,-9-20-16,-9-18 16,-1-38-1,1-19-15,-1-27 16,10-20 0,0-18-16,0-19 15</inkml:trace>
  <inkml:trace contextRef="#ctx0" brushRef="#br0" timeOffset="137631.72">19455 12339 0,'0'0'0,"0"0"16,0 0-1,9 10-15,10 27 16,28 20 0,28 18-16,38-10 15,19-18 1,18-19-16,-18-37 16,0-38-1,-10-19-15,-37-27 16,-20-11-1,-36-8 1,-29 55-16</inkml:trace>
  <inkml:trace contextRef="#ctx0" brushRef="#br0" timeOffset="138682.89">9323 3952 0,'0'0'0,"0"0"16,9-10-1,19 20-15,57 18 16,75 47-1,47 37-15,38 10 16,9 10 0,0-10-16,28-10 15,0-9 1,19 1-16,9-1 16,1 28-1,28 29-15,37 27 16,38 20-1,19-1 1,-10-18-16,0-19 16,1-19-1,-1-9-15,-37-19 16,-20 9 0,-8-9-16,-1 9 15,1 19 1,-10 29-16,-28-1 15,0 19 1,-10 9-16,-18 1 16,9 18-1,-19 0-15,-28 0 16,-9 10 0,-10-10-16,-9 19 15,-10 0 1,-28 0-16,-19-19 15,-27 10 1,-48-10 0,-19 0-16,-19-9 15,-18-38-15,-19-9 16,-10-19 0,-9-19-1,0-28-15,0-18 16,-9-19-1,-1-10-15,1-19 16,0 1 0,9-19-16,-10-1 15,10-8 1,-9-10-16</inkml:trace>
  <inkml:trace contextRef="#ctx0" brushRef="#br0" timeOffset="139004.46">20621 11983 0,'0'0'0,"0"0"0,0 0 15,0 9 1,0 10-16,9 47 15,10 37 1,9 9-16,1-18 16,-1-9-1,0-20-15,19-8 16,10-20 0,8-18-16,30-19 15,17-19 1,11-28-16,8-9 15,1-28 1,-75 37-16</inkml:trace>
  <inkml:trace contextRef="#ctx0" brushRef="#br0" timeOffset="141081.01">26030 5152 0,'38'-18'0,"94"-48"0,112-47 15,57 1 1,19 18-16,0 10 16,19 18-1,-1 10-15,10 9 16,0 28-1,-18 19 1,-20 28-16,-18 10 16,-10 27-1,-19 29-15,-18 28 16,-29 28 0,-18 28-16,-29 29 15,-37 9 1,-47 9-16,-38 0 15,-38-9 1,-37 0-16,-47-10 16,-57 0-1,-37-9-15,-57 1 16,-56-1 0,-29-38-16,-37-18 15,-19-29 1,-19-27-16,1-29 15,-10-47 1,28-27 0,19-39-16,28-27 15,28-29 1,38-18-16,47-10 16,38-9-1,37-19-15,29 0 16,37-18-1,38-20-15,37 1 16,38-29 0,38 1-16,56-10 15,66 9 1,56 20-16,76 27 16,112 85-1,-8 46-15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4:49:06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7441 2394 0,'0'0'0,"0"0"16,0 0 0,-9-19-16,-1-9 15,20-19 1,-1-9-16,10-10 16,9 19-1,1 0-15,-1 19 16,0 19-1,0 9-15,10 9 16,9 29 0,-10 18-16,-8 19 15,-20 19 1,-37 19-16,-29-1 16,-37 10-1,-37-9-15,-10-10 16,9-37-1,28-19-15,29-29 16,19-18 0,9-9-1,18-19-15,11-10 16,18-9 0,9 10-16,19 9 15,10 18 1,47 29-16,37 37 15,10 29 1,9 9-16,-38-19 16,-9-10-1,-28-8-15,-19-20 16,-9-18 0,-19 0-16,-1-10 15,-18-9 1,0 0-16</inkml:trace>
  <inkml:trace contextRef="#ctx0" brushRef="#br0" timeOffset="191.04">8128 2863 0,'0'0'0,"0"0"16,0 0 0,9 0-16,1 0 15,-1-9 1</inkml:trace>
  <inkml:trace contextRef="#ctx0" brushRef="#br0" timeOffset="569.09">8815 2113 0,'0'0'0,"9"0"0,29-10 16,28-9-1,28 1-15,9-1 16,-18 10-1,-19 9 1,-10 9-16,-18 0 16,-1 10-1,1 37-15,0 48 16,-20 46 0,1 9-16,-19 10 15,0-38 1,0-18-16,-9-19 15,-1-19 1,1-19-16,9-18 16,0-10-1,0-19-15,0-9 16</inkml:trace>
  <inkml:trace contextRef="#ctx0" brushRef="#br0" timeOffset="784.28">9003 2929 0,'0'0'0,"9"0"0,10 0 16,28-19 0,57-18-1,27-1-15,29 10 16,10 0-1,-10 0-15,-1 9 16,142-19 0</inkml:trace>
  <inkml:trace contextRef="#ctx0" brushRef="#br0" timeOffset="1195.94">11515 1700 0,'0'0'0,"0"0"15,0 19 1,9 27-16,0 39 16,10 37-1,0 28-15,0 0 16,0-19 0,-10-9-16,1-9 15,-1-19 1,0-19-16,20 0 15,-1-19 1,19 1-16,-10-11 16,1-17-1,-19-11-15,-19-18 16</inkml:trace>
  <inkml:trace contextRef="#ctx0" brushRef="#br0" timeOffset="1642.82">10950 2554 0,'0'0'0,"19"0"0,28 0 16,38-10-1,46 10-15,11-9 16,-1 9-1,0 0-15,-10 0 16,-27 9 0,-19 1-16,-29-1 15,1 19 1,-10 0-16,0 19 16,0 0-1,-10-9-15,1-1 16,0-18-1,-10 0-15,0-19 16,-9 0 0,9-10-16,-9-18 15,0-19 1,-19-9 0,-10-10-16,-27 1 15,-29-1 1,-38 10-16,-9 37 15,57 9 1</inkml:trace>
  <inkml:trace contextRef="#ctx0" brushRef="#br0" timeOffset="2288.53">13406 2150 0,'0'0'0,"9"0"16,0-19-16,29 1 15,9-11 1,19 20 0,0 0-16,-10 18 15,1 0 1,-20 10-16,-18 9 16,0 0-1,-29 19-15,-18 0 16,-28 19-1,-19 9-15,-10-28 16,28-19 0,20-9-16,9-19 15,18 0 1,10 0-16,10 0 16,8 0-1,48 0-15,28 9 16,0 1-1,-18 18 1,-10 19-16,-19 18 16,-19 1-16,-19 0 15,-37 18 1,-28 1 0,-48-10-16,-37-19 15,0-28 1,9-19-16,19-18 15,10-10 1,9-18-16,47 18 16</inkml:trace>
  <inkml:trace contextRef="#ctx0" brushRef="#br0" timeOffset="2522.85">14168 3041 0,'0'0'0,"0"0"15,0 0-15,0 0 16,0 0-1,0 0-15,0 0 16</inkml:trace>
  <inkml:trace contextRef="#ctx0" brushRef="#br0" timeOffset="3163.4">14798 2647 0,'0'0'0,"0"0"0,0-18 16,0-20-1,9-18 1,1-19-16,18-10 16,19 10-1,9 10-15,1 18 16,-1 18 0,10 20-16,0 18 15,0 38 1,-10 28-16,-9 29 15,-37 18 1,-39 18-16,-27-8 16,-38-1-1,-38-9-15,-9-38 16,19-27 0,18-29-16,20-19 15,18-18 1,19-10-16,19-18 15,18-1 1,1 1-16,18 8 16,1 20-1,27 0 1,48 18-16,47 47 16,37 38-1,19 28-15,10 9 16,-10 1-1,-28-29-15,-29-28 16,-74-47 0</inkml:trace>
  <inkml:trace contextRef="#ctx0" brushRef="#br0" timeOffset="4568.05">16077 2338 0,'0'0'0,"-9"0"0,-38 0 15,-19 9-15,0 1 16,19 18-1,9 0-15,10 19 16,19 9 0,18 28-16,29 29 15,37 9 1,10 9-16,9-9 16,-19-18-1,-28-20-15,-9-28 16,-19-18-1,-19-1-15,0-18 16,-19-10 0,-9-9-16,-19-18 15,-10-29 1,10-19-16,9-9 16,20 0-1,18-9-15,28-1 16,9 1-1,10 9-15,19 9 16,0 10 0,9 9-1,-28 19-15,-37 18 16</inkml:trace>
  <inkml:trace contextRef="#ctx0" brushRef="#br0" timeOffset="5318.3">9690 2554 0,'0'0'0,"9"0"15,19-19-15,10 0 16,9 0-16,9 10 16,-18-1-1,0 10-15,-1 10 16,1 18-1,-10 10 1,-9 18-16,-10 10 16,-9 9-1,-18 0-15,-1-19 16,-10 0 0,20-18-16,0-10 15,18-9 1,10-1-16,19 11 15,46-11 1,38-18-16,10-9 16,-10-10-1,-74 0-15</inkml:trace>
  <inkml:trace contextRef="#ctx0" brushRef="#br0" timeOffset="5840.29">6228 1653 0,'0'0'0,"0"0"0,0 0 15,0 0-15,0 9 16,9 19 0,1 66-16,-1 75 15,19 66 1,0 18 0,10-9-16,-10-19 15,0-37 1,1-19-16,-11-19 15,1-28 1,-9-19-16,-1-19 16,-9-37-1,0-9-15,0-29 16,0-9 0,0 0-16</inkml:trace>
  <inkml:trace contextRef="#ctx0" brushRef="#br0" timeOffset="6912.86">6294 1428 0,'9'0'0,"19"-19"0,85-28 15,75-9 1,38 9-16,66 0 16,56 9-1,47 10-15,28 19 16,29-1-1,65 1-15,38 18 16,10 20 0,55 8-16,11 10 15,-39 0 1,-8 0-16,18-10 16,-28-18-1,-57 9-15,-47 0 16,-37 1-1,-75-1-15,-67 0 16,-65 9 0,-57-18-1,-37 0-15,-28 9 16,-20 0 0,-9 0-16,-9 1 15,0 17 1,0 20-16,9 19 15,1 8 1,8 39-16,-9 8 16,-9 11-1,-9 8-15,-10 1 16,-10-10 0,1-19-16,-19 0 15,-19-18 1,0-19-16,-19-10 15,-9 1 1,-29-10 0,-46 9-16,-66-9 15,-95-9-15,-65-38 16,-57-19 0,-65-9-16,-48-18 15,-18-1 1,-76 10-1,-47 9-15,1 9 16,-29 10 0,-28-10-16,28 0 15,-19 1 1,19-10-16,75 0 16,57-19-1,37 0-15,57-9 16,94 19-1,66-10-15,56 10 16,57-1 0,47 1-16,46-1 15,20 1 1,18 0-16,10-1 16,19 10-1,-1 0 1,1 0-16,9 0 15,19 10 1,94 8-16,216 20 16</inkml:trace>
  <inkml:trace contextRef="#ctx0" brushRef="#br0" timeOffset="7816.67">20094 2563 0,'0'0'0,"0"0"0,0-19 16,0-9-1,0-10-15,-19 1 16,-9-10-1,-9 19-15,-20 0 16,1 18 0,-1 10-1,-9 29-15,19 8 16,0 10-16,19 9 16,9 1-1,10-1 1,18-19-16,1-8 15,18-1 1,19-10-16,9 1 16,10-19-1,0-19-15,-9 1 16,-1-1 0,-18 0-16,-10 10 15,-9-1 1,-1 20-16,1 9 15,9 27 1,10 39-16,-10 46 16,-9 10-1,0 0-15,-19-19 16,0-29 0,9 1-16,1-19 15,-10-18 1,0-20-1,9 1-15,-9-20 16,0-18 0,10 0-16,27-37 15,-18-1 1</inkml:trace>
  <inkml:trace contextRef="#ctx0" brushRef="#br0" timeOffset="8400.45">21167 2572 0,'0'0'0,"0"0"0,0 0 16,0 0-1,-19 0-15,0 10 16,-9 8-1,0 11-15,18 18 16,10 9 0,19 9-16,9 11 15,19 8 1,0 10 0,10 0-16,-10-19 15,-19-19 1,-9 0-16,-19-18 15,-10-1 1,-18 1-16,-9-10 16,-10-9-1,-1-19-15,-8-19 16,9-28 0,0-37-16,19-20 15,18-18 1,20 19-16,18 19 15,10 9 1,18 9-16,19 0 16,10 1-1,9-1 1,10 19-16,-10 0 16,0 10-1,-10 9-15,-8 18 16,-1 10-1,10 19-15,-38 0 16</inkml:trace>
  <inkml:trace contextRef="#ctx0" brushRef="#br0" timeOffset="8614.56">22954 2882 0,'0'0'0,"0"0"16,0 0-1,0 9-15,-19 29 16,-9 28 0,-10 18-16,-18 19 15,-10-9 1,10-10-16,9-18 16,0-19-1,28-28 1</inkml:trace>
  <inkml:trace contextRef="#ctx0" brushRef="#br0" timeOffset="8781.11">22408 2807 0,'0'0'0,"0"0"16,10 9-16,-1 1 15,19 18 1,-18-19-16</inkml:trace>
  <inkml:trace contextRef="#ctx0" brushRef="#br0" timeOffset="8968.79">22935 3604 0,'0'0'0,"10"10"16,-1-1-16,0 10 15,10 0 1,-9-10 0,-1 0-16,1 1 15,-1-10 1,0 0-16,1 0 16,-10 0-1</inkml:trace>
  <inkml:trace contextRef="#ctx0" brushRef="#br0" timeOffset="10947.76">19003 2516 0,'9'0'0,"10"-28"0,38-28 16,37-19-1,28-10 1,29 1-16,46-20 16,57 20-1,28 9-15,19 9 16,0 19 0,0 19-16,0 28 15,0 19 1,10 28-16,-10 28 15,-19 19 1,-28 0-16,-37 9 16,-29 9-1,-38 10-15,-27 0 16,-39 10 0,-18 8-16,-38 11 15,-28 8 1,-47 19-16,-47 10 15,-56 9 1,-48-19-16,-47-18 16,-37-20-1,0-36-15,-19-20 16,-19-18 0,0-38-1,-18-37-15,-1-20 16,29-36-1,27-29-15,29-28 16,38-19 0,28-18-16,37-10 15,38 0 1,38 0-16,28 10 16,19 18-1,18 9-15,1 10 16,18 19-1,1 28-15,-1 28 16,10 0 0,9 19-16,10 19 15,-19-1 1</inkml:trace>
  <inkml:trace contextRef="#ctx0" brushRef="#br0" timeOffset="12426.58">20047 2300 0,'0'0'0,"0"0"0,0 0 15,0 0 1,10 0-16,-1-19 16,19 1-1,0-20-15,10-9 16,0-18-1,-1-10-15,1-10 16,-19-9 0,-10 0-1,-9 1-15,-19-11 16,-28-8-16,-19-10 16,-28 9-1,-18 10-15,-20 0 16,-19 18-1,-9 20-15,-28-1 16,-38 10 0,-9 28-1,-19-1-15,10 29 16,8 19 0,20 19-16,28 18 15,9 19 1,19 10-16,10 18 15,18-9 1,10-1-16,18 1 16,20-19-1,18-18-15,19-11 16,0-8 0,18-10-16,1-9 15,19 0 1,-1-10-16,1 0 15,0 1 1,9-10-16,0 0 16,0 0-1</inkml:trace>
  <inkml:trace contextRef="#ctx0" brushRef="#br0" timeOffset="12839.39">16501 1071 0,'0'0'0,"0"10"0,0 8 16,0 20-1,-10 18-15,-9 29 16,10-10 0,0 0-16,-1-19 15,1-9-15,9-10 16,0 1-1,9-19 1,1-1-16,-1 1 16,19 0-1,38 0-15,103-10 16,179-9 0,76 0-16</inkml:trace>
  <inkml:trace contextRef="#ctx0" brushRef="#br0" timeOffset="15358.24">8551 4120 0,'0'0'0,"0"0"16,0 0 0,10 0-16,-1 0 15,1 10 1,-1-1-16,0 1 16,10 8-1,0 10-15,0 10 16,0 9-1,-1 19-15,1 18 16,0 19 0,0 0-16,-10-9 15,1-9 1,-1-10 0,-9-10-16,0-18 15,0-9 1,0-1-16,0-18 15,0 0 1,0-10-16,0-9 16,0 0-1,0 0-15,0 0 16,0 0 0,0 0-16,0 0 15,0 0 1,0 0-16,0 0 15,0 0 1,0 0-16,0 0 16,0 0-1,0 0-15,0 0 16,0 0 0,0 0-1,0 0-15,0 0 16,0 0-1,0 0-15,0 0 16,0 0 0,0 0-16,0 0 15,0 0 1,0 0-16,0 0 16,0 0-1,0 0-15,0 0 16,0 0-1,0-9-15,0 0 16,0-1 0,10 1-16,-1-1 15,0 1 1,1-10 0,-1 1-16,29-1 15,18-19 1,48 1-16,46-1 15,57 1 1,47-1-16,66 10 16,38 9-1,-1 0-15,29 10 16,46 0 0,-8-1-16,-10 1 15,9 0 1,-18 9-16,-20 0 15,-46-10 1,-57 1-16,-18 9 16,-29 0-1,-28 0-15,-29 0 16,-18 0 0,-37 0-16,-20 0 15,-28 0 1,-28-10-1,-9 10-15,-19 0 16,0 0 0,-10 0-16,-9 0 15,0 0 1,0 0-16,0 0 16,0 0-1,0 0-15,0-9 16,0-10-1,0-18-15,-9-1 16,-1-18 0,1-19-16,-1-10 15,1-8 1,0-1-16,-1-9 16,1 18-1,-1 19-15,1 19 16,0 19-1,-1 19 1,10 0-16,0 9 16,0 9-1,-9 0-15,-1 19 16,1 1 0,0 8-16,-1-18 15,1 0 1,-1-1-16,1 1 15,0-9 1,-1-1-16,-9 0 16,1 1-1,-1 9-15,-10-10 16,1 0 0,0 1-16,0-10 15,9 0 1,10 0-16,-1 0 15,1-10 1,-1 1-16,20-10 16,-1 0-1,19 1 1,19 8-16,66 20 16,66 55-1,141 76-15</inkml:trace>
  <inkml:trace contextRef="#ctx0" brushRef="#br0" timeOffset="15945.28">9596 6579 0,'0'0'0,"0"0"16,9 9-1,29 10-15,37 37 16,38 38 0,18 37-1,20 1-15,-19-1 16,-10-9-16,-19-19 15,-8-9 1,-20-19-16,0-9 16,-19-19-1,-27-29-15</inkml:trace>
  <inkml:trace contextRef="#ctx0" brushRef="#br0" timeOffset="16234.52">10282 6738 0,'0'0'0,"-9"9"0,-29 38 16,-37 47-1,-19 38-15,9 8 16,-9 20 0,0-19-16,19-10 15,18-28 1,10-37-16,19-19 16,19-29-1,-1-18-15</inkml:trace>
  <inkml:trace contextRef="#ctx0" brushRef="#br0" timeOffset="16478.61">9370 6363 0,'9'0'0,"38"-19"16,66-18-16,75-10 16,19 9-1,-28 10-15,-10 19 16,1-1 0,8 29-16,161 18 15</inkml:trace>
  <inkml:trace contextRef="#ctx0" brushRef="#br0" timeOffset="16714.66">11223 7113 0,'0'0'0,"9"0"0,20-9 16,37-10-16,46 0 15,20-9 1,-10 19-16,-65 0 16</inkml:trace>
  <inkml:trace contextRef="#ctx0" brushRef="#br0" timeOffset="16894.7">11223 7329 0,'0'0'0,"0"0"16,9 0-16,20 10 15,65-10 1,47 0-16,47-19 15,141-28 1</inkml:trace>
  <inkml:trace contextRef="#ctx0" brushRef="#br0" timeOffset="17461.49">12822 6729 0,'0'0'0,"10"0"0,9-19 16,18-19 0,10 1-16,19 9 15,0 0 1,-10 18-1,1 20-15,-20-1 16,-8 0-16,-11 20 16,-18 8-1,-18 10 1,-20 0-16,-18 9 16,-1-9-1,10-9-15,19-20 16,18-18-1,1 0-15,9 0 16,9 0 0,10 0-16,28-9 15,19 18 1,0 1-16,9 18 16,-18 9-1,-20 10-15,-27 10 16,-29-1-1,-38 10-15,-65-1 16,-57-18 0,1-19-16,37-18 15,56-10 1,47-10 0</inkml:trace>
  <inkml:trace contextRef="#ctx0" brushRef="#br0" timeOffset="17682.56">13932 7301 0,'0'0'0,"0"0"0,0 0 15,0 0 1,0 0-16,0 0 16,0 0-1</inkml:trace>
  <inkml:trace contextRef="#ctx0" brushRef="#br0" timeOffset="18194.15">14356 6701 0,'9'0'0,"1"-10"0,18 1 16,38-1-1,28 10-15,0 19 16,0 19-1,-19 9-15,-28 9 16,-19 10 0,-18 27-16,-38 1 15,-20 0 1,-27-19-16,-19-19 16,19-9-1,28-19-15,19-9 16,9 0-1,9-19-15,10 0 16,19 0 0,28 0-16,57-9 15,56 9 1,37-10 0,-9 1-16,10-1 15,-38 10 1,-57-9-16,-18 0 15,-29 9 1,-18 0-16,-19-10 16,-10 10-1,-9 0-15,0 0 16</inkml:trace>
  <inkml:trace contextRef="#ctx0" brushRef="#br0" timeOffset="19150.77">13848 6485 0,'0'0'0,"0"0"16,0 0-16,0 0 15,0 0 1,0-19-16,0-28 16,-19-28-1,-9-56-15,-10-38 16,-18-38 0,-20-8-16,1 8 15,-10 10 1,1 47-16,-1 37 15,19 29 1,10 28-16,9 18 16,9 10-1,0 19 1,1-1-16,-1 20 16,1 8-16,-1 20 15,0 46 1,-9 38-1,10 10-15,8-29 16,1-19-16,19-37 16,-1-9-1,1-19 1,9-19-16,0 0 16,0-19-1,0-56-15,9-66 16,10-9-1,0 28-15,9 28 16,0 19 0,-9 19-16,0 28 15,9 9 1,10 19-16,28 28 16,47 56-1,9 48-15,-9 18 16,0 0-1,-10 0-15,-46-84 16</inkml:trace>
  <inkml:trace contextRef="#ctx0" brushRef="#br0" timeOffset="22335.38">12879 4674 0,'0'0'0,"0"0"15,0 0 1,0 0-16,0 0 16,0 0-1,0 0-15,9 0 16,10 9 0,28 20-16,28 8 15,29 29 1,9 18-1,0 10-15,-1 9 16,1-9 0,-19-19-16,-9 0 15,-29-19-15,-8-18 16,-11-19 0,-18-1-1,0-8-15,-19-10 16,0 0-1,0 0-15,0 0 16,0 0 0,-19-19-16,-9-18 15,-29-20 1,-18-18-16,0-19 16,-10 1-1,-9-1-15,0 9 16,9 10-1,10 10-15,9 8 16,0 10 0,0 10-16,10 9 15,9 18 1,0 1 0,9 18-16,1 19 15,-1 10-15,-9 28 16,9 27-1,10 11 1,0 8-16,9-9 16,0-9-1,10-19-15,0-18 16,-1-20 0,1-9-16,9-9 15,0-19 1,0 0-16,0 0 15,0-9 1,-10-38-16,1-38 16,18-8-1,1-11-15,-1 1 16,10 19 0,9 9-16,-9 9 15,9 19 1,0 0-16,19 19 15,0 0 1,19 18 0,19 20-16,0 9 15,18 18 1,1 10-16,-10 19 16,0 18-1,0-9-15,-19 0 16,0 0-1,1-18-15,-20-10 16,-18-10 0,-1-9-16,-8-9 15,-11 0 1,1 0-16,-9-10 16,-1-9-1,-9 0-15,0 0 16,0 0-1,0 0-15,-28-28 16,-29-47 0,-46-38-1,-19-9-15,27 28 16,11 10 0,18 18-16,19 19 15,9 10 1,10 9-16,0-1 15,0 11 1,18 8-16,1 1 16,-1 0-1,10 9-15,0 0 16,0 9 0,-18 0-16,-1 19 15,-19 29 1,-9 18-16,-9 9 15,-20 19 1,-8 1 0,8-11-16,11-8 15,-1-1-15,0-9 16,19-28 0,19-9-1,9-19-15,9-1 16,1-18-1,9 0-15,0-9 16,9-29 0,1-27-16,-1-29 15,19-9 1,-9 18-16,10 1 16,-11 18-1,1 1-15,0 18 16,0 0-1,0 9-15,-1 10 16,1 0 0,0 9-16,9 10 15,10-1 1,18 20-16,20 9 16,18 18-1,19 29-15,9-1 16,-9 10-1,0 1 1,0-1-16,-19 0 16,-19-19-1,-19-9-15,-9-10 16,-9 1 0,-10-10-16,-9-9 15,0-10 1,-10 1-16,-9-10 15,0 0 1,0 0-16,0-10 16,-28-37-1,-19-28-15,-38-19 16,1-9 0,-1 19-16,-9 18 15,9 0 1,1 19-16,8 1 15,10 17 1,19 20 0,0 0-16,0 9 15,-9 9 1,-1 10-16,1 18 16,0 10-1,9 28-15,-1 10 16,1 9-1,10-10-15,9-9 16,-1-9 0,1-10-16,0-18 15,19-20 1,-1 1-16,1-19 16,9 0-1,0-9-15,-10-19 16,1-19-1,-1-19-15,20-9 16,-1 9 0,1 1-16,-1-1 15,1 19 1,-1 0 0,10 0-16,9 10 15,0 8 1,0 1-16,19 19 15,19 0 1,19 18-16,9 10 16,19 18-1,9 10-15,1 19 16,-1 0 0,-9-10-16,0 0 15,-29-18 1,-27-10-16,-1-9 15,-18-1 1,-19 1 0,-1-10-16,-8 1 15,-10-10 1,0 0-16,0 0 16</inkml:trace>
  <inkml:trace contextRef="#ctx0" brushRef="#br0" timeOffset="23455.6">13255 4880 0,'0'0'0,"0"0"0,0 0 16,0 0 0,0 0-16,9 10 15,1 9 1,18 37-16,19 38 16,0 9-1,0 19-15,0 9 16,0 1-1,0 8-15,-9 10 16,9 1 0,-9-1-16,-1-10 15,1-27 1,-10-10 0,-9-18-16,0-20 15,0-18 1,-10-9-16,0-20 15,1 1 1,-10-9-16,0-10 16,0 0-1,0 0-15,0-10 16,0-37 0,-19-28-16,0-28 15,-19-38 1,1-9-16,-20-9 15,10-1 1,-9 10-16,-1 0 16,1 9-1,0 10-15,-1 9 16,10 9 0,0 20-1,19 17-15,0 20 16,-1 9-1,20 19-15,0 9 16,-1 10 0,1 0-16,-1-1 15,10 10 1,-18 10-16,-1 8 16,-19 20-1,0 37-15,-9 28 16,-9 10-1,0-1-15,9 1 16,-1-29 0,11-18-16,9-10 15,9-18 1,9-19-16,1-1 16,0-18-1,9 0-15,0-9 16,0-19-1,9-38 1,0-37-16,1-10 16,9-9-1,-1 29-15,1 18 16,0 9 0,9 10-16,1 9 15,-1 18 1,9 1-16,20 19 15,18 9 1,38 19-16,28 37 16,28 19-1,48 56-15,103 66 16</inkml:trace>
  <inkml:trace contextRef="#ctx0" brushRef="#br0" timeOffset="25185.28">12879 4693 0,'0'0'0,"0"0"16,0 9-16,-19 10 16,-19 47-1,-9 27-15,0 29 16,19 10 0,19-20-16,-1-8 15,1-20 1,9-28-1,0-18-15,0-19 16,0-1 0,0-18-16,0 0 15,9-9 1,1-47-16,-1-48 16,10-36-1,9-10-15,-9 37 16,9 19-1,0 19-15,1 9 16,8 20 0,1 8-16,-1 29 15,20 9 1,46 18 0,29 39-16,19 18 15,-1 28-15,-18-9 16,-19 0-1,-19-10 1,0 0-16,-19-8 16,0-1-1,-18-19-15,-20-19 16,1-8 0,-19-11-16,0 1 15,-1-10 1,-18-9-16,0 0 15,0 0 1,0 0-16,0 0 16,0-18-1,-9 8-15</inkml:trace>
  <inkml:trace contextRef="#ctx0" brushRef="#br0" timeOffset="26124.92">13255 4805 0,'0'0'0,"0"0"16,0 0-1,0 0-15,0 0 16,9 0-1,1 10-15,18 27 16,29 29 0,8 47-16,11 37 15,8 9 1,-8 1-16,-1 9 16,0-1-1,-9-17 1,-10-1-16,1-19 15,-20-9-15,-8-9 16,-1-29 0,-9-18-1,0-19-15,-10-19 16,-9-10 0,0-18-16,0 0 15,0-18 1,-19-39-16,-19-65 15,-18-46 1,0-1-16,-1 19 16,10 9-1,0 19-15,0 9 16,0-9 0,9 0-16,1 10 15,-1-10 1,0 9-16,1 29 15,9 18 1,-1 29-16,11 8 16,8 20-1,-9 18-15,-18 10 16,-20 47 0,1 28-16,9-1 15,0 1 1,0-9-1,9-29-15,10-9 16,0-10 0,9-18-16,9-9 15,1-10 1,0-10-16,-1-18 16,1-47-1,-1-38-15,20-9 16,9 29-1,-1 18-15,1 18 16,9 29 0,20 0-16,46 28 15,66 28 1,75 57-16,56 18 16,1 9-1,65 29-15</inkml:trace>
  <inkml:trace contextRef="#ctx0" brushRef="#br0" timeOffset="29095.52">6820 4120 0,'0'0'0,"0"0"16,0 0-16,10 0 15,-1-9 1,1-10-16,27 1 15,20-1 1,56-9-16,65-1 16,67 1-1,56 0-15,38 19 16,27 9 0,58 9-16,18 19 15,0 10 1,0 9-16,0-10 15,10 1 1,-10-19 0,-9-19-16,-10-10 15,1-9 1,8 1-16,1 8 16,-38 1-1,-28 9-15,-10 9 16,-18 1-1,-38-1-15,-47-9 16,-28 0 0,-47 0-16,-19 0 15,-38-9 1,-19 9-16,-27 0 16,-20 0-1,-9 0-15,-9 0 16,-1 0-1,-8 0-15,-11 0 16,11-19 0,-1 0-1,0-18-15,10-20 16,-1-8 0,1-10-16,0-1 15,-10-17 1,-9-20-16,-1-9 15,1-9 1,0-1-16,-9-18 16,-10 0-1,0 9-15,0 10 16,-19 0 0,0 9-16,-9 19 15,-10-10 1,0 19-16,1 10 15,-1-1 1,1 20-16,-1-1 16,0 19-1,1 0 1,-1 0-16,-9 19 16,-28 0-1,-57 0-15,-66 18 16,-93 1-1,-76 9-15,-28 9 16,-19 1 0,-47 8-16,-19 11 15,-18 8 1,8-18-16,1-10 16,0-9-1,-10 0-15,48-9 16,9-29-1,28 1-15,28 9 16,47 0 0,48 9-16,27 9 15,57 1 1,29 0-16,27-1 16,29 1-1,9 9-15,19 0 16,28 9-1,0 1 1,0-1-16,0 19 16,10 0-1,0 10-15,-20 9 16,1 28 0,0 19-16,9 18 15,0 29 1,19 18-16,0 10 15,0 0 1,0 0-16,9-9 16,10-20-1,0-8-15,0-29 16,18-19 0,1-9-16,-1-18 15,1-20 1,9-9-16,0-9 15,0 0 1,0-19 0,0 0-16,0 0 15,0-9-15,-9-38 16,-10-47 0,0-28-1,0-28-15,-9-19 16,0 0-1,-10 0-15,10 10 16,0 18 0,-1 9-16,20 29 15,0 9 1,-1 29-16,20 8 16,-1 11-1,0-1-15,1 0 16,9 0-1,-1 0-15,11 0 16,-1-9 0,10-1-16,18 11 15,123-11 1,348 29 0,-66 19-16</inkml:trace>
  <inkml:trace contextRef="#ctx0" brushRef="#br0" timeOffset="32239.8">8457 6635 0,'0'0'0,"10"-19"16,8-9-1,58-47-15,55-28 16,76-10 0,85 10-16,84 18 15,38 10 1,10 10-16,-10-1 16,9 19-1,19 0-15,-19 19 16,-18 19-1,-1 27-15,-18 29 16,-19 28 0,-28 19-16,-1 19 15,-8-1 1,-11 1-16,-18 0 16,-47-20-1,-56 1-15,-38-9 16,-28 9-1,-48-1 1,-18 11-16,-28 8 16,-29 10-1,-28 19-15,-46 9 16,-77 19 0,-74-10-16,-94 10 15,-57-28 1,-57-28-16,-46-20 15,-85-27 1,-19-38-16,10-37 16,-38-10-1,28-28-15,56-9 16,20-19 0,56-19-16,75-9 15,66-10 1,56-9-1,57 0-15,56 0 16,38-9 0,19 9-16,28 0 15,19 9 1,18 10-16,20 19 16,-1 18-1,10 0-15,9 19 16,0 10-1,19-1-15,0 10 16,10 0 0,9 0-16,-10 9 15,1 10 1,-1-1-16,-18 10 16,-1 0-1,1 0-15,0 0 16,-20 10-1,1-1 1,0-9-16,-10 0 16,1 0-1,-1 0-15,1 0 16,-10 0 0,0 0-16,0 0 15,0 0 1,0 0-16,0 0 15,0 0 1,0 0-16,0 0 16,9 0-1,-9 0-15,0 0 16,0 0 0,0 0-16,0 0 15,0 0 1,0 0-16,0 0 15,0 0 1,0 0-16,0 0 16,0 0-1,0 0-15,0 0 16,0 0 0,0 0-16,9 0 15,1 0 1</inkml:trace>
  <inkml:trace contextRef="#ctx0" brushRef="#br0" timeOffset="33225.76">27216 3783 0,'0'0'0,"0"0"15,9 0-15,0 0 16,20 9-1,8 10-15,20 37 16,27 38 0,20 28-1,9 9-15,-10 1 16,-18-29-16,-10-38 16,-28-18-1,-9-9-15,-1-10 16,-18-9-1,0 0-15,-9-10 16,-1 0 0,-9-9-1,0 0-15,0 0 16,9 0 0,-9-9-16,0 0 15</inkml:trace>
  <inkml:trace contextRef="#ctx0" brushRef="#br0" timeOffset="33842.62">27357 4730 0,'0'0'0,"0"0"0,0 0 16,0 0-16,9 0 15,10-9 1,37-38-16,29-37 16,37-38-1,1-19 1,-10-19-16,-1-9 16,-27 10-1,-19 18-15,-19 29 16,-28 46-1,-19 28-15,0 20 16,0 18 0,-19 28-16,-28 47 15,-19 56 1,10 10-16,27-19 16,20-19-1,18-37-15,20-10 16,-1-18-1,19-10-15,9-19 16,10-18 0,0-19-16,0-38 15,9-37 1,-9-29-16,-28 1 16,-20 47-1,-18 27-15,0 29 16,0 19-1,0 28 1,-18 37-16,8 66 16,20 28-1,27-9-15,20-19 16,9-19 0,-29-56-16</inkml:trace>
  <inkml:trace contextRef="#ctx0" brushRef="#br0" timeOffset="34037.5">29426 3998 0,'0'0'0,"10"0"0,9 10 16,28-1-16,28 10 15,0 0 1,-47-10-16</inkml:trace>
  <inkml:trace contextRef="#ctx0" brushRef="#br0" timeOffset="34182.79">29313 4233 0,'0'0'0,"0"0"16,0 0-1,10 9-15,9 1 16,37 18 0,48 0-16,-48-19 15</inkml:trace>
  <inkml:trace contextRef="#ctx0" brushRef="#br0" timeOffset="34677.54">30489 3614 0,'0'0'0,"10"0"16,18-10 0,10 1-16,9 0 15,9 18 1,1 10-16,-1 18 15,-9 10 1,-19 9-16,-18 1 16,-10-1-1,-19-18-15,0-1 16,-9-18 0,0 0-16,-1-10 15,20-9 1,0 0-16,9 0 15,0 0 1,18 0-16,20 9 16,18 20-1,10 27-15,-9 10 16,-10 9 0,-38 9-16,-18 1 15,-57-1 1,-75 0-16,-85-18 15,-28-38 1,0-37 0,-113-29-16</inkml:trace>
  <inkml:trace contextRef="#ctx0" brushRef="#br0" timeOffset="35292.6">27423 2891 0,'9'0'0,"29"-28"15,93-38-15,142-37 16,75-9-1,38 27 1,47 20-16,28 36 16,-10 29-16,-37 29 15,-66 27 1,-37 38 0,-20 28-16,-18 47 15,-28 37 1,-20 29-16,-46 18 15,-47 0 1,-57 1-16,-47 8 16,-75 1-1,-56 9-15,-76-19 16,-84-18 0,-104-38-16,-85-47 15,-65-56 1,-19-38-1,9-56-15,28-37 16,66-38-16,48-47 16,46-47-1,29-38-15,46-27 16,57-10 0,57-10-1,56-8-15,75-10 16,66-19-1,75 0-15,104 9 16,150 29 0,10 47-16</inkml:trace>
  <inkml:trace contextRef="#ctx0" brushRef="#br0" timeOffset="46205.82">10960 10360 0,'0'0'0,"0"0"16,9 0-16,29 9 16,37 38-1,38 47-15,47 65 16,28 57 0,9 19-16,10-1 15,0-18 1,-9-38-16,-38-37 15,-28-38 1,-10-37-16,-28-19 16,-19-19-1,-9-28-15,-47-9 16</inkml:trace>
  <inkml:trace contextRef="#ctx0" brushRef="#br0" timeOffset="46522.8">11900 10594 0,'0'0'0,"-9"19"15,-47 56-15,-20 94 16,-8 47 0,8-19-16,1-10 15,9-18 1,0-28-16,1-19 16,-1-28-1,19-19-15,0-19 16,18-28-1,20-9-15,0-19 16</inkml:trace>
  <inkml:trace contextRef="#ctx0" brushRef="#br0" timeOffset="46756.41">10640 10200 0,'9'-9'16,"10"-29"-16,19-27 15,46-10-15,48-10 16,84 1 0,57 18-16,28 19 15,-28 47 1,0 28-16,94 47 15</inkml:trace>
  <inkml:trace contextRef="#ctx0" brushRef="#br0" timeOffset="46971.19">13443 10763 0,'0'0'0,"10"-19"0,27 1 15,29-11 1,66 1-16,65 10 16,142-20-1</inkml:trace>
  <inkml:trace contextRef="#ctx0" brushRef="#br0" timeOffset="47172.1">13208 11251 0,'0'0'0,"0"0"16,9 0-16,38-9 15,66-10-15,104-28 16,46-19 0,95-37-16</inkml:trace>
  <inkml:trace contextRef="#ctx0" brushRef="#br0" timeOffset="47721.45">15353 10275 0,'9'-9'0,"10"-38"0,19-37 16,18-1 0,19 10-16,10 19 15,0 28 1,9 18-16,0 29 15,-19 18 1,-18 20-16,-10 18 16,-29-9-1,-27 9-15,-38 9 16,-28 0 0,-19-18-16,0-19 15,28-28 1,9-19-1,29 0-15,19-10 16,9-8 0,19-1-16,37 0 15,47 10 1,29 9-16,0 19 16,-19 27-1,-19 1-15,-28 10 16,-29-1-1,-27 0-15,-29 10 16,-47 9 0,-75 9-16,-66-18 15,-9-28 1,27-29-16,48-9 16,85-9-1</inkml:trace>
  <inkml:trace contextRef="#ctx0" brushRef="#br0" timeOffset="47937.77">16802 10951 0,'0'0'0,"0"0"15,0 0 1,0 0-16,0 0 16,0 0-1,0 0-15</inkml:trace>
  <inkml:trace contextRef="#ctx0" brushRef="#br0" timeOffset="48388.47">17460 10266 0,'0'0'0,"0"9"0,10 10 16,8 28-1,11 9-15,-11 1 16,1-20-1,0-18-15,-10 0 16,1-10 0,-1-9-16,19 0 15,1 0 1,18-9-16,0-1 16,19 10-1,9 10-15,10 18 16,9 9-1,0 29-15,-19 0 16,-28-10 0,-19 10-16,-28-1 15,-37 10 1,-48 19-16,-66-9 16,-46-20-1,-1-27 1,38-29-16,-150-37 15</inkml:trace>
  <inkml:trace contextRef="#ctx0" brushRef="#br0" timeOffset="48623.75">17629 10106 0,'10'0'0,"9"-28"0,28-9 16,19 9-1,56 9-15,47 28 16,29 1 0,-10 18-16,-38 0 15,-27 0 1,-67-9-16</inkml:trace>
  <inkml:trace contextRef="#ctx0" brushRef="#br0" timeOffset="49254.8">9539 10003 0,'0'0'0,"-9"-19"0,18 1 16,19-29-1,113-19-15,217-28 16,178-28 0,113-9-16,10 46 15,28 29 1,27 19-16,-17-20 16,8-18-1,-27 0 1,-76 19-16,-29 0 15,-46-1 1,-66 20-16,-66 9 16,-56 18-1,-76 20-15,-56 18 16,-47 19 0,-9 47-16,-29 37 15,-28 66 1,-19 47-16,-28-19 15,-28 19 1,0-9-16,-19 8 16,-9-27-1,-1 19-15,1-29 16,-1-9 0,1-9-16,0-47 15,-20-29 1,11-55-1</inkml:trace>
  <inkml:trace contextRef="#ctx0" brushRef="#br0" timeOffset="49925.21">9295 10172 0,'0'0'0,"0"19"0,-10 65 16,20 76 0,18 74-1,38 10-15,28 0 16,28-28-16,0-19 16,10-37-1,28-29 1,28-19-16,57-27 15,74-19 1,124-29-16,102-46 16,95-19-1,113-38-15,74-28 16,29 10 0,-28-10-16,-84 0 15,-67 19 1,-66 9-16,-93 10 15,-67 0 1,-112 28-16,-104 9 16,-66 0-1,-37 10-15,-47 9 16,-29 0 0,-18 0-16,-19 0 15,0 0 1,-10 0-1,-9 0-15,0 0 16,0 0 0,0 0-16,-9 0 15</inkml:trace>
  <inkml:trace contextRef="#ctx0" brushRef="#br0" timeOffset="51968.04">18382 9346 0,'0'0'16,"0"0"-16,0 0 15,9 0-15,10 0 16,10 10 0,18-1-16,9 1 15,10-10 1,0 0-16,0-10 15,9-18 1,9-28-16,20-38 16,-10-37-1,0-29-15,-19-28 16,-9-18 0,-19-19-16,-37-19 15,-20-19 1,-18-18-16,-28-1 15,-20 1 1,-8-1 0,8 38-16,1 10 15,-10 9 1,1 37-16,-10 10 16,9 9-1,19 19-15,0 18 16,19 20-1,0 18-15,0 19 16,0 9 0,19 19-16,0 19 15,9 0 1,0 0-16,10 18 16,-1 1-1,1 0-15,9-1 16,0 10-1,0 0-15,0 0 16,0-9 0,0 0-1,0-1-15,0-9 16,0 1-16,0-1 16,0 0-1,0 0 1,0 1-16,0 8 15,0 1 1,0-1-16,0 1 16,0 0-1,0-1-15,0 10 16,0 0 0,0 0-16,0 0 15,0 0 1,0 0-16,0 0 15,0 0 1,0 0-16,0-9 16,0 9-1,0 0-15,0 0 16,0 0 0,0 0-1,0 0-15,0 9 16,-19 19-16,0 29 15,-18 18 1,8 0 0,1-9-16,0-20 15,0-8 1,9-19-16,10-1 16,-1-18-1,10 0-15,0 0 16,0-18-1,10-29-15,-1-28 16,10-19 0,9 0-16,0 28 15,0 20 1,-9 8-16,9 10 16,1 18-1,18 20-15,28 27 16,28 38-1,20 19 1,-10 19-16,-10-1 16,-18-8-1,-10 8-15,-18-9 16,-10 10 0,-29-57-16</inkml:trace>
  <inkml:trace contextRef="#ctx0" brushRef="#br0" timeOffset="57815.89">18391 5049 0,'0'0'0,"0"-9"0,-18-10 15,-1-9 1,0-10-16,10 1 16,-1-1-1,1 1-15,18-10 16,1 0-1,-1-9-15,19-10 16,0 0 0,1-9-16,8 0 15,10-9 1,0-29-16,0-18 16,10-19-1,-10-19-15,-9-9 16,-1-10-1,-18-9 1,0 9-16,-19 1 16,0 27-1,0 10-15,-10 19 16,1 18 0,0 10-16,-1 18 15,1 1 1,-1 18-16,1 1 15,-10 18 1,0 0-16,1 19 16,-1 0-1,-19-1-15,0 1 16,-27 0 0,-48 0-16,-38 0 15,-56 9 1,-19 0-16,-37-9 15,-38 0 1,-9 0 0,-10-10-16,-28 10 15,-29 0-15,-8 0 16,8-10 0,-8 1-1,-39-1-15,-8 1 16,-11-10-1,1 0-15,0 0 16,-19 19 0,-9 18-16,-1 10 15,1 10 1,-19-1-16,9 1 16,10 18-1,9-9-15,0-1 16,0 10-1,19-9-15,37 0 16,48 0 0,9-1-16,47 1 15,37-9 1,38-1 0,48 0-16,46 1 15,38-1 1,19-9-16,28 10 15,0-1 1,18 0-16,1 1 16,0-1-1,9 0-15,10 1 16,-1-1 0,1 10-16,9 0 15,0 9 1,9 0-1,1 19-15,-1 9 16,19 10-16,0 18 16,10 1-1,0 9-15,-10-1 16,0 20 0,10 9-1,-10 0-15,-9 19 16,9 28-1,-9-1-15,0 11 16,0-10 0,-1-10-16,1-28 15,-9-18 1,-1-19-16,0-28 16,1-20-1,-1-8-15,1-19 16,-1 0-1,19-10-15,10 0 16,28-9 0,65-9-16,86-29 15,74 1 1,67 9 0,65 28-16,57 18 15,56 20-15,38 9 16,47-10-1,47-8 1,-10-11-16,20 11 16,-10-11-1,-47 1-15,9-19 16,-37 9 0,-57 10-16,-38-9 15,-56-10 1,-65-10-16,-67 10 15,-75-19 1,-56 1-16,-38-10 16,-37-10-1,-20 0-15,-8-18 16,-1 0 0,-9-10-16,-10-9 15,-18-9 1,-1-29-16,-8-9 15,-10-9 1,-1-19-16,-18-10 16,0 1-1,0-10-15,-18 9 16,-1-9 0,0 1-16,-9 17 15,-1 11 1,1 8-1,9 29-15,1 19 16,-1 18 0,0 10-16,0 9 15,-18 0 1,-11 9-16,-64-9 16,-124 1-1,-178 8-15,-122 19 16,-47 10-1,-57 18-15,-9 10 16,0 0 0,0 0-16,0 18 15,37 1 1,39-10-16,17 0 16,58 0-1,56-9-15,56-10 16,38-9-1,28-9 1,47 9-16,10 0 16,28 9-1,18 1-15,39-1 16,27 10 0,29-1-16,9 1 15,38 0 1,18-10-16,10 1 15,0-1 1,19 1-16,0-1 16,-1 0-1,11 1 1,8-1-16,1 0 16,-1 10-16,1 9 15,0 0 1,-10 29-16,9 27 15,1 29 1,0 37 0,-1 28-16,1 19 15,-1 38 1,1-1-16,-10 10 16,10-9-1,-1-29-15,10-27 16,0-29-1,10-38-15,-1-27 16,-9-20 0,0-27-16,0-1 15,0-18 1,0-9-16,0-10 16,0 0-1,0 0-15,10 0 16,-1 0-1,19-10-15,0 1 16,38-10 0,85 0-1,122 10-15,150 0 16,123-1 0,65 20-16,38 8 15,104-8 1,65-1-16,-18 10 15,56-10 1,-66 1-16,-84-10 16,-38-10-1,-113 10-15,-76 0 16,-46-9 0,-94-10-16,-76 10 15,-65-10 1,-38-9-16,-47 9 15,-38 0 1,-19-18 0,-18-1-16,0-18 15,-1-10-15,-9-9 16,1-19 0,-11-18-1,11-10-15,-1-10 16,0 1-1,10-10-15,-1 1 16,1-11 0,0 1-16,-1-9 15,-9 18 1,-9 10-16,-19-10 16,-19 19-1,-18 19-15,-29 0 16,-38-10-1,-74-9-15,-95 0 16,-122 19 0,-94 9-16,-57 19 15,-75 19 1,-47 18 0,-9 38-16,-19 10 15,-10-1-15,38 10 16,19 9-1,9-9-15,10-1 16,28 1 0,38-9-1,46 18-15,85 0 16,76 0 0,75 9-16,65 1 15,57 0 1,38-20-16,28 1 15,38 0 1,9-10-16,18 1 16,1-1-1,19-9-15,-1 0 16,1 0 0,9 0-16,0 0 15,0 0 1,0 0-16,0 0 15,0 0 1,0 0 0,0 0-16,0 9 15,0 1 1,0-1-16,0 1 16,0 8-1,0 20-15,0 27 16,-9 67-1,9 46-15,0 29 16,0 8 0,-10-8-16,10-1 15,0-28 1,-9-9-16,-1-9 16,1-19-1,9-10-15,0-9 16,0-28-1,0-29-15,0-8 16,0-20 0,0-9-16,0-9 15,0-10 1,0-9-16,0 0 16,0 0-1,0 0 1,0 0-16,9 0 15,1 0 1,37 0-16,150-18 16,509-39-1,-179 10-15</inkml:trace>
  <inkml:trace contextRef="#ctx0" brushRef="#br0" timeOffset="59457.32">18994 9159 0,'0'-10'0,"0"-27"16,9-48-16,0-8 15,20-20 1,27-28 0,10-18-16,19-29 15,-10-9 1,-9-28-16,-10-19 15,-28-9 1,-18-19-16,-20 9 16,-18 10-1,-19 9-15,-19 28 16,-18 9 0,-29 10-16,-10 10 15,-18 8 1,-19 1-16,0 9 15,19 29 1,10 27-16,27 19 16,29 19-1,28 19-15,19 28 16,-1-1 0,20 11-16,0 8 15,-1 1 1,1 0-16,9 9 15,0 0 1,0 0-16,0 0 16,0 0-1,0 0 1,0 0-16,9 9 16,1 10-1,-1 9-15,10 19 16,-10 0-1,1 18-15,-10-8 16,0-10 0,0-10-16,0-18 15,0-10 1,0-9-16,9-9 16,10-29-1,28-37-15,19-19 16,0 10-1,-10 28-15,0 18 16,29 38 0,103 85-16,151 159 15,122 103 1,-94-75-16</inkml:trace>
  <inkml:trace contextRef="#ctx0" brushRef="#br0" timeOffset="60785.33">26397 4833 0,'0'-9'0,"10"-38"0,18-47 15,19-46 1,9-20 0,20-9-16,18 0 15,19 0 1,18 1-16,29-1 15,38 0 1,18 9-16,38 10 16,28 19-1,19 37-15,10 19 16,-1 28 0,10 10-16,0 18 15,9 28 1,10 29-16,-10 18 15,-9 10 1,-28 18-16,-29 10 16,-37 9-1,-47 19 1,-29 9-16,-28 10 16,-37 19-1,-38 9-15,-38 18 16,-46 20-1,-38 27-15,-57 20 16,-37-20 0,-67-9-16,-36-28 15,-48-28 1,-38-19-16,-46-47 16,-48-37-1,-18-28-15,-10-48 16,19-27-1,38-20-15,56-27 16,28-29 0,19-27-16,38-39 15,37-8 1,57-1 0,75 1-16,48-11 15,46-17 1,47-20-16,66-18 15,57-10-15,65 19 16,47 19 0,29 28-1,28 37-15,-10 48 16,20 37 0,8 28-16,38 28 15,38 47 1,19 38-16,56 65 15,29 57 1,-114-19-16</inkml:trace>
  <inkml:trace contextRef="#ctx0" brushRef="#br0" timeOffset="62685.88">9699 10641 0,'0'-19'0,"19"-56"0,28-75 16,75-66-16,113-37 15,85 0 1,66 18-16,65 29 16,29 9-1,28 37-15,66 10 16,38 19 0,8 18-1,39 10-15,0 28 16,-57 37-1,-10 38-15,-18 19 16,-38 28 0,-46 19-16,-39 18 15,-56 19 1,-84 19-16,-67-9 16,-56 18-1,-56 10-15,-57 19 16,-37 18-1,-57 28-15,-75 38 16,-85 28 0,-103 19-16,-75 0 15,-76 0 1,-85-19 0,-55-28-16,-48-28 15,-28-19 1,-19-47-16,-19-28 15,0-28 1,29-19-16,37-19 16,56-28-1,57-28-15,57-28 16,65-19 0,66-19-16,47-27 15,57-11 1,66-8-16,46-10 15,29-10 1,37 1-16,38-28 16,47-29-1,85-56-15,103-28 16,76 0 0,37 9-16,56 10 15,29 28 1,37 28-16,66 0 15,85 18 1,66 39-16,85 27 16,-302 47-1</inkml:trace>
  <inkml:trace contextRef="#ctx0" brushRef="#br0" timeOffset="64326.17">20395 2169 0,'0'-10'0,"10"-27"0,8-47 16,48-29-1,57-18 1,74 9-16,76 18 16,37 39-1,29 46-15,9 38 16,-9 28-1,-38 28-15,-38 28 16,-18 28 0,-29 38-16,-28 9 15,-56 19 1,-38 19-16,-37 0 16,-57 9-1,-38 0-15,-47-9 16,-46 0-1,-48 0-15,-56-19 16,-57-28 0,-47-10-16,-27-37 15,-39-28 1,-18-47 0,9-47-16,9-38 15,29-27-15,47-39 16,65-8-1,48-19-15,37-20 16,38 1 0,47-19-1,19 1-15,18-1 16,38-10 0,38-18-16,19-9 15,37-10 1,47 0-16,48 19 15,56 0 1,84 28-16,76 38 16,65 47-1,48 65-15,-66 28 16</inkml:trace>
  <inkml:trace contextRef="#ctx0" brushRef="#br0" timeOffset="65723.67">19577 2216 0,'19'-10'0,"56"-46"16,104-28 0,56-1-16,56 20 15,48 18 1,0 9-16,9 29 15,9 9 1,10 18-16,10 20 16,-39 28-1,-46 18-15,-38 29 16,-47 9 0,-38 18-16,-28 11 15,-47-1 1,-47 19-16,-47 28 15,-66 28 1,-56 19-16,-66 0 16,-38 0-1,-47-19-15,-37 0 16,-38-28 0,-28-38-1,-29-37-15,-9-46 16,-28-67-1,-10-56-15,20-37 16,46-48 0,66-37-16,66-9 15,57-10 1,65-27-16,85-29 16,28-113-1</inkml:trace>
  <inkml:trace contextRef="#ctx0" brushRef="#br0" timeOffset="67642.22">17545 2525 0,'0'-9'0,"0"-19"16,-19-38-16,0-28 15,0-18 1,10-1-16,-10-9 16,0 10-1,1-10-15,-1 18 16,-10 20 0,1 18-16,0 29 15,19 18 1,-10 38-16,-28 56 15,-10 122 1,1 84-16,18 48 16,10 18-1,9 0-15,0-37 16,1-38 0,-1-47-16,9-47 15,1-46 1,0-39-16,-1-27 15,1-28 1,-1-20-16,10-18 16,0 0-1,0-56-15,-9-94 16,0-94 0,-1-47-1,10-18-15,10 8 16,-1 10-1,0 10-15,-9 18 16,0 29 0,0 27-16,0 20 15,0 27 1,-9 10-16,-10 47 16,0 28-1,0 28-15,1 19 16,-29 18-1,-47 10-15,-95 38 16,-102 37 0,-123 19-16,-85-10 15,-46-9 1,-104-18-16,-19-20 16,9-9-1,10-9 1,-19-10-16,38-9 15,37-18 1,19-1-16,66 9 16,57-8-1,46-1-15,29-9 16,56 9 0,57 10-16,65-1 15,57 20 1,28-1-16,38 10 15,9 0 1,19 9-16,19 0 16,-1 0-1,1 0-15,9 0 16,1 0 0,-1-9-1,-9 9-15,-1 0 16,-8 1-16,-1-1 15,-18 19 1,-1 9 0,-9 19-16,-9 38 15,0 18 1,9 28-16,10 20 16,18 8-1,10-18-15,18 0 16,10-28-1,10-19-15,-1-19 16,0-9 0,1 0-16,9 0 15,9-10 1,0 10-16,10-10 16,28 19-1,75 1-15,329 18 16,518-75-1,-367-66 1</inkml:trace>
  <inkml:trace contextRef="#ctx0" brushRef="#br0" timeOffset="70035.17">9812 10106 0,'19'-18'0,"65"-67"15,76-65 1,47-9-16,19-10 16,47 0-1,56 9-15,38 1 16,38 18 0,37 19-16,37 9 15,11 20 1,-1 8-16,19 10 15,56 28 1,1 10-16,-20 27 16,-8 10-1,-39 10-15,-46 8 16,-29 20 0,-37 9-16,-38 19 15,-38 9 1,-37 9-16,-28 19 15,-48 19 1,-46 10-16,-38 18 16,-47 9-1,-38 29-15,-66 28 16,-75 18 0,-75 1-16,-85 18 15,-75-9 1,-85-19-1,-75-28-15,-56-9 16,-38-19 0,-10-28-16,-18-10 15,19-9 1,18-19-16,19-37 16,19-19-1,38-38-15,56-28 16,37-28-1,29-18-15,38-29 16,65-9 0,38-1-16,57 1 15,37 0 1,37 0-16,48 18 16,28 10-1,19 0-15,18 0 16,20 10-1,28-11 1,56-8-16,-29 37 16</inkml:trace>
  <inkml:trace contextRef="#ctx0" brushRef="#br0" timeOffset="70954.5">19182 9468 0,'0'0'0,"0"-9"0,-10-29 16,-9-8-16,10-30 15,0-27 1,9-19 0,9-28-16,0-28 15,1-47-15,9-38 16,-10-37-1,-9-29-15,-9-8 16,-10 27 0,0 19-16,-19 28 15,1 20 1,-1 36-16,1 1 16,-10 27-1,-10 20 1,1 28-16,-1 27 15,-9 29 1,0 19-16,10 19 16,-19 18-1,0 19-15,-10 19 16,-9 27 0,0 29-16,-19 19 15,9 28 1,10-9-16,28-10 15,19-28 1,19-19-16,0-18 16,19-19-1,-1-19-15,10 0 16,0-10 0,10-37-16,27-84 15,29-66 1,19-19-1,-10 47-15,-9 57 16,0 46-16,47 38 16,150 75-1,264 159 1,-104-18-16</inkml:trace>
  <inkml:trace contextRef="#ctx0" brushRef="#br0" timeOffset="72141.67">20499 9797 0,'0'0'0,"0"0"0</inkml:trace>
  <inkml:trace contextRef="#ctx0" brushRef="#br0" timeOffset="160751.92">25757 3642 0,'0'0'0,"10"-19"16,18-18-16,19-20 15,10 1 1,8-19-1,20-9-15,28-10 16,9 9-16,29-9 16,37-18-1,10 9-15,-1 9 16,19 9 0,10-8-1,28 8-15,10 10 16,18 9-1,-19 19-15,29 1 16,18 17 0,-18 1-16,9 19 15,-9 18 1,-29 19-16,-28 19 16,-9 10-1,-28 8-15,-10 20 16,-10 18-1,-8 19-15,-10 19 16,-10 9 0,1 19-16,-10 0 15,-9 9 1,-20-9-16,-17 0 16,-30-10-1,-8 10 1,-20 9-16,-27 0 15,-20 20 1,-18-1-16,-19-10 16,-28 10-1,-29 10-15,-27-20 16,-29-8 0,-28-1-16,-38-28 15,-28-9 1,-47-29-16,-38-27 15,-28-38 1,0-19-16,-9-19 16,-10-18-1,29-29-15,-10 1 16,-9-29 0,37-9-16,29-19 15,9-18 1,28-1-16,19-9 15,19-9 1,46-1-16,30-8 16,27-1-1,38-9 1,18 0-16,11-19 16,18 0-1,18 0-15,20-19 16,18-9-1,29-9-15,18-10 16,20 10 0,37-10-16,9 19 15,28-10 1,29 10-16,19 19 16,9 19-1,9 8-15,10 20 16,9 9-1,28 10-15,29 18 16,0 19 0,18 37-16,19 19 15,1 19 1,-11 29-16,1 17 16,-9 29-1,-29 10 1,-19 18-16,-18 19 15,-10 9 1,-28 1-16,-19 18 16,-18 9-1,-29 1-15,-19 9 16,-18 9 0,-20 10-16,-18 9 15,-19 9 1,-19 19-16,-37 19 15,-19 10 1,-19 18-16,-19-10 16,-19-8-1,-18-10-15,-20-19 16,-18-19 0,-28-37-1,-57 0-15,-113 37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4T14:50:55.4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4T14:51:42.059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3205 1161 929 0,'0'0'0'0,"0"0"0"0,19-22 0 15,-8 9 95-15,7 3 0 0,3-1 1 0,-2-1 0 0,9 0-79 16,4 4 0-16,5-2 0 0,6-4 1 0,-3 5 95 15,-5 2 0-15,4 0 1 0,-5 2-1 0,1 1-97 0,-2-1 0 16,3 1-1 0,-8 1 1-16,-2 3 72 0,-1 0 0 0,0-4 0 15,-2 4 0-15,-2 0-71 0,-3 0 1 0,-4 0 0 0,0-3 0 0,-7 6 3 0,2-3 1 0,-9 0-1 16,7 0 0 0,-7 0-9-16,0 0-1 0,0 0 0 0,0 0 0 0,0 0 5 0,-14 4 0 0,1-1-1 15,-22-3 1-15,-4 4-7 0,2 1 0 16,-5 0 0-1,5-1 1-15,-2 0 5 0,5 6 0 0,-4-1 1 0,-3-2 0 0,2 3-7 0,-1 5 0 16,4 0 0-16,-1 1 0 0,6 7 4 0,-1-2 1 0,5 2-1 16,3 0 2-16,-1 9-7 15,7-4 1-15,3 2-2 0,-3 8 2 0,4-1 13 0,0 5-1 0,7-3 0 16,3 2 2-16,1-3-12 0,6 3 0 0,1-8 0 16,6-3 1-16,1 2 7 15,3-4 1-15,7-5-1 0,13 5 1 0,1-7-10 0,5-5 2 16,10-2-2-16,-3 4 1 0,-1-4 6 0,2-4 0 0,0-3-1 0,8 0 2 0,-5 0-9 15,-3-3 1-15,5-4 1 0,-2 0-1 16,-9 0 2-16,-1-4 1 0,-6 1 0 16,0-1 0-16,-1 1-5 0,-6-1 0 0,-3-3 0 0,-2 0 0 15,-2 4 2-15,-4-4 1 0,1 0-1 16,-2 3 1-16,-5-1-4 0,-1 0 0 16,1 1 0-16,-1 0 0 31,1 4 0-31,-1 0 0 0,1-3 0 0</inkml:trace>
  <inkml:trace contextRef="#ctx0" brushRef="#br0" timeOffset="414.05">4560 1161 2098 0,'0'0'0'0,"0"0"0"15,0 0 0-15,12-15 68 0,-12 15 1 0,7-7-1 16,-7 7 1-16,0 0-51 15,7 0 0-15,-7 0 0 0,0 0 0 0,7 7 48 0,-7-7 0 0,4 10 0 16,-1 6 2-16,-3 7-50 0,0 5 0 0,0-3-1 16,0 1 1-16,-3 9 14 15,-1-3 0-15,1-4 1 0,3 9-1 0,-4-2-18 0,1 6 1 0,-1-10-1 0,1 1 1 16,-5 1-4-16,1-6 1 0,2-4-1 16,5 3 2-16,-3 0-6 0,-4-6 0 15,3-6 1-15,4 7 0 0,0 0-1 0,-4-7 1 16,4-2 0-16,4-5-1 15,3 6-2-15,0 3 1 0,2-6-1 0,9 1 1 16,3-1-1-16,0 3 2 0,7-6-1 0,9-2 0 0,2 2-1 0,2 2-1 0,-6-6 1 0,2 1-1 16,-2-1 3-16,-1 1 1 0,-3-4 0 0,1 0 0 15,-2 3-4 1,2 1 2-16,-4-4-1 0,-1 0 1 0,-6 3 3 0,-4-3 0 0,1 0 0 16,-2 0 0-16,-2 0-3 0,0 4 0 0,0-4 0 15,-3-4 1-15,-4 4 8 16,3 0 2-16,-2 0-1 0,0-7 1 0,3 4-8 0,-1-4 1 15,1 3-1-15,0 1 1 16,-1-3 8-16,1-1 1 16,-1-3 0-16</inkml:trace>
  <inkml:trace contextRef="#ctx0" brushRef="#br0" timeOffset="730.49">5854 1077 2236 0,'0'0'0'0,"0"0"0"16,4-25 0-16,-4 13 75 0,3 2 2 0,1 2-1 0,-4 3 0 0,0 5-58 0,0 0 0 0,0 0 0 16,11 4 0-16,-11-4 40 0,3 12 2 0,-3-1-1 0,4 15 1 15,3 9-43-15,-4 2 1 16,4 0-1-16,-3 5 1 0,-1 2 9 0,1 4 1 0,-2-6 0 0,-1 5 1 15,1 6-17-15,-2-2 1 0,-2-9 1 0,-1 8-1 0,3-8-5 16,0-2 0 0,0-3 0-1,-4 2 0-15,4-6-3 0,4 3 1 0,-2-8 0 0,-2 0-1 0,-2 2 2 0,2-6 1 0,0-6-2 0,0 1 2 16,0-4-3 0,2-5 0-16,-2-3 0 0,0-7 1 0,0 9 3 0,0-9-1 0,0 0 1 0,7-5 0 0,-6-2-3 0,1-4 1 15,2 0-2-15,-4-15 2 16,0-6 3-16,-4 4 0 0,1-3 0 0</inkml:trace>
  <inkml:trace contextRef="#ctx0" brushRef="#br0" timeOffset="994.89">5399 1135 2023 0,'0'0'0'15,"0"0"0"-15,23-16 0 0,-5 13 71 0,7-1-1 0,8 1 1 0,6-1 0 0,3 2-53 16,6 2 0-16,3 0-1 0,-2-3 1 0,6 3 60 0,-2 3-1 0,2-3 1 16,3-3 0-16,-7 3-60 31,-2 3 0-15,3-3 0-16,-7 0 0 0,-4 0 16 0,-2 2-1 0,-4-2 1 0,2-2 0 0,-5 4-20 0,1-2 1 0,-4 0 0 15,1-5-1-15,-2 5-4 0,-7 0 0 0,-7 0 0 16,-3-4 2-16,-3 4-6 0,-8 0 1 0,8 0 0 0,-8 0 0 0,0 0-2 0,-9 4 2 0,-2-1-1 0,-21 6 0 15,-3 11-1-15,2-3-1 16,-3 2 1-16</inkml:trace>
  <inkml:trace contextRef="#ctx0" brushRef="#br0" timeOffset="1466.35">3246 2502 1569 0,'0'0'0'0,"0"0"0"0,0 0 0 0,0 0 63 0,0 0 0 0,0 0 0 0,0 0 0 0,0 0-45 16,0 0 0-16,0 0 0 0,42 0 0 0,-5 0 68 0,9-4 2 0,12-3-2 16,7 0 2-16,11 0-72 0,14-5 2 0,18 1 0 15,6 3 0 63,20-5 30-78,11 3 2 0,24-1-1 0,15 1 1 0,-4 6-34 16,0 1 1-16,0 3 0 0,7 7 0 0,-20 3 10 0,-13 1 0 0,-10-1 0 16,-6-1 1-16,-24 0-16 0,-17 1 2 0,-3-2-1 0,-8 0 1 0,-10 3 1 0,-7-4 2 0,-4-4-1 0,-12 1 1 0,-9 1-8 0,-8-1 1 0,-3-4-1 0,-8 2 1 0,-1-2 2 0,-2-4 2 0,-3 0-1 15,-5 4 1-15,-3 0-7 0,-1-3 1 16,1 3 0-16,-4-4 1 0,-7 4 1 16,7 0 1-16,-7 0-1 0,7 4 2 0,-7-4-6 0,5 5 1 0,-5-5 0 0,0 0 1 0,-3 11 0 0,3-11-1 0,-7 10 1 0</inkml:trace>
  <inkml:trace contextRef="#ctx0" brushRef="#br0" timeOffset="1849.51">7295 1244 1721 0,'0'0'0'15,"0"0"0"-15,0 0 0 0,18-7 58 0,-18 7 1 16,11-7-1-16,-11 7 1 0,0 0-42 0,0 0 1 0,7-7 0 16,-7 7 0-16,10-2 58 0,-4-1 1 0,-6 3-1 0,17-6 2 0,1 3-61 31,-4 3 1-31,-3 0 0 0,-4 0 0 0,0 0 21 0,3 0-1 0,1-4 0 0,1 4 0 0,2 4-23 16,-3-1 0-16,-4 3 1 0,4-3 0 0,-1 4-2 15,-1 6 1-15,0 1-1 0,-4 0 2 16,-1 2-7-16,-4 5 0 0,-4 3 0 0</inkml:trace>
  <inkml:trace contextRef="#ctx0" brushRef="#br0" timeOffset="2074.53">7345 1763 1796 0,'0'0'0'0,"0"0"0"0,0 0 0 0,0 0 51 15,0 0 0-15,0 0 1 0,17 7-1 0,-8-7-34 0,2 0 0 16,-1 0 0-16,1-3 1 0,-4 3 54 0,-7 0 1 15,7 0-1-15,-7 0 0 0,0 0-54 0,11-7 0 0,-4 7 0 16,2-4 0-16,1 1 32 0,1-1 0 16,-1 0 0-16,1 1 0 0,3-1-33 0,-3 1 0 0,-6 3 0 15,2-4-1-15,0 4 3 0,0 4 2 0,0-4-1 16</inkml:trace>
  <inkml:trace contextRef="#ctx0" brushRef="#br0" timeOffset="42932.98">3861 3246 1771 0,'0'0'0'0,"0"0"0"0,18-7 0 0,-2 4 31 15,-2-3 0-15,-7 3 1 0,-7 3-1 0,10-2-18 16,-10 2 2-16,0 0-1 16,0 0 0-16,0 0 68 0,0 11 0 0,-3-4 0 0,-1 14 0 0,4 7-64 15,0 5 0-15,-3-1 0 0,-1 0 0 0,1-3 39 0,3 1 0 16,0-7 0-16,-4 12 2 16,1-3-43-16,-1-9 2 15,1 5 0-15,-3 4 0 0,-1-8 12 0,4 3-1 16,6-10 0-16,-6 5 1 0,3-8-16 0,0 1-1 0,5-8 1 0,-5 0-1 15,0-7 12-15,2 8-1 0,7-8 1 0,-2-4 0 0,0 0-13 16,0 1 0-16,0-8 1 0,3-6-1 0,5-6 6 0,-1-5 1 16,-5-4 0-16,1 9 0 15,-6-1-9-15,-1-8 1 16,1 2-1-16,-1-3 1 0,-3-4 3 0,4 5 1 16,-4-5 0-16,3 2 0 15,4 0-6-15,-3-2 0 0,3 2 0 0,0 5 0 16,0 5 8-16,0 0 0 0,0 1 0 15,-3 10 1-15,3 1-9 16,2-1 1-16,-2 4 0 0,-7 10 0 0,7-11 8 0,-7 11 1 0,14-3-1 0,-7 4 1 16,7 3-9-16,-3 1 0 0,-4-1 0 0,8 13 2 0,3-1 4 0,0 7 2 0,-1 3 0 0,-6 4 0 15,3 9-8-15,2-4 0 16,2-3 1-16,-1 8-1 0,-3-4 5 0,-3-7 1 0,5 1 0 0,-2 4 1 16,-4-3-8-16,1-2 1 0,-4-3-1 15,0 6 1-15,-3-2 3 0,-4-4 1 0,7 0-1 0,0-1 2 0,-4-6-7 16,-1 2 1-16,3-3-2 0,4-4 2 0,-2 0 2 0,0-5 0 0,-3 0 0 0,-4-2 0 15,0-7-4-15,0 9 1 0,0-9-1 0,0 0 0 16,0 0 1 0,0 0 1-16,0 0-1 0,-11-16 1 0,-12 0-3 0,-1 0-1 15,-5-1 1-15</inkml:trace>
  <inkml:trace contextRef="#ctx0" brushRef="#br0" timeOffset="43469.75">3473 3538 2337 0,'0'0'0'16,"0"0"0"-16,28 0 0 0,4 0 88 0,12-3 0 16,9-4 1-16,2 3 0 0,-1-5-73 0,-4 0 2 0,-3 1 0 15,15 8 0-15,9-4 68 0,-6 1-1 0,-3-1 0 16,-4 4 1-16,-9 0-69 0,-5 0 1 0,-8-5 0 16,1 14 0-16,-5-9 21 15,-8 0 1-15,-8 0-1 0,9 3 0 0,-4-3-23 0,-3 0 0 0,-1-3-1 16,-1 3 1-16,-2-4-14 0,-7-1 1 0,-7 5-1 15,18-11 0-15,0 4-1 0,-8 2 1 0,-10-2 0 16,11-2 0-16,1 4-3 0,-1 0 1 0,-8-2-1 0,4-1 1 16,-7 8-2-16,4-7 2 0,-11 4-1 0,7 3 1 15,10-9-13-15,-10 9-1 0,7 0 1 0,0 0-1 16,4 5 6-16,0 2 0 0,4 0-1 0,-4 8 1 16,7 4-17-16,-4-7 0 0,3 6 1 0,-4 10-1 0,1-3 13 15,0-6-1-15,-7 2 1 0,4 7 0 0,-1-1-13 16,1-1 1-16,-4-3 1 0,0 1-1 15,0-6 12 1,-2 1 0-16,2-8-1 0,0 3 2 16,0-3 3-1,0-4 0-15,-7-7 0 0,15 8 2 0,-8-6 0 16,-7-2 1-16,7-3-1 0,0-4 1 0,3 0 5 0,-1-7 0 16,-2-4 0-1,11-7 0-15,-1-1 0 0,1-9 0 16,-7 1 0-16,5 3 0 0,5-1 4 0,-7 6-1 0,-4-6 1 15,8 4-1 1,-2 5-1-16,2 0 0 0,-8 9 1 16,4-2 0-16,0 9 13 15,-7 0-1-15,-7 7 1 0,11-7 1 0,-11 7-8 16,5 4 0-16,-5-4 0 0,18 22 1 0,0-4 9 0,-4-4 0 0,0 2 0 0,0 7 0 16,0-4-9-1,-2-1 2-15,-1 1-2 16</inkml:trace>
  <inkml:trace contextRef="#ctx0" brushRef="#br0" timeOffset="44005.41">5599 3531 2148 0,'0'0'0'0,"0"0"0"0,0 0 0 0,0 0 68 0,-4-19 0 0,-3 8 1 0,0 4-1 0,-2 0-50 0,-1-5 0 15,-5 1 0-15,1 6 0 0,-3-2 40 0,3 0 1 0,1 3-1 0,-4 6 2 0,-1 0-44 0,4 1 2 0,0 1 0 0,-2 5 0 0,2 1 22 0,3-3-1 0,-3 6 0 0,3 1 1 16,1 2-24-16,6-6 0 0,1 1 0 0,3 4-1 0,3 1-1 0,4-3 0 0,4 1 1 15,0 3 0-15,3-4-8 0,0-3 2 0,2-1 0 0,1 3 0 0,1-1 1 0,3-8 1 0,2-3-1 0,2 0 1 16,-1 0-4-16,-6-3-1 0,-7-4 1 0,5 2 0 0,1-6 1 0,1-1 0 0,-1-4-1 16,-6 5 1-16,-2 1-2 15,1-8-1-15,-3 1 1 0,1 6 0 0,-5 2 3 16,1-5 1-16,-4 0 0 0,0 7 0 0,0 7-4 0,0-9 0 0,0 9 1 0,7-3 0 0,-7 3 5 16,0 0 2-16,0 0-2 15,7 7 1-15,-7 3-5 0,0 3 0 0,3 4 0 0,-3 11 0 16,4 6 4-16,-4-1 0 0,3 9 1 0,-3 2-1 0,0 2-5 15,0-7 1-15,4 5 0 16,-1-2-1-16,1 4 6 0,-4-6 0 0,0 6 1 0,-7 1-1 16,0-1-5-16,3-5 0 0,1-3 0 0,-4-2 1 0,-4 0 1 15,4-9 1-15,0-4 0 16,-7 7 1-16,2-8-6 0,1-6 2 0,0-5-1 0,1 5 1 16,-4-6 1-16,-4-6 1 0,-1-4-1 0,-3 0 1 0,1-4-5 15,0-6 2 1,2-6 0-16,-6 2 0 0,4 0 2 15,7-4 0-15,-2-3 0 0,2-2 0 0,3-1-4 0,4-1 1 0,4-5-1 0,-1 9 2 16,1-4 0 0,6-6 1-16,4 4-2 0,0-1 2 0,7 3-3 0,-1 1 0 0,4 1 1 0,1 0 0 15,0 0-1-15,-1 4 2 0,10-2 0 0,-3 5-1 0,-3-2-1 0,-1 2-1 0,5-3 1 16,-4 3 1-16,0 6-1 0,-3-4 1 0,-3 1-1 0,0 3 2 16,-1 3-4-16,-7 1 2 0,0 3-1 15,-7 3 1-15,7-9 4 0,-7 9 1 0,7 0-1 16,-7 0 1-16,0 0-4 0,0 0 0 0,0 0 1 0,0 12 0 0,-4 4 2 15,-6 0 0-15,-1-5 0 16</inkml:trace>
  <inkml:trace contextRef="#ctx0" brushRef="#br0" timeOffset="45628.63">6999 2986 1985 0,'0'0'0'0,"0"0"0"0,0 0 0 0,-18 30 34 0,11-16 1 16,0-2 0-16,7 25 0 0,-3-4-21 16,3 1 1-16,0 12 0 0,0 5 0 0,3-2 55 0,-3-5-1 15,0-2 1-15,0 13 1 0,0-17-53 0,-3-3 0 16,-1 1 0-1,1 22 0 32,3-14 25-47,0-2 1 0,0-9 0 16,0 10 0-16,0-12-29 0,7-6 2 0,3-6-1 0,1 2 1 0,0-7 5 0,-1-5 1 16,-3-7-1-16,0 1 2 0,2 1-13 0,-2-8 1 0,0 1-1 0,-7 3 2 0,11-11-2 15,-8 4 1-15,4 0 1 0,-3-10-1 0,6-6-5 0,-2 2 1 0,0-7-1 0,1-1 1 0,7-8 2 0,-2-1 0 0,0 3 1 0,0 22-1 16,1-8-5-16,4-2 2 0,6-3 0 0,3 21-1 15,-5-6 8 1,-2-5-1-16,4 4 1 0,3 15 0 0,-5-4-6 0,-2-3 1 0,0 1-1 0,0 15 1 0,-7-7 6 0,-1-3 0 0,-3 5 0 16,-3 14 1-16,0-5-7 0,-3-4 0 0,-4-3 0 0,0 19 0 15,0-10 6-15,0-6 2 0,0 6-1 16,-4 6 1-16,8-6-8 16,-1-6 1-16,1-5-1 0,0 4 1 0,-1-1 2 0,4-3 1 0,0-7-1 15,-7 0 1-15,13 7-5 0,-6-3 0 0,0-4 0 16,0 0 0-16,0-4 2 0,-7 4 1 0,10-3-1 0,-10 3 1 15,7-7-4-15,-7 7 0 0,-3-12 0 0</inkml:trace>
  <inkml:trace contextRef="#ctx0" brushRef="#br0" timeOffset="45801.57">7728 3554 2299 0,'0'0'0'0,"0"0"0"0,0 0 0 0,-11 21 80 0,11-21-1 0,-11 0 1 16,6 9 0-16,3 0-62 0,2-9-1 0,0 0 1 16</inkml:trace>
  <inkml:trace contextRef="#ctx1" brushRef="#br0">8617 8830 0,'0'0'0,"0"0"0,0 0 0,10 0 16,-10 0-16,9 0 16,-9 0-16,9-9 15,1 0-15,-1-1 16,-9 10-16,0 0 31,0-9-15,0 9-1,0-10-15,0 10 16,0-9-16,0 9 31,0 0-31,0 0 0,0 0 16</inkml:trace>
  <inkml:trace contextRef="#ctx0" brushRef="#br0" timeOffset="47085.93">7749 3596 1419 0,'0'0'0'0,"0"0"0"0,0 0 0 0,0 0 93 0,0 0 0 15,0 0 0-15,0 0 2 0,0 0-78 0,14 18 1 0,-14-18-2 16,0 0 2-16,0 0 61 0,0 7 1 0,0-7-1 0,7 7 1 0,-2-5-62 16,2-2 0-16,-7 0 0 0,21 3 0 0,-3-3 12 15,0-3 1-15,-2-3 1 16,5 6-1-16,0-3-17 0,0-1 0 0,0-3 0 0,-1 4 0 0,-6-1-2 15,0-6 0-15,0-1 0 0,-3 6 1 0,-1 1-7 0,-5-4 2 16,-1-3 0 0,-4 4 0-16,0 7 4 0,-5-9 1 0,1 2-1 0,-3 0 0 15,0-2-4-15,-4 2 0 0,1 0 0 16,-11 7 0-16,-2-3 6 0,2-1 1 0,3 1 0 0,0 10 0 0,-3-2-6 0,2-2 0 16,1 3 0-16,-3 10 0 0,3-2 10 0,1-2 0 15,4-1 0-15,6 13 0 16,0 1-8-16,7-6-1 0,0 0 0 15,0 8 1-15,7-3 9 0,0-4 0 0,4 1 1 0,5 0 0 16,9-3-11 0,-4-4 1-16,0-4 0 0,5 1 1 15,3 1 6-15,-1-8 1 0,-2-1 0 0,-5 1 0 0,1-1-9 0,-3-3 0 16,2-3 0-16,-3-1 1 0,-1 4 5 16,1-3 1-16,-6-1 0 0,2-5 0 0,1 6-8 15,-1-4 1-15,0-4-1 0,0 4 1 0,-2 0 3 0,2-3 2 16,0 3-2-16,4 0 2 0,-4 3-7 0,0 0 1 0,-1 1-1 0,-1 3 1 15,-3 0 2-15,-2 0 0 16,-7 0 0-16,7 0 0 0,-7 0-4 0,0 0 1 0,0 0-1 0,7 0 1 0,-7 0-2 16,4 7 2-16,-4-7 0 0,0 0 0 0,0 0-4 0,0 7 2 0,0-7 0 0,0 0-1 15,0 11-4 1,0-11 2-16,0 0-1 0,0 0 0 0,0 7-1 0,0-7 1 16,0 0 0-16,0 7 0 0,0-7-2 0,14 3 0 0,-7-1 0 0</inkml:trace>
  <inkml:trace contextRef="#ctx0" brushRef="#br0" timeOffset="48523.8">8347 3531 1192 0,'0'0'0'0,"0"0"0"0,0 0 0 0,0 0 53 0,19 7 0 16,-12-3 0-16,-7-4 0 0,-7 3-36 0,2-3 1 15,5 0-1-15,-11 0 1 0,11 0 91 0,-14 5 1 16,4-1 0-16,-1 7 0 0,0-3-94 0,4-1-1 16,-3 0 1-16,8 9 1 15,6-5 70-15,1-1 2 0,5-1 0 0,-3 2-1 0,4 3-71 0,10-4 1 0,0-6 0 16,6 3 0-16,-2 0 41 0,-4-4 2 0,2-3-1 16,-2 7 0-16,-4-3-43 15,1-1 1-15,-4-6 0 0,-1 6 0 0,1-3 1 16,-4-3 1-16,-3-1-1 0,-7 4 1 0,7 0-10 0,-7 0 2 0,0 0-1 15</inkml:trace>
  <inkml:trace contextRef="#ctx0" brushRef="#br0" timeOffset="48704.5">8243 3464 1934 0,'0'0'0'0,"0"0"0"0,0 0 0 0,28-5 50 15,-16 1-1-15,2 1 0 0,-3-4 2 16,-1 0-34-16,5 2-1 0,2-6 1 0,-1 7 0 0,-2-3 58 16,0 4 0-16,0-6 1 0,1 6 0 0,-1 3-58 15,0 0 0-15,5 0 0 16</inkml:trace>
  <inkml:trace contextRef="#ctx0" brushRef="#br0" timeOffset="49174.7">8717 3524 2072 0,'0'0'0'0,"0"0"0"15,0 0 0-15,0 0 68 16,0 0-1-16,0 0 0 0,-28 11 2 0,14-8-51 16,-4-3 0-16,-3 4 0 0,3 1-1 0,6 2 61 0,1 0 0 0,1-3 0 15,3 8 0-15,3-2-60 0,4-1 0 0,0 2 0 16,4-1 0-16,3 3 23 0,0-3-1 0,0-3 0 15,7 6 1-15,2-5-25 0,2-1-1 16,-1-3 1-16,4-1 0 16,-1 4-3-16,1-7 2 0,-7-3-1 0,-3 3 1 0,3-4-7 0,0 1 1 0,-2-8 0 15,-1 4 0-15,-1-2 0 16,1 1 0-16,-4-3 0 16,4 6 1-16,-4-2-5 0,0 0 2 0,-4 0-1 0,-3 7 0 0,0 0 6 15,0 0-1-15,7-4 0 0,-7 4 1 16,4 18-5-16,-2-9 1 0,1 6-1 0,1 26 1 15,-1-4 3-15,-1 5 0 0,-2-5 0 0,-5 12 0 0,-2-10-4 0,1 1 1 0,-4-1-1 16,-4 9 1-16,-1-3 4 0,5 5 0 0,3-10 1 16,-4 6-1-16,1-11-4 0,-3 2 0 15,-1-9 0-15,4 6-1 0,3-6 4 16,-4-5 0-16,0-8-1 16,4 5 1-16,4-6-4 0,-1-5 0 0,4-9-1 0,-8 5 2 0,8-5 1 15,0 0 1-15,-4-9-1 0,0 0 1 0,4-10-4 0,0-2 1 0,4-2-1 16,-4-10 1-16,0-6 0 15,0 2 1-15,-4-4 0 0,8 3-1 0,0 3-2 0,3 1 1 0,1 2-1 0,6 6 1 0,-3 1-1 0,3-1 1 16,4-4 0-16,1 11-1 0,6-1-1 0,-4-1 0 16,0-2 1-16,2 6-1 0,2 3-2 0,-7 0 2 0,-4 0-1 15</inkml:trace>
  <inkml:trace contextRef="#ctx0" brushRef="#br0" timeOffset="49480.16">8841 3207 2211 0,'0'0'0'0,"0"0"0"0,0 0 0 0,17 4 74 0,-6 1 2 0,-4 0-2 15,-2 2 1-15,0 8-57 0,1-1 0 0,-3 0 0 16,4 21 0-16,0 2 46 0,4-2 0 0,-7 2 0 0,6 0 1 16,1-2-47-16,-4-1 0 0,-4-5 0 0,-1 7-1 15,2-1 17-15,1-11 1 0,0 3 0 0,9-3-1 16,4-2-19-16,-8-5 0 0,-6-1-1 0,0-5 2 0,6-4-7 15,-3-4 1-15,-7-3-1 0,23-7 1 16,2 4-4-16,-4-8 0 0,-2 0 1 16,6-3 0-16,-4 0 0 15,-3-2 1-15,-8-5-1 0,1 11 1 0,3-8-3 0,2 4 0 0,-2 5 1 0,-3 9 0 0,-1 0 0 16,-3 0 1 0,-7 0 0-16,11 16 1 0,-8 0-4 0,-1 0 2 15,-2 1-2-15,0 1 2 0,0 0 1 0,2 1 0 0,2-5 0 0,-1 0 1 0,-1 0-4 16,1-5 2-16,1-4-1 0,-1 6 0 15,1-4 1-15,-4-7-1 0,7 12 1 0</inkml:trace>
  <inkml:trace contextRef="#ctx0" brushRef="#br0" timeOffset="49773.24">9583 2880 2274 0,'0'0'0'0,"0"0"0"15,0 0 0-15,18 4 56 16,-8-1 2-16,-10-3-1 0,7 20 0 0,-7-3-40 0,0-1 1 0,-3 3-1 16,3 15 1-16,3-1 51 0,-3 1 2 0,0 11 0 15,4 6-1-15,0 0-52 0,-1 2 0 0,1-4 0 16,6 4 0-16,3-7 17 0,-6-6 0 0,-4-1-1 16,4 9 1-16,7-4-20 15,-3-2-1-15,-1-5 1 0,-4 5 1 0,-1-7 1 16,-1-5 0-16,-1-5 1 0,-6-1 0 0,-3 3-8 0,1-10 1 0,-2-6-1 15,0 1 0-15,0-3 3 0,-4-2 2 0,1-3-1 0,-4-1 1 16,1-3-7-16,1-3 1 16,-1-1 0-16</inkml:trace>
  <inkml:trace contextRef="#ctx0" brushRef="#br0" timeOffset="49986.58">9384 3498 2337 0,'0'0'0'0,"23"-4"0"0,26 4 0 0,6-3 74 0,-6-1 1 16,-1-1 0-16,0 1 1 0,-6 4-58 15,-2-7 0-15,-4 4 0 0,-3-1-1 0,-5 1 67 0,-3 1 0 16,-4-5-1-16,-1 3 1 0,-3 1-67 0,-6-1 1 0,0 1 0 16,-4 1 0-16,-7 2 16 0,0 0 2 0,0 0 0 15,0 0 0-15,0 0-21 0,0 0-1 0,-7 4 1 16</inkml:trace>
  <inkml:trace contextRef="#ctx0" brushRef="#br0" timeOffset="50969.58">10578 3443 2211 0,'0'0'0'0,"0"0"0"0,-18 18 0 0,10-4 71 0,-3 2 1 0,-7-4 0 16,4 9-1-16,4-3-53 0,1-3 0 0,2 1 0 15,3 7 0-15,6-2 52 0,3-1-1 0,4-6 1 16,9 7 0-16,-1-7-52 0,5-4 0 0,-1 1-1 16,2-6 1-16,5 1 22 0,2-5 0 15,2-1-1-15,-1 0 2 0,-6-1-25 0,2-5-1 0,-6 1 1 16,0-2 0-16,0 0-5 0,-2-4 1 0,-1-3 1 16,0 4-1-16,-8-4-5 0,1 0 0 15,-4 1 1-15,2 6 0 0,-9 7-3 0,7-10 0 0,-4 3 0 16,-3 7 0-16,0 0-1 0,4-7 0 0,-4 7 0 0,0 0 0 0,0 0-1 15,0-7 2-15,0 7-2 16,0 0 2-16,10-2-3 0,-10 2 1 0,8-4 1 0,-1-1-1 16,7-2 2-16,-2 0-1 0,2-2 1 0,0-1-1 15,-7-1-1-15,0-5 1 16,0 2-1-16,-3-5 1 0,-4 3 3 0,3-3 2 16,-3-3-1-16,4 3 1 0,-4 2-3 0,4 4-1 15,-4 1 1-15,-4 1 1 16,4 4 0-16,0 7 0 0,0 0 1 0,0 7 0 0,0 4-3 15,0 3 0-15,0 0 1 0,0 23-1 0,0-4 3 16,0 6 0 0,-4 5 0-16,1 5 0 0,-4 4-3 0,-4 0 1 0,1-6 0 0,3 6-1 15,1-5 5-15,3-6 0 16,-1 2 1-16,3-2 0 0,2 6-4 16,1-6-1-16,0 0 1 0,1-5 0 0,3 2 3 15,-3-11 1-15,1-5-1 0,-1 1 1 16,1-3-4-16,3-5 0 0,0-5 0 0,-4-2 0 0,-3-9 5 0,0 0 0 0,0 0 0 0,0 0 1 15,7-7-7-15,-7-2 2 0,0-4 0 0,0-15 0 0,0-5 3 16,0-6 2 0,-3-8-2-16,3 3 1 0,-4-2-5 0,1-10 1 0,-4-4 0 15,7-3-1-15,0-6 4 0,-4 0-1 0,1 8 0 16,-1 3 0-16,4-4-3 0,-7-1-1 0,4-4 1 16,-1 5 0-16,2 1-4 0,2 8 0 0,6 2 1 0,1 9 0 0,0 5-1 15,0 3 0-15,-4 1-1 16,4 10 2-16,8 4-1 0,-3 1 0 0,6 2 1 15,-1 9 0-15,-3 4-2 16,4 3 2-16,0 3-1 0,4 11 1 0,3 2-3 0,-7-5 1 16,-4 3 0-16,4 12 0 0,-3-6-1 0,0-3 2 0,-8 4-2 0,3 9 1 0,-6-2-2 15,-1 1 1 1,-3-7 0-16,0 7 0 0,-3-5-1 16,-1 1 2-16,1-8-1 0,-1 6 0 0,-3-2 0 0,-4-5 0 0,1 0 0 0,-1 2 0 0,3 1-1 0,-3-5 1 0,-7 2 1 15</inkml:trace>
  <inkml:trace contextRef="#ctx0" brushRef="#br0" timeOffset="51158.94">11090 3728 2563 0,'0'0'0'0,"21"-5"0"16,-4 7 0-16,3-1 77 0,-1-2 2 0,4-3-1 0,-9 4 1 0,4 0-61 0,-4-2 0 15,2-1 0-15,1 3-1 0,-2-4 62 0,-5 3 1 0,4-3-1 16,-1-3 1-16,4 3-62 0,1-3 0 0,-4-3 0 15,0 6 0-15,-3-3 13 16,-1-1 1-16,-3 0-1 0</inkml:trace>
  <inkml:trace contextRef="#ctx0" brushRef="#br0" timeOffset="51889.19">12303 3350 1569 0,'0'0'0'0,"0"0"0"0,4-21 0 0,-1 8 103 0,1 3 0 0,-1-2 0 0,1 3 0 0,-1-2-87 15,1 1 1-15,-8 3 0 16,8 0 0-16,-4 7 50 0,5-4 1 0,-5 4 1 0,0 0-1 0,0 11-50 0,-3 3 0 15,1 0 0-15,-9 17 0 0,4 10 21 0,-3-2 1 16,3-2-1 0,-4 12 1-16,2 4-24 0,4-4 0 0,-2 4-1 0,-2 3 1 0,4-2-1 0,3-10-1 15,2-1 1 1,0 1-1-16,0-2-6 0,2-5 1 0,3-2 0 16,-3 2 0-1,3-7 6-15,2 2 1 0,-3-8-1 0,-1-1 1 16,2-5-7-1,-1-1 0 1,-4-6 0-16,0-4 0 0,0-7 3 0,0 0 1 0,0 0-1 0</inkml:trace>
  <inkml:trace contextRef="#ctx0" brushRef="#br0" timeOffset="52100.94">12285 3418 1658 0,'0'0'0'0,"0"0"0"0,25-7 0 0,-7 7 70 0,-2-3 0 0,1-1 0 0,1 4 1 0,3 0-53 16,6 0 0-16,4 0 0 0,1 4-1 0,-5-1 32 0,1 4 0 15,-7 1-1-15,0 2 2 0,-3 2-33 0,-2-5-1 0,-6 2 1 0,-3 9 0 16,0-2 7-16,-7-6-1 0,-3 3 1 16,-4 4-1-16,-4-5-11 0,-1 3 0 0,-4-3 0 0,-3 7 1 15,-6-5-8-15,-3-3 2 0,-2-2-1 16,5 1 0-16,4 1-1 16,-2-1-1-16,2-3 1 0,3 4-1 0,0-1 4 15,6-3 0-15,3 0 0 16,6 1 0-16,6-3-3 0,-3-5 1 0,18 3-1 0</inkml:trace>
  <inkml:trace contextRef="#ctx0" brushRef="#br0" timeOffset="52409.41">12517 3726 1407 0,'0'0'0'0,"0"0"0"0,31 0 0 0,1 4 57 0,-7-4 0 15,-2-4 0-15,1 3 2 0,-6-3-42 0,1-1 1 16,3 0 0-16,2-3-1 16,-4 1 58-16,-1-3 0 0,0-4-1 0,-1 2 1 0,-7-4-57 0,-1 0 0 15,1-2 0-15,1 4 0 0,-1-2 33 0,-1-3 1 16,-3 3 0-16,-3 2-1 0,-4 0-34 0,0-2 0 15,-4 2 0-15,4 2 1 0,-7 5 9 0,0 0 1 16,7 7 0-16,-8-9 0 0,8 9-16 0,-15 0 2 0,1 0-1 31,0 12 1-31,-3-1 10 0,2 1 1 0,3 2 0 0,2 9 0 0,2 0-12 0,1-2-1 0,0 4 0 16,7 6 1-16,0-6 8 16,7 1 2-16,-1-1-1 15,10-4 0-15,6 5-10 0,0-8-1 0,4-4 0 16,2 2 1-16,1-4 11 0,-5-5 1 0,3 0-2 0,-3 2 2 0,-2-5-13 0,-3-1 1 0,2-6-1 15,0-1 2-15,-3-5 8 0,-4 2 0 16,-2-7 1 0,1 4 0-16,-4-8-11 0,-2-3 0 0,0-4 1 0</inkml:trace>
  <inkml:trace contextRef="#ctx0" brushRef="#br0" timeOffset="52725.25">13070 3418 2048 0,'0'0'0'0,"0"0"0"16,18-3 0-16,-6 6 62 0,3-3 1 0,-1-3 0 0,3 6 1 0,1-3-46 15,1 4 0-15,2 0 0 0,8 3 0 0,-8 0 60 16,-2 5 2-16,6-3 0 16,-4 12-1-16,0-5-61 0,-3-2 0 0,-2 2 0 0,-6 10 0 0,-3 0 21 0,1-3 2 15,-1 2-1-15,-4 5 1 0,-6-2-26 16,-4-3 1-16,-1-6 0 0,1 5 0 0,-3-6-3 0,-1-4 2 16,-1-3-1-16,1 3 1 0,4-7-7 0,7-7 1 15,-7 9 0-15,7-9 0 16,0 0-4-16,-10-6 2 0,10 6-1 0,0-10 0 0,0-1-1 0,0 1-1 0,0-4 1 15,0-11-1-15,0-10 1 0,10 5 0 0,4-9 1 16,0 13 0 0,1-2-3-1,0-8 1-15,3 7 0 0,-4 2 0 0,-2 4 2 0,3 4 1 0,-1-4-1 0,0 5 1 0,-4 8-2 16,1-6-1 0,0 6 1-16,-1 6 0 0,3 2 1 0,-1 1 0 15,0-1 0-15</inkml:trace>
  <inkml:trace contextRef="#ctx0" brushRef="#br0" timeOffset="52980.56">13748 3434 1721 0,'0'0'0'0,"0"0"0"0,0 0 0 16,0 0 55-16,0 0 1 15,-7 6 0-15,0-5 0 0,-4 1-39 0,0 0 1 0,-1 1-1 0,0 1 1 0,-1-1 50 16,3 1 2-16,-4-2-1 0,3 5 1 0,4 3-52 16,2 3 0-16,0-6 0 0,1 3 0 15,6 3 19-15,3-3 0 0,6 1 0 0,6 4 0 0,1 1-22 16,1-3 0-16,-1 1 0 0,-4 7 1 15,0-5-3-15,0-1 2 0,0 1-1 0,-5 2 1 16,-2-4-7-16,-1-3 1 0,-3-3 0 0,-5 5 0 0,-1 2 1 0,-2-4 0 16,-1-4 0-1,3 0 1-15,-6 0-4 0,-5-3 0 0,-4-4-1 0,-7 3 2 0,2-3 10 16,2-3 0-16,4-1 0 0,-4 1 1 16,6-1-9-1,5-3 0-15,1 0 0 0,2 0 2 0,7 0 7 0,0 7 0 0,11-14 0 0</inkml:trace>
  <inkml:trace contextRef="#ctx0" brushRef="#br0" timeOffset="53537.12">14007 3554 1758 0,'0'0'0'0,"0"0"0"0,-11 19 0 0,1-6 68 0,-1 1 2 0,-1 0 0 16,0 5-1-16,-3 4-51 0,3-4 0 0,2-1 0 15,3 1 0-15,-4 4 49 0,4-4 2 0,7-4-2 16,-4 2 2-16,4-6-51 0,4 3-1 0,6-7 1 15,5 5 0-15,-1-1 19 0,-6-8 2 0,3 1-2 16,1-1 1-16,4-3-24 0,-2-3 2 0,1-4 0 16,-5 0-1-16,-1-6 1 15,2 3 0-15,-1-4 0 0,1 0 0 0,-4-4-7 0,3-7 0 0,-3-4 0 0,4 4 1 32,0-3-1-32,-3-2 2 0,-1 2-1 15,0 1 0-15,1 4-5 0,-1 4 2 0,3-2 0 0,1 9 0 0,-1 1 6 16,1-1 0-16,-2 5 1 0,1 0-1 0,-3 7-5 15,-7 0 0-15,9-2 0 0,-9 2 1 0,5 12 6 0,3-5-1 16,2 6 1 0,8 8 0-16,-1 2-6 0,-6-8 0 0,0 8 0 0,-6 4 0 0,-3-3 10 15,-1-4 0-15,1 1 1 0,0 0 0 0,-2-4-10 16,3-4 1-16,1-4-1 16,3 1 1-16,-3 2 6 0,-1-5 0 15,-3-7 0-15,7 4 0 0,-7-4-8 0,0 0 1 0,0 0 0 0,7-4 0 0,4-3 8 0,-2-5 1 0,1 0 0 0,3-4 0 16,2-12-9-16,0 0 0 15,-5 1 1-15,1 6 0 0,3-5 4 16,2 3 2-16,1 4 0 0,-3 5 0 0,1-1-8 0,-1 7 1 16,-7-3-1-16,5 11 1 0,2 0 4 0,0 4-1 15,-3-1 0-15,-1 11 2 0,-3 2-7 16,-3 2 1-16,1-3-1 16,-1 17 1-16,-2 0 3 0,-2-4 0 15,-4 5 1-15,-3-4 0 16,0 0-5-16,0-4 0 15,0-4 0-15,-7 0 0 0,1 2 9 0,5-9-1 0,-3 0 1 0,0 6 1 16,3-8-9-16,1-1 1 0,-1-3 0 0</inkml:trace>
  <inkml:trace contextRef="#ctx1" brushRef="#br0" timeOffset="26489.5">12484 2403 0,'0'0'0,"0"0"0,0 0 15,-19-18 1,-19-1-1,-18 10-15,-20-1 16,11 20-16,-1 18 16,19 0-1,19 19 1,9 0-16,9-10 0,20 1 16,-1-20-1,1 1-15,18-19 16,0 0-1,0-19 1,19-9-16,-9 0 16,-1 0-16,-8 19 15,18 9 1,0 18-16,19 11 16,9 17-1,-9 1-15,0 19 16,18 0-16,-46-38 31</inkml:trace>
  <inkml:trace contextRef="#ctx1" brushRef="#br0" timeOffset="27014.55">13227 1775 0,'0'0'0,"0"0"0,9 19 16,1 27-16,8 30 15,11 8 1,8 10-16,-18 0 31,-9-19-31,-10-19 0,0 0 16,0-18-16,-10-10 15,10-9 17,0-10-32,-19-9 15,-18-9-15,-48-10 0,-47-9 16,19 9-1,29 19-15,18 19 16,19 18 0,19 10-16,9 19 31,9 0-31,20-10 0,18 0 16,19 0-1,19-18 1,19 0-16,9-20 0,0-18 15,-47 0 1</inkml:trace>
  <inkml:trace contextRef="#ctx1" brushRef="#br0" timeOffset="27365.77">13772 2225 0,'0'0'0,"0"0"0,0 0 16,0 10-16,0 27 15,10 19-15,-1 10 16,19 9 0,1 0 15,8-9-31,1-19 0,-10-19 0,-9-9 15,9-19 1,-9 0 0,9-19-16,-9 0 0,0 10 15,-10-1 1,1 1 0,-1 9-16,1 9 15,18 20-15,9 8 16,1 1 15,-19-20-31</inkml:trace>
  <inkml:trace contextRef="#ctx1" brushRef="#br0" timeOffset="27613.12">14384 1794 0,'0'0'0,"0"0"16,0 9-16,9 28 16,1 29-1,-1 28-15,1 37 16,8 10-16,-8-10 16,9 1-1,9-29-15,0-19 16,-9-46-1</inkml:trace>
  <inkml:trace contextRef="#ctx1" brushRef="#br0" timeOffset="27821.78">14807 1765 0,'0'0'0,"0"0"16,0 0-16,10 10 31,-1 27-31,0 29 0,10 28 16,0 18 15,0 10-31,-10 0 0,-9-18 16,-9-1-1,0-66 1</inkml:trace>
  <inkml:trace contextRef="#ctx1" brushRef="#br0" timeOffset="28228.48">14676 2347 0,'0'0'0,"9"0"15,19-9 1,10-1-16,18-8 16,29-1-16,9-9 46,0 0-46,-9-10 0,-10 10 0,-19 0 16,-18 0 0,-19 9-16,-19 9 15,0 10-15,0 0 16,-19 10-16,0 9 16,10 18-1,-1 19-15,20 19 16,9 10-1,9-1 1,19 20-16,-9-11 16,-20-18-16,-18-9 15,-9-10-15,-19 1 16,-38-1 0,-19-18-1,-18-10-15,-1-38 16,48 1-16</inkml:trace>
  <inkml:trace contextRef="#ctx1" brushRef="#br0" timeOffset="28444.38">15550 1784 0,'0'0'0,"10"0"15,18 10-15,10 18 16,28 28 0,-1 38-16,-18 37 15,-18 47-15,-48 10 16,-38 9 0,-74 19-1,-86 84-15</inkml:trace>
  <inkml:trace contextRef="#ctx1" brushRef="#br0" timeOffset="28729.67">11740 2056 0,'0'19'0,"0"75"0,57 140 15,169 95 1,84-10-1</inkml:trace>
  <inkml:trace contextRef="#ctx1" brushRef="#br0" timeOffset="29714.69">5607 4805 0,'28'0'0,"104"-18"0,112-1 16,67-19-1,46 10-15,67-9 16,65 18 0,56 19-16,76-10 0,57 20 15,8 9 17,-27-10-17,9 0-15,-28-9 0,-38 0 0,-38-18 16,-56-1-1,-56 9 1,-86 1-16,-64-10 16,-67 10-16,-57 0 15,-65-1 1,-47 1-16,-28 9 16,-19 0-1,-19 0 1,-10 0-16,1 0 0</inkml:trace>
  <inkml:trace contextRef="#ctx1" brushRef="#br0" timeOffset="30253.27">4798 4787 0,'0'0'0,"0"0"0,0 0 0,0 0 15,19 0 1,103-19 0,170 0-1,150 19-15,94 0 0,66 9 16,85 10 0,9-19-1,28 0-15,48 0 0,-29-19 16,19 10-1,-47 9 1,-10 19-16,-37 0 16,-47-1-1,-85 1-15,-103-19 0,-66 0 16,-104-9 15,-84 9-31,-57 0 0,-46 0 16,-29-10-16,-10 1 15,-18 9 1,-9 0 0</inkml:trace>
  <inkml:trace contextRef="#ctx1" brushRef="#br0" timeOffset="34441.72">16519 4224 0,'0'0'0,"0"0"0,0-19 16,-9 0 0,0 0-1,-1 10-15,10 0 16,0-1-1,10 10-15,18-9 0,56-10 16,76 0 0,57 10 15,18-10-31,-19 10 16,-18 9-16,-10 0 15,-28-10-15,-28 1 0,-29 9 16,-18 0-1,-38-9 1,-10 9 0,-18-10-16,0 10 15,0-9-15,-19 9 0,0 0 16,0 0 0</inkml:trace>
  <inkml:trace contextRef="#ctx1" brushRef="#br0" timeOffset="34959.51">18420 3661 0,'0'0'0,"0"0"0,9 0 16,1-10-1,-1 1-15,0 18 16,1 10-1,-1 19-15,19 37 16,-9 28-16,0 0 31,0-9-31,0-19 16,-1-19-16,-8-18 16,-10-10-1,0-9-15,0-10 16,0-9-16,0 0 31,9-19-31,1-46 0,-10 65 16,18-113-1,11-9 1,-10 38-16,-1 46 16,11 19-16,-1 10 15,0 9 1,19 9-16,-9 10 15,-1 9 1,1 0 0,-19 1-16,0 8 15,-19 1-15,-38 27 16,-94 38 0,-84 29-16,-113 46 15</inkml:trace>
  <inkml:trace contextRef="#ctx1" brushRef="#br0" timeOffset="39917.48">11505 2535 0,'0'0'0,"0"-10"0,94-271 31,-84 272-31,-1-10 0,1-19 32,-1 1-32,0-1 0,1 10 15,-1 0 1,1 0 0,18-10-16,9 1 0,29-29 15,28 0 1,19 1-16,38-10 15,28-10 1,9 19-16,9 10 16,20 0-1,8 9 1,11 9-16,18 10 0,9 10 16,-18 8-1,-10 10-15,-28 0 16,-29 0-1,-8 10 1,-29-1-16,-19 10 16,-9-10-16,9 19 15,-9 0 1,-19 1-16,-9 8 16,-19 1-1,-10 8 1,1 11-16,-20 8 15,-8 11 1,-11 17-16,-8 20 16,-20 0-16,-18 8 15,-19 11 1,-28 9 0,-29-1-16,-37 1 15,-28 0-15,-29-10 16,-27-28-1,-48 1-15,-28-11 16,-28-27 0,9-19-1,0-28 1,19-1-16,37-18 16,29-28-16,9-19 0,29-9 15,9-10 16,9-18-15,19-10 0,10-28-16,46-28 0,38 0 0,57-19 15,122-28 1,150-75-16</inkml:trace>
  <inkml:trace contextRef="#ctx1" brushRef="#br0" timeOffset="87249.92">19041 2047 0,'0'0'0,"0"0"15,0 0 1,0 0-16,0 9 16,9 29-16,0 37 15,10 28 1,0 0-1,0 19-15,0 0 16,-1 19 0,1 9-16,0 28 15,-19 29-15,0 9 16,0-1 0,-19 29-1,10 0-15,-1 10 0,1 18 31,18 0-31,1 19 0,9 9 16,0-19 0,-1 20-16,1-20 15,0 19 1,-10 10-16,-9 9 16,10 19-16,-1 9 31,1 0-31,-1 9 0,0 10 15,-9-18 1,10-1 0,-10-10-1,0 1-15,-10-19 0,1-28 16,0-9-16,-10-29 31,0-28-31,0-19 0,0-18 16,10-19-1,9-10 1,9-27-16,1-38 31,-1-10-31,1-18 16,8-10-16,11 0 0,-1-18 16,0-1-16,19 1 15,0-1 1,47-18-16,-28-9 15</inkml:trace>
  <inkml:trace contextRef="#ctx1" brushRef="#br0" timeOffset="88010.78">19050 1906 0,'0'0'0,"0"0"15,0 0 1,0 0-16,0 0 15,9 0-15,10-9 16,28-1 0,66 1-16,47 9 47,19 0-32,9 0-15,-38-9 0,-18 9 16,-75 0-16</inkml:trace>
  <inkml:trace contextRef="#ctx1" brushRef="#br0" timeOffset="88473.57">20471 1662 0,'0'0'0,"0"0"16,0 0 0,0 0-1,0 0-15,0 0 16,0 19-16,-10 19 16,20 27-1,-1 10 1,0-9-16,-9-10 0,0-18 47,0-19-47,0-1 0,0-18 0,-9 0 0,-10-28 15,-9-19 17,0-18-17,18-1-15,1 10 31,18 27-15,1 20-16,-1 0 0,0 18 16,1 29-1,-10 18 1,-38 47-16,10-47 16</inkml:trace>
  <inkml:trace contextRef="#ctx1" brushRef="#br0" timeOffset="89217.49">19116 3886 0,'0'0'0,"0"0"0,9 0 0,10 0 16,56 0-16,38-10 31,19 10 47,-10 10-78,19-1 16,-18-9-1,-29 10-15,-19-10 0,0-10 0,-9 1 0,-9-1 0,-1 1 16,-37 9-16</inkml:trace>
  <inkml:trace contextRef="#ctx1" brushRef="#br0" timeOffset="89620.93">20546 3867 0,'0'0'0,"0"0"0,0 0 32,0 0-32,0 0 0,0 0 15,0 9 1,0 1-16,0-1 15,0 10-15,0 0 16,0 0 0,0-19-16,0 0 31,0 0-31,0 0 16,0-10-16,-19-18 15,0-19 1,10-9-16,-1-10 0,20 19 15,-1 0 1,10 19 0,0 19-1,9 9-15,0 9 0,-9 19 16,0 29 0,-29 27 15,1-28-31</inkml:trace>
  <inkml:trace contextRef="#ctx1" brushRef="#br0" timeOffset="90075.8">19059 5941 0,'0'0'0,"0"0"0,0 0 0,-9 0 15,0 0-15,-1 0 32,10 0-32,0 0 0,10 0 15,37 9-15,47-9 32,56 0-32,20-9 15,8 9-15,-8-10 16,-20 10 15,-18-9-31,-10-1 0,-28 1 16,-28 0-1,-38-1 1</inkml:trace>
  <inkml:trace contextRef="#ctx1" brushRef="#br0" timeOffset="90437.41">20527 5659 0,'0'0'0,"0"0"16,0 0-16,0 0 15,0 0-15,0 0 16,0 10 0,0 18-16,0 0 15,0 9 1,0 1-16,-9-19 31,-1-1-31,-9 1 0,1-19 16,-1 0-1,-10-28-15,1-10 32,19-8-32,18 17 0,1 1 15,18 19 1,0 0-1,19 18-15,-9 19 0,-1 28 16,-27 19-16,-10-28 16</inkml:trace>
  <inkml:trace contextRef="#ctx1" brushRef="#br0" timeOffset="90852.18">18787 7817 0,'0'0'0,"0"0"16,18 0-16,67-19 31,94-18-31,65-10 16,10 0-16,-18 19 0,-20 18 31,-28 1-31,-47 0 16,-47-1-1,-28 1-15,-28 0 16,-10-1 0,-19 1-1</inkml:trace>
  <inkml:trace contextRef="#ctx1" brushRef="#br0" timeOffset="91185.39">20583 7479 0,'0'0'0,"0"0"0,0 0 31,0 10-31,0-1 0,0 19 16,0 10 0,0 9-16,0 0 15,0-1 1,0-8-16,-9-19 31,0 0-31,-1-19 0,10 0 16,-9-19-1,-1-9-15,20-29 16,9-18-16,9 10 31,0 18-31,10 28 31,9 19-31,0 19 16,-10 28-16,-8 28 0,-29 37 16,-19-55-1</inkml:trace>
  <inkml:trace contextRef="#ctx1" brushRef="#br0" timeOffset="91560.22">18928 9975 0,'0'0'0,"9"0"0,10 0 0,28 0 16,66-9-16,56-1 47,38 1-47,19 9 0,-10 9 0,-9-9 0,-19-9 15,113-10 1</inkml:trace>
  <inkml:trace contextRef="#ctx1" brushRef="#br0" timeOffset="91990.37">20762 9703 0,'0'0'0,"0"0"16,0 9-16,0 10 15,0 28 1,10 19-1,-10-10 1,9 10-16,-9-10 16,0-19-16,0 1 0,-9-19 31,-1-10-15,1-9-16,-10-9 31,0-29-16,-9-18-15,9 0 16,10 9 0,18 19-1,0 18-15,10 1 16,19 28-16,9 27 16,0 20-1,-19 28-15,-47 28 16,1-66-16</inkml:trace>
  <inkml:trace contextRef="#ctx1" brushRef="#br0" timeOffset="92434.24">19229 12696 0,'0'0'0,"0"0"0,0 0 16,0 0 15,9 0-31,19-19 0,66-18 16,85-1 46,47 10-62,-10 9 0,-18 0 0,-29 1 0,-46-1 0,-20 0 16,-37 0 31,-38 10-32</inkml:trace>
  <inkml:trace contextRef="#ctx1" brushRef="#br0" timeOffset="92744.06">20706 12255 0,'0'0'0,"0"0"0,0 0 0,0 9 0,0 10 31,0 9-31,0 19 0,0 9 16,-10 1 0,10-20-16,0 1 15,0-1 17,0-18-32,0-19 15,0 0 1,0-9-16,-9-19 0,-1-29 0,10 10 15,0 19 1,10 19-16,-1-1 16,20 29-1,18 28-15,9 47 16,-9 19 0,-38 9-1,-9-57 1</inkml:trace>
  <inkml:trace contextRef="#ctx1" brushRef="#br0" timeOffset="93271.7">19342 13052 0,'0'0'0,"0"0"0,0 0 31,0 0-31,0 0 16,9 19-16,10 38 16,18 64-1,29 77 126,0 17-125,-19 10-16,-47-225 0,38 207 0,-19-19 0,-10-20 0,0 1 0,1-28 0,9-28 15,9-20-15,0-8 0,19-19 0,10-10 0,8 0 0,20-18 16,-10-10-16,1-19 0,-1 1 15,0-1-15,0-9 0,1 0 16,-1 0-16,-47-9 16</inkml:trace>
  <inkml:trace contextRef="#ctx1" brushRef="#br0" timeOffset="93459.9">20743 15079 0,'0'0'0,"0"0"0,0 0 0,0 0 15,0 0 1,10-9 0,-1-1-16,-9 1 15</inkml:trace>
  <inkml:trace contextRef="#ctx1" brushRef="#br0" timeOffset="94120.22">20583 15013 0,'0'0'0,"0"0"0,0 10 0,0 27 16,10 38 0,-1 19-16,1 0 31,-1 0-16,0-10-15,-9-18 16,0-29-16,0-18 16,0-9-16,0-10 15,0 0-15,-9-29 32,0-17-32,-1-20 0,10 0 15,10 19-15,-1 19 16,10 9 15,18 10-31,20 9 16,28 9-16,-10 10 15,-19 0-15,-18-10 0,-19 1 47,-29 8-31,-93 39-16,-123 46 15,-141 47-15</inkml:trace>
  <inkml:trace contextRef="#ctx1" brushRef="#br0" timeOffset="95639.26">21449 1268 0,'0'0'0,"0"10"0,9 8 15,1 39-15,-1 36 16,-9 29-16,0 19 47,10-10-47,-1-18 0,-9-113 0,9 103 15,1-9-15,-1-28 0,1-19 16,-10-10 15,0-9-31,0-9 0,0-9 16,0-10-16,0 0 15,0 0-15</inkml:trace>
  <inkml:trace contextRef="#ctx1" brushRef="#br0" timeOffset="95969.47">21618 1615 0,'0'0'0,"0"0"0,10-18 16,-1-1-1,0 0 1,1-9-16,-1 0 16,1 18-16,18 1 15,10 18 1,9 19-16,9 19 16,0 10 15,-18 18-31,-10-10 0,-9 10 15,-19 1-15,-19-1 16,-18 0-16,-39 9 31,-36 1-15,-11-20-16,1-27 0,56-19 16</inkml:trace>
  <inkml:trace contextRef="#ctx1" brushRef="#br0" timeOffset="96399.18">22634 2131 0,'0'0'0,"0"0"16,0 0-16,0 0 16,10 0-1,8 0 1,11-18-16,-1-1 31,0 0-31,0 0 0,-9-18 0,-19-1 16,-28-18-1,-38 9-15,-19 9 16,-9 29 47,10 28-63,8 9 0,76-28 0,-47 47 0,10 9 0,27 10 0,10 9 31,38 9-31,9-9 15,19-9-15,28-10 16,9-27 0,29-29-16,-57-10 0</inkml:trace>
  <inkml:trace contextRef="#ctx1" brushRef="#br0" timeOffset="97625.22">23105 893 0,'0'0'0,"0"0"0,0 0 32,0 9-32,-10 10 0,-9 47 0,10 37 15,18 38 16,20-1-31,-1 1 16,9 0-16,-8-29 0,-11-8 16,1-29-1,-9 0 17,-1-10-32,1-8 15,-1-10 1,0-10-16,1-18 15,-1 0-15,1-19 0,-1 0 0,10-19 16,9-37 0,19-48-16,0-64 31,0-29-31,-9 9 16,-19 10-16,-10 27 0,-9 11 15,0 46 1,-9 38-1,-1 27 1,1 11 15,9 18-31,0 18 16,-10 48-16,10 47 0,10 46 0,9 1 16,9-20-16,9 11 15,-8-11 16,-11-36-15,1-29-16,0-19 16,-10-9-1,1-19 1,-1-9 0,-9-10-1,0-9-15,10-9 0,-1-19 16,19-19-16,1-19 31,-1 10-15,9 18-1,-8 19 1,-1 10-16,0 0 0,19 18 16,0 29-16,-9-1 31,-1 10-31,1 0 0,-19-10 15,0 1-15,-1-1 0,1-18 0,0 0 0,-9-10 16,8 10-16,-8-9 47,9-1-47,-1-9 16,-8 0-1,9 0 1,-10 0-16,10 0 15,-10 0-15,1 0 0,-1 0 32,0 9-17,10 1-15,-9-1 0,-1 0 16,0-9-16,1 0 31,-1 0-15,1 0-16,-1-18 15,1 8 1,-1 1 0,0 0-16,-9-1 0,0 1 15,0 9 17,0 0-32,0 0 0,0 0 0,0 0 0,0 0 15,0 0-15,10 0 0,-1 0 0,1 0 16</inkml:trace>
  <inkml:trace contextRef="#ctx1" brushRef="#br0" timeOffset="97847.25">24196 1503 0,'0'0'0,"0"0"16,0 0-1,0 0-15,0 0 0,9 0 16,10 9 0,0 0-1</inkml:trace>
  <inkml:trace contextRef="#ctx1" brushRef="#br0" timeOffset="98976.96">21392 3051 0,'0'0'0,"0"0"15,0 19 1,0 27-16,10 39 0,18 37 15,10 9 1,-1-9-16,-8-19 31,-11-18-31,1-10 16,-19-19 0,0-18-1,0-19 1,0-10-16,0-9 15,0-9-15,-9-10 16,-1-19-16,1-9 16,18 10-1,1-1-15,18 1 16,0-1-16,19 10 0,10 0 31,9 0-15,-1 0-16,-8-1 15,-1-8-15,-9 9 16,-9 0 0,-10-1-16,-9 11 15,0-10-15,-19 9 0,0 0 32,0 10-32,0 9 15,0 9-15,-10 29 0,-8 37 16,8 37-1,1-9 1,-1 1 0,1-20-16,0-9 0,-1-19 15,10-9 1,0-28 0,0 0-16,0-19 15,0 0-15</inkml:trace>
  <inkml:trace contextRef="#ctx1" brushRef="#br0" timeOffset="99468.85">22418 3323 0,'0'0'0,"0"9"15,0 10 1,0 28-1,9 0-15,1 9 0,18 0 16,0 1 0,0-10 31,1-19-47,-1-9 0,0-1 15,0-18 1,0-18-16,1-11 0,-11-17 15,1-11-15,-19-8 0,0 18 16,0 18-16,0 20 16,0 9 15,0 19-31,10 28 0,-10 47 16,-19 18-16,0 1 31,-9-19-31,-10-1 15,-9-8-15,-9-19 0,-10-10 16,0 0 15,0-18-15,19-10-16,19-9 16,9-10-16</inkml:trace>
  <inkml:trace contextRef="#ctx1" brushRef="#br0" timeOffset="100091.85">23387 2807 0,'0'0'0,"0"0"16,0 0-16,0 9 0,9 29 15,1 27-15,8 57 32,1 29-1,0 8-31,0 1 0,-19-20 0,0-18 0,-10-28 31,1-9-15,0-29-1,-1-19-15,1-18 16,9-9 15,0-10-15,0 0-16,-19-29 0,-9-27 15,-38-47 1,-9-10 0,9 38-1,9 19 17,20 37-32,9 10 15,-1 18-15,1 19 16,0 19-16,18 0 31,1 9-31,0 1 0,18-20 16,10 1-16,9-1 15,29-18 1,27 0 0,-27-19-16</inkml:trace>
  <inkml:trace contextRef="#ctx1" brushRef="#br0" timeOffset="100760.95">21816 5331 0,'0'0'0,"9"0"0,10-19 0,28 0 16,19 0-16,9 1 31,0-1-16,-9 10 1,-28-1-16,-19 1 0,-19 9 0,9 0 16,-9 0-1,-9 0-15,-48 0 0,-74 19 16,-39 9 0,20 9-16,18 10 31,19 19-31,28-1 15,20 11 17,18-1-32,18 9 0,20-9 0,9-9 0,9-10 15,20 0-15,27-9 16,29 0 15,28-9-15,9-10-16,10-9 0,9-10 0,-75-9 15</inkml:trace>
  <inkml:trace contextRef="#ctx1" brushRef="#br0" timeOffset="101417.27">22437 5087 0,'0'0'0,"0"0"15,0 0-15,0 9 16,0 19-16,0 38 16,0 47-1,0 9 1,9 0-16,-9-10 16,0-18-16,0-19 15,0-28 16,0-10-31,0-18 16,-9-9-16,9-10 0,-19-19 16,0-28 15,0-19-15,10 10-1,-1 18 1,20 20-16,-1 8 0,29 1 15,37 18 1,19 1 0,0-1-1,-18-9-15,-20 0 0,0-19 32,-9 1-32,0-20 15,-9-18-15,0-10 31,-19-18-15,-1 9-16,-8 18 0,-10 20 16,0 27-16,0 10 0,9 19 0,1 56 31,-1 66-31,-9 37 31,0 0-31,9-27 0,1-20 16,-1-19-1,1-36 1,-1-48-16</inkml:trace>
  <inkml:trace contextRef="#ctx1" brushRef="#br0" timeOffset="101955.94">23462 5453 0,'0'0'0,"0"0"16,0 0-1,0 0-15,9 9 0,1 10 16,9 37 0,9 38-1,0 0-15,-9-10 16,0-27-16,-10-20 16,1-18 15,-10 0-31,0-19 0,0 0 15,0-38 1,0-46-16,-10-38 16,1-19-16,-1 38 15,1 46-15,9 29 32,0 10-17,0 8-15,9 20 31,29 8-15,18 39-16,10 27 0,-9 0 16,-1-8-1,-18-20 1,-1-9-16,1-10 16,-19-18-16,0 0 0,9-19 31,0-10-31,0-18 0,1-37 15,-11-48-15,-18-47 0,-18 1 16,-20-1 0,0 39-1,10 36 1,9 48-16,10 27 16</inkml:trace>
  <inkml:trace contextRef="#ctx1" brushRef="#br0" timeOffset="102794.33">21439 7254 0,'0'0'0,"10"10"0,-1 27 0,1 29 0,-1 9 16,1 0-1,-1-9 64,0-10-79,1 0 0,-10-56 0,0 38 0,0-20 15,0 1-15,0-19 0,0 0 0,0-9 0,-10-29 0,1-56 31,0-28-31,-1 19 16,20 19-16,-1 37 0,0 19 16,1 18-16,-1 20 31,19-1-31,19 19 0,0 19 16,-9-9-16,0-10 31,-1-9-16,1-1-15,-10-18 32,0 0-32,1-18 0,8-1 15,1-9-15,-19 18 16,-10 1-16,1 18 31,18 19-31,0 38 16,10 47-16,-10 18 15,0-9-15,0-9 32,-9-20-32,-10-55 0</inkml:trace>
  <inkml:trace contextRef="#ctx1" brushRef="#br0" timeOffset="103155.27">22465 7329 0,'0'0'0,"0"0"0,0 0 15,0 0-15,0 0 32,0 19-32,9 37 0,10 29 15,9 27-15,19 1 63,0-29-63,0-18 0,0-28 0,1-20 0,-11-8 0,1-10 15,-1-19 1,1-28-16,0-28 47,-20-38-47,-8 1 15,-10 9-15,-10 18 16,20 29 0,-10 28-1</inkml:trace>
  <inkml:trace contextRef="#ctx1" brushRef="#br0" timeOffset="103792.63">23678 7357 0,'0'0'0,"0"0"15,0 0 1,0 0-16,0 0 16,0 10-16,10 18 15,-1 38 17,1 37-32,-1 19 15,-9-28-15,0-10 0,0-37 16,-9-10-16,-1-8 15,1-11 17,-1-18-17,-8-28-15,-20-47 16,-9-56-16,0-29 0,19 10 16,18 56-1,10 57 1,0 9-16,10 18 0,9 20 15,28 18-15,28 28 16,9 10 15,-8 9-31,-10-19 16,-10-9-16,-18-28 16,-1 0-16,1-19 31,9-19-31,19-28 15,0-38 17,-10-27-32,-9 18 15,-9 28-15,-10 29 16,-9 9-16,-10 18 16,1 20-1,27 46 1,10 66-16,10 75 0,-20 28 15,1-9 17,0 122-32</inkml:trace>
  <inkml:trace contextRef="#ctx1" brushRef="#br0" timeOffset="108577.18">21477 9412 0,'0'0'0,"0"0"0,0-9 31,0-1-31,0 1 0,0 9 16,0 0-1,10 9-15,-1 38 16,10 38 0,0 55-16,-1 20 46,1-19-30,-19-29-16,0 1 0,10-10 0,-1-19 0,0-8 0,1-11 16,9-18 15,-10-28-31</inkml:trace>
  <inkml:trace contextRef="#ctx1" brushRef="#br0" timeOffset="109045.94">22352 9572 0,'0'0'0,"0"0"16,0 9-16,-19 10 31,-28 18-31,-19 29 0,-18 18 16,-10 1 93,9-10-109,0-19 0,19-18 0,19-20 0,0-18 16,0 0-16,10-9 0,8-10 0,11 10 15,8 0-15,1-1 0,9 10 0,9 10 0,10-1 0,19 28 16,9 10 0,19 19-1,-10 0 1,10 18-16,-10-9 0,10-9 16,9-10-1,10-9 1,-47-38-1</inkml:trace>
  <inkml:trace contextRef="#ctx1" brushRef="#br0" timeOffset="109349.66">22860 9909 0,'0'0'0,"0"0"0,0 0 15,-19 10 1,0 8-16,-18 11 15,-1-1-15,10 19 16,0 9 0,18 0-16,1 1 31,18-11-31,1-27 0,18 0 16,10-19-1,9 0 1,0-9-1,-10-10-15,1-19 16,-19-37-16,-29-37 16,-46-38-16,-29 28 15,19 56 17,10 47-32,-10 19 0,38 0 0</inkml:trace>
  <inkml:trace contextRef="#ctx1" brushRef="#br0" timeOffset="109790.05">23340 9299 0,'0'0'0,"0"0"16,9 0-1,1 10 1,-1 18-16,10 19 0,0 37 16,-19 48-1,0 27 17,0-18-17,0-10-15,9-27 0,0-29 16,1-10-1,9-8 1,-1-20 0,11-18-16,8 0 0,20-10 31,37-18-15,28-10-16,19-19 15,-18 10-15,-39 9 16,-27 1-1,-10 8-15,-28 1 16,-10-1-16</inkml:trace>
  <inkml:trace contextRef="#ctx1" brushRef="#br0" timeOffset="111383.54">21571 12217 0,'0'0'0,"0"0"16,0 0-16,0 0 16,0 0-16,0 0 15,0 10 1,0 27 15,0 57-31,0 47 0,10 18 31,-1-18-31,-9-19 16,0-28-16,0-38 16,0-18-1,0-19 1,0-19 0,0 0-16,9-19 0,1-38 15,18-55 16,0-29-31,0-28 16,1 19-16,-10 19 0,-1 28 0,1 27 31,0 30-15,0 17-16,0 1 16,9 19-1,9 9-15,20 37 16,18 38 15,10 47-31,9 29 0,-9-1 16,-10-19-16,-19-9 0,-18-19 15,0-28-15,-20-18 32,1-20-1,-19-18-31,0-19 15</inkml:trace>
  <inkml:trace contextRef="#ctx1" brushRef="#br0" timeOffset="112365.59">21270 12752 0,'0'0'0,"10"0"15,8 0-15,39-19 16,46 1-16,48-10 47,18-1-47,-9 1 16,-9 19-16,-20 18 0,10-9 15,19-9 1,-19-1-1,-9-8 1,-28-10-16,-29-1 0,-19 1 16,-18 0-16,-19-9 15,0-1 1,-19-9-16,0 0 31,0 19-15,-10 0-16,-9 0 15,1 9-15,-1 10 16,0-1 0,-9 10-16,-1 10 15,20-1-15,0 19 16,-1 19-16,20 9 31,18 29-15,0-10-1,0 0-15,1 0 0,-11-19 16,1 1-16,0-20 0,-19 1 16,0-20 15,-9 1-15,-10-9-16,0-10 0,-19 0 15,10 0-15,0 0 0,18-10 0,1 10 31,0-9-15,9-1-16,9-8 31,29-20-15,46-28-16,29-18 0,10-10 31,-11 0-15,-17 19-1,-39 19 1,-18 18 0,-20 10-16,1 10 0,-9 8 15,-10 1-15,0 9 0,0 0 0,0 0 16,0 9-16,-10 29 31,10 37-31,10 9 16,-1 10-16,10 9 0,0 0 15,-1-9-15,1 9 32,-19-18-32,-19-19 0,-18 9 15,-29-19-15,-9-19 32,-1-18-17,29-9 1</inkml:trace>
  <inkml:trace contextRef="#ctx1" brushRef="#br0" timeOffset="113251.07">24497 12715 0,'0'0'0,"0"0"16,-10-19-16,-8 10 0,-1-1 16,-9 1-1,-10-1-15,0 29 32,-9 19-32,0 18 0,10 0 15,27 1 110,1-20-109,18-9-1,1-9-15,8 0 0,11 0 0,8-19 0,20 0 16,18 0-16,0-10 0,1-9 0,-20 1 0,0-1 0,-9-9 0,-9 0 0,0-10 0,-1-18 16,-8 9-16,-11 9 15,1 10 17,-9 19-32,-10-1 15,0 10-15,9 10 16,0 9-1,1 18-15,-1 29 0,-9-10 16,0-18-16,0-1 16,0-18-1,0-19 1,0 0-16,0-10 0,-19-55 0,10-48 16,9 1-1,9 37 1,1 28-16,-1 19 0,1 18 15,-1 1 1,19 18 0,19 29-1,10 18-15,-10 0 16,-19-9-16,-9-9 0,-10-20 16,-9 1 15,0-19-31,0 0 15,10-28-15,-1-56 32,19-29-32,1 19 0,-11 19 15,1 38-15,0 18 16,9 19-16,10 19 16,37 56-1,0 47 1,-18 47-1,-38-1-15,-29-102 0</inkml:trace>
  <inkml:trace contextRef="#ctx1" brushRef="#br0" timeOffset="117531.96">21364 14610 0,'0'0'15,"0"0"-15,10 19 16,-1 18-16,29 48 15,9 37 1,9 9 15,1 10-31,-20-10 0,-9-28 0,-9-9 16,-19-19 0,-9-19-16,-1-18 15,10-19-15,0 0 16,0-10 15,0-9-31,0 0 16,10 0-16,-1 0 15,29 0 1,28 0 0,18-9-16,20 9 15,-1 0 1,-9 9-1,1 0-15,-20 10 32,0 0-32,-9 0 0,-28-19 15</inkml:trace>
  <inkml:trace contextRef="#ctx1" brushRef="#br0" timeOffset="118185.53">22352 14985 0,'0'0'0,"0"0"0,0 0 16,0 0-16,0 10 16,-9 18-1,-1 28-15,20 38 16,18 18-16,9 1 78,10-19-78,10-10 0,9-18 0,9-10 0,10-28 0,-1-18 16,10-29-16,-9-28 0,9-28 31,-19-28-31,-9-28 15,-37-1 17,-20 10-32,-9 38 0,-9 27 15,-1 20-15,10 28 0</inkml:trace>
  <inkml:trace contextRef="#ctx1" brushRef="#br0" timeOffset="119127.7">23613 14685 0,'0'0'0,"0"0"0,0 0 0,0 0 15,0 0 1,0 0 0,0 0-1,0 0-15,0 0 0,0 0 16,0 0-16,0 0 31,0 0-31,0 0 16,0 0-16,0 0 15,0 0-15,0 0 16,0 0 0,9 9-1,19 1-15,0-1 0,10 1 16,0-1 0,9 0-1,-10 10 1,1-10-16,0 1 0,-10-1 15,-9-9 1,-1 0-16,-8 0 47,-10 0-31,0 0-16,0 0 0,-10 0 0,-27 10 0,-29 8 15,-28 39 1,9 27-16,19 19 15,19 0 1,10 10 0,18-19-16,19 0 15,9-19-15,20-10 16,27-8 0,19-20-1,48-9-15,18-37 0,-19-28 16,-19-20 15,-56 20-31</inkml:trace>
  <inkml:trace contextRef="#ctx1" brushRef="#br0" timeOffset="119387.49">24309 14319 0,'0'0'0,"0"0"0,0 0 0,0 9 16,0 38-1,-10 47 1,10 56-16,10 19 16,-1 0-16,10-9 15,-10-20 1,1-27 15,-1-19-31,10-10 0,0-37 16,-10-28-16</inkml:trace>
  <inkml:trace contextRef="#ctx1" brushRef="#br0" timeOffset="119693.71">24770 14816 0,'0'0'0,"0"0"0,0 0 16,0 0 0,0 0-16,0 0 15,-19 10-15,-9 18 16,-10 28 0,-9 38-16,19 9 62,9 0-62,19-18 0,0-85 0,9 75 0,20 0 16,-29-75-16,37 56 0,10 1 0,19-20 0,9-18 15,-37-19 1</inkml:trace>
  <inkml:trace contextRef="#ctx1" brushRef="#br0" timeOffset="120113.54">25146 14835 0,'0'0'0,"0"0"0,0 0 0,0 0 0,0 9 16,0 20 0,-9 27-1,-1 57 1,1 27-16,18-8 15,-9-10-15,0-38 16,0-37-16,0-10 16,0-27-16,0-10 15,0-19 17,-9-47-17,18-56-15,19-9 0,-9 28 0,0 47 16,0 9-1,0 19-15,-10 18 16,0 20 31,10 8-47,10 29 16,18 47-1,0 19-15,9-1 16,-28-56-16</inkml:trace>
  <inkml:trace contextRef="#ctx1" brushRef="#br0" timeOffset="120749.11">25692 15135 0,'0'0'0,"0"0"31,0 0-31,0 19 0,-10 19 0,1 18 15,18 10 1,19 9-16,19-10 16,-9-18-1,-10-19-15,-9-28 47,-9-9-47,-1-29 0,0-55 0,1-29 16,-1 37-16,1 20 15,-1 8 1,0 29 0,1 0-16,-1 19 0,1-1 15,18 10 1,0 10-16,10 18 31,-1 28-15,-8 10-16,-11-10 0,1-9 15,-9-10-15,-1-18 16,0 0-16,1-19 31,9 0-15,18-9 0,10-20-16,10 1 0,-20 0 0,1 19 15,-10 9 1,10 37 15,18 10-15,10 19-16,-9-10 15,-1-9-15,-18-19 16,-10-9-16,0-19 0,0-19 16,1-18-16,8-48 15,-27-27-15,-20-10 31,-18 19-15,9 56-16</inkml:trace>
  <inkml:trace contextRef="#ctx1" brushRef="#br0" timeOffset="144566.95">24845 2028 0,'0'0'0,"0"0"0,9 0 15,29 0-15,18-9 16,39-1-1,8 10 1,10 10 0,9-1-16,10 1 0,18-10 15,-18 0 1,-19 0-16,-57 0 16</inkml:trace>
  <inkml:trace contextRef="#ctx1" brushRef="#br0" timeOffset="144975.57">26247 1850 0,'0'0'0,"0"0"16,0 0-16,0 0 16,-10 9-16,1 1 15,-1 8 1,1 20-16,0 18 15,9 1 1,0-20-16,0 1 16,0-20-1,0-8-15,0-10 16,0 0 0,-10-10-16,-9-18 15,1-37 1,8-1-1,1 19-15,9 19 16,0 9 0,9 10-16,1-1 15,-1 20-15,10 18 16,-10 9 0,-28 48-16,-93 46 31,-77 10-31,-130 46 15</inkml:trace>
  <inkml:trace contextRef="#ctx1" brushRef="#br0" timeOffset="147033.15">26679 1174 0,'0'0'0,"0"0"0,0 0 15,0 10 1,-9 18-16,0 38 31,9 18-31,0 19 0,9 10 47,0-10-47,-9-9 0,0-10 0,0-18 16,0-19-1,0-10-15,0 1 16,0-19-16,10-1 31,-1-8-31,1-1 0,-1-9 16</inkml:trace>
  <inkml:trace contextRef="#ctx1" brushRef="#br0" timeOffset="147426.76">27103 1775 0,'0'0'0,"0"-19"0,0-18 15,0-10 1,0-19-16,9 0 16,1 1-1,-1 18 1,19 19-16,19-1 15,19 11 1,9 18-16,1 9 0,-20 19 16,-18 0-1,-10 10 1,-9 9-16,-19 0 16,-19 9-1,-19 0 1,-9 1-16,0-20 15,0-18-15,0 0 16,0-19-16,19-10 16,0-9-1,9-18 1,9-29-16,10 29 16</inkml:trace>
  <inkml:trace contextRef="#ctx1" brushRef="#br0" timeOffset="147858.15">28081 1719 0,'0'0'16,"0"0"-1,0 0-15,0 0 0,0 0 16,0 0-1,0-19-15,0 0 16,0-19-16,10-8 16,-1-11-1,0 10-15,20 0 16,-1 10 0,0 9-1,0 18-15,0 1 16,1 18-16,-11 1 15,1 27-15,-9 10 16,-10 0 0,-19 0-16,-19-9 15,-18 8 1,9-17 0,0-20-16,0-9 15,0-19 1,0 0-16,18 1 15</inkml:trace>
  <inkml:trace contextRef="#ctx1" brushRef="#br0" timeOffset="148248.9">28617 1550 0,'0'0'0,"0"0"0,0 0 15,10-19 1,-1-28-16,1-9 16,8-10-1,1 28-15,0 10 16,-10 10 0,10 8-16,9 1 15,1 18 1,8 19-1,1 19-15,-19 10 0,0 8 16,-19 1 0,-19 0-1,-19-10-15,0-19 16,-9-8-16,0-11 16,0-18-1,0-18 1,10-20-16,8-28 0,29-9 15,0 38 17</inkml:trace>
  <inkml:trace contextRef="#ctx1" brushRef="#br0" timeOffset="148770.54">24299 3407 0,'0'0'0,"10"0"0,27-9 16,48 0-1,66-1 1,56 1-16,28 9 16,0 9-16,9 10 15,-27-19 1,-48 9-16,-28 1 15,-18-1 1,-29 0-16,-57 1 16</inkml:trace>
  <inkml:trace contextRef="#ctx1" brushRef="#br0" timeOffset="149126.99">26529 3473 0,'0'0'0,"0"0"16,0 0-16,0 0 15,0 0 1,0 0-16,0 0 16,0 0-1,0 9-15,0 1 16,0-10 0,0 0-1,0 0-15,0 0 0,-19-10 31,0-18-31,10-9 0,9-20 16,9 11 0,10 8-16,0 10 15,0 18 1,9 1 0,0 18-16,-9 10 15,0 9-15,-29 19 16,-18 19-1,0-38-15</inkml:trace>
  <inkml:trace contextRef="#ctx1" brushRef="#br0" timeOffset="149434.54">27216 2863 0,'0'0'0,"0"0"0,0 10 0,0 8 16,0 48 15,-19 47-31,0 18 15,0 0-15,10 1 0,-1-10 32,1-38-32,0-28 0,9 1 15,0-20 1,0-27-16</inkml:trace>
  <inkml:trace contextRef="#ctx1" brushRef="#br0" timeOffset="149783.56">27460 3529 0,'0'0'0,"0"0"16,10-9 0,-1-19-16,19-19 15,10 0-15,9 0 16,0 0-1,0 19 1,9 9-16,10 29 16,-9 8-1,-1 11-15,-18 17 0,-19-8 16,-10 9 0,-18-10-1,-20 1-15,-8-1 16,-20-18-16,10-19 31,-9-9-31,9-10 0,0-18 16,19-20-1,18 29 1</inkml:trace>
  <inkml:trace contextRef="#ctx1" brushRef="#br0" timeOffset="150152.75">28269 3304 0,'0'0'0,"0"0"16,0 0-16,10-9 16,-1-19-1,0-10-15,10 10 16,10-10-16,18 10 15,0 9 1,0 10-16,0 18 16,9 10-1,-18 9-15,-1 29 16,-18-1 0,-19-9-1,0 9-15,-19-9 0,-9-9 16,-9-1-1,-1-18-15,0-19 16,-18-9 0,18-10-16</inkml:trace>
  <inkml:trace contextRef="#ctx1" brushRef="#br0" timeOffset="150494.21">29022 3098 0,'0'0'0,"9"0"0,19-10 0,1 1 15,-1-10-15,0 10 16,0-1 0,1 20-16,18 9 15,0 9 1,-10 9-16,-8 1 15,-11-1-15,-18-9 16,-18 1 15,-11-11-31,-18-8 0,-9-10 16,-10-19-16,0-19 31,10-18-31,9 0 16,28 9-16,9 9 15,10 20-15</inkml:trace>
  <inkml:trace contextRef="#ctx1" brushRef="#br0" timeOffset="150935.92">24375 5199 0,'9'0'0,"19"-9"16,57-19-16,56 0 16,57 0-1,27-1-15,29 20 16,38 9-1,-10 19-15,-9 0 16,-28-10 0,-38-9-16,-48 0 15,-17-9 1,-30 9-16,-55-10 16</inkml:trace>
  <inkml:trace contextRef="#ctx1" brushRef="#br0" timeOffset="151663.06">27357 4955 0,'0'0'0,"0"0"16,0-9-1,0-10-15,0 1 0,0-1 16,-10 0-1,10 10-15,0-1 16,0 10 0,0 10-16,0 18 15,0 28 1,0 10 0,0 9-16,0 0 0,-9-9 15,0-10 16,-1-9-31,1-28 0,9-1 16,0-18 0,0 0-16,0 0 15,0-18 1,-10-29-16,1-19 16,-1 0-16,1 10 15,9 18 1,9 10-1,1 19-15,-1 0 0,1-1 16,9 10 0,-1 10-1,11-1-15,-11 0 16,1 19 0,9 10-1,-9 9-15,0 9 0,0 0 31,0 1-31,-10-10 0,-9-10 16,0-18-16,0 0 31,0-19-31,0 0 0,0 0 16,0 0 0,-9-10-1,-1-8-15,1-11 16,-1-8-16,1-1 15,9 1 1,0 9-16,9 0 16,1 18-16,-10 1 15</inkml:trace>
  <inkml:trace contextRef="#ctx1" brushRef="#br0" timeOffset="152279.23">27865 5134 0,'9'0'0,"1"-28"16,18-19-16,19-10 16,0 10-16,0 1 15,19 17 16,0 29-31,-1 19 0,20 19 16,-10 18-16,-18 10 31,-20-10-31,-18 0 0,-19 1 16,-19-20-16,1 1 31,-20-20-31,0-8 0,-18-10 16,9-19-1,0-28-15,9-9 16,19-19 0,10 37-16</inkml:trace>
  <inkml:trace contextRef="#ctx1" brushRef="#br0" timeOffset="152643.34">28777 5124 0,'0'0'0,"10"-28"0,-1-19 16,10-18-1,9-1-15,0 19 31,1 19-31,18 9 16,18 10-16,1 18 16,-9 19-1,-10 19-15,-10 0 0,-27 9 16,-20-9 0,-18 10-1,-38-1-15,-9-28 16,-19-9-1,9-19-15,19-19 0,1 0 16,36 0 0</inkml:trace>
  <inkml:trace contextRef="#ctx1" brushRef="#br0" timeOffset="153037.19">29718 5040 0,'0'0'0,"9"-9"0,1-20 16,-1-18 0,10 1-16,0-1 31,0 18-31,-1 11 0,11 8 15,-1 10 1,19 19-16,0 19 16,-9 27-16,-20 10 15,-27 10 1,-29 18 0,-56 0-1,-19-28 1,-18-28-16,-1-28 0,19-28 15,19-29 1,19-18-16,18-10 16,39 10-1,18-10-15,9 29 16</inkml:trace>
  <inkml:trace contextRef="#ctx1" brushRef="#br0" timeOffset="153542.23">24864 7310 0,'0'0'15,"19"0"-15,18-18 0,48-10 16,47-1-1,18 20 1,19 18 0,1 1-16,-10 18 0,-29 0 15,-65-19 1</inkml:trace>
  <inkml:trace contextRef="#ctx1" brushRef="#br0" timeOffset="153912.57">27009 6888 0,'0'0'0,"0"0"0,0 0 0,0 19 15,-10 28-15,1 47 16,-1 46 0,20 1-1,-10 9 1,0-18-16,0-20 0,0-18 15,0-19 1,-10-19-16,10-18 16,0-29-16</inkml:trace>
  <inkml:trace contextRef="#ctx1" brushRef="#br0" timeOffset="154245.35">27413 7367 0,'10'0'0,"-1"-28"0,19-38 15,19 0-15,0 10 16,10 18 0,9 20-1,-1 18-15,11 37 16,-1 19-1,-9 20-15,-29 8 16,-27 0-16,-20-9 16,-8 1-1,-20-20-15,0-19 16,-9-18-16,-9-19 31,-1-9-31,1-38 0,9-19 16,0-28-1,28 29 1</inkml:trace>
  <inkml:trace contextRef="#ctx1" brushRef="#br0" timeOffset="154652.26">28486 7367 0,'0'0'0,"0"-10"16,-10-8-1,-9-29-15,10-10 16,0 10 0,-1 1-16,10 17 15,10 1-15,-1 19 16,19-1-1,19 29-15,0 19 16,10 9 0,-20 18-16,-8 20 15,-20 9-15,-18-1 32,-29 1-32,-28-9 15,-19-20-15,-18-18 16,-10-28-16,19-19 15,28-9 1,19-19-16,19 9 16</inkml:trace>
  <inkml:trace contextRef="#ctx1" brushRef="#br0" timeOffset="155115.01">29078 7348 0,'0'0'0,"10"0"0,-1-19 16,19-18-16,19-1 15,0-9 1,0 19-1,0 0-15,10 19 32,-1-1-32,1 20 0,-1 27 15,1 10-15,-10 19 16,-19 9 0,-19 9-16,-18 10 15,-29-19-15,-9-19 16,-9-9-1,-19-28-15,-1-10 16,10-27 0,1-29-1,18-19-15,9-28 0,19-18 16,19 8 0,28 29-1,1 19-15,18 37 16,9 19-16,-18 10 15</inkml:trace>
  <inkml:trace contextRef="#ctx1" brushRef="#br0" timeOffset="155581.53">24779 9506 0,'19'0'0,"66"0"0,65-9 16,38 9-16,10 0 15,-1 0 1,-18 9-16,-10 0 16,142 1-16</inkml:trace>
  <inkml:trace contextRef="#ctx1" brushRef="#br0" timeOffset="155915.57">26745 9703 0,'0'0'0,"10"-9"0,-1-20 0,0-8 15,1-19 1,-1-1-16,-9 10 0,0 10 16,0 9-1,0 18-15,0 1 16,0 18 0,10 19-1,-1 48 1,10 45-16,0 20 0,-10-9 15,-9-10 1,0-19-16,10-19 16,-10-18-16,0-38 31</inkml:trace>
  <inkml:trace contextRef="#ctx1" brushRef="#br0" timeOffset="156265.1">27075 10144 0,'0'0'16,"9"0"-16,0-19 0,10-9 15,9-19 1,1-19-16,18 1 16,0-1-1,-10 10-15,1 9 16,0 19-16,-1 0 15,1 18-15,-10 1 16,0 18 0,0 10-16,-9 9 15,0 19 1,-19 0 0,-19 9-16,-9-18 15,-10-1 1,-18-18-16,-19-10 15,-1-27-15,11-11 16,18-8 0,18 18-16</inkml:trace>
  <inkml:trace contextRef="#ctx1" brushRef="#br0" timeOffset="156639.29">27902 9853 0,'0'0'0,"0"0"0,10-19 0,-1-18 15,19-20-15,1 1 16,8 9-1,1 0 1,9 10 0,0 18-16,9 10 0,-9 18 15,10 19 1,-10 10 0,-9 9-16,-20 9 15,-18 0-15,-18 1 16,-11-11-16,-8-27 15,-1 0-15,0-19 32,1 0-32,18-9 15</inkml:trace>
  <inkml:trace contextRef="#ctx1" brushRef="#br0" timeOffset="157044.93">28683 9844 0,'0'0'0,"10"0"0,-1-19 15,10-9 1,9-19-16,19-19 16,0 0-16,10 10 15,-20 19 1,10 9-16,0 18 15,0 20-15,10 18 32,-1 19-32,-9 9 15,-19 10 1,-18-1-16,-29 1 0,-19-10 16,-18-18-1,-19-20 1,-1-8-16,11-20 15,-1-18-15,19-19 16,0-18 0,9-1-1,29 29-15</inkml:trace>
  <inkml:trace contextRef="#ctx1" brushRef="#br0" timeOffset="157502.97">25964 12358 0,'10'0'0,"9"0"32,56-9-32,38-1 0,19 1 15,-20 0-15,11-1 16,-10 10-1,-1 10-15,-55-10 16</inkml:trace>
  <inkml:trace contextRef="#ctx1" brushRef="#br0" timeOffset="157809.82">27347 11861 0,'0'0'0,"0"0"0,0 9 16,0 19 0,-18 38-16,8 47 15,-9 27 16,10 1-31,-1 0 0,1-19 0,0-28 16,-1-29-16,1-36 31,-1-20-15</inkml:trace>
  <inkml:trace contextRef="#ctx1" brushRef="#br0" timeOffset="158145.6">27583 12414 0,'0'0'0,"9"0"16,19-9-16,0-10 0,10 1 16,0-1-16,9-19 31,0 1-31,0-1 16,9-9-16,-9 19 15,0 0-15,0 19 16,0 18 15,10 0-31,-10 19 16,-10 10-16,-18 0 31,0-1-15,-19-9-16,0-9 31,-19 0-31,-28 0 15,-9-19-15,-1-19 0,10 0 16,19 0-16</inkml:trace>
  <inkml:trace contextRef="#ctx1" brushRef="#br0" timeOffset="158543.53">28664 12311 0,'0'0'0,"10"-19"0,-1-27 0,19-11 16,1 1-16,-1 9 15,0 19 1,0 0 78,19 18-94,0 10 0,19 19 0,-9 19 15,-10 9-15,-10 9 0,-18 0 16,-19-18-16,0-1 0,-9-18 0,-10 0 15,0 0-15,0-19 16,10 0-16,-10 0 16,10-19-1,-1 0 1</inkml:trace>
  <inkml:trace contextRef="#ctx1" brushRef="#br0" timeOffset="158958.4">29624 12217 0,'0'0'0,"9"0"16,1-18-1,-1-1-15,1 0 16,8 10-16,11-1 15,-1 1 1,0 18-16,0 10 31,-9 9-31,0 0 0,-19 1 16,-10-1 0,-8-10-16,-20 1 31,0-19-31,-18-9 15,0-19-15,-1-19 0,10-10 16,19-8 0,28 9 15,0 27-31</inkml:trace>
  <inkml:trace contextRef="#ctx1" brushRef="#br0" timeOffset="159663.82">31214 10256 0,'9'10'0,"29"27"0,103 114 0,113 121 31,66 197-31,-320-469 0,0 0 0</inkml:trace>
  <inkml:trace contextRef="#ctx1" brushRef="#br0" timeOffset="160661.14">27178 15398 0,'0'0'0,"0"0"15,9 0-15,10-9 16,47-10-16,66 0 31,47 10-15,150-10-16</inkml:trace>
  <inkml:trace contextRef="#ctx1" brushRef="#br0" timeOffset="161168.76">28401 14610 0,'0'0'0,"0"0"0,0 0 0,0 0 16,9 9-16,1 29 15,-1 37-15,10 37 32,0 29-17,-19 9-15,0-28 0,0-18 16,0-20 15,0-28-31,0-9 16,0-19-16,0-18 0</inkml:trace>
  <inkml:trace contextRef="#ctx1" brushRef="#br0" timeOffset="161561.35">29041 15117 0,'0'0'0,"0"-10"0,0-9 0,9-18 16,0-1 0,1 1-1,9 9-15,9 0 16,0-1-16,10 20 15,-10 9 1,0 9 0,0 20-16,-9 17 0,0 11 15,-28 8 1,-20-8-16,-18-1 31,-28-9-31,0-28 0,0-19 16,9-19-1,9-19-15,29-9 32,19 19-32</inkml:trace>
  <inkml:trace contextRef="#ctx1" brushRef="#br0" timeOffset="161999.39">29633 15032 0,'0'0'0,"0"-9"0,10-38 16,-1-9 15,1-10-31,18 10 0,0 9 0,10 19 31,9-1-31,19 20 16,9 28 15,0 9-31,-19 19 16,-18 9-16,-10 0 0,-18 10 15,-20-10 17,-8 1-32,-20-20 0,0-9 0,-9-9 15,0-19-15,0-19 16,10-9 15,8-19-31,1-9 0,19 28 16</inkml:trace>
  <inkml:trace contextRef="#ctx1" brushRef="#br0" timeOffset="162352.54">30471 15004 0,'0'0'0,"0"0"16,9-19-1,0-18-15,10-10 0,9 0 16,1 0 15,-1 19-31,0 0 16,0 18-16,19 10 31,0 19-31,0 19 0,-9 8 31,-10 20-15,-37 9-16,-29 10 0,-46-10 16,-29-10-16,-10-36 0,1-29 15,0-29 17,9-18-32,56 10 15</inkml:trace>
  <inkml:trace contextRef="#ctx1" brushRef="#br0" timeOffset="173355.31">29916 705 0,'0'0'0,"0"0"0,0 0 0,0 0 0,0 0 15,0 0 1,9 10-1,19 27-15,0 29 16,19 28-16,0 18 31,-9 20-31,0-1 0,-1 19 16,-18 0 15,0 10-15,0-1-1,0 19-15,-1 19 0,1 0 16,0 10-16,0-1 0,-10-18 16,-9 9-16,0-9 15,0 9 1,10 9-16,-1-9 16,10 10-16,0 18 31,0-9-31,-19 9 15,0-10-15,0 20 16,0 9-16,9 9 16,0 29-1,1-1 1,-1-9 0,1 19-1,18 9-15,0 10 0,19 0 16,0-1-16,10 1 31,-1 18-15,-9-9-1,0-28-15,-9 28 16,-10 0-16,-9 0 16,-19 10-16,9-1 15,-9 10 1,10-1-16,-1-18 15,0-9 1,-9 0 0,0-10-16,0-19 15,0 1-15,-9-19 0,9-1 16,0-8 0,-19-20-16,0-9 15,-18-9-15,-1-19 16,10-37-16,0-29 15,9-37-15,9-28 16,1-29 0,0-9-16,-1-9 31,10 0-31,0-19 16,0 0-16,0 0 0</inkml:trace>
  <inkml:trace contextRef="#ctx1" brushRef="#br0" timeOffset="184182.2">30922 1268 0,'0'0'0,"0"0"15,0 0-15,0 0 16,0 0 0,0 10-16,-9 18 15,-1 28 1,1 28-16,0 10 16,-1 9-1,1-9-15,-1-19 16,1-18-16,9-1 15,9-19 1,1 1-16,-1-10 16,1-9-1,-1 0 1,-9-19-16</inkml:trace>
  <inkml:trace contextRef="#ctx1" brushRef="#br0" timeOffset="184530.71">31487 1512 0,'0'0'16,"9"-9"-16,19-10 0,0 0 15,1-9 1,8 19-16,10-1 15,0 20 1,10 18-16,-1 19 47,1 0-47,-20 18 0,1 1 16,-19 9 15,-19 0-31,0 0 0,-10-19 15,-8 10 1,-1-10 0,0-9-1,10-28-15</inkml:trace>
  <inkml:trace contextRef="#ctx1" brushRef="#br0" timeOffset="184750.02">31355 1934 0,'0'0'0,"9"0"16,10 0-16,19 0 0,18-9 16,10 0-1,19 9-15,-1 0 16,-8 0 0,-39 0-1</inkml:trace>
  <inkml:trace contextRef="#ctx1" brushRef="#br0" timeOffset="185144.29">32625 1418 0,'0'0'0,"0"0"0,0 0 15,0 10 1,-19-1-1,10 19-15,-1 0 16,1 0-16,9 1 16,9-1-16,1 0 15,-1 0 1,19 0 0,1 10-16,18-1 46,-10 1-46,1-1 0,-10 10 32,-9 0-32,-10-9 15,-9 9-15,-28 0 16,-19-1-16,-19-8 16,-9-1-1,-19-18 1,9 0-1,10-19 1,37-9-16</inkml:trace>
  <inkml:trace contextRef="#ctx1" brushRef="#br0" timeOffset="185321.01">32503 1550 0,'0'0'0,"9"0"16,10-19-16,18 0 0,48-9 15,47 0 1,65 9 15,39 19-31,-1 19 16,169 46-16</inkml:trace>
  <inkml:trace contextRef="#ctx1" brushRef="#br0" timeOffset="187679.27">30979 2751 0,'0'0'0,"0"9"0,-10 10 16,-9 18-16,-9 38 16,0 19-1,9 19 16,10-1-31,-1-8 0,1-11 0,9-18 16,0-18 0,0-20-16,0 1 15,0-29-15</inkml:trace>
  <inkml:trace contextRef="#ctx1" brushRef="#br0" timeOffset="188084.61">31383 2957 0,'0'0'0,"10"-9"15,8-10-15,11 0 16,27-9-1,19 9-15,19 10 16,-9 18 47,-19 19-48,-10 0-15,-56-28 0,57 47 0,-20 28 0,-37-75 0,19 94 0,-19 28 0,-19 0 16,-18 10 15,-1-20-31,-9-9 16,9-18-16,10-10 15,0-19-15,19-9 32,-1-28-32</inkml:trace>
  <inkml:trace contextRef="#ctx1" brushRef="#br0" timeOffset="188277.8">31082 3595 0,'0'0'0,"0"0"0,9 0 16,1-9-1,28-10-15,46 0 16,38-9 0,29 9 30,9-9-46,-19 9 0,-19 10 0,-18-1 16,-67 1-16</inkml:trace>
  <inkml:trace contextRef="#ctx1" brushRef="#br0" timeOffset="189368.77">32587 3145 0,'0'0'0,"0"0"0,10-19 0,-1 0 16,0 0-16,1 1 15,9 8 1,0 1 0,-1 9-16,1 9 15,0 10-15,0 18 16,-19 20 0,-19 8-1,-19 20-15,-18-1 16,-1-9-1,1-18-15,18-20 16,10-18 15,19 0-31,-1-19 16,39 9-16,74 1 16,95-1-1,84 0-15,9 1 16,236-1-16</inkml:trace>
  <inkml:trace contextRef="#ctx1" brushRef="#br0" timeOffset="192158.75">30941 4608 0,'0'0'16,"0"0"-16,0 10 16,-9 8-16,-1 20 15,1 56-15,18 28 16,10 19 31,9 18-32,-9-18-15,0-19 0,0-19 0,-10-9 16,0-29-16,1-18 16,9-9-1,-10-29-15</inkml:trace>
  <inkml:trace contextRef="#ctx1" brushRef="#br0" timeOffset="192625.06">31938 4955 0,'0'0'0,"0"-18"0,0-1 0,-9 0 0,-10 10 16,-9-1-1,-19 29 1,-10 37-1,-9 38-15,19 19 16,19-10-16,19-9 16,18-19-16,19-9 31,1-29-31,18 1 16,9-10-16,-9-28 0,0 0 15,-9-10 1,-10-8-1,-9-1 1,-29-19 0,-37-18-1,-66 0 17,-9 18-17,19 38-15,27 10 0,20 18 16,28 0-16,18-19 15</inkml:trace>
  <inkml:trace contextRef="#ctx1" brushRef="#br0" timeOffset="192988.45">32333 4899 0,'0'0'0,"0"0"0,0 10 0,-19-1 0,-9 19 16,0 19-1,0 0 1,18 0-16,20 0 0,9 0 16,28 18 30,18 10-46,11 0 0,-10-18 16,-10-1-16,-18-9 0,-10 0 31,-9-10-31,-19 1 16,0-1-16,-19 1 0,-19-1 16,-9-18-16,19-9 31</inkml:trace>
  <inkml:trace contextRef="#ctx1" brushRef="#br0" timeOffset="193196.99">32070 4927 0,'9'0'0,"10"-18"0,38-20 31,18-9-31,38 0 0,37 10 32,38 9-17,29 28-15,27 9 0,114 19 0</inkml:trace>
  <inkml:trace contextRef="#ctx1" brushRef="#br0" timeOffset="194717.03">30903 6991 0,'0'0'16,"0"0"-16,0 19 0,10 28 0,-1 38 15,1 46-15,-1 19 63,0 19-63,1-28 0,-1-10 0,10-28 0,0-28 0,9-28 47,-19-28-32</inkml:trace>
  <inkml:trace contextRef="#ctx1" brushRef="#br0" timeOffset="195142.31">31910 6973 0,'0'0'0,"0"0"0,0 0 0,-28 9 15,-19 19-15,-19 38 31,0 37-31,19 19 79,28 0-79,19 9 0,28-18 0,19-29 0,19-9 0,0-18 0,0-29 0,-10-9 15,-9-19 1,-9 0-1,-19-10-15,0-8 16,-19-11-16,-29-8 0,-8-10 31,-20 19-15,1 0-16,9 18 0,0 1 16,-10 9-1,-8 9 1,-1-9 15,37 0-31</inkml:trace>
  <inkml:trace contextRef="#ctx1" brushRef="#br0" timeOffset="195657.07">32710 7113 0,'0'0'0,"-10"0"16,-9-9-16,-28 0 31,-9-1-31,9 20 0,0 8 16,9 11 0,10 8-16,19 10 78,18 19-78,19-1 0,19 20 15,19 18-15,9-9 0,1-10 0,-20-9 16,-9-18-16,-19-20 16,-9 1-1,-10-10-15,-9-9 16,-9-1-16,-10 1 0,-18-10 15,-1-9-15,-9-18 16,9-10-16,1-29 31,8-8-15,20-20-16,18-9 0,20 1 16,18 8-16,0-9 15,19 10 16,-10 9-15,1 28-16,-20 19 16,-27 18-1</inkml:trace>
  <inkml:trace contextRef="#ctx1" brushRef="#br0" timeOffset="196291.38">31110 9431 0,'0'0'0,"0"0"16,0 9 0,0 19-16,-9 29 15,-1 36-15,10 29 16,-9 10 15,9-20-15,0-18-16,9-9 15,1-29-15,-1-9 0,20-19 16,-20-28-16</inkml:trace>
  <inkml:trace contextRef="#ctx1" brushRef="#br0" timeOffset="196660.85">31835 9421 0,'0'0'0,"0"0"15,-10 0-15,-9 10 16,1-1-16,8 19 16,1 19-1,28 28-15,18 19 31,39 19 63,8-19-94,10-10 0,-18-9 0,-11 0 0,-18-19 0,-47-56 0,0 0 0,0 0 0,0 0 0,0 0 0,38 47 0,-38-47 0,0 0 0,0 0 0,0 0 0,19 38 0,-19-38 0,0 0 0,0 0 0,0 37 0,0-37 0,0 0 0,-19 38 0,19-38 0,-47 47 0,-28-10 16,-38-8-1,0-11 1,57-18-16</inkml:trace>
  <inkml:trace contextRef="#ctx1" brushRef="#br0" timeOffset="197206.89">31656 9572 0,'0'0'0,"9"-10"16,1-9-16,9-18 16,28-19-16,28-1 15,57 10 17,9 10-32,9 37 0,-9 37 15,-47 1 1,-28-1-16,-28 1 15,-19-10-15,-1-9 16,1 0-16,-9-19 47,-1 0-47,19 0 16,1-10-16,-1 1 15,0 0 1,-9-1-16,0 20 15,9-1 1,-9 19 0,-1 10-1,1 18 1,-19 19 0,-9 0-16,-10 0 0,0-19 15,0-18-15,10-19 16,0-1-16,-1-8 31,20-1-31,8 1 16,48-1-16,113 0 0,47 10 15,-29-10-15,170 20 0</inkml:trace>
  <inkml:trace contextRef="#ctx1" brushRef="#br0" timeOffset="198535.08">31120 11673 0,'0'0'0,"0"0"0,0 0 16,0 0 0,0 10-16,9 27 15,1 38-15,8 47 16,1 38 31,0 18-47,0 10 0,-19-20 0,0-8 0,-10-29 15,1-18 1,0-29 15,18-18-31,0-38 0</inkml:trace>
  <inkml:trace contextRef="#ctx1" brushRef="#br0" timeOffset="198878.77">31731 12105 0,'0'0'0,"10"-19"16,-1-18-16,19-1 15,0-9 1,1 0-1,8 19-15,10 0 16,10 18 15,9 29-31,9 9 0,0 29 16,-9 18 15,-10 28-15,-18 10-16,-10 9 0,-18 9 0,-10 0 0,-19 1 15,0-67-15</inkml:trace>
  <inkml:trace contextRef="#ctx1" brushRef="#br0" timeOffset="199057.09">31929 12762 0,'0'0'0,"0"0"16,9-19-16,19 0 31,57-18-31,66 8 0,56 1 31,9 0-31,123 0 0</inkml:trace>
  <inkml:trace contextRef="#ctx1" brushRef="#br0" timeOffset="199529.1">33387 12170 0,'0'0'15,"-10"-9"-15,-8-10 0,-20-9 0,-9 0 0,9 19 0,20-1 0,-11 20 0,11-1 0,-11 29 0,20 18 0,9 47 0,38 28 32,27 20-17,20 8-15,-10 1 0,-9-38 0,-38-38 0,-18-28 0,-20-18 16,-8-10-16,-20-9 0,-9-19 0,-10-28 31,1-47-31,28-1 16,18 1-16,1-37 0,18-10 0,20 9 31,18-9-15,18 19-16,1 37 15,-9 29-15,-1 18 0,-9 10 16,85 18-16</inkml:trace>
  <inkml:trace contextRef="#ctx1" brushRef="#br0" timeOffset="202097.37">31411 14244 0,'0'0'16,"0"0"-16,0 0 0,0 19 16,10 28-1,-1 47-15,-9 46 16,0 20 31,0-1-47,-9-9 0,-1-18 0,20-29 0,-10-66 15</inkml:trace>
  <inkml:trace contextRef="#ctx1" brushRef="#br0" timeOffset="203665.42">32032 14357 0,'0'0'0,"10"0"0,-1-19 15,0 0-15,10 10 16,0-1 0,0 1-16,9 9 15,0 9 1,-9 19-1,0 1 1,0-1-16,-19 9 16,-19 1-16,0-1 0,0 1 15,10-10 1,0 0-16,-1 0 16,20 10 30,8 9-46,29 18 0,0 20 0,10-10 0,-1 0 32,-18-9-32,-10-10 15,-9-19-15,-19 1 0,0 0 16,-19-1 15,-28 1-15,-38-1-16,1-9 31,-10-28-15,47 0 15</inkml:trace>
  <inkml:trace contextRef="#ctx1" brushRef="#br0" timeOffset="204155.23">32503 14619 0,'0'0'0,"0"0"16,0 0-16,0 0 15,9 0 1,0 0-16,1 0 15,-1 0 1,-9 0-16,10 0 16,-1 10-1,0-1-15,1 19 16,-1 29-16,1 8 31,-1 1-31,10-10 16,0-18 15,0-10-31,-1-9 0,-18-19 0,29 18 16,18-18-16,9-28 15,19-19-15,-18 0 0,-20 0 32,-8 10-17,-11 28-15,-18-1 0,10 29 16,9 65-16,28 113 15,28 76 17,28 83-32</inkml:trace>
  <inkml:trace contextRef="#ctx1" brushRef="#br0" timeOffset="-207299.43">21204 1099 0,'0'0'0,"19"0"0,19-18 0,18-1 16,29-9-1,28-1 1,0 1-16,9 19 16,28 0-1,20-1-15,27 10 16,20 0-16,-10 0 16,-10 0-16,10 0 15,0-9 1,10-1-16,8 1 31,1 0-31,9-10 0,0 0 16,10 0-1,-19 10 1,0 9-16,9 0 16,0 0-16,0 0 31,10-9-31,-1-1 0,1 1 15,-19-1-15,-1 10 32,-8-18-32,-1-1 15,-9 10-15,10 9 16,-10-10-16,-19 1 31,-10 9-31,-8-10 0,-1 10 16,0 0-1,1 0-15,-1 10 16,-9-1-16,19 1 16,-10-10-16,10 0 31,9 0-15,-9-10-16,-1 1 15,1-1 1,-9 10-1,8 0-15,-8 0 0,-20 0 32,1 0-32,-10 0 15,-10 0-15,1 0 0,0 0 16,-19 10 0,0-1-1,-10 1-15,-9-1 16,-9-9-16,-10 9 31,0 1-31,10-1 16,-10 0-16,1 1 0,-1-10 15,0 9-15,0-9 32,-18 0-17,-1 0-15,1 0 0,-39 0 16,1 10-1,0-1 1,9 10-16,1 9 0,-1 19 31,0 9-15,-9 19-16,0 19 0,-1 0 0,-8 9 16,9 0-1,-10 0 1,0 10-1,1 0-15,-1-10 32,10-9-17,-9-10-15,-10-18 0,0-10 0,0-9 16,0-10-16,0 1 0,0-10 16,0-9 15,0 0-16,0-1-15,0-18 0,0 10 32,0-10-17,0 0-15,-19 9 0,-10 1 0,-18-10 16,-9 0 15,-29-10-31,1 1 0,-10-1 16,18 1-1,20 9 1,-19-9-16,-10-1 0,-9 1 0,0 0 16,9 9 15,0 0-31,10 9 16,0 0-16,0 1 15,-1 8-15,11 1 0,18 0 47,0 0-47,18-1 0,1-8 16,0 9-16,9-1 15,0 1-15,0 0 32,1-10-32,-1 1 0,0-1 15,0 10-15,0-10 16,1 1 15,-1-1-31,-19-9 16,0 0-16,-18 0 0,-19 0 0,-19-9 15,-19-1 17,-19 1-32,0-10 0,-18 10 15,-19-1-15,-10 1 16,-28-10 15,-28 0-31,-10-9 0,-9 9 0,0 10 16,-19 0-1,-18-1-15,-1 10 47,-18 10-47,8-1 16,20 0-16,0 1 0,-19 9 15,9-1 17,-18 11-32,18 8 15,19 10-15,1-9 32,8-10-17,1 0-15,-10 0 0,0-9 16,19-1-1,10 1-15,8-19 32,11 10-32,18-10 31,9 9-15,10 0-16,9 1 0,10-1 0,18 1 0,29-10 15,19 9-15,18-9 0,10-9 31,9 9-15,9-10-16,1 1 0,0-10 16,-1 0 15,10 0-31,-9-9 0,-1-9 16,1-1-16,-1-18 0,-9 0 31,1-10-16,-11 0-15,1-9 16,9-9-16,0-1 0,10 10 0,-1-9 16,10-1-16,0 10 31,0-9-31,19 18 16,0 1-16,9-1 15,10 19-15,-1 0 31,1 0-31,-1 10 16,1 9-16,0-1 0,9 20 31,0 9-15</inkml:trace>
  <inkml:trace contextRef="#ctx1" brushRef="#br0" timeOffset="-206721.23">21402 2131 0,'0'0'0,"0"0"15,-28 0 1,-29-9-16,-37 0 15,-47 9 1,-179 9 0</inkml:trace>
  <inkml:trace contextRef="#ctx1" brushRef="#br0" timeOffset="-204930.51">21063 1099 0,'0'0'0,"0"0"0,0 0 16,-19 10-1,-18 8 1,-1 39-16,0 27 0,10 29 16,19 18-1,-1 19 1,10-9 0,10 0-16,-10-10 0,9-9 31,-9-19-16,0-18-15,0-10 0,0-19 0,0-18 16,0-1 0,0 1-16,0-20 15,0-8 1,0-10-16</inkml:trace>
  <inkml:trace contextRef="#ctx1" brushRef="#br0" timeOffset="-204395.25">21289 1127 0,'9'0'16,"1"-18"-16,18-1 16,19-9-16,19 0 15,28-10-15,19 10 47,9 0-47,29 0 0,18 9 0,19-9 16,19 9-16,9 0 15,1 10 17,37-1-32,37 10 15,29 10-15,10-1 0,-1 10 32,0 0-17,0-1-15,1-8 16,-20-1 15,1-9-31,-10 0 16,-19-9-16,-19-1 0,-18 20 31,-19-1-31,-19 1 16,-10-10-16,1 0 0,-29 0 15,141-10-15</inkml:trace>
  <inkml:trace contextRef="#ctx1" brushRef="#br0" timeOffset="-203420.74">20988 2995 0,'0'0'0,"0"0"0,-9-10 31,9-9-31,-10 1 16,10 8-16,0 1 31,10-1-31,-1 1 15,29-10-15,65 1 0,76-1 94,75-9-94,56-1 0,-310 29 0,358-18 0,56 8 0,-414 10 0,414 10 0,47-1 16,-461-9-16,508 19 0,9 0 0,-18-10 0,-10 0 0,-19 1 15,-47 9 17,-37-19-17,-47 0-15,-29 0 0,-46-10 16,-39 10 0,-36-9-1,-48-1-15,-38-8 16,-28 8-16,-28 1 0,-9-1 15,-19 1 17,-10 9-17,-9 0-15</inkml:trace>
  <inkml:trace contextRef="#ctx1" brushRef="#br0" timeOffset="-199658.22">26040 1437 0,'0'0'0,"0"0"0,9-9 0,1-10 15,8 0 1,11-9-1,27-10-15,38 1 16,28-19 15,29-1-31,9-8 0,9 8 0,-9-8 32,9 18-32,1 19 15,-1 9-15,0 9 16,10 10-16,9 19 31,-18 9-31,-1 10 16,-19 9-16,-8 19 15,-20-1 1,-19 1 0,-9 0-16,-18 18 31,-20 0-31,-9 1 15,-19 18-15,-9 10 16,-19 9 0,-28 18-1,-19-8 1,-38 8-16,-9-8 31,-28-20-15,-38-8-16,-28-20 15,-29-18 1,-27-29 0,9-27-16,-19-29 15,0-28-15,0-19 16,0-18 0,19-19-1,18-1-15,48 1 0,37 0 0,38 9 0,28-9 16,29 0-16,18-19 0,38-10 0,37-8 0,38-10 15,28 9 1,38 0-16,47 10 16,28 37-1,29 10-15,-10 37 16,9 18 0,10 11-1,-19 27-15,0 19 0,-19 19 16,-9 19 15,-28 18-15,-29 19-16,-19 10 31,-18 18-15,-28 10-16,-20 28 15,-27 9-15,-29 1 31,-19 8-31,-37-9 16,-28-9-16,-57 0 0,-66-9 31,-75-38-31,-56-28 0,-67-48 0,-8-46 0,8-37 16,10-48-16,1-46 0,17-38 16,-17-28-1</inkml:trace>
  <inkml:trace contextRef="#ctx1" brushRef="#br0" timeOffset="-197912.96">26049 1306 0,'10'0'0,"-1"-19"0,29-19 15,27-27 1,29-10-16,38 0 62,9 9-62,19 0 0,-160 66 0,179-47 0,9 0 0,0 10 16,19 9 0,0 9-16,0 10 0,-9 18 15,-10 19-15,-9 19 16,-19 0-16,-19 19 15,-10 18 17,1 10-32,-19 9 0,-19 10 15,-19 9-15,-9 9 16,-19 0 0,-19 10-1,-18 0 1,-38 18-16,-29 10 0,-37 0 15,-47 0-15,-47-10 47,-47-18-47,-48-28 16,-18-29-16,-9-46 16,-1-38-16,10-28 15,19-38-15,9-28 16,38-28-1,38-19-15,27-37 16,39-19-16,37-9 16,46 9-16,39 18 31,37 29-15,1 75-16</inkml:trace>
  <inkml:trace contextRef="#ctx1" brushRef="#br0" timeOffset="-196597.59">4873 12011 0,'0'0'0,"9"0"0,29 0 16,28 0-1,47-9-15,37-10 16,10 0-1,19-18-15,-10-20 16,1-18 0,-1-19-1,-9-18 1,0-29-16,-10-28 0,1-18 0,-19-20 31,-20-9-15,1-18-16,-9-10 15,-10 0-15,0 9 32,9-18-32,10 0 15,-9 9 1,-1 19 0,1-1-1,-1 20-15,-9 18 16,-9 29-16,9 18 31,0 19-31,-19 28 0,-9 10 16,10 28-16,-1 18 31,9 19-15,11 29-16,8 27 15,19 48 1,19 37-16,-9 37 15,0 38-15,-10 28 16,-9 19-16,-9 28 31,-20 0-15,1 10-16,-10-1 0,10 10 16,9-9-16,0-10 0,0-10 0,9-27 31,1-29-31,18-18 15,1-19-15,18-19 16,-10-28-16,10-28 0,10-19 16,-10-28-1,10-28-15,9-29 16,-1-18-16,11-38 16,-1-18 15,10-29-16,0-9-15,84-103 16</inkml:trace>
  <inkml:trace contextRef="#ctx1" brushRef="#br0" timeOffset="-192611.37">21007 3717 0,'0'0'0,"0"0"0,0 0 15,0 0 1,0 0-1,0 0-15,0 0 16,-28 9-16,-20 1 16,-17 18-1,-29 19 1,-19 0 0,-10 18-16,-8 10 0,-29 19 15,-19 9 1,-9 19-16,-10 19 31,10 19-15,-9 18-16,8 10 0,11 9 0,8 9 15,20 19 1,9 19 0,0 19-1,18 28 1,1 9-1,9 19-15,10 19 16,9 9-16,18 9 16,10 1-1,10-19 1,28-19 0,0-10-16,9 1 15,-19-38-15,1-37 16,-20-20-1,1-36-15,-1-20 16,1-37-16,-1-37 16,1-10 15,9-28-31,9-10 16,10-18-1,0 0-15,9-19 16,0 0-1,-9 0-15,9-10 32</inkml:trace>
  <inkml:trace contextRef="#ctx1" brushRef="#br0" timeOffset="-192377.3">16557 10651 0,'0'0'0,"0"0"0,0 18 16,9 39-16,1 36 15,18 29-15,19 10 32,19-10-32,9-19 15,10-28-15,0-28 16,9-19 0,19-19-1,-57-18-15</inkml:trace>
  <inkml:trace contextRef="#ctx1" brushRef="#br0" timeOffset="-191647.62">14534 13634 0,'0'0'0,"0"0"0,0 0 0,10 10 16,18-1-16,10 10 15,28-1 17,37 1-32,38-28 31,19-29-31,9-37 16,-9-37-16,-9-29 15,-29-28-15,-18-28 16,-20-28-16,-8-19 31,-20 9-31,-9 10 0,0 19 16,0 46-16,0 10 0,10 28 15,-10 28 1,9 19 0,1 28-1,-1 19 1,10 9-1,0 38-15,18 37 0,20 57 32,-10 56-17,0 47-15,-19 18 16,-18-9-16,9 10 31,-10-19-31,10-19 16,9-28-16,0-19 0,-9-19 15,0-18 1,9-19 0,-9-19-16,9-10 0,-18-18 0,-1-9 15,-9-19-15,0-1 32,10-18-32,46-9 15,-37 0-15</inkml:trace>
  <inkml:trace contextRef="#ctx1" brushRef="#br0" timeOffset="-189427.58">21054 6250 0,'0'0'0,"0"0"0,0 0 15,0 0 1,0 0-16,0 0 16,0 0 15,0 0-31,0-9 0,-19-10 0,-9 0 16,-38 1-1,-19-11-15,-18 1 110,-20 9-110,-8-9 0,-1 10 0,0-1 15,19 0 1,10 10-16,9-1 0,0 1 0,-19 18 0,9 1 15,20 8-15,-1 1 0,0 0 32,1 9-32,18-9 0,0 9 15,10 0 1,-1 0-16,1 0 16,-1 10 15,1 0-31,-1 8 0,10-8 15,0-1-15,-9 10 0,-1 0 16,1 0 0,-29 0-16,-9 9 15,-19 1 1,0-1-16,-9 10 16,0-10-1,0 0 1,-20 10-16,-8 0 0,-10-1 15,-19 1 1,-18 9 0,-20-19-16,10 1 0,10-10 15,-10 9-15,-9-9 16,-29 0 0,0 0-1,1-1-15,-1 1 16,1-9-16,8 9 15,11-10-15,8 1 0,1 9 32,9 0-32,0 0 15,19-10-15,9 1 16,19-10-16,10 9 16,8 1-1,1-10 1,10 0-16,-10 10 15,-10-10-15,-9 9 16,0 10 0,19-9-1,9-1-15,10 1 32,9-1-17,19-8 16,0-1-15,-9 9-16,-20-9 31,48-9-15</inkml:trace>
  <inkml:trace contextRef="#ctx1" brushRef="#br0" timeOffset="-188011.39">20085 8380 0,'0'0'0,"0"0"0,0-9 16,0-10-1,-19 0-15,0-18 16,-18-1 0,-29 1-16,-38-20 46,-46 1-46,-29 0 0,-19 9 0,-9-10 0,-9 1 16,0-19 15,-10-19-31,-9-28 16,9 10-16,-19 18 0,-9-19 16,0-9-1,-9 28 1,9 10-16,28 0 31,19 27-31,19 20 16,19 9-16,-1-1 15,20 11-15,28 8 0,18-8 16,19-1 15,29 0-15,28 10-16</inkml:trace>
  <inkml:trace contextRef="#ctx1" brushRef="#br0" timeOffset="-187172.04">12041 6729 0,'0'0'0,"0"0"0,0 0 15,0 0 1,0 0 0,10 0-1,9 18-15,28 11 0,28 8 16,19 1 15,19-10 0,0-9-31,-10-10 0,10-37 16,-19-10 0,-9 1-16,-10-10 15,-18-9-15,9-38 16,-10-38-16,-9 10 0,-9-28 47,-1-9-47,1 27 0,-10 29 15,0-19 1,10-18 15,0 36-15,-10 29-16,19 10 15,19 18-15,9 0 16,19-10 0,0 29-16,-9 28 15,-1 10 1,1 27 0,0 48-16,-10 46 15,-19 29-15,-8 8 0,-11 20 31,1 18-31,-1 1 16,10-10-16,-9-38 16,19-27-16,8-10 31,11-28-31,37-1 16,65-27-16,217-19 0,48-28 15</inkml:trace>
  <inkml:trace contextRef="#ctx1" brushRef="#br0" timeOffset="-185190.98">8514 8267 0,'0'0'0,"0"-28"0,-10-19 16,1-28 0,-1-9-1,10-1 1,0 20-16,0 18 15,-9 9-15,0 1 16,-1-1-16,1-18 16,9 9-1,9-9 1,1-1-16,-1 20 31,0 9-15,1 0-16,-1-1 0,1 11 15,-1-10-15,1 9 32,-10 9-32,9 1 15,-9 0-15,0-1 16,0 1-16,0 0 31,0 9-31,0 0 0,0 0 16,0 0 15,0 0-31,0 0 0,0 0 16,0 0-16,0 0 31</inkml:trace>
  <inkml:trace contextRef="#ctx1" brushRef="#br0" timeOffset="-184421.84">8805 7329 0,'0'0'0,"0"0"0,0 0 15,0 0 1,0 0-16,0 10 16,0 8-1,0 39-15,0 36 16,0 29 0,-18 19-1,-1 28-15,-10 19 16,29-188-16,-28 187 15,0-8-15,0 18 16,0 9-16,-1 0 16,20 1-16,9-38 15,0 18 17,9-8-32,-9-29 15,0 9-15,10-9 0,-10-9 31,0 19-15,0-10-16,0 0 0,0-19 16,0 1-1,0-1 1,0 0 0,0-9-16,0-19 0,0-18 31,-10-1-31,10 1 15,-9-10-15,9-19 16,0-18 0,0-1-1,9-9 1,1-9-16,-10-19 16</inkml:trace>
  <inkml:trace contextRef="#ctx1" brushRef="#br0" timeOffset="-183587.52">7733 12236 0,'0'0'0,"0"0"0,0 0 0,0 0 16,0 19-16,-10 28 15,1 37 1,-10 57-16,0 28 31,1-19-31,8-28 16,1-19-16,-1-28 15,10-28-15,0-19 16,0-18 0</inkml:trace>
  <inkml:trace contextRef="#ctx1" brushRef="#br0" timeOffset="-183301.56">8316 12518 0,'0'0'0,"10"-10"15,-1-18-15,0 0 16,1 19 0,18-1-16,0 20 15,19 37 1,0 37-16,-9 10 15,-19 0 32,-19 9-47,-10 19 0,-8-19 0,-20-9 16,19-57-16</inkml:trace>
  <inkml:trace contextRef="#ctx1" brushRef="#br0" timeOffset="-182874.84">8288 12949 0,'9'0'0,"10"-19"31,38-9-31,37-9 0,9 9 16,-9 0 31,-9 9-47,-10 9 0,0 10 15,-18 10-15,-20-1 32,1 1-17,-19-1 1,0 0-16,0 1 0,-1 18 0,-8 0 15,-10 19-15,0 19 0,-19-10 16,0-9 0,0 0-16,-9-10 15,0 1 1,18-20-16,1-18 16,18 10-1,67-10 1,187-47-1,142-47-15,9 10 0</inkml:trace>
  <inkml:trace contextRef="#ctx1" brushRef="#br0" timeOffset="-181639.86">7140 10463 0,'0'0'0,"0"0"0,10 0 16,37 0-16,47-9 31,56-20-31,57 1 16,57 9-1,8 10 1,39 0-16,18-1 15,-18-8-15,-39 8 16,-36 1 0,-48 9-16,-38-10 15,-37 10-15,-47-9 16,-10 9 0,-18 0-1,-10 0 1,-18-9-1</inkml:trace>
  <inkml:trace contextRef="#ctx1" brushRef="#br0" timeOffset="-181228.73">9868 10153 0,'0'0'0,"0"0"16,10 0-16,-1 10 31,19-1-31,1 19 0,8 0 16,-9 0-1,10 10 17,-38-38-32,19 28 0,0-9 15,-10-10-15,-9-9 16,0 0-1,10 0-15,-1-18 16,19-20 0,19-9 15,0-9-31,10 9 16,-57 47-16,56-28 0,1 0 0,-10 9 15,-19 9 16,-19 20-31,-9 9 0,-9-1 16</inkml:trace>
  <inkml:trace contextRef="#ctx1" brushRef="#br0" timeOffset="-180638.38">7865 10228 0,'0'0'0,"0"0"16,-19-9-16,0 0 15,0 9-15,0 9 16,1 10 0,8 9-1,1 19 1,-1-10 0,1 10-16,-1-9 0,1-10 15,9-19 16,0-9-31,0 0 0,-9-18 16,-1-29-16,1-38 16,-1 10 15,1-9-31,-10-1 16,10 29-16,-1 28 46,-8 18-46,-1 1 16,0 9-16,-19 28 0,1 0 0,-10 19 0,18 0 16,1 0 15,19-19-31,-1 0 0,20 0 16,56 1-16,-19-11 15</inkml:trace>
  <inkml:trace contextRef="#ctx1" brushRef="#br0" timeOffset="-179231.6">15343 12743 0,'0'0'0,"10"0"32,-1 0-32,10 0 0,0-10 15,9 1 1,0 0-16,1-1 16,-1 10-1,28-9 1,29 0-16,18-1 15,10 1 1,0-1 0,-9-8-1,-1 8-15,1-9 16,-10 1 0,0 8-1,9 1-15,-9 0 0,-18-1 0,-20 1 16,-18-1 15,-10 1-15,-19 9-1</inkml:trace>
  <inkml:trace contextRef="#ctx1" brushRef="#br0" timeOffset="-178793.87">16915 12471 0,'0'0'0,"0"9"0,0 10 16,0 9-16,9 10 31,0 8-16,-9-8-15,0 9 0,0-19 32,0-19-32,0-9 15,0 0-15,10-28 0,-1-28 16,19-47 0,10 0-16,0 37 15,-20 28 1,1 10-16,0 9 31,0 10-31,0 18 0,0 1 16,-10 9-16,-9 9 15,-9-19 17</inkml:trace>
  <inkml:trace contextRef="#ctx1" brushRef="#br0" timeOffset="-178308.83">16218 12358 0,'0'0'0,"0"0"0,0 10 16,0 18 0,0 19-1,10 0-15,-1-1 16,1-8-16,-1-10 16,0-9-1,1 0 1,-10-19-16,9 0 15,1-19-15,-1-9 16,0-29 0,-9 1-1,0 0 1,-9 18-16,0 10 0,-1 9 16,-9 10-1,-9 18-15,-9 10 16,-20 19-1,10-1-15,19-9 32,18 1-32,20-1 0,-1-19 15</inkml:trace>
  <inkml:trace contextRef="#ctx1" brushRef="#br0" timeOffset="-176796.58">16021 14028 0,'0'0'0,"0"0"0,0 0 0,0 0 16,0 0-16,0 10 16,0 27-1,0 38 1,-10 38-16,1 37 62,9-9-62,9-48 0,1-17 32,-1-30-32,1-27 0</inkml:trace>
  <inkml:trace contextRef="#ctx1" brushRef="#br0" timeOffset="-176553.23">16849 14000 0,'0'0'0,"0"0"16,9 0-1,0 9-15,1 10 16,18 19-16,0 27 31,-9 29-15,-19 19-1,-19 9-15,1 0 0,-20-28 0,19-57 32</inkml:trace>
  <inkml:trace contextRef="#ctx1" brushRef="#br0" timeOffset="-176374.14">16303 14741 0,'0'0'16,"0"0"-16,9 0 16,10-9-16,28-10 15,29-9-15,27-10 31,-47 20-15</inkml:trace>
  <inkml:trace contextRef="#ctx1" brushRef="#br0" timeOffset="-175975.89">17366 14450 0,'0'0'0,"0"0"0,9 0 16,1-9-1,9 9-15,0 0 32,9 9-32,0 10 0,-9 9 15,0 10 17,-19-1-32,-19 29 0,-19 0 15,-18-10 1,9-9 31,0-10-47,18-8 0,20-11 0,0-8 0,18-1 15,10 10 1,28 0 0,66-29-1,47-8-15,9-11 0,0-8 31,-28-1-31,-75 20 16</inkml:trace>
  <inkml:trace contextRef="#ctx1" brushRef="#br0" timeOffset="-174541.59">8636 12170 0,'0'0'0,"-9"10"0,-20 9 0,-18 28 16,-37 56-1,-20 47 1,29-9-16,18-1 15,20 10 1,18-18 0,38-29-16,9-19 0,19-27 15,19-29 1,0-9 0,18-29-1,-8-27-15,-10-10 31,-19-9-31,-38-1 16,-18-8-16,-20 18 16,-36 9-16,-39 38 0,-56 47 15,10 19 1,37 9 0,56-38-16</inkml:trace>
  <inkml:trace contextRef="#ctx1" brushRef="#br0" timeOffset="-174063.73">8937 12677 0,'0'0'0,"0"10"0,0-1 15,-9 10-15,-1 9 16,20 9 0,-1 29-16,19 9 15,19 10 141,19-1-156,0 0 0,0-9 0,-10-18 0,-18-10 0,0-10 16,-20 1-16,-8-10 16,-10 9-16,-19 1 0,-9-1 15,-10 10-15,-9-9 0,19-19 0,9-19 16</inkml:trace>
  <inkml:trace contextRef="#ctx1" brushRef="#br0" timeOffset="-173828.94">8852 12668 0,'0'0'0,"10"-10"0,18-27 16,0-19-1,29-10-15,37 0 16,47 1 0,47 8-16,28-8 15,-9 27 1,-28 19-1,141-18-15</inkml:trace>
  <inkml:trace contextRef="#ctx1" brushRef="#br0" timeOffset="-172770.67">9210 12658 0,'0'0'16,"0"0"-16,0 0 0,0 0 0,-10-9 15,1 9-15,-10 9 16,0 20-1,1 8 1,8 10-16,10 9 16,10 1 15,18 8-31,0 10 16,19 0-1,0 0-15,0 0 0,0 1 31,-9-20-31,-1 10 16,1-20 0,-19-8-1,0-10 1,-19 0-16,-19 0 0,-19 1 0,-37-1 16,-28-10-1,37-8 1</inkml:trace>
  <inkml:trace contextRef="#ctx1" brushRef="#br0" timeOffset="-172467.26">9144 12546 0,'0'0'0,"9"-10"0,20-8 0,27-20 31,29-28-31,37 1 47,0 27-47,-9 10 0,-19 0 15,-9 19-15,-29 18 16,-37-9-16</inkml:trace>
  <inkml:trace contextRef="#ctx1" brushRef="#br0" timeOffset="-170501.39">16256 14113 0,'0'0'16,"0"0"-16,0 0 0,9-10 0,1 1 15,-1-10 1,1 0-16,-1 10 31,10-10-31,37 0 16,38 10-16,10 0 31,-1 18-15,-27 19-16,-11-9 0,-8 9 0,-1 19 15,-18 28 16,-10 10-31,-9-1 0,-10 19 16,-9 10 0,0-10-1,-9 0-15,0-18 16,-1-1-16,1 1 16,18-39-1,-9-36 1</inkml:trace>
  <inkml:trace contextRef="#ctx1" brushRef="#br0" timeOffset="-170336.72">16407 14694 0,'0'0'0,"0"0"0,0 0 0,0 0 16,0 0-16,9 0 15,29 0 1,27 10-16,48-10 16,-56 0-1</inkml:trace>
  <inkml:trace contextRef="#ctx1" brushRef="#br0" timeOffset="-169057.91">3358 6729 0,'0'0'0,"-18"0"15,-39 0 1,-37 18-16,-38 20 16,10 18-1,19 10-15,18 9 16,38 0 0,28-19-1,29 19-15,37 1 16,56 8-16,38 0 31,0 20-15,-18-20-1,-29-9 17,-29-9-32,-27-1 0,-28 20 0,-29 9 15,-57 18-15,-55 1 0,-39-19 31,-8-29-31,18-27 0,9-29 32,38-18-32,29-10 15,8-9-15,39 9 16,18 0-16</inkml:trace>
  <inkml:trace contextRef="#ctx1" brushRef="#br0" timeOffset="-168653.32">4403 7620 0,'0'0'0,"0"0"0,-19-9 15,-28-10 1,-19 0-16,-19 19 31,-9 28-31,10 10 63,8 27-63,20 1 0,56-66 0,-28 66 0,9-10 0,19-56 0,0 56 0,9 1 15,1-29 1,18-9-16,0-1 31,19-18-31,19 0 0,9 10 16,29-10-16,46 19 16,10 9-1,-94-19 1</inkml:trace>
  <inkml:trace contextRef="#ctx1" brushRef="#br0" timeOffset="-168170.02">5005 8249 0,'0'0'0,"0"0"0,-19-28 16,-19-38 0,1-28-16,8 0 15,1 0 16,9-9-31,10-9 0,18 37 16,1 37 0,18 10-1,10 18-15,28 29 16,9 28-16,-9 9 16,-29-9-1,-9 10-15,-9-29 16,-9 0-1,-10-9 1,0-19-16,0 0 16,9-28-1,10-38 1,9-28-16,10 19 16,-1 28-1,-8 19-15,8 19 16,10 18-16,10 28 15,-1 29 17,-9 9-17,-9 19 1,-10 28-16,-19-56 16</inkml:trace>
  <inkml:trace contextRef="#ctx1" brushRef="#br0" timeOffset="-167579.89">6247 7020 0,'0'0'0,"0"0"0,0 0 0,9 18 15,0 29-15,20 56 16,8 48 31,1-1-31,-10 19-16,0-1 0,0 1 0,-9 10 0,0-29 46,-9-38-46,-10-8 0,0-39 16,0-27 0,0-10-1,0-28-15,-10 0 16,-18-47-16,-29-94 16,-8-103-1,8-18-15,20 27 16,27 47-16,20 38 15,-1 47 17,19 28-32,0 19 15,10 28 1,28 9 0,19 9-16,-1 20 15,-27 18-15,-10-9 0,-10 9 16,-18 0-1,-19 0-15,-19 10 16,-47 46-16,-28-9 16,-9-9-1,46-38 1</inkml:trace>
  <inkml:trace contextRef="#ctx1" brushRef="#br0" timeOffset="-166877.08">6952 6044 0,'0'0'0,"0"0"0,0 9 0,9 19 0,1 57 16,18 74 0,0 10 15,1 9 0,18 19-31,-10-9 16,1-47-16,-10-38 0,10-9 0,9-10 15,-10-27-15,10-29 16,0-9 0,19-19-1,0-29-15,0-18 16,-10-37 0,-18-19-16,-29-10 15,-27 19-15,-11 29 16,-8 8 15,9 29-31,-1 19 16,-8 9-16,9 28 31,-1 0-31,20 10 16,-1-1-1,20 10 1,18 9-1,29-9-15,37 10 16,47-1-16,28-9 0,10-38 31,0-28-31,-29-9 0,-9-9 0,-9-19 16,-38 18 0,-28 0-16,-19 10 15,-28 19 1,-1 0-1,-18-1 1,0 10-16</inkml:trace>
  <inkml:trace contextRef="#ctx1" brushRef="#br0" timeOffset="-165748.52">2559 8840 0,'0'0'0,"0"-10"0,0-18 0,9-9 16,-9 18-16,0 19 15,10 9 1,18 19 0,28 57-16,1 65 15,-1 19 1,1 19 0,-10-20-1,0-8-15,0-1 0,-10-27 16,1-29-1,-19-37 1,0-19-16,-10-10 16,-9-9-1,0-28 1,0 0-16,-9-9 16,-29-19-1,-47-38 1,-65-18-1,-20 9-15,20 37 0,28 38 16,28 19 0,18 18-1,20 20-15,18-1 16,29 10 0,28-1-1,18 38-15,29-9 16,19-37-16,28-20 15,9-9 1,19-28 0,10-19-16,-20-27 0,-18-11 31,-28-8-15,-19 8-16,-19 20 15,-10 9-15,1-1 0,-29 20 16</inkml:trace>
  <inkml:trace contextRef="#ctx1" brushRef="#br0" timeOffset="-165444.52">3584 9684 0,'0'0'0,"0"0"0,0 10 31,10 18-31,-1 28 0,0 28 16,10-9 0,-9-9 30,-1 19-46,0-20 16,-9-37-16,0 1 16,0-20-16</inkml:trace>
  <inkml:trace contextRef="#ctx1" brushRef="#br0" timeOffset="-165248.4">3123 9562 0,'0'0'0,"0"0"16,0-9-16,0-1 31,0 1-31,0 0 16,0-1-16,19 1 16,0 9-1</inkml:trace>
  <inkml:trace contextRef="#ctx1" brushRef="#br0" timeOffset="-164813.77">4403 9431 0,'0'0'0,"-10"0"0,-27-10 15,-10 10 1,-10 10-1,-18 18-15,-10 19 32,1 19-32,27-10 31,10 0-31,19-9 16,18 9-16,20-9 0,18 19 15,29-10-15,18-9 31,38 9-31,0-9 0,-29-9 16,-9-1 0,-27-18-1,-11 9-15,-18-9 16,-10 0 15,-9 0-31,-28 18 16,-28 10-16,-29 9 15,-18-18 17,8-19-32,20-19 0,47-10 15</inkml:trace>
  <inkml:trace contextRef="#ctx1" brushRef="#br0" timeOffset="-164385.45">4788 8830 0,'0'0'0,"0"0"16,0 0-16,0 10 15,0 18 1,0 66-16,0 56 31,10 19-15,9 18 0,9 10-16,0-18 0,0-29 31,0-19-31,-9-18 15,0-29 1,-9-18 0,-1-29-1,0 1 1,-9-19-16,10-10 31,-10-9-31,9 0 16,-9-9-16</inkml:trace>
  <inkml:trace contextRef="#ctx1" brushRef="#br0" timeOffset="-164109.36">4628 9769 0,'0'0'0,"10"-10"16,-1-9 0,1 1-16,27-20 15,20 1-15,9-10 16,28 19-1,19-10 1,9 10-16,0 9 31,-9 10-15,-57 9-16</inkml:trace>
  <inkml:trace contextRef="#ctx1" brushRef="#br0" timeOffset="-163670.78">5560 9412 0,'0'0'0,"0"0"0,0 0 15,0 9-15,0 20 32,-10 46-32,20 37 0,-1 29 15,1-10 1,8-37-16,-8-19 31,-10-18-31,0-11 16,0-17-16,0-11 15,0-18 1,0-9 0,-19-47-16,-9-85 15,9-37-15,28 9 16,1 47-1,18 37 1,10 29-16,-1 19 31,10 8-31,29 29 0,18 38 16,0 9 0,0 37-16,-10 10 31,-27 19-16,-10 9-15,-28-10 0,-10 1 32,-9-19-17,-9-10 1,-10-18 0,0-1-1,10-8-15,-10-1 0,9 0 0,1-28 16</inkml:trace>
  <inkml:trace contextRef="#ctx1" brushRef="#br0" timeOffset="-161858.49">1599 11814 0,'0'0'0,"0"0"0,10 9 15,-1 1-15,29 18 16,46 28-16,57 10 31,19-10-31,38-18 31,37-20-31,29 1 16,18-19-16,0-19 0,19-18 16,9-19-1,10-10-15,19-19 16,18-18 15,10-9-31,-9-20 16,-19-27-16,-1-19 15,-37-1-15,-9 1 32,9-38-17,-28-9-15,-19-19 16,-38-9 0,-28-1-16,-9-18 0,-38 19 15,-19-19 1,-28 9-1,-28 19 1,-28 0-16,-38 10 0,-28-10 16,-29 19-1,-18-29 17,-38 20-32,-28 37 15,-38-28 1,-9 9-1,0 47 1,-10 28-16,-37 10 16,-28 18-1,-1 29-15,-37 18 0,-28 47 16,-28 29-16,-20 27 16,1 29-1,-19 28 1,0 37-16,0 47 15,0 48-15,18-1 16,10 28-16,10 38 31,37 0-31,19 18 16,19 67-16,28-1 16,37 19-1,39 0 1,27 0-16,48 19 15,46 0 1,38-47 0,38-19-1,38 28-15,103 122 32,37-74-32,67-170 0,140 10 15,161-57-15,272-112 16,-348-85-1</inkml:trace>
  <inkml:trace contextRef="#ctx1" brushRef="#br0" timeOffset="-149306.67">30254 1184 0,'0'0'0,"0"0"0,0 0 16,0 0-16,0 0 15,0 0 1,0 0 0,0 0-16,0 0 0,10-10 15,-1-8 1,0-1-16,10 0 15,9 0 1,1 1 0,-1-1-16,19-9 15,0 9-15,38-9 63,28 9-63,37 0 15,29 10-15,18-1 0,-18 1 0,-10-10 16,1 10-16,-1-1 16,0-8-1,-18 8-15,-10 10 0,0-9 32,0 9-32,-18-9 15,-11 9-15,1-10 31,-19 1-15,-9 9 0,-19-10-16,0 10 0,-10 0 31,-37 0-15,0 0-16,0 0 0,-19 0 15,9 10-15,10-1 16,-10 10-1,1 9-15,-1 28 0,1 19 16,-10 29 0,0 8-1,-10 1-15,10 9 0,0 0 16,0 9 0,10-9-1,-1 9-15,-9 1 16,0 27-16,0 1 15,0-1 1,0 1 0,0 9-16,-9 18 0,9-8 15,0-1 1,0 10 0,-10-10-16,10 9 0,0 1 15,0 9-15,0 19 16,0 0-1,0 9 1,0 9-16,0 1 16,-9 0-16,9 9 0,0 18 15,0 1 1,0 9 0,0 9 15,0 10-31,9 0 15,1 19-15,8-1 0,1 1 16,-9 0 15,8 9-31,11-10 0,-11 1 16,1 0-16,0 9 31,-10-10-31,1 1 0,9-1 16,-10-8-16,-9 8 0,10 1 15,-10-10-15,9-9 32,0-10-17,-9-18-15,0-19 16,0-19-16,0-18 0,0-10 31,-9-19-31,0-9 0,-1 0 16,1-10-1,-1-9 1,1 0-16,-1-18 0,-8-20 16,8-8-16,1-11 15,-1-8 17,1-19-32,0-20 31,-1-17-16,1 8-15,-1-18 16,1-10-16,9-9 16,0 0 15,0 0-31,0 0 0,-9 0 16,-10 0-16,0 0 15,-19 10-15,-28-1 0,-37 0 31,18 1-15,-9-1-16,-37 10 16,-29 0-1,-10-1 1,1-18-16,18 0 0,10 0 31,-9-9-15,-1 0-16,29-1 0,19-8 15,18 8-15,19 1 32,0-1-32,19-8 0,0 8 15,19-8-15,0-1 0,-1 0 16,1 0-16,0-9 16,9-9-1,-9-1-15,0-9 0,9 10 16,0-20-16,0-8 31,0-10-15,1-19-16,-1-19 31,-9-18-15,-1-10-16,1-9 15,0-10-15,9-8 31,-9-1-15,9-10-16,-9-8 0,9-29 16,-9-9-16,9-10 15,0-9 1,0 0 0,10 0-16,-10 19 0,10 0 15,9 9-15,0 0 31,0 1-15,0 27-16,0 19 16,0-9-16,0 28 15,0 75-15</inkml:trace>
  <inkml:trace contextRef="#ctx1" brushRef="#br1" timeOffset="-143049.58">29596 733 0,'0'0'16,"0"0"-16,0 0 0,0 0 31,0 0-31,9 0 0,1 0 15,-1 10 1,0-10 0,1 0-16,-1 0 15,1 9-15,-10-9 16,9 10 15,-9-1-31,9 0 0,-9 1 16,0-1-16,10 0 31,-10 10-31,9-9 16,-9-1-16,10 0 0,-1 1 31,0-1-31,1 0 0,-1 1 16,1-1-16,-1 10 15,19 9 16,0 0 63,10 19-94,9 0 0,-9 9 0,-1 10 31,10 9-31,-9 0 0,0 10 16,9 18-16,0 19 0,-10 19 0,1-10 0,0 19 16,-1 10-16,-18-10 15,0 9 17,0 10-17,-19-9 1,0-1-16,0 10 0,0 9 0,-10 0 15,1 1-15,0 8 0,-1 10 0,1 0 16,-1-9 0,1 19-1,-1-1-15,-8-18 0,8 18 16,-9 10-16,10-19 31,-10 28-31,10 10 0,9-20 16,0-8-16,0 9 0,9 18 15,1-18 1,-1 18 15,10 10-31,0 0 16,-1-18-16,11-1 0,8 0 31,-8 0-31,-1 0 16,0-18-16,0 8 15,10-18-15,-10 10 0,0-10 16,1-19 0,-11-9-16,1 0 0,0-10 15,0 1 1,0-1 0,-10-18-16,-9-9 15,0-11 1,0 11-1,0-10-15,0-10 16,0-8-16,-9-1 16,-1 9-16,1-18 31,-1 19-31,1 9 16,9-10-16,-9-8 0,9 8 15,0 1 16,9-1-31,0 20 16,1-1-16,-1 0 16,1-9-1,-1 19 1,0 19-16,1-1 16,-1 1-16,1 9 15,-1-10 16,0-9-31,1-9 0,-1-29 16,1 10 15,-1-18-31,0-11 16,1-17-16,-1-1 0,1 0 31,-1-10-15,-9 1-16,0-10 15,10 1-15,-1-1 47,0-9-47,1-10 16,-1 1 0,1-1-1,-1-18-15,0 0 0,1 0 16,9-1-16,-1 1 0,11 0 31,-1 0-31,9-1 16,11-8-16,-1 9 15,9-1 1,10-8-16,0 9 16,0-1-1,9-8 1,9-1-1,-8 0-15,-1 1 16,0-1-16,1 1 0,-1 8 0,-9-8 0,-1-1 31,11 1-31,-10-1 0,-1 0 16,-8-9 0,-1 0-16,-9 0 0,0 0 0,0 0 15,0 10 16,1-1-31,-1-9 16,0 9-16,0-9 31,0 0-15,0 0-16,0 0 0,0 0 0,0-9 16,0 0-16,0-1 31,0-8-16,0-1-15,-9 0 32,18-9-32,10 0 15,-28 0-15,-1-1 16,1 1 0,-19 0-1,9-9-15,-9-1 16,-1 1-16,1-20 0,0 1 0,-10 0 31,10-1-15,0-8-16,-9-10 0,-1 0 0,0-10 15,-9-9-15,10 10 0,-1 9 16,1-19 0,-10 0-16,9 10 15,-9-20-15,0 1 16,9 0-16,-9 0 15,0 9 1,0 0 0,10-9-1,-1 0-15,1-10 16,-10-9 0,0 10-1,9-10 1,-9-10-16,0 10 0,0-9 0,0 18 31,0-9-31,9-9 16,-9 0-16,0 9 15,0-10-15,0 10 16,0 0-16,0 0 31,0 1-31,0-1 16,-9 9-16,9 0 31,-9-9-31,9 0 16,-10 0-1,10 10 1,0-1-16,0-9 0,0 10 16,0-1-16,0-9 0,0-9 15,-9-10-15,9 10 16,0-1 15,0-8-15,0 8-16,0 1 15,0 0 1,0-1-16,0-9 16,0 1-16,0-1 31,0 0-31,0-9 0,0 9 15,0-9-15,0-9 0,0-10 0,0 0 32,-10-9-17,1 9-15,9-19 0,0 1 16,0-10-16,-9 9 31,-1 0-31,1-9 16,-1 0-16,1-9 15,-10-1 1,0-8-16,0-1 0,1 0 16,-11 10-1,11 9 1,-11 0 0,11 0-16,-1-1 0,-9 1 15,9-9-15,0 9 31,0 0-15,0 0-16,-9 0 16,9 19-1,-9-1-15,9 10 0,0 10 16,1-1 0,8 10-16,1 28 0,9 19 15,-10-9 16,1-10-31,0 9 16,-1 0-16,-9 10 16,1 9-16,-1 10 31,0 9-31,-9 0 16,-10 9-16,0 10 15,-9 0-15,-9-1 31,-19-8-15,-19 8-16,-10 10 0,-18 1 0,-19-1 16,-10 0-16,1 9 31,-20 19-31,10 1 0,-9 8 16,0 10-1,18 10-15,10-1 16,9 0-16,10 1 31,28-10-15,9 9-1,1 1-15,18-1 32,0 0-17,0 1-15,19-1 16,0 0-1,0 10 1,9-9 0,10 8-16,0 1 31,0 0-31,9 9 16,-9 0 15,9 0-31,0 19 15,10-9-15,-1 9 16,1 9-16,-1 10 31,-8 9-15,8 0 0,1 0-16,-10 9 15,10 19-15,-1-9 31,1 10-15,18-1-16,19 37 31,48 57-15,93 132-16</inkml:trace>
  <inkml:trace contextRef="#ctx1" brushRef="#br1" timeOffset="-138805.66">20847 16674 0,'0'0'0,"-28"0"0,-38-9 16,-28 9 0,-10 9-16,20 19 31,18 0-31,0 10 15,28-1-15,10 1 16,19-1-16,9 1 31,18-10-31,29 0 0,29 19 16,18-9 15,-19-1-15,-19-9 15,-9 1-31,-18-11 16,-10 1-1,-19 0-15,0-10 32,-10 10-32,-56 19 0,-56-1 0,-38 1 0,-19-20 0,19-18 15,19 0-15,28 0 31,29 0-15,27 0-16,10 0 0,19 0 0,19 0 31,-1 0-31,10 0 16</inkml:trace>
  <inkml:trace contextRef="#ctx1" brushRef="#br1" timeOffset="-138306.74">21712 17256 0,'0'0'0,"0"0"0,0-19 0,-9 0 16,-10-18-16,0-1 31,-18-9-31,-1 19 0,-18 0 16,-20 19 62,1 18-78,9 19 0,66-28 0,-47 28 16,10 0-16,8 1 0,20-1 0,-1 9 0,10-9 15,10 1 1,-1-11-16,20 10 16,18-9 15,9 0-31,10 0 0,-10-19 31,1 0-15,-20-10-16,1 1 0,0 9 15,-1 0-15,10 0 0,-28 0 16</inkml:trace>
  <inkml:trace contextRef="#ctx1" brushRef="#br1" timeOffset="-137548.66">22183 17012 0,'0'0'0,"0"0"0,0 0 31,0 9-31,-10 1 0,-9 18 16,1 19-1,8 18 1,-9 10-16,1 10 16,8-1-16,1-27 15,-1-20 1,1 1 0,0-20-1,9-18-15,0 0 16,0 0-16,0-9 15,9-38 1,0-28-16,1-9 16,9 9-16,9 18 31,0 10-15,10 10-16,-1 9 15,1 18 16,0 1-31,-1 9 0,-9 9 16,1 1-16,-11 18 0,1 0 31,0 0-15,-10 10 15,-9-1-31,0-9 16,0-9-16,0 0 15,0-19 1,0 0 0,0 0-16,0 0 0,10-28 0,9-19 15,-10 9-15,10 10 16,9 0 15,0 0-31,19 18 16,0 1-16,10 0 0,-1 18 15,-9 19-15,-9 0 0,0 19 16,-20 0 0,1 19-1,-19 9-15,0 0 0,10-9 16,-10-38 0</inkml:trace>
  <inkml:trace contextRef="#ctx1" brushRef="#br1" timeOffset="-136872.59">23161 16805 0,'0'0'0,"0"0"16,0 0-1,0 0-15,0 0 16,9 29 0,10 46-16,19 47 15,0 37 32,-1 38-47,1 0 16,-10 0-16,-9-9 0,-19-29 15,0-9-15,0-28 16,-10-47 0,1-28-16,9-9 15,0-19-15,0-19 16,0-10 0,-19-55-1,-18-86-15,-1-64 16,10-1-1,9 28 1,9 19-16,1 0 0,18 19 16,1 28-16,9 29 15,9 8-15,19 1 32,0 18-17,0 28 1,0 10-1,0 19 1,0 9-16,0 19 16,-9 18 15,-1 10-31,-18 19 0,-19 9 0,-19 9 16,-18 1-16,-20 9 0,-18-19 31,-10-10-16,38-37-15</inkml:trace>
  <inkml:trace contextRef="#ctx1" brushRef="#br1" timeOffset="-136216.78">24074 16355 0,'0'0'0,"0"0"0,0 0 0,0 9 16,0 10-1,0 47-15,-10 46 0,10 39 47,10 17-47,-1-8 0,0-10 16,10-28 0,0-28-16,9-19 0,-9-9 31,0-29-31,0-9 15,-1-9-15,1-19 16,10 0 0,-1-19-1,0-9 1,10-19-16,-1 10 31,-9 9-31,-9-1 0,0 20 16,-10 0-16,1-1 31,-1 1-15,10 9-16,9 9 0,-9 1 15,9-1 1,-9 0 0,0-9-16,0 0 31,0 0-31,-1 0 15,1 0-15,-9 0 16</inkml:trace>
  <inkml:trace contextRef="#ctx1" brushRef="#br1" timeOffset="-135227.46">24233 16956 0,'0'0'0,"0"0"0,-9-19 15,0 0 1,9 10-16,0-1 16,9 1-1,10 18-15,37 19 16,-9-9-16,348 319 47,-385-329-47,9 29 0,0 9 0,-1 9 15,1-18-15,-9-20 16,-1 1 0,-9-19-1,0 0-15,9 0 16,1-19-16,9-9 31,9-9-31,-9-1 16,-1 10-16,1 0 15,9 18-15,1 1 32,-1 0-32,10 9 0,9 9 15,0 0 1,-10 1 0,10-1-16,0-9 15,0 0-15,0 0 16,0-19-1,0-9 1,-9-9-16,0-20 16,-19-18-1,-1 10 1,-18-1 0,0 10-16,-9 28 15,0-1 1,-1 20-16,1 0 15,9 18-15,-19 29 32,0 37-32,10 37 15,-1 20-15,1 8 0,9 1 32,0 0-32,0 0 0,0-10 15,-10 0-15,1-18 16,-10-19-1,0-19-15,1-19 16,-11-18-16,1-10 31,0-10-15,0-18-16,0-9 0,-10-10 16,10-9-16,-1-9 15,11-1 1,8 1-16,20-20 15,8-8-15,11-10 16,18-1 15,19 11-31,9-1 16,0 19-16,-9 0 16,-10 19-1,-9 0-15,-9 0 0,-10 9 16,-9 10-1,0-1-15,0 1 32,-10 9-32</inkml:trace>
  <inkml:trace contextRef="#ctx1" brushRef="#br1" timeOffset="-134349.16">27187 16167 0,'0'0'0,"0"0"0,0 10 0,10 9 15,9 56 1,9 56-16,0 28 31,10 10-15,-10 0-16,-9 0 16,-19-38-16,0-27 0,0-20 15,0-28-15,0-18 31,0-10-31,0-9 16,0-19-16,0 0 16,0 0-1,-19-19 1,-19-18-16,-9-20 31,-9 1-15,9 9-16,0 19 0,9 19 31,0 9-31,-9 9 0,0 19 0,0 10 0,10 8 31,18 1-15,19-47-16,-9 47 0,46 28 16,29 10-1,9-29 1,19-18-16,10-20 15,-1-18-15,-9 0 16,10-18 0,-10-20-1,-9-18-15,-20 0 32,-18 9-32,-9 9 0,-19 1 15,0 8 16,-10 20-31,-9 0 16,0-1 0,0 10-1,0 0-15,0 0 0,10 10 0,-1 8 16,19 20 15,0 9-31,1-10 16,18 1-16,0-19 15,9-1-15,-28-8 0</inkml:trace>
  <inkml:trace contextRef="#ctx1" brushRef="#br1" timeOffset="-134130.08">27733 16965 0,'0'0'0,"0"0"0,0 0 0,0 0 16,9 0-1,20 19 1,-1-10-16</inkml:trace>
  <inkml:trace contextRef="#ctx1" brushRef="#br1" timeOffset="-133624.84">28382 17706 0,'0'0'0,"0"0"16,0 0-16,0 0 15,10-9 17,8-10-32,11-19 0,18-18 15,9 0 1,1 0-16,-1-1 15,-18-18-15,-1-9 16,-18-1 0,0 10-16,-19 10 15,-10 8-15,1 10 16,0 19 0,-1 0-16,1 19 46,-1-1-30,10 10 0,0 0-16,0 0 0,0 0 0,10 10 15,18 18 1,19 19-16,19 18 0,0 10 31,0 10-15,-10-10-16,-18 0 15,-1 0-15,-18 0 16,-19-9 0,-19 0-16,-28-10 0,-28 0 31,-47 0-31,-29-27 16,-9-20-16,10-9 0,27-19 15,67 10-15</inkml:trace>
  <inkml:trace contextRef="#ctx1" brushRef="#br1" timeOffset="-133246.7">29144 16036 0,'0'0'0,"0"0"15,0 0-15,0 0 0,10 19 16,-1 37-16,10 75 31,9 48 0,10 18-31,9 19 0,-47-216 0,37 225 0,1-28 16,-10-19 0,-9 0-16,0-9 0,-19-28 15,0-47 1,0-29 0,0-27-16,0-10 15,0-19-15,0-9 16,0 0-16</inkml:trace>
  <inkml:trace contextRef="#ctx1" brushRef="#br1" timeOffset="-132996.41">29332 16984 0,'0'0'0,"19"0"16,28 0-16,28 0 16,19-10-1,1 10-15,-1 0 16,-10 10-16,-8-1 31,-39-9-15</inkml:trace>
  <inkml:trace contextRef="#ctx1" brushRef="#br1" timeOffset="-132593.7">30066 17199 0,'0'0'0,"0"0"0,0 0 16,0 0 0,0 10-16,-9 27 15,-1 20 1,1 36-16,-1 20 15,10-10 1,0-28 0,0-28-1,0-19 1,0-9-16,0-19 16,0 0-1,0 0-15,10-37 16,9-48 15,28-56-31,0 1 0,0 37 16,0 27-16,-10 39 0,10 18 15,1 19 17,17 28-17,1 38-15,-9 28 0,-10 18 0,-28 10 16,-19 0-1,-19 10 1,9-67-16</inkml:trace>
  <inkml:trace contextRef="#ctx1" brushRef="#br1" timeOffset="-117916.49">30151 921 0,'0'0'0,"9"0"16,10-19-16,9 0 15,10 1 1,-1-1-16,10-9 16,1-10-1,8 1 110,10-20-125,9 11 0,10 8 0,-1 10 16,1 0-16,9 0 16,0 9-16,10 19 0,18-10 0,0 10 15,1 0-15,-1 10 0,10 9 0,-10-1 16,-9 20-16,0 9 15,0 0-15,-19 0 0,-10 9 16,1 10 0,-10 9-1,-9-19-15,0 19 16,-10 9-16,1 10 0,-10 0 16,0 9-16,0 0 0,0 10 31,9 0-31,1-10 15,-10 0-15,-9 10 0,9 9 32,-10 0-32,10 18 15,10 29-15,-1-9 16,-18 9 0,-1-10-1,-8 10-15,-11 9 0,-8 1 16,-10 8-1,0 1 1,-10 9-16,1 0 0,0 19 31,9 9-31,-10 9 16,10 1-16,-9 18 16,9 10-1,0 0-15,9 9 16,-9 0-16,10-9 15,-10 9 1,0 0 0,0 9-16,-10 10 15,10 9-15,0 1 0,10-11 32,-1 1-17,0-9-15,-9-10 16,0 9-1,-9 1-15,0-1 16,-1 1-16,1-1 0,-10-9 16,10-18-1,-10-1 17,0-19-32,-19-8 15,1-20-15,-20 1 0,1-1 31,-1-9-31,1-9 16,9 9-16,0 0 0,19-10 16,18-18 15,-18 141-31</inkml:trace>
  <inkml:trace contextRef="#ctx1" brushRef="#br1" timeOffset="-115239.14">30000 808 0,'0'0'0,"0"0"15,10 10-15,-1 27 16,19 38 0,19 19-16,19 38 15,-9 18 1,-1 9 0,0 1-1,-8-1-15,-1 10 16,0 9-1,0 1 1,0 8 0,-10 10-1,1 10-15,-10 8 16,-18 11-16,-10-11 0,0 1 16,0-9-16,-10-10 31,-9 19-31,10 9 0,-10 0 15,0 9-15,0 10 16,-9 10 0,-9-20-1,-1 10-15,0-9 0,1 9 16,-1 0 0,-9-10-1,9 10-15,-9 19 0,0 9 16,0-9-16,10-1 15,-10 1 1,9 9 0,-9-9-16,9 0 15,10 18-15,0-9 16,0 10 15,9-1-31,9-9 16,1 10-16,18-1 31,-9-9-31,0 0 16,0-18-16,10 8 0,-1 10 15,1-18 1,-1-10 0,19-10-1,1 10-15,8-9 0,10-19 16,0-10-16,0-18 0,0-20 15,10 1 1,9-9 0,-1-10-16,1-9 15,0-10-15,0 0 16,9 1 0,10-10-16,0 0 31,-1-10-31,10-9 15,0-18 1,1-19 15,8-10-31,10-9 32,-10-10-32,10-9 15,0-9-15,9 0 16,1 0 15,8-10-31,1-9 0,9-9 16,-9-10-16,0 0 15,-1-9-15,1-19 16,0-9 0,-1-19-16,-18 9 0,0-18 15,0-19-15,-28-1 16,-29 10-16,-18-9 0,0-9 15,-1-20-15,-9 10 16,1 0-16,-1-9 16,9 9-16,-18 9 15,-19-130-15,0 83 32,0-28-17,0-18-15,0-197 16,0 149-16,0 254 15,0-403-15,0 318 16,0-27 0,0-235-16,0 347 15,0-385-15,0 310 32,0-94-32,0-37 15,0-29-15,0-9 16,0 0-16,0 10 0,0-1 15,0 10 17,0 0-32,0-1 0,0-8 15,0-10-15,0-19 16,0-9 0,0-19-1,0-9-15,0 0 16,0 0 15,0-10-15,0 169-16,-9-150 0,-1 1 0,1 8 31,0 1-31,-10-10 16,0-19-16,0 1 15,-9-1-15,-10 10 16,1-1-16,-1 11 31,0 17-15,1 1-16,-1 19 15,10 9 17,-10 10-32,1 8 15,-20 11 1,1 8-1,-10 10-15,-9 9 16,-1 20-16,-8-1 16,9 19-1,-10 18-15,0 20 16,1-1 0,-1 19-16,-9 10 15,-10 9 1,-18 9-16,-10 0 0,1 19 15,-11 1-15,1 17 16,-9 20-16,-10 18 0,9 10 16,1 19-16,18 9 15,19 18 1,10 20 0,18 27-16,19 10 15,19 28-15,0 1 16,10 8-1,8 10-15,1 0 16,0 9 0,19 10-16,-1 18 15,1 19-15,-1 19 32,10-9-32,0 28 15,10 9 1,-1 9-1,1 10-15,8-10 16,1 29-16,0 28 16,0-10-16,0 1 0,-10 18 31,-9-10-31,0 11 16,-9 18-16,9-10 15,9 10-15,0 37 31,1 1-31,-1-38 0,10 9 16,-19 29 0,-9-20-1,-1-9-15,1 20 0,-1-1 16,20-28-16,-1-10 16,19 19-16,19-9 0,10-19 31,9-28-16,28-9-15,38 28 0,56 0 16,37-1-16</inkml:trace>
  <inkml:trace contextRef="#ctx1" brushRef="#br1" timeOffset="4867.62">25814 1681 0,'0'0'0,"9"0"16,10 0-16,9-9 15,1 9-15,-1-19 32,19-28-32,9-9 0,-18 37 15,9-9 1,9-10-16,-9 19 16,0-9-1,10 10 1,9-1-16,0-38 15,9-8-15,0 27 32,0 19-17,1-18-15,-1-10 0,-19 0 32,1 19-32,9 0 0,18-19 15,10 0 1,0 19-16,10 9 31,9-9-31,9 0 0,-9 0 16,-9 9-1,-10 38-15,9-10 16,1 0 0,8 20-16,-8-1 15,-1 19 1,10 9-1,-19-9-15,-9-10 16,0 1 0,9 37-16,-19 0 15,0 9-15,-9 1 16,-28-29 0,-1 0-1,10 38-15,0 10 16,-18-39-1,-1 29-15,-9 19 16,-19-29-16,0 57 16,-10-29-1,-8-65 1,-20 38-16,-9-1 16,-10 10-16,-18 0 31,-10-38-31,-27 10 0,-30-10 15,-8 0 1,-10-9 0,-9-19-16,-1-9 15,-8-19 1,-1-9 0,10-38-16,9 0 15,19 9-15,9-18 16,10 0-1,-10-29-15,28 20 16,10 18 0,-9-28-16,-1-10 31,10-8-31,10 8 16,8 1-1,10 9-15,19 28 0,-9-28 16,18 9-1,10-19 1,0-18-16,18-9 16,20 18-1,9 0-15,0 10 16,9 46-16,9-18 16,39-10-1,27-18 1,10 9-16,0 18 15,28 1 1,0 18 0,10 10-16,9 19 15,9 9-15,10 0 16,9 19 0,-9 18-1,-1-18-15,1 0 16,-28 9-1,-10 9-15,0 10 16,-10 0-16,-8-28 31,-10-10-31,-19 10 0,-19 28 16,0-9 0,-18-1-1,-1 10-15,1 19 16,-39-29-16</inkml:trace>
  <inkml:trace contextRef="#ctx1" brushRef="#br1" timeOffset="5980.51">26576 3276 0,'0'0'0,"0"0"0,19-9 16,9-10-16,19 0 16,0-18-1,28-20-15,19-18 32,10 0-32,9 28 0,18 19 31,20 9-31,18-18 0,1 9 15,-1 18 1,10 1 0,9-1-16,-9 20 15,-1 46 1,-8 0 0,-29-18-16,-19 18 15,-18 1 1,-29-1-16,9 10 15,-18 18-15,-28-9 32,0 9-32,-29 29 0,-9-38 15,-38 10 1,-18 37-16,-10-1023 16,-47 1952-1,-28-948 1,-28-28-16,-29 0 15,-28-9-15,-9-29 16,0-37 0,0-28-1,9 9-15,0 29 16,10-29-16,9-28 16,28-9-1,19-19-15,38 9 31,19-9-31,27-10 16,29-8-16,28-20 16,19 10-1,47-19-15,48-19 16,55 19-16,48-9 16,-1 28-1,-28 65-15,133 10 16</inkml:trace>
  <inkml:trace contextRef="#ctx1" brushRef="#br1" timeOffset="6617.18">26501 4740 0,'9'0'0,"29"-47"0,46-38 0,76-9 15,57-18 1,46 18 0,48 10-16,37 9 0,-19 46 15,-56 39 1,-10 37 0,-37 18-16,-19 20 15,-38-10 1,-18-19-1,-10 47-15,-38 10 16,-27 0-16,-29 37 16,-38-10-1,-37-18-15,-48 57 16,-18-29 0,-47-19-16,-37 0 15,-20-37-15,-37-19 16,0-46 15,-19-29-31,-10-38 0,10-37 16,28 9-16,10-18 31,19-29-31,27-28 16,29-27-1,38 8-15,46 10 16,38 75-16</inkml:trace>
  <inkml:trace contextRef="#ctx1" brushRef="#br0" timeOffset="-150835.56">31487 743 0,'0'0'0,"9"0"0,0 0 16,20 0 0,-1 0-16,9 0 15,11 0 1,-1 9-16,18 1 0,20 18 31,0 0-31,9 19 0,0 0 16,-9 9-1,-10-9-15,-9 9 16,18 19 0,1 19-1,9 19-15,0 9 0,-9-10 16,-10 10-1,-18 9-15,-1-9 16,0 0 0,1 0-16,-10 29 31,9 8-31,-9 10 16,19 19-16,-9-1 15,-10 1 1,-10-1-16,1-8 0,-19-10 15,0 0 1,-1-1 0,-8-8-16,-10 18 15,9 0-15,-9 19 16,10 10 0,-10 9-16,9 9 15,-9 9-15,0 1 31,0 0-31,0-1 0,-9 10 16,-1 9 0,10 19-1,0 160-15</inkml:trace>
  <inkml:trace contextRef="#ctx1" brushRef="#br2" timeOffset="-146145.87">30546 1296 0,'0'0'0,"0"0"0,0 10 16,-10-1 0,1 0-16,0 10 15,-1-9 1,1-1-16,-1 0 15,1-9-15,9 10 16,0-1 0,0 10-1,0 9-15,0 10 0,0 8 16,-9 11 0,-1 8-1,1-8 1,-1-1-16,10 0 0,0 10 15,0 0 1,0-1-16,0 10 16,-9 10-1,-10-1 1,0 1-16,1 9 0,-11 9 16,10 9 15,1 1-31,8 9 0,1-9 15,9 8 1,0-8-16,0 0 16,-10-1-16,1 1 15,0-1 1,-10-8-16,0 8 16,0 1-1,0-10-15,1 10 16,-1 9-16,-9-10 15,18 1 1,1-1 0,-1 10-16,1 10 15,-1 8-15,1 1 16,0 9 0,-1 10-16,10-1 15,0 1 1,0-10-16,0 0 15,0 19-15,0 0 16,10-19 0,-1-9-16,0 28 15,-9-1-15,10 11 32,-1 8-32,1-8 0,9-20 15,-10 1 1,10 8-1,0 1 1,-1 0-16,1-9 16,0-1-1,-19 19-15,0-18 16,0-10-16,0 10 16,0-10-1,0 9-15,0 1 16,0-20-16,0 11 31,0 8-31,0-18 0,0 18 16,0 1-16,0-10 15,9 9 1,-9-8-16,10-11 16,-10 10-16,9 1 31,-9-11-31,10-8 15,-10-977-15,9 1971 16,-9-995 0,0 1-16,0-1 15,9 1-15,-9-1 16,10 0 15,-1 1-31,1 8 16,-1 1-16,10-10 0,-10 1 15,10 8 1,9-8 0,1-1-16,8 10 31,10 0-15,10-19-1,-10 0 16,19 0-31,-1 0 16,1-10-16,0-18 0,0 0 16,0-10-1,0-9-15,0 0 0,-1-9 16,1-10-16,0 1 0,0-10 16,-10-10-16,1 10 0,-1-10 31,1 1-31,-1 0 15,1-10-15,-1-10 16,-9 11 0,0-11-1,10 1-15,-10 0 0,9 0 32,-9-10-32,0 0 15,-9 1-15,-1-1 0,1 1 16,0-10-16,-1 0 31,1 0-15,0 0-16,-1 0 0,-9 0 0,1 0 15,-1 0 1,0 9 0,10-9-1,-10 9 16,0 1-31,0-10 16,1 0-16,-1 0 16,0 0-16,0 0 31,0 0-31,1 0 16,18-10-16,37 10 15,-27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4:50:53.8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4:51:07.522"/>
    </inkml:context>
  </inkml:definitions>
  <inkml:trace contextRef="#ctx0" brushRef="#br0">2220 808 0,'0'0'0,"0"0"0,0 0 16,0 0-1,0 10-15,10 9 16,8 46-1,11 29-15,-1 19 16,9 18 0,1 10-16,-19-10 15,0 0 1,0-9-16,-10-18 16,0-20-1,1-18-15,-1-19 16,1-10-1,-10-18-15,0 0 16,0-19 0,0 0-1,9 0-15,10-28 16,9-19 0,10-28-16,-1-10 15,10 10 1,0 9-16,0 20 15,0-1-15,-9 18 16,0 20 0,-1 0-1,10 18-15,0 29 16,10 18 0,-1 19-16,1 19 15,-10-10 1,-10-9-16,-8-18 15,-11-11 1,1-8-16,0 0 16,0-20-1,-10 1-15,1-10 16,-1-9 0,-9 0-16</inkml:trace>
  <inkml:trace contextRef="#ctx0" brushRef="#br0" timeOffset="703.12">3518 1775 0,'0'0'0,"0"0"16,0 0-16,0 9 16,10 29-1,18 18-15,19 28 16,19 10-1,0-19-15,-10-18 16,1-10 0,-20-29-16,1 1 15,-10-19 1,0 0 0,-9-19-16,0-9 15,0-19 1,0-9-16,-19-19 15,0 9 1,0 19-16,0 19 16,0 9-1,0 10-15,0 0 16,0 9 0,0 9-16,0 19 15,9 47 1,10 57-16,9 27 15,0 1 1,-9-10-16,0-10 16,-19 1-1,-10-9-15,-18-1 16,-19 0 0,-37-18-1,-39-19-15,-37-29 16,-9-37-1,9-37-15,19-19 16,28-10 0,57 10-16</inkml:trace>
  <inkml:trace contextRef="#ctx0" brushRef="#br0" timeOffset="1197.72">4440 1812 0,'0'0'0,"0"0"16,0 0-16,0 19 15,10 19 1,-1 46-16,19 47 16,1 29-1,18 9-15,9-10 16,-9-18 0,-9-28-16,-1-29 15,-18-18 1,0-19-16,0-19 15,-19-9 1,0-19-16,0 0 16</inkml:trace>
  <inkml:trace contextRef="#ctx0" brushRef="#br0" timeOffset="1485.59">4553 2113 0,'0'0'0,"10"-19"16,18-19 0,0-9-16,19 0 15,0 19 1,0 19-16,19 9 16,19 19-1,-1 9-15,-8 19 16,-20-10-1,-18 1-15,-20-1 16,-18 1 0,-37 9-16,-48 9 15,-65-9 1,-170 9-16</inkml:trace>
  <inkml:trace contextRef="#ctx0" brushRef="#br0" timeOffset="1932.03">5710 2066 0,'0'0'0,"0"0"15,0 0 1,-19 9-16,1 0 16,-11 20-1,1 17-15,9 11 16,10 8 0,18-8-16,1-20 15,18 1 1,10-10-16,18-9 15,10-19 1,9-19 0,-18-19-16,-10 1 15,-10-10 1,-18-9-16,-28-19 16,-19 0-1,-20 9-15,-8 28 16,9 20-1,0 18-15,19 9 16</inkml:trace>
  <inkml:trace contextRef="#ctx0" brushRef="#br0" timeOffset="2311.26">6171 921 0,'0'0'0,"0"0"0,0 0 16,10 9-1,18 29 1,10 28-16,9 56 15,9 28 1,0 19-16,-9-10 16,-9-9-1,0-9-15,-19-19 16,-1-19 0,1-18-16,-9-10 15,-1-19 1,0-9-16,-9-28 15,0-1 1,0-18-16</inkml:trace>
  <inkml:trace contextRef="#ctx0" brushRef="#br0" timeOffset="4076.55">5739 1765 0,'0'0'0,"9"0"0,10 0 16,37-18-1,76-20-15,47 1 16,-1-1 0,-18 1-1,-28 8-15,-29 1 16,-18 0-1,-19 0-15,-28 0 16,-1-10 0,-18 1-16,0-10 15,0-19 1,-19-9-16,-10 9 16,1 10-1,-1 19-15,1 8 16,0 20-1,9 18-15,-19 20 16,9 74 0,10 66-16,19 28 15,19 9 1,0-28 0,-1-37-16,-9-19 15,-9-28 1,0-28-16,-10-19 15,-9-19 1,0-10-16,0-18 16,0 0-1,0 0-15,0-28 16,0-37 0,0-10-16,10 9 15,-1 19 1,1 19-16,8 0 15,11 18 1,8 1-16,20 18 16,27 19-1,10 10-15,-18-1 16,-1 1 0,0-10-16,1-9 15,-1 0 1,0-10-16,-19-9 15,1 0 1,-19-19 0,-1 1-16,1-20 15,-19-9 1,-1-9-16,-18-19 16,-18 0-1,8 18-15,1 29 16,-1 19-1,-8-1-15,-1 20 16,-9 9 0,-1 9-16,1 19 15,9 9 1,10 10-16,18-10 16,20 0-1,8 1-15,10-1 16,10-19-1,8 1-15,1-19 16,10-19 0,-1-10-1,10-18-15,9-19 16,0-9 0,-19-19-16,-19 0 15,-18 0 1,0 0-16,-20 9 15,-18 19 1,0 0-16,0 19 16,0 19-1,0-1-15,-9 1 16,0 0 0,9 9-16,0 0 15,0 0 1,9 9-16,0 28 15,20 20 1,18 27 0,9 1-16,-9-10 15,-9-10-15,-19-8 16,-1-10 0,-18-10-16,0-9 15,-18 0 1,-1-9-1,0 0-15,-9-19 16,0 0 0,-1 0-16,20 0 15,0 0 1,9 0-16,9 0 16,10 0-1,47-19-15,46 0 16,11-9-1,-1 0-15,-18-9 16,-20 8 0,-27 1-16,-20 0 15,1 0 1,-19 9-16,0 0 16,-10 10-1,0 0 1,-9-1-16,0 10 15,0 0 1,10 10-16,-1 18 16,10 37-1,9 20-15,10-1 16,-1-18 0,11-10-16,-1-18 15,0-10 1,9-9-16,-9-19 15,10-10 1,18-27-16,-28 9 16</inkml:trace>
  <inkml:trace contextRef="#ctx0" brushRef="#br0" timeOffset="4270.8">9962 1634 0,'0'0'0,"0"0"15,0 0 1,0 0-16,0 0 16,10 0-1,-1 9-15,-9-9 16</inkml:trace>
  <inkml:trace contextRef="#ctx0" brushRef="#br0" timeOffset="4872.8">10499 2600 0,'0'0'0,"0"0"15,0 0-15,9 0 16,0 0-1,10-18-15,10-10 16,-1-38 0,19-19-16,-10-27 15,1-10 1,0 0-16,-20 9 16,1 38-1,-19 19 1,0 9-16,0 19 15,0 0 1,0 18-16,0 1 16,0 9-1,0 9-15,-19 10 16,1 9 0,-1 19-16,9 0 15,1 0 1,18 9-16,10-18 15,9 9 1,20 0-16,8 0 16,10 9-1,0 0-15,-10 0 16,-18-18 0,-1 9-16,-18-10 15,-9 1 1,-10 9-1,-29 9-15,-27 10 16,-57 0 0,-9-20-16,9-17 15,19-11 1,28-18-16,38-9 16</inkml:trace>
  <inkml:trace contextRef="#ctx0" brushRef="#br0" timeOffset="5308.85">12540 855 0,'0'0'0,"0"0"16,0 10 0,9 8-16,1 39 15,-1 46 1,20 56-16,-1 20 15,0-1 1,-9-9-16,0-10 16,-10-18-1,0-28-15,1-19 16,-1-19 0,-9-19-16,0-19 15,0 1 1,0-19-16,0-10 15,0-9 1,0 0-16</inkml:trace>
  <inkml:trace contextRef="#ctx0" brushRef="#br0" timeOffset="5564.83">11976 1822 0,'0'0'0,"9"0"0,10 0 15,18 0 1,48-19-16,56-9 16,19-10-1,19 10-15,-19 0 16,-28 19-1,-10-1-15,-9 10 16,-57 0 0</inkml:trace>
  <inkml:trace contextRef="#ctx0" brushRef="#br0" timeOffset="6360.2">13349 2244 0,'0'0'0,"0"0"15,10 0-15,8-19 16,11 0 0,18-18-16,9-19 15,0-1 1,1 1-16,-10 0 15,-19 9 1,-9 0-16,-19 0 16,0 19-1,-9 9-15,-10 10 16,-9 18 0,-19 38-16,-1 28 15,1 19 1,19 0-16,19-19 15,9 0 1,9-19-16,19 0 16,1-18-1,18-1-15,28-18 16,10-9 0,18-20-1,1-27-15,8-29 16,-27-9-1,-10-28-15,-18-10 16,-29 1 0,-19 18-16,-9 19 15,-18 9 1,8 28-16,1 10 16,-1 19-1,1 9-15,0 9 16,-1 1-1,1 18-15,9 19 16,9 18 0,19 10-16,10 10 15,9 9 1,0-19 0,10 0-16,-20 0 15,1-19-15,-10 1 16,-9-1-1,-19-9 1,-10 0-16,-18 0 16,-56 18-1,-58-18-15,1-28 16,76-19 0</inkml:trace>
  <inkml:trace contextRef="#ctx0" brushRef="#br0" timeOffset="6772.68">15033 827 0,'0'0'0,"0"0"16,0 0-16,0 19 15,-9 37 1,-1 76-16,1 46 16,9 28-1,0-9-15,9 0 16,1-28-1,-1-9-15,10-29 16,-10-18 0,-9-20-16,0-17 15,0-20 1,0-9-16,0-19 16,0-9-1,0-19-15,0 0 16</inkml:trace>
  <inkml:trace contextRef="#ctx0" brushRef="#br0" timeOffset="7382.22">14516 1812 0,'0'0'0,"0"0"16,9 0-16,10 0 15,28 0 1,28-9-16,47-10 16,38 10-1,10-1-15,18 1 16,-9 18 0,-19 1-16,-19-1 15,-19 1 1,-19-1-16,-37-9 15,-9 0 1,-20 0-16,-18-9 16,0-1-1,-19 1-15,0-1 16,0-8 0,-19-1-16,-18 0 15,-1 10 1,0 18-16,1 1 15,-1 18 1,10 0 0,0 0-16,18 9 15,1 1 1,18 9-16,10 9 16,9 10-1,19 0-15,10-1 16,-1 1-1,-18-10-15,-10-9 16,-9-9 0,-19-1-16,-10 10 15,-37 9 1,-66 1-16,-56-10 16,-170 9-1</inkml:trace>
  <inkml:trace contextRef="#ctx0" brushRef="#br0" timeOffset="8198.4">2992 3257 0,'9'0'0,"29"0"16,84-9-16,141-10 16,95 0-1,37-9-15,47 0 16,57 19-1,46 9-15,39 18 16,36-18 0,48 0-16,10 0 15,46 0 1,38 0-16,-56 0 16,-10 10-1,-38 9-15,-65 9 16,-57-10-1,-37-8 1,-38 9-16,-57-1 16,-56 1-1,-47 0-15,-47-10 16,-28-9 0,-57 10-16,-46-10 15,-29 0 1,-28 0-16,-29 0 15,-18 0 1,-19 0-16,0 0 16</inkml:trace>
  <inkml:trace contextRef="#ctx0" brushRef="#br0" timeOffset="8875.43">3556 3116 0,'9'0'0,"38"0"15,113-9-15,132-10 16,94 10-1,65 0-15,29 27 16,47 10 0,56 10-1,66 9-15,29-10 16,8-8-16,67 18 16,56-10-1,-38 1 1,10 8-16,-94-8 15,-66 0 1,-57-1-16,-103-9 16,-56 0-1,-95 10-15,-46-1 16,-48-8 0,-47-11-16,-28 1 15,-47 0 1,-18-10-16,-20-9 15,-18 0 1,-19 0-16,-1 0 16,1 0-1,-19 0-15,0 0 16,0 0 0,0-9-16</inkml:trace>
  <inkml:trace contextRef="#ctx0" brushRef="#br0" timeOffset="9601.9">1769 912 0,'0'0'16,"0"9"-16,9 10 16,19 37-16,29 47 15,-10 47 1,9 29-16,10 18 15,-28 9 1,-1-9-16,-9-19 16,10 1-1,-10-10-15,1-29 16,-11-27 0,1-29-16,0-9 15,-10-28 1,1-9-1,-10-19-15,0-1 16,0-18 0,0 0-16,0 0 15,0 0 1</inkml:trace>
  <inkml:trace contextRef="#ctx0" brushRef="#br0" timeOffset="10668.62">1919 1024 0,'0'0'0,"10"0"15,8-19-15,20 1 16,18-10 0,48-1-16,46 11 15,86 8 1,55 10-16,48 10 15,47-10 1,28 0-16,37 0 16,57-19-1,47 9-15,57 20 16,27-10 0,39 9-16,-10 1 15,-10-10 1,29 9-16,-19 10 15,-19-10 1,-9 1-16,-48 8 16,-56 1-1,-9 9 1,-19 0-16,-37 10 16,-57-10-1,-57-9-15,-37 0 16,-28-1-1,-38 1-15,-48-10 16,-36 1 0,-38-1-16,-10-9 15,-19 10 1,-18-1-16,-19-9 16,-29 0-1,1 0-15,-19 0 16,0 0-1,0 0-15,-10 0 16,0 9 0,1 1-1,-1-1-15,-9 19 16,10 10 0,-1 18-16,-9 29 15,9 27 1,1 38-16,-1 10 15,19-1 1,-9 10-16,9-28 16,1-10-1,-11 1-15,1-1 16,0-18 0,-9-10-16,-10-9 15,0-1 1,0 1-16,-19-9 15,0-20 1,-19-8-16,-9-1 16,-37-9-1,-58-10-15,-112-27 16,-112-20 0,-105-37-16,-103-37 15,-141-38 1,245 47-1</inkml:trace>
  <inkml:trace contextRef="#ctx1" brushRef="#br0">13723 3269 0</inkml:trace>
  <inkml:trace contextRef="#ctx1" brushRef="#br0" timeOffset="59910.2">13723 3269 0</inkml:trace>
  <inkml:trace contextRef="#ctx1" brushRef="#br0" timeOffset="60486.02">13723 3269 0</inkml:trace>
  <inkml:trace contextRef="#ctx1" brushRef="#br0" timeOffset="60749.39">13723 3269 0</inkml:trace>
  <inkml:trace contextRef="#ctx1" brushRef="#br0" timeOffset="60964.67">13723 3269 0</inkml:trace>
  <inkml:trace contextRef="#ctx1" brushRef="#br0" timeOffset="61587.09">13723 3269 0</inkml:trace>
  <inkml:trace contextRef="#ctx1" brushRef="#br0" timeOffset="62305.71">13723 3269 0</inkml:trace>
  <inkml:trace contextRef="#ctx0" brushRef="#br0" timeOffset="108458.85">2013 1934 0,'0'0'0,"19"0"0,-10-18 15,10-29-15,19-10 16,9-8 0,9-1-16,10-9 15,9 0 1,10-10 0,19 20-16,8-1 15,30 10 1,8-1-16,29 1 15,9 0 1,10 0-16,18-10 16,-9-9-1,9 0-15,10 9 16,0 10 0,0 9-16,-1 0 15,11 9 1,-1 10-16,0 0 15,10 0 1,9 9-16,0 10 16,9 9-1,0 9-15,10 1 16,-19 8 0,-19 11-16,1-1 15,-30 0 1,11 9-1,9-8-15,-10 8 16,-9 1 0,0 9-16,0-1 15,-28 11 1,-1 8-16,-8 1 16,-10 0-1,-10-1 1,1 1-16,-20 0 15,-18-1-15,0 11 16,-9-1 0,-29 0-16,-9 0 15,-10 9 1,-18 1-16,-19-1 16,-19 0-1,-10 10-15,-18 9 16,-19 19-1,-28-9 1,-19-10-16,-19 0 16,-28 10-1,-48 0-15,-46-20 16,-28 1 0,-29-19-16,-18-18 15,-38-10 1,-19-10-16,-19-18 15,-18-19 1,-20-10-16,10-18 16,29 10-1,8-20-15,10 0 16,38 1 0,9-10-16,19-9 15,0-1 1,38-8-16,28-1 15,0 10 1,28 0 0,18-1-16,11 1 15,18-10-15,9-9 16,10 0 0,19 0-1,9-19-15,19 10 16,19-10-1,18 10-15,20 8 16,8 1 0,20 0-16,9-9 15,28-10 1,29-18-16,46-1 16,57-9-1,47 9-15,56 10 16,76 9-1,0 19-15,28 28 16,28 0 0,9 10-16,20-1 15,-1 10 1,10 9 0,-19 19-16,9 19 15,0 9 1,-18 19-16,-38 0 15,-10 10 1,1-1-16,-39 9 16,-18 11-1,-37-1-15,-20 0 16,-37 9 0,-28 1-16,-38-1 15,-18 0 1,-20 1-16,-9-1 15,-28 10 1,-19 0-16,-28-10 16,-10 10-1,-28 19-15,-37 9 16,-38 9 0,-75 10-1,-67 9-15,-83-9 16,-67-19-1,-47-19-15,-28-9 16,-9-19 0,-19-19-16,-38-9 15,19-19 1,0-9-16,0-10 16,19-9-1,9-9-15,56-19 16,39-10-1,37-18-15,47-19 16,37-10 0,38-8-16,19-20 15,19 0 1,38 10-16,28-9 16,27-1-1,30 0-15,18 1 16,28-19-1,47-1 1,66-37-16,132-18 16,122-39-1</inkml:trace>
  <inkml:trace contextRef="#ctx0" brushRef="#br0" timeOffset="109535.46">6961 3229 0,'0'0'0,"0"0"15,0 0-15,0 0 16,0 9 0,-9 20-16,0 27 15,-1 28 1,10 38-16,10 0 16,-1 10-1,0-10-15,10-19 16,-9-9-1,-1-10-15,-9-18 16,0-10 0,0-9-16,0-9 15,0-10 1,0-10-16,0 1 16,0-9-1,0-10-15,0 0 16,0 0-1</inkml:trace>
  <inkml:trace contextRef="#ctx0" brushRef="#br0" timeOffset="109937.65">6491 4139 0,'0'0'0,"0"0"16,0 0-1,10 10-15,-1-1 16,10 19 0,9 19-16,19 19 15,0 18 1,9 10-1,1-19-15,-10-19 16,-9-9-16,-1-9 16,1-10-1,-1-9-15,-8-10 16,8-9 0,10-19-1,10-28-15,27-37 16,1-38-16,37-28 15,85-132 1</inkml:trace>
  <inkml:trace contextRef="#ctx1" brushRef="#br0" timeOffset="100232.75">7632 4045 0</inkml:trace>
  <inkml:trace contextRef="#ctx0" brushRef="#br0" timeOffset="117112.8">2568 5565 0,'0'0'0,"0"0"15,0 0-15,0 0 16,0 0 0,-9-9-16,9-10 15,9-9 1,19-28-16,19-19 15,19-29 1,0-8-16,-9-1 16,-1 1-1,1 8-15,-1 20 16,-18 0 0,-1 18-1,-18 19-15,0 19 16,0 9-1,-10 10-15,10 9 16,9 18 0,19 39-16,19 27 15,0 19 1,-10-9-16,1 0 16,-10-9-1,0-10-15,-10-19 16,1 0-1,0 0-15,-19-18 16,-1-10 0,1-9-16,-9 0 15,-10-19 1,0 0-16</inkml:trace>
  <inkml:trace contextRef="#ctx0" brushRef="#br0" timeOffset="117367.28">2775 5237 0,'0'0'0,"19"0"0,28 0 15,38 0 1,46 0-16,11-9 16,8-10-1,1-9-15,-1-19 16,-75 19 0</inkml:trace>
  <inkml:trace contextRef="#ctx0" brushRef="#br0" timeOffset="118170.4">4516 4665 0,'0'0'0,"0"0"0,-19 0 16,-19 0-1,0 9-15,1 0 16,9 10 0,-1 9-16,11 0 15,8 1 1,10 17-16,19 20 16,19 28-1,9 0-15,9 0 16,-18-10-1,-10-28-15,-9-18 16,-10-1 0,-9-18-16,0 0 15,-19 0 1,1-19-16,-11 0 16,11-10-1,8 1-15,1 0 16,-1-10-1,20 0 1,18-18-16,28-29 16,29-9-1,0 0-15,-10-10 16,0 10 0,-18 10-16,-10 8 15,-10 10 1,-18 10-16,0 9 15,-19 18 1,0 1-16,0 9 16,0 0-1,0 9-15,0 10 16,9 19 0,10 18-16,9 19 15,19 9 1,0-9-16,-9 0 15,0-9 1,-10-10 0,-9 1-16,-19-10 15,-10 9 1,-18 0-16,-28 1 16,-1-20-1,1-9-15,9-9 16,19-19-1,9 0-15</inkml:trace>
  <inkml:trace contextRef="#ctx0" brushRef="#br0" timeOffset="118597.96">5786 4833 0,'0'0'0,"0"10"0,-19 9 16,0 28-1,0 28 1,0 28-16,10-9 15,18-19-15,1-10 16,18-8 0,0-20-1,19-9-15,0-9 16,0-19 0,0-19-16,10-28 15,-1-28 1,-18-28-16,-10-28 15,-9 9 1,-10 28 0,1 38-16,-10 37 15</inkml:trace>
  <inkml:trace contextRef="#ctx0" brushRef="#br0" timeOffset="119371.04">6651 4984 0,'0'0'0,"0"0"0,0 9 15,9 10-15,1 18 16,-1 29-1,10 18-15,0 1 16,0-10 0,0 0-16,-10-19 15,-9-18 1,0-19-16,0-1 16,0-18-1,0 0-15,0-9 16,-19-29-1,0-55-15,0-39 16,19 10 0,10 38-1,9 28-15,9 18 16,10 10 0,9 18-16,9 10 15,0 19 1,1 19-16,-10 9 15,-9 0 1,-20-1-16,1 11 16,0-20-1,-19 1-15,0-10 16,0-9 0,0-19-16,0 0 15,0 0 1,0-38-16,0-46 15,9-48 1,10 29 0,0 38-16,9 36 15,10 20-15,28 9 16,18 38 0,1 18-1,-19 10-15,-19 9 16,-9 0-1,-20-10-15,-8 1 16,-10 0 0,-19-10-16,0 0 15,10 1 1,-1-20-16,1-28 16</inkml:trace>
  <inkml:trace contextRef="#ctx0" brushRef="#br0" timeOffset="119907.65">8213 5340 0,'0'0'0,"0"0"15,0 0-15,0 0 16,0 0-1,0 0 1,9 0-16,0 0 16,1 0-1,9 0-15,0-19 16,-1 1 0,1-11-16,0 1 15,-19 0 1,0 0-16,-19 0 15,0 0 1,1 9-16,-1 10 16,0 18-1,-9 10-15,-1 18 16,1 20 0,9 18-16,10-10 15,18 10 1,1-18-16,18-1 15,19 0 1,10-18-16,8-1 16,20-18-1,0-10-15,18-9 16,-9-18 0,-9-20-16,-10 1 15,-9-10 1,-47 28-1</inkml:trace>
  <inkml:trace contextRef="#ctx0" brushRef="#br0" timeOffset="123289.52">13876 3070 0,'0'0'0,"0"0"0,0 0 16,0 0-1,0 0-15,0 0 16,0 0 0,9 9-16,1 0 15,-1 29 1,1 18-16,8 19 15,1 28 1,-19 10-16,0-10 16,0 0-1,-19 1-15,-9 18 16,-9-19 0,-11 0-16,-8 0 15,0-9 1,-1-19-1,1 0-15,-20-19 16,-27-9 0,-19-9-16,-38-10 15,-19-28 1,-9 0-16,-19-19 16,0 1-1,-19-11-15,-9 1 16,-10 0-1,20 0-15,8 9 16,20-9 0,18 0-16,10 9 15,18 0 1,19 10-16,19 0 16,29-1-1,18 20-15,10-1 16,8 0-1,1 20 1,0-1-16,10 19 16,-1-1-16,1 20 15,8 19 1,1-10 0,19 0-16,-1 0 15,1-19 1,9 0-16,0-18 15,0-1 1,0-18-16,0 0 16,0-10-1,0 1-15,0-10 16,0 0 0,0 0-16,0 0 15,0 0 1,0 0-16,0 0 15</inkml:trace>
  <inkml:trace contextRef="#ctx0" brushRef="#br0" timeOffset="123831.79">9097 4721 0,'0'0'0,"0"0"15,0 0-15,0 0 16,0 9-1,9 1-15,1-1 16,-1 19 0,1 0-16,8 19 15,1 0 1,0 0 0,0 9-16,0-9 15,-1-9 1,1-1-16,0 1 15,0-19 1,0-1-16,0 1 16,9 0-1,0-10-15,0 1 16,10-10 0,9 0-16,9 0 15,10-10 1,0-8-16,19-1 15,28-9 1,84-47-16,151-47 16</inkml:trace>
  <inkml:trace contextRef="#ctx0" brushRef="#br0" timeOffset="132340.92">21938 1024 0,'0'0'0,"0"0"16,0 0-16,0 0 15,0 0 1,0 0-16,0 0 16,9 10-1,10 27-15,10 38 16,8 47-1,1 28-15,-19 0 16,-1 19 0,-18 0-16,0-9 15,0-10 1,0-19-16,10 0 16,-1-9-1,1-28-15,-1-19 16,0-28-1,1-9-15,-10-19 16,0-19 0,0 0-16,0 0 15</inkml:trace>
  <inkml:trace contextRef="#ctx0" brushRef="#br0" timeOffset="132672.82">21985 1456 0,'0'0'0,"10"-28"0,8-10 16,11-9 0,18 0-16,9 19 15,19 0 1,1 19-16,-1 18 15,-9 19 1,-10 0-16,-18 10 16,-10 9-1,-19 9-15,-27 10 16,-29 18 0,-19 10-1,0-19-15,0-28 16,0-19-1,38-19-15</inkml:trace>
  <inkml:trace contextRef="#ctx0" brushRef="#br0" timeOffset="133214.07">22851 658 0,'0'0'0,"0"0"0,0 0 15,9 10 1,0 8-16,1 58 16,9 55-1,-1 47 1,1 19-16,-9-9 15,-1-38-15,-9-9 16,0-29 0,0-18-16,0-28 15,0-19 1,0-10 0,0-18-16,0 0 15,0-19 1,9 0-16,10-28 15,28-38 1,10-9-16,-10 9 16,9 29-1,-18 8-15,9 20 16,0 18 0,19 10-16,-10 28 15,1 0 1,-20 0-16,1 0 15,-19 0 1,0-10-16,-1 1 16,-8-19-1</inkml:trace>
  <inkml:trace contextRef="#ctx0" brushRef="#br0" timeOffset="133651.68">24572 1878 0,'0'0'15,"-9"-9"-15,-29-38 16,-28-10-16,-28 1 16,10 28-1,-1 28-15,0 19 16,10 37-1,18 28-15,20-8 16,9-11 0,18-8-16,20-20 15,-1-9 1,19-9-16,19-10 16,19-9-1,19-18-15,-10-1 16,-9-9-1,-10 18-15,1 1 16,-1 9 0,10 9-1,9 19-15,10 1 16,-10 8 0,1 1-16,-11-1 15,-36-18 1</inkml:trace>
  <inkml:trace contextRef="#ctx0" brushRef="#br0" timeOffset="134068.51">25033 1615 0,'0'0'0,"10"0"15,-1 0 1,19 0-16,29-9 16,18 18-1,28 19-15,10 19 16,-9 19 0,-20 9-1,-27 0-15,-20-9 16,-18-10-1,-19 0-15,-19-18 16,1-10 0,-20-9-16,-9-19 15,9-28 1,-9-19-16,19-19 16,9-28-1,29 10-15,18-1 16,19 29-1,38 19-15,27 27 16,-55 10 0</inkml:trace>
  <inkml:trace contextRef="#ctx0" brushRef="#br0" timeOffset="134754.9">26181 1719 0,'0'0'0,"0"0"15,0 9-15,0 19 16,0 47 0,0 19-16,-10 19 15,1-1 1,9-27-16,-9-29 15,9-19 1,0-18-16,0-19 16,0 0-1,0-9-15,9-48 16,0-46 0,20-28-16,-1 18 15,0 38 1,0 38-16,1 9 15,8 18 1,20 29-16,8 28 16,1 19-1,-9 9 1,-20-19-16,-18 0 16,0-18-1,-19-20-15,0 1 16,0-19-1,0 0-15,0 0 16,-9-28 0,-1-28-16,20-29 15,18 1 1,0 28-16,0 18 16,19 10-1,0 19-15,0 18 16,10 19-1,-1 19-15,-18 0 16,0 19 0,-20 18-16,1 10 15,0 0 1,-10-10-16,1-9 16,-10-47-1</inkml:trace>
  <inkml:trace contextRef="#ctx0" brushRef="#br0" timeOffset="135225.79">28006 1916 0,'0'0'0,"0"0"0,0-19 15,-10 0 1,-8 10-16,-11-1 16,-8 20-1,-29 18-15,0 28 16,10 0 0,9-9-1,18-9-15,11-1 16,8-9-16,10-9 15,10-9 1,-1-1-16,10-9 16,9-9-1,19-20-15,9-8 16,1-10 0,-19 19-1,-20 9-15,1 10 16,0 18-1,0 10-15,9 18 16,10 29 0,-1 19-16,-8-1 15,-20-46 1</inkml:trace>
  <inkml:trace contextRef="#ctx0" brushRef="#br0" timeOffset="136007.4">21778 2985 0,'0'0'0,"10"0"0,8-19 16,58 1-1,84-20-15,103-9 16,76 0-1,46 19-15,57 9 16,29 19 0,37 10-16,9 27 15,1 20 1,8 8-16,-36 1 16,-48 0-1,-85-10 1,-56-19-16,-56-18 15,-57-19-15,-56 0 16,-38 0 0,-28 0-16,-19 0 15,-10-9 1,-18 9 0,0 0-16,-19 0 15</inkml:trace>
  <inkml:trace contextRef="#ctx0" brushRef="#br0" timeOffset="137171.17">24356 3135 0,'0'0'0,"0"0"16,0 10-16,0 27 16,-10 19-1,1 38-15,0 38 16,9 8 0,0 1-16,0-10 15,-10-9 1,1-37-1,-1-29-15,1-18 16,0-20-16,-1 1 16,10-19-1,0 0-15,0 0 16,0 0 0,-19-19-16,0 1 15,-28-10 1,-28-29-16,-38 1 15,-37-10 1,-20 1 0,-27-1-16,-10 10 15,9 9 1,1 9-16,18 19 16,29 19-1,18 10-15,38-1 16,19 10-1,18 0-15,10-1 16,19 11 0,0 8-16,-1 38 15,20 19 1,18 28-16,20 9 16,-1 1-1,0-1-15,0-18 16,10-1-1,0-18-15,-20-9 16,1-20 0,0-8-16,-10-20 15,-9-9 1,0-9 0,0-10-16,0 1 15,0-10 1,0 0-16,0 0 15,0 0 1</inkml:trace>
  <inkml:trace contextRef="#ctx0" brushRef="#br0" timeOffset="137489.65">21684 4758 0,'0'0'0,"0"0"16,0 0-16,0 10 16,0 9-1,9 18-15,1 19 16,18 1 0,0-1-16,19 0 15,0 1 1,10-20-1,9-9-15,9-18 16,28-20 0,10-27-16,10-29 15,-1-28 1,-9-18-16,-66 46 16</inkml:trace>
  <inkml:trace contextRef="#ctx0" brushRef="#br0" timeOffset="138228.09">19624 5152 0,'0'0'15,"0"0"-15,0 0 16,0 10-16,0 9 16,9 46-1,10 57-15,9 28 16,-9 19 0,0-9-16,0-29 15,-10-28 1,1-18-16,-1-20 15,0-27 1,-9-10-16,0-9 16,0-19-1,0 0-15,-9-9 16,-19-20 0,-38-36-1,-28-20-15,-10 10 16,10 28-1,10 19-15,8 28 16,1 10 0,-10 18-16,10 19 15,9 9 1,19 0-16,28 10 16,19 0-1,29-1-15,46 10 16,47 0-1,29-28-15,-10-19 16,-28-28 0,-10-18-16,1-11 15,-57 11 1</inkml:trace>
  <inkml:trace contextRef="#ctx0" brushRef="#br0" timeOffset="138677.49">19859 5537 0,'0'0'0,"0"0"15,9 0 1,10 0-16,38 0 15,37 10 1,9 18-16,20 9 16,-11 10-1,-8 19-15,-19-1 16,-20 11 0,-27-1-16,-19 0 15,-19 0 1,-19 0-16,-9-28 15,-10-10 1,1-18-16,-1-19 16,-18-28-1,8-19-15,1-38 16,29-36 0,18-1-1,18 0-15,29 18 16,38 20-1,28 28-15,-47 27 16</inkml:trace>
  <inkml:trace contextRef="#ctx0" brushRef="#br0" timeOffset="139026.01">21185 5481 0,'0'0'0,"0"9"15,0 10-15,-18 19 16,-1 37 0,9 28-16,1 9 15,18 1 1,1-10-16,-1-9 16,19-28-1,10-10 1,9-18-16,10-10 15,8-19 1,11-28-16,-1-28 16,-19-18-1,-9-39-15,-18-8 16,-29-19 0,-19 9-16,0 28 15,10 56 1</inkml:trace>
  <inkml:trace contextRef="#ctx0" brushRef="#br0" timeOffset="139826.03">22371 5706 0,'0'0'0,"0"0"0,0 0 15,0 0 1,0 0-16,-10-9 16,-8-10-1,-11 10-15,-8-1 16,-1 20-1,-18 27-15,9 10 16,0 19 0,18-10-16,20-9 15,0-10 1,9-18-16,9 0 16,0 0-1,10-10 1,9-9-16,1 0 15,-1-19-15,0 1 16,-9-11 0,0 1-1,0 0-15,-10 9 16,0 10 0,-9 0-16,0-1 15,0 10 1,0 0-16,0 19 15,0 56 1,10 56-16,-10 48 16,0 18-1,0 0-15,-19-19 16,0-9 0,-9-28-16,-10-29 15,10-27 1,-10-20-16,10-18 15,9-28 1,1-19-16,-1-9 16,-19-48-1,0-46-15,20-28 16,18-1 0,18 1-16,30 18 15,17 10 1,29 0-1,19 9-15,38-9 16,37 9 0,141-37-16</inkml:trace>
  <inkml:trace contextRef="#ctx0" brushRef="#br0" timeOffset="141549.06">18232 7254 0,'0'0'0,"9"0"0,10-19 15,47-9 1,75-19-16,56-18 16,57 18-1,47 28-15,38 38 16,37 18 0,38 10-16,-9-9 15,-10-1 1,-9 1-16,-48-19 15,-46-10 1,-29-9 0,-46-9-16,-39-1 15,-37 1-15,-18-1 16,-39 1 0,-18 0-1,-9 9-15,-20 0 16,-18 0-1,-9 0-15</inkml:trace>
  <inkml:trace contextRef="#ctx0" brushRef="#br0" timeOffset="142506.32">18580 7235 0,'0'0'0,"0"10"16,-10 27 0,-9 38-16,1 38 15,-11 0 1,-8-20-16,-10 1 15,-19-19 1,-19-18-16,-28-11 16,-18-8-1,-20-29 1,-18-18-16,-19-38 16,-10-9-1,0-19-15,10-10 16,10 20-1,18 8-15,28 10 16,10 19 0,-1 0-16,1 19 15,9-1 1,0 20-16,10-1 16,18 19-1,0 19-15,20 28 16,18 28-1,9 38-15,19 19 16,29 9 0,8-19-16,11-10 15,-1-27 1,0-19-16,-9 0 16,0-29-1,-1-8-15,-8-20 16,-1 1-1,-9-10 1,0-9-16,0-10 16,0-9-1,0 0-15,0 0 16,0 0 0,0 0-16,0 0 15</inkml:trace>
  <inkml:trace contextRef="#ctx0" brushRef="#br0" timeOffset="142950.54">14788 8962 0,'0'0'0,"0"0"15,0 0-15,10 0 16,-1 0-16,1 9 16,18 10-1,19 9 1,9 28-16,10 10 16,-9 0-1,-1 9-15,-9-10 16,-9-8-1,-1-10-15,-8-10 16,-11-18 0,11 0-16,-1-10 15,0-9 1,19-9-16,19-19 16,0-10-1,9-18-15,0-19 16,10 0-1,9-19-15,10 9 16,-57 38 0</inkml:trace>
  <inkml:trace contextRef="#ctx1" brushRef="#br0" timeOffset="136831.54">16040 9019 0</inkml:trace>
  <inkml:trace contextRef="#ctx1" brushRef="#br0" timeOffset="142225.19">16040 9019 0</inkml:trace>
  <inkml:trace contextRef="#ctx1" brushRef="#br0" timeOffset="143864.37">16040 9019 0</inkml:trace>
  <inkml:trace contextRef="#ctx0" brushRef="#br0" timeOffset="168496.01">26642 10350 0,'0'0'0,"0"0"0,0 0 16,0 0 0,0 0-16,0 0 15,9 19 1,10 47-16,0-19 16</inkml:trace>
  <inkml:trace contextRef="#ctx0" brushRef="#br0" timeOffset="170294.99">18410 7123 0,'0'0'0,"0"0"0,0 0 15,-9 9 1,-10 29-16,10 27 16,-1 29-1,-9 19-15,1-1 16,-11-8-16,-8-20 16,-20-9-1,-27-19 1,-48 1-16,-28-29 15,-28-19 1,-19-28-16,9-9 16,-9-9-1,0-10-15,29 0 16,18 9 0,19 10-16,0 19 15,-1 9 1,20 9-16,9 1 15,29 8 1,18-8-16,0 9 16,19-1-1,0 10-15,0 29 16,19 18 0,9 28-1,19 19-15,9 0 16,19-9-1,1-10-15,-11-19 16,1-9 0,0-18-16,-10-11 15,1-8 1,-1 0-16,-9-20 16,0 1-1,10-10-15,-10-9 16,0 0-1,0 0-15</inkml:trace>
  <inkml:trace contextRef="#ctx0" brushRef="#br0" timeOffset="170614.51">14845 9065 0,'0'0'0,"0"0"16,0 9-16,9 10 16,10 28-1,9 28-15,19 0 16,19 0 0,9-9-16,10-29 15,9-8 1,19-20-16,19-28 15,0-28 1,9-18-16,-19-20 16,-19 1-1,-27-1-15,-10 10 16,-38 38 0</inkml:trace>
  <inkml:trace contextRef="#ctx1" brushRef="#br0" timeOffset="159394.18">16181 9007 0</inkml:trace>
  <inkml:trace contextRef="#ctx0" brushRef="#br0" timeOffset="173707.76">12662 10547 0,'0'0'0,"0"0"16,0 0-16,0 0 15,0 0 1,0 0-16,10 0 16,9 0-1,37 0-15,57 10 16,37-1 0,10-9-16,-9 9 15,-10-9 1,-19 0-1,-37 0-15,-10-9 16,-18 0 0,-10 9-16,-28-10 15</inkml:trace>
  <inkml:trace contextRef="#ctx0" brushRef="#br0" timeOffset="174030.7">13481 9937 0,'0'0'0,"0"0"0,0 19 16,0 47-1,-10 65-15,20 38 16,9 9-1,-1-9 1,-8 0-16,-10-28 16,-10-19-1,1-28-15,0-29 16,-1-18 0,1-9-16,9-19 15,0-19 1,0 0-16</inkml:trace>
  <inkml:trace contextRef="#ctx0" brushRef="#br0" timeOffset="174406.83">14008 10200 0,'0'0'0,"0"0"15,0 0-15,0 0 16,9 10 0,29 36-16,28 48 15,18 47 1,-9-10-16,10 1 16,-10-20-1,-18-27-15,-10-38 16,-19-19-1,-9-19-15,9-9 16,0-19 0,19-37-16,0-38 15,0-28 1,-9 0-16,0 10 16,-10 27-1,0 20-15,0 18 16,-9 28-1</inkml:trace>
  <inkml:trace contextRef="#ctx0" brushRef="#br0" timeOffset="174924.34">15579 10866 0,'0'0'16,"0"0"-16,0 0 15,9-18-15,0-29 16,10-10 0,0-18-16,-19-9 15,0 18 1,0 10-16,-9 9 15,-10 19 1,0 0-16,0 9 16,-18 10-1,-10 18-15,-10 10 16,1 37 0,9 19-16,18 9 15,11 20 1,18 8-16,9-27 15,19-10 1,19-19-16,0-18 16,19-10-1,9-19-15,29-18 16,9-38 0,0-9-1,-19-1-15,-28 10 16,-19 19-1,-29 19-15</inkml:trace>
  <inkml:trace contextRef="#ctx0" brushRef="#br0" timeOffset="175491.84">14318 12217 0,'0'0'0,"0"0"0,0 19 16,0 19 0,0 27-16,0 20 15,0 9 1,0-1-1,-9-8-15,-1-10 16,1 0 0,-1-19-16,1-18 15,9-19 1,0-10-16</inkml:trace>
  <inkml:trace contextRef="#ctx0" brushRef="#br0" timeOffset="175907.58">14939 12396 0,'0'0'0,"0"0"0,9-19 16,1-19-1,18 1-15,0-1 16,0 10 0,1 19-16,-1-1 15,19 20 1,9 27 0,10 29-16,-9 18 15,-29 10 1,-28-19-16,-28 0 15,-10-18 1,-28-20-16,-28-18 16,-19-28-1,29-10-15,-1-19 16,10-18 0,18 0-16,20 9 15,27 0 1,10 28-16</inkml:trace>
  <inkml:trace contextRef="#ctx0" brushRef="#br0" timeOffset="176323.63">15823 12396 0,'0'0'0,"10"-10"16,-1-27-16,0-10 15,20-9 1,-1-10-16,10 10 16,-1 9-1,1 19-15,-1 18 16,1 10-1,0 19-15,9 18 16,-10 29 0,-8 28-16,-29 19 15,-29-10 1,-27-28-16,-29-19 16,-9-18-1,10-29-15,18-18 16,9-10-1,10-19 1,19-27-16,9 27 16</inkml:trace>
  <inkml:trace contextRef="#ctx0" brushRef="#br0" timeOffset="176761.99">16708 12349 0,'0'0'0,"0"-10"0,0-8 16,9-20-16,0-9 15,20-9 1,-1 0-16,0 9 15,0 19 1,10-1 0,9 20-16,0 18 15,9 20 1,10 27-16,-9 28 16,-20 10-1,-18 0-15,-28-19 16,-19-19-1,-10 1-15,-19-20 16,-8-18 0,-11-29-16,-8-36 15,8-11 1,39-8-16,18 8 16,19 10-1,9 19-15</inkml:trace>
  <inkml:trace contextRef="#ctx0" brushRef="#br0" timeOffset="177599.61">22841 7320 0,'0'0'0,"0"0"15,10 9-15,18 10 16,28 28-1,10 37 1,19 48-16,-10 8 16,0 20-16,-18-19 15,-29-29 1,-19 10 0,-9-19-16,-18-9 15,-20-19 1,0-18-16,10-20 15,0 1 1,9-20-16,10-8 16,-1-1-1,1-9-15,-1 0 16</inkml:trace>
  <inkml:trace contextRef="#ctx0" brushRef="#br0" timeOffset="177926.54">22484 8643 0,'0'0'0,"0"0"16,0 0-16,0 0 16,9 9-16,10 19 15,19 19 1,18 19-16,10 0 15,0-1 1,9-9 0,-9-18-16,9-19 15,19-19 1,10-10-16,18-37 16,0-18-1,10-29-15,-19-9 16,-10 0-1,-18 9-15,-47 56 16</inkml:trace>
  <inkml:trace contextRef="#ctx0" brushRef="#br0" timeOffset="179519.21">22324 10360 0,'0'0'0,"0"0"16,0-10-16,0 1 16,0 0-1,0 9-15,0 0 16,9 18 0,1 39-16,8 55 15,1 38 1,0 0-16,-10 1 15,-9-20 1,0-28-16,0-37 16,0-19-1,0-10-15,0-18 16,0 0 0,0-19-16,0 0 15,0 0 1</inkml:trace>
  <inkml:trace contextRef="#ctx0" brushRef="#br0" timeOffset="180076.13">23011 10848 0,'0'0'0,"9"-10"0,0-9 16,1-18 0,9-10-1,-1-9-15,1 9 16,9 0-16,1 0 16,-1 19-1,0 0-15,-9 18 16,0 1-1,0 0-15,-10 9 16,0 9 0,1 0-1,-1 19-15,10 29 16,-19 8 0,0 10-16,0 1 15,-9-30 1,-1-8-16,1-19 15,-1-1 1,1 1-16,0 0 16,-10-10-1,0 1-15,0-10 16,-9 0 0,0-10-16,9-8 15,9-20 1,1-9-16,18-18 15,1-1 1,-1 19-16,1 28 16</inkml:trace>
  <inkml:trace contextRef="#ctx0" brushRef="#br0" timeOffset="180555.74">23942 10866 0,'0'0'0,"0"-9"0,9-29 16,1-18-1,-1 0-15,19 0 16,1 9 0,-1 0-1,9 19-15,1-1 16,0 20-16,-1 18 16,10 10-1,0 19-15,-9 18 16,-10 19-1,-37-9-15,-10-10 16,-19 0 0,1-18-1,-20-19-15,1-1 16,9-18 0,0-18-16,0-20 15,18-18 1,11 0-16,27 18 15,-9 19 1</inkml:trace>
  <inkml:trace contextRef="#ctx0" brushRef="#br0" timeOffset="180991.26">25005 10848 0,'0'0'0,"0"0"0,9-19 16,1-9 0,18-19-16,0-10 15,19 1-15,0-10 16,10 20 0,-20 8-1,1 10-15,0 19 16,-1 18-1,1 10-15,-1 28 16,1 28 0,-10 18-16,-18-17 15,-20-1 1,-27-10-16,-29-8 16,-28-20-1,0-18-15,-10-29 16,1-18-1,9-9-15,37-20 16,20-8 0,18-1-16,19 10 15,9 9 1,19 19-16,-18 18 16</inkml:trace>
  <inkml:trace contextRef="#ctx0" brushRef="#br0" timeOffset="181309.87">20950 10941 0,'0'0'0,"0"0"0,10 0 16,18-9-16,66-10 15,85-9 1,159-19 0</inkml:trace>
  <inkml:trace contextRef="#ctx0" brushRef="#br0" timeOffset="183029.22">20950 10932 0,'0'0'0,"10"0"0,-1-9 15,19-10 1,10 0-16,37 0 16,10 1-1,0 8-15,-1 1 16,-9 9 0,1 0-16,-20 0 15,1 0 1,-39 0-16</inkml:trace>
  <inkml:trace contextRef="#ctx0" brushRef="#br0" timeOffset="183309.21">21562 10472 0,'0'0'0,"0"0"16,0 0-16,0 10 15,0 8 1,0 48-16,0 37 16,-10 29-1,1-1-15,-10 10 16,10-1-1,9 20-15,19 159 16</inkml:trace>
  <inkml:trace contextRef="#ctx0" brushRef="#br0" timeOffset="184187.29">21185 11045 0,'0'0'0,"0"0"0,0 0 15,0 0 1,19 0-16,28-10 16,38 1-1,56 18-15,19 1 16,9-1 0,1-9-16,-39 0 15,-37 0 1,-28 0-16,-19-9 15,-18 9 1,-20 0-16</inkml:trace>
  <inkml:trace contextRef="#ctx0" brushRef="#br0" timeOffset="184637.78">21599 10322 0,'0'0'0,"0"0"0,0 0 16,0 0 0,0 10-16,0 8 15,-9 29 1,0 38-16,9 46 16,0 19-1,0-19-15,0 1 16,-10-10-1,1-10-15,9-27 16,0-10 0,0 0-1,0-19-15,0-18 16,0-1 0,0-18-16,0-10 15</inkml:trace>
  <inkml:trace contextRef="#ctx0" brushRef="#br0" timeOffset="184918.52">20800 10941 0,'0'0'0,"9"0"16,1-9-1,18 0-15,38-10 16,28 9-16,9 1 16,20 0-1,-1 9-15,-9 9 16,-19-9 0,-19 0-1,-9 0-15,-10 0 16,-18 0-1,-19 0-15</inkml:trace>
  <inkml:trace contextRef="#ctx0" brushRef="#br0" timeOffset="185224.79">21646 10219 0,'0'0'0,"0"9"16,0 19-16,-9 66 15,-10 47 1,10 37 0,-1 10-16,10-10 15,0-9-15,0-28 16,0-10-1,0-28-15,-9-28 16,9-28 0,0-9-1,0-19-15,0-10 16</inkml:trace>
  <inkml:trace contextRef="#ctx0" brushRef="#br0" timeOffset="185915.49">21195 12527 0,'0'0'0,"0"0"0,0 0 15,9 0 1,1-9-16,27-1 16,20 1-1,27 0-15,20-1 16,18-9 0,1 1-16,-11-1 15,-8 9 1,-19 1-16,-48 0 15</inkml:trace>
  <inkml:trace contextRef="#ctx0" brushRef="#br0" timeOffset="186285.35">22672 11814 0,'0'0'0,"0"0"15,0 0-15,0 9 16,0 10-1,-10 37-15,10 38 16,0 28 0,0 28-16,0-9 15,0-19 1,0-19-16,0-37 16,0-19-1,0-10-15,0-18 16,0-19-1</inkml:trace>
  <inkml:trace contextRef="#ctx0" brushRef="#br0" timeOffset="186715.32">23330 12339 0,'0'0'0,"0"-9"0,10-19 16,-1-10-1,1-18-15,18 9 16,0 0 0,19 10-16,-9 9 15,-1 18 1,10 10-16,0 19 15,0 18 1,-9 29-16,-19 9 16,-10 10-1,-28-1 1,-9-18-16,-9-19 16,-20-19-16,-18-19 15,0-18 1,-10-29-1,19-18-15,19 9 16,19 19 0,18 0-16,10 9 15</inkml:trace>
  <inkml:trace contextRef="#ctx0" brushRef="#br0" timeOffset="187887.92">20941 10838 0,'0'0'0,"0"0"0,0 0 15,0 0-15,0 0 16,0 0 0,9 0-16,29 10 15,47-1 1,37 10-16,28-10 15,1-9 1,-19-19 0,-10 1-16,-28 8 15,-28 1 1,-19-1-16,-19 1 16,-9 9-1,-19 0-15</inkml:trace>
  <inkml:trace contextRef="#ctx0" brushRef="#br0" timeOffset="188957.7">21618 10125 0,'0'0'0,"0"0"15,0 10-15,-9 8 16,-10 48 0,10 37-16,18 29 15,0 18 1,1 9-16,-10-28 16,0 1-1,0-10 1,-10-10-16,1-18 15,0-19 1,-1 0-16,1-18 16,-1-20-1,10-9-15,0-9 16,0 0 0,0-19-16,0 0 15,10-10 1,-1-55-16,10-67 15,0-36 1,-10-29-16,-9-1 16,0 11-1,0 9 1,0 37-16,10 38 16,-1 28-1,-9 18-15,0 20 16,0 9-1,0 18-15,0 10 16,0 10 0,9 18-16,1 75 15,9 47 1,-10 28-16,0-9 16,-9-9-1,0-29-15,0-18 16,0-10-1,0-37-15,0-20 16,0-8 0,0-19-16,0 0 15,0-19 1,0 0-16,0-10 16,0-46-1,0-47-15,0-66 16,0-28-1,0 9-15,0 19 16,-9 47 0,9 28-1,0 38-15,0 19 16,0 27 0,0 1-16,0 9 15,0 28 1,-9 56-16,-1 57 15,1 28 1,-1 9-16,1-9 16,-10-9-1,10-20-15,-1-36 16,1-11 0,0-18-16,-1 1 15,1-30 1,9-8-16,0-19 15,0-10 1,0-9-16,0 0 16,0 0-1</inkml:trace>
  <inkml:trace contextRef="#ctx0" brushRef="#br0" timeOffset="189699.31">21035 11054 0,'0'0'0,"0"0"16,9 0-16,10 0 16,28 9-1,28 1-15,20-1 16,17 10-1,-8-10-15,9-9 16,-10 0 0,-9-9-1,-18 0-15,-20-1 16,-9 1-16,-9-1 16,-10 10-1,-9 0 1,0 0-16,-10 0 15,-9 0 1,0 0-16,-9-18 16,-67-29-1,-65-19-15,-47 10 16,0 18 0,9 19-16,29 19 15,37 10 1,38-1-16,18 1 15,19-1 1,10 0-16,19 1 16,-1-10-1,10 0-15,10 9 16,27 0 0,29 1-16,38-10 15,18 0 1,10-19-1,-10 10-15,-18-10 16,-10 0 0,-19 10-16,-19-10 15,1 10 1,-20-1-16,1 1 16,0 0-1,-10-1-15,-9 10 16,0 0-1,-10 0-15,0 0 16,-9 0 0,0 0-16</inkml:trace>
  <inkml:trace contextRef="#ctx0" brushRef="#br0" timeOffset="191048.86">24243 12189 0,'0'0'0,"0"0"16,0 0-16,0 0 16,0 0-1,0 0-15,0 0 16,0 0-1,0 0-15,0 0 16,0 0 0,0 0-16,0 0 15,0 0 1,0 0-16,0 0 16,-10 0-1,10 0-15,-9 0 16,0 0-1,9 0-15</inkml:trace>
  <inkml:trace contextRef="#ctx0" brushRef="#br0" timeOffset="191853.76">22343 12086 0,'0'0'16,"0"0"-16,0 0 16,0-9-16,9-10 15,0 0 1,1 0-16,9 1 16,9-1-1,0 9-15,0 1 16,10 9-1,0 9-15,-1 20 16,1 8 0,-10 19-16,-9 19 15,-19 19 1,-10 10-16,-18-1 16,-9-9-1,-10-19 1,-10-10-16,10-8 15,9-10 1,10-10-16,19-18 16,-1 0-1,20-1-15,9 1 16,37 0 0,38 0-16,19-10 15,0-9 1,-10 0-16,-9 0 15,-18-9 1,-20-1-16,1 1 16,-20 9-1,-9-10-15,-18 10 16</inkml:trace>
  <inkml:trace contextRef="#ctx0" brushRef="#br0" timeOffset="192288.32">24092 12283 0,'0'0'0,"0"-9"15,10-10-15,-1-9 16,19 0 0,1-1-16,18 1 15,9 0 1,10 19-16,-10 9 16,1 9-1,-1 19-15,-18 0 16,-10 10-1,-9 0-15,-19 8 16,-9 11 0,-20-20-16,-18 1 15,-28-19 1,0-19 0,9-19-16,0-19 15,19 1 1,19-20-16,18 29 15</inkml:trace>
  <inkml:trace contextRef="#ctx0" brushRef="#br0" timeOffset="192719.39">25334 12368 0,'0'0'0,"10"-10"16,-1-9-16,10-18 15,9-1 1,0 1-16,10 9 16,-1-1-1,11 20-15,-1 0 16,0 18-1,0 19-15,-10 19 16,-18 9 0,-28 20-16,-29 8 15,-37 0 1,-38-27-16,-9-29 16,-1-38-1,-8-18-15,8-37 16,20-10-1,46-10-15,20 10 16,18 9 0,28 29-16,1 18 15</inkml:trace>
  <inkml:trace contextRef="#ctx0" brushRef="#br0" timeOffset="193377.61">12502 14169 0,'0'0'0,"10"0"16,-1-9-16,19-1 16,20-9-1,36 10-15,38 0 16,38-1-1,29 1-15,8-10 16,-18 0 0,-29-9-16,-27 9 15,-29 1 1,-10 8-16,-46 1 16</inkml:trace>
  <inkml:trace contextRef="#ctx0" brushRef="#br0" timeOffset="194009.5">14534 13925 0,'0'0'0,"0"-19"16,10 0-16,-1-18 15,19-1 1,1 10 0,-1 0-16,10 19 15,-10-1 1,0 10-16,0 10 16,-9 18-1,0 9-15,-19 20 16,-19 8-1,-37 20-15,-29-10 16,-19-9 0,10-20-16,38-8 15,18-19 1,10 0-16,19-10 16,9 0-1,9 1-15,29-1 16,37-9-1,28 0-15,10 0 16,-19-9 0,0-10-1,-9 10-15,-19-1 16,-10 1 0,-9-1-16,-18 1 15</inkml:trace>
  <inkml:trace contextRef="#ctx0" brushRef="#br0" timeOffset="194642.99">15560 13906 0,'0'0'0,"0"0"0,0 0 15,-19 0 1,-19 10-16,-9 8 15,-9 20 1,9 9-16,19 9 16,9 0-1,9-9 1,20-9-16,-1-19 16,19-1-1,1-18-15,18-9 16,0-19-1,0-19-15,-10-28 16,1-19 0,0 10-16,-10 18 15,0 19 1,0 10-16,1 8 16,-1 20-1,9 0-15,1 18 16,0 10-1,-1 9-15,1 28 16,0 10 0,-20 0-16,1-1 15,0-8 1,-10-20-16,1-9 16,-1-9-1,1-10-15,-1-9 16,0 0-1,10-18 1,0-20-16,0-28 16,-10-18-1,-9-1-15,-18 10 16,-1 19 0,0 28-16,0 9 15,10 10 1</inkml:trace>
  <inkml:trace contextRef="#ctx0" brushRef="#br0" timeOffset="195042.75">16595 13737 0,'0'0'0,"0"0"16,0 0-16,0 10 15,-19 9-15,9 27 16,1 20 0,9 0-16,9-1 15,20-8 1,-1-10-1,0-10-15,19-18 16,0-19 0,10-9-16,-1-20 15,1-27 1,-10-10-16,-29 1 16,-27-1-1,-19 19-15,-38 19 16,9 9-1</inkml:trace>
  <inkml:trace contextRef="#ctx0" brushRef="#br0" timeOffset="197433.18">13406 9224 0,'18'0'0,"48"-28"16,57-9-16,55-10 16,57 19-1,29 18-15,9 10 16,28 28 0,9 10-16,-28 28 15,-28-1 1,-9 20-16,0 18 15,18 0 1,-18 10-16,-10 18 16,-19 10-1,-9 9-15,-28 19 16,-29 9 0,-27 29-1,-20 18-15,-18 9 16,-19 20-1,-29 8-15,-9 20 16,-18-1 0,-20-9-16,-8 0 15,-20-9 1,-18 0-16,-20-10 16,-8 10-1,-10-19-15,0-10 16,-1-8-1,-17-11-15,-20-18 16,-19-9 0,-9-19-16,-9-19 15,-28-19 1,-20-9 0,-37-37-16,0-29 15,-9-28 1,-10-28-16,19-28 15,-19-28 1,10-19-16,18 0 16,19-10-1,10-9-15,18-18 16,1-10 0,-1-9-16,1-20 15,9-17 1,9-1-16,10-10 15,18 1 1,19 9-16,10 10 16,9-20-1,19 1-15,9-19 16,20 0 0,8-9-16,10-10 15,19 19 1,9-10-1,10 29-15,9 0 16,9 18 0,19-8-16,19 8 15,10 1 1,18-1-16,28-9 16,-8 19-1,8 0-15,10 0 16,0 18-1,-10 20-15,10 9 16,9-1 0,-18 29-16,-10 10 15,0 8 1,0 1-16,-9 9 16,-10 19-1,-9 0-15,-10 0 16,1 9-1,9 10-15,-29-1 16</inkml:trace>
  <inkml:trace contextRef="#ctx0" brushRef="#br0" timeOffset="198530.02">18523 7076 0,'0'0'0,"0"0"0,0 0 15,0 9 1,10 10-16,-1 37 16,-9 29-1,0 9-15,0 9 16,-19 9-1,0-18-15,-18-9 16,-10-10 0,-19-19-16,-19 0 15,-18 1 1,-20-20-16,-18-9 16,-19-28-1,-18-28-15,-11-19 16,-8-18-1,-1-11-15,10-8 16,9 0 0,29 18-16,18 0 15,10 1 1,0 18 0,18 0-16,20 0 15,8 19 1,10 0-16,1 18 15,8 1 1,1 18-16,9 19 16,0 10-1,0 27-15,0 39 16,-1 36 0,20 20-16,19 18 15,-1 0 1,20 1-16,9-10 15,-1-1 1,1-17 0,0-20-16,0-9 15,0-19-15,-10-18 16,1-29 0,-10-19-1,0 1-15,0-19 16,0-1-1,0-8-15,0-10 16,0 0 0,0 0-16,0 0 15,0 0 1,0 0-16,0 0 16,0 0-1,0-10-15,0 1 16</inkml:trace>
  <inkml:trace contextRef="#ctx0" brushRef="#br0" timeOffset="199978.99">14459 8502 0,'0'0'0,"0"0"0,0 9 16,0 29-1,10 18-15,-1 10 16,19 18 0,10 10-16,9-9 15,9 8 1,-9-18-16,10 1 15,9 8 1,-10-9-16,10-9 16,0-10-1,-10-18-15,10-10 16,0-19 0,9-9-16,10-19 15,9-18 1,9-10-16,-18 0 15,-10-9 1,1-1 0,8 1-16,-8-10 15,-11 1 1,-8-1-16,-10 19 16,-9 0-1,-1 0-15,-18 19 16,0 0-1,0 9-15,-10 10 16,0-1 0,1 1-16,-1 0 15,-9 9 1,0 0-16,10 0 16,-10 0-1,9 0-15,-9 0 16,9 0-1,1 0-15,-1 0 16,-9 0 0,10 9-16,-10-9 15,0 0 1,0 0 0,0 0-16,9 9 15,-9-9 1,0 0-16,0 0 15,0 0 1,0 0-16,0 0 16,0 0-1,0 0-15,0 0 16,0 0 0,0 0-16,0 0 15,0 0 1,0 0-16,0 0 15,0 0 1,0 0-16,0 0 16,0 0-1,0 0 1,0 0-16,0 0 16,0 0-1,0 0-15,0 0 16,0 0-1,0 0-15,0 0 16,0 0 0,0 0-16,0 0 15,0 0 1,0 0-16,0 0 16,0 0-1,0 0-15,0 0 16,0 0-1,0 0-15,0 0 16,0 0 0,0 0-1,0 0-15,0 0 16,0 0 0,0 0-16,0 0 15,0 0-15,0 0 16,0 0-1,0 0 1,0 0-16,0 0 16,0 0-1,0 0-15,0 0 16,0 0 0,0 0-16,0 0 15,0 0 1,0 0-16,0 0 15,0 0 1,0 0-16,0 0 16,0 0-1,9 0-15,1-9 16</inkml:trace>
  <inkml:trace contextRef="#ctx0" brushRef="#br0" timeOffset="201195.07">20329 9881 0,'10'-9'0,"9"-29"0,18-27 16,39-10-16,36-47 16,67-10-1,28 20-15,47 18 16,28 28 0,29 19-16,27 10 15,29 37 1,10 9-1,-10 29-15,-1 18 16,1 19 0,0 28-16,-28 10 15,-48-1 1,-27 38-16,-20 19 16,-37 0-1,-28 9-15,-38 20 16,-18 27-1,-39 28-15,-46 0 16,-38 1 0,-28-10-16,-38 0 15,-19-1 1,-18 1-16,-29 0 16,-28-9-1,-9 0 1,-38-29-16,-38-18 15,-37-10-15,-29-37 16,-8-29 0,-1-27-1,-28-48-15,0-37 16,-19-28 0,0-38-16,9-37 15,29-19 1,56-19-16,19-18 15,29-19 1,55-10-16,20-18 16,37-20-1,38-8-15,18-10 16,19-9 0,10-10-16,19 38 15,9 46 1,9 29-16,10 38 15,9 27 1,29 1-16,-20 37 16</inkml:trace>
  <inkml:trace contextRef="#ctx0" brushRef="#br0" timeOffset="201896.65">22963 8418 0,'0'0'0,"0"0"0,10 0 15,-1 9-15,29 0 16,28 10-1,28 0-15,0-19 16,0 0 0,-19-19-1,-9 0-15,-19-9 16,-19 0 0,-9 0-16,-19 0 15,-19 0-15,-28-1 16,-37 20-1,-29 28 1,0 28-16,19 18 16,19 10-1,28 10-15,28-10 16,19-9 0,9-10-16,19-19 15,19 1 1,10-19-16,9-19 15,9-19 1,-9-19-16,-10-18 16,-9-19-1,-19 0-15,-18 9 16,-20 1 0,-18 18-1,-19 9-15,19 19 16</inkml:trace>
  <inkml:trace contextRef="#ctx0" brushRef="#br0" timeOffset="202279.46">22559 7564 0,'0'0'0,"9"0"16,10 9-1,28 19-15,38 57 16,37 37 0,10 9-16,9 29 15,10-20 1,-10-8-16,-10-1 15,-18-18 1,-28-29-16,-10-9 16,0-19-1,1 1-15,-10-10 16,-10-10 0,0-18-16,-9-19 15,10-28 1,-29-10-16</inkml:trace>
  <inkml:trace contextRef="#ctx0" brushRef="#br0" timeOffset="202589.41">24299 7620 0,'0'0'16,"0"9"-16,-28 10 15,-38 47-15,-47 37 16,-37 38 0,-38 37-16,-19 19 15,9 0 1,29-37-16,18-20 16,38-27-1,19-29-15,10-18 16,18-19-1,19-9-15,19-20 16,-1-18 0,20 0-16,0 0 15</inkml:trace>
  <inkml:trace contextRef="#ctx0" brushRef="#br0" timeOffset="202928.91">22531 7695 0,'0'0'0,"0"0"16,0 0 0,19 19-16,18 28 15,38 28 1,20 28-16,8 10 15,10 18 1,0-9-16,0 9 16,-10-9-1,-9-9-15,0-19 16,-9 0 0,-10-10-16,-18-28 15,-1-9 1,-9-28-16,0-10 15,-28-9 1</inkml:trace>
  <inkml:trace contextRef="#ctx0" brushRef="#br0" timeOffset="203314.29">24337 7676 0,'0'0'0,"0"0"16,0 10 0,-38 27-16,-37 38 15,-47 38 1,-10 37-16,-9 28 16,-10 19-1,-8 10-15,-11 9 16,10-38-1,29-47-15,-1-28 16,28-28 0,29-28-1,19-9-15,18-19 16,10-1-16,18-8 16,1-10-1,0 0-15,9 0 16,0 0-1,0-10 1,0 1-16</inkml:trace>
  <inkml:trace contextRef="#ctx0" brushRef="#br0" timeOffset="203635.02">22117 7723 0,'0'0'0,"9"10"15,19 37-15,38 37 16,38 47 0,18 19-16,19 1 15,10 8 1,-1 1-16,-9-29 15,-9-18 1,-28-20-16,-20-18 16,-18-28-1,-10-9-15,-18-19 16,9-19 0,0-19-1,-28 0-15</inkml:trace>
  <inkml:trace contextRef="#ctx0" brushRef="#br0" timeOffset="203946.77">24008 7770 0,'0'0'0,"0"10"15,-29 27-15,-46 48 16,-28 36 0,-10 20-16,-9 9 15,-10 19 1,-9 19-16,18-19 16,20-29-1,-1-18 1,20-18-16,18-39 15,19-8 1,19-20-16,9-27 16</inkml:trace>
  <inkml:trace contextRef="#ctx0" brushRef="#br0" timeOffset="204760.39">17103 14685 0,'0'0'0,"0"0"0,0 0 15,0 0 1,0 9-16,9 20 15,0 46 1,10 65-16,10 48 16,-1 18-1,9 1-15,1-10 16,0-10 0,-10-8-16,-9-10 15,-1-10 1,1-28-16,-19-9 15,0-28 1,0-28-16,0-19 16,0-10-1,0-18 1,0-19-16,0 0 16,0 0-1,0 0-15</inkml:trace>
  <inkml:trace contextRef="#ctx0" brushRef="#br0" timeOffset="205150.8">16924 16777 0,'0'0'16,"0"0"-16,0 0 15,0 0-15,0 10 16,9 18-1,1 19-15,18 0 16,0 18 0,10 10-16,-10-9 15,0-10 1,0-18-16,1-1 16,-1-18-1,10 0 1,9 0-16,0-19 15,9-10-15,10-8 16,0-20 0,0-28-16,18-18 15,-8-10 1,-1 0 0,-19 10-16,1-1 15,-29 38 1</inkml:trace>
  <inkml:trace contextRef="#ctx0" brushRef="#br0" timeOffset="205756.69">23415 13296 0,'0'0'0,"0"10"0,0 18 16,0 56-1,0 57-15,0 66 16,-9 27 0,9 1-16,-10-1 15,10 1 1,-9-10-16,9-37 16,0-20-1,0-27-15,-10-28 16,1-29-1,0-9 1,-1-18-16,10-20 16,0 1-1,0-20-15,0-18 16,0 0 0,0 0-16,0 0 15</inkml:trace>
  <inkml:trace contextRef="#ctx0" brushRef="#br0" timeOffset="206167.85">22841 15558 0,'0'0'0,"0"0"0,0 0 15,0 0 1,10 9-1,-1 28-15,19 29 16,0 19 0,19 18-16,1 9 15,8 1 1,0-19-16,-9-19 16,0-19-1,-9-9-15,0-19 16,-10-9-1,0-10-15,0-9 16,19-18 0,0-29-16,19-19 15,-9-18 1,-1-10-16,1-9 16,-20 18-1,1 10-15,-19 19 16,0 18-1,-19 19-15</inkml:trace>
  <inkml:trace contextRef="#ctx1" brushRef="#br0" timeOffset="200211.57">23824 15722 0</inkml:trace>
  <inkml:trace contextRef="#ctx0" brushRef="#br0" timeOffset="-205470.57">17902 15999 0,'0'0'0,"0"0"16,0 0-1,10 9-15,-1 19 16,1 19 0,8 19-16,1 9 15,0 0 1,-10-19 0,-9 0-16,0-18 15,0-19-15,0-1 16,0-18-1,0 0-15,-9-18 16,0-20 0,-1-28-16,1-9 15,9-9 1,9 18-16,1 10 16,-1 9-1,10 0-15,0 19 16,9 9-1,0 10 1,10-1-16,9 20 16,-10-1-16,1 19 15,-19 1 1,0 17 0,-19 1-16,-10 0 15,-9 0 1,-9-9-16,0-1 15,0-18 1,18 0-16,1 0 16,-1-10-1,1-9-15,9 0 16,9 0 0,10 9-16,10 1 15,18 8 1,-10 11-16,1-1 15,-19-10 1,-1 11-16,-18-1 16,-28 0-1,-38 9 1,-28 1-16,-9-19 16,9 0-16,18-10 15,39-9 1</inkml:trace>
  <inkml:trace contextRef="#ctx0" brushRef="#br0" timeOffset="-204869.24">18570 16008 0,'0'0'0,"0"0"16,0 0 0,0 0-16,0 0 15,0 9-15,0 10 16,0 37-1,10 38 1,-1 9-16,0 19 16,1-9-1,-1-29-15,1-18 16,-10-19 0,0-10-16,0-18 15,0-9 1,0-10-16,0-19 15,-19-56 1,0-47-16,10-28 16,-1 0-1,20 28-15,8 28 16,11 28 0,-1 19-16,10 10 15,-1 18 1,10 10-16,-9 18 15,9 10 1,-10 9-16,-8 19 16,-10 0-1,-29 18 1,-28 10-16,-37 10 16,19-48-1</inkml:trace>
  <inkml:trace contextRef="#ctx0" brushRef="#br0" timeOffset="-204445.03">17931 17040 0,'0'0'0,"0"0"0,0 0 16,0 0 0,0 0-16,0 0 15,-10 9 1,-9 1-16,10 8 16,-1 11-1,10-1 1,10 19-16,18 0 15,0 0 1,10-1-16,0-8 16,-20-1-1,-8-18-15,-10 0 16,-10-10 0,-27 10-16,-29-9 15,0-10 1,10 0-16,27 0 15,20 0 1</inkml:trace>
  <inkml:trace contextRef="#ctx0" brushRef="#br0" timeOffset="-204123.25">18410 17237 0,'0'0'0,"0"0"15,0 0-15,0 0 16,0 9-16,0 10 16,0 9-1,0 19 1,0 9-16,0-9 16,10-9-1,-1-19-15,1-1 16,18-18-1,0-9-15,19-19 16,-9-38 0,-10-9-16,-9 10 15,-10 8 1,0 20-16,-9 18 16</inkml:trace>
  <inkml:trace contextRef="#ctx0" brushRef="#br0" timeOffset="-203577.14">19069 16993 0,'0'0'0,"0"0"16,-28 0-16,-10 9 15,-18 10 1,-1 9-16,10 10 16,19 9-1,9-10 1,10 1-16,-1-1 16,10-18-16,10-9 15,-1-10 1,10 0-16,9-19 15,0-9 1,10-10-16,0-9 16,-10 10-1,-9 8 1,-1 20-16,1 0 16,-9 18-16,8 19 15,11 29 1,-1 36-16,0 20 15,0 9 1,-9 0 0,-19 0-16,-19-28 15,-18-38 1,-10-18-16,-19-1 16,0-28-1,-9-18-15,18-19 16,20 0-1,27 18-15</inkml:trace>
  <inkml:trace contextRef="#ctx0" brushRef="#br0" timeOffset="-203246.03">19633 17312 0,'0'0'0,"0"0"15,0-19 1,-19 1-16,1 8 16,-20 1-16,-9 18 15,0 19 1,0 19 0,19 0-16,18-9 15,1-1 1,18-18-16,1 0 15,18-10 1,10-9-16,9 0 16,9 0-1,0-9-15,-18-1 16,0-8 0,-19-1-16</inkml:trace>
  <inkml:trace contextRef="#ctx0" brushRef="#br0" timeOffset="-202876.37">19661 17068 0,'0'0'0,"0"0"16,0 0-16,10-9 16,-1-1-1,10 1-15,9 0 16,1-1 0,18 20-1,0-1-15,9 19 16,-9 0-1,0 10 1,-9 9-16,-19 0 16,-1-10-16,-18 1 15,0-20 1,-9 1-16,-10-9 16,-18-10-1,-1-19-15,10-19 16,-1-18-1,20 0-15,18 9 16,10 0 0,10 0-16,8 0 15,1 19 1,-1 0-16,-27 18 16</inkml:trace>
  <inkml:trace contextRef="#ctx0" brushRef="#br0" timeOffset="-201538.55">16811 18185 0,'0'0'0,"0"0"16,0 0-16,0 0 15,0 0-15,0 0 16,0 0-1,9 0 1,1-10-16,18 1 16,10-1-16,18-8 15,38-1 1,10 0 0,9 10-16,-19-1 15,0 1 1,-19 9-16,0 9 15,-9 1 1,-9-1-16,-1-9 16,-37 0-1</inkml:trace>
  <inkml:trace contextRef="#ctx0" brushRef="#br0" timeOffset="-201090.07">17893 17884 0,'0'0'0,"0"0"15,0 0-15,0 0 16,9 10 0,1 18-16,-1 0 15,1 19 1,-1 9-1,0 1-15,1-20 16,-10 1 0,0-20-16,0-18 15,0 0 1,0 0-16,0-9 16,0-19-1,-10-19-15,10 0 16,0 0-1,10 19 1,-1 19-16,1-1 16,18 20-16,0-1 15,10 19 1,-1 19 0,-18 0-16,-28 9 15,-20 10 1,1-38-16</inkml:trace>
  <inkml:trace contextRef="#ctx0" brushRef="#br0" timeOffset="-198879.56">23613 13615 0,'0'0'0,"0"0"0,0 0 16,0 0-1,0 0-15,0 29 16,-19 83-16,0 85 16,10 56-1,9 20 1,0-11-16,9-8 16,-9-29-1,0-47-15,0-18 16,0-29-1,0-28-15,0-37 16,-9-19 0,9-10-16,0-18 15,0-19 1,0 0-16,0 0 16</inkml:trace>
  <inkml:trace contextRef="#ctx0" brushRef="#br0" timeOffset="-198588.91">22907 15830 0,'0'0'0,"0"0"16,0 18-16,9 20 16,10 37-1,19 19 1,9-10-16,19-18 15,0-19 1,28-19-16,28-28 16,10-28-1,-1-47-15,-8-28 16,-39-10 0,-18 10-16,-28 28 15,-1 37 1,-27 19-16</inkml:trace>
  <inkml:trace contextRef="#ctx0" brushRef="#br0" timeOffset="-198118.83">24553 15933 0,'0'0'0,"0"0"0,0 0 15,10-10 1,-1 1-16,1 0 16,-10-1-1,0 10-15,9 10 16,0 37-1,-9 46-15,-18 48 16,-1 0 0,-9 0-16,-1-38 15,1-28 1,0-19-16,0-18 16,18-29-1</inkml:trace>
  <inkml:trace contextRef="#ctx0" brushRef="#br0" timeOffset="-197473.58">24516 15895 0,'0'0'0,"9"-9"0,19-29 15,10 1 1,9-1-16,28 10 16,29 9-1,46 19-15,20 19 16,-10 19 0,-19-1-16,-38 1 15,-28-19 1,-18-1-16,-20 1 15,1-10 1,0 1 0,-10-10-16,0 0 15,-9 0 1,0 0-16,-10 0 16,1 0-1,-1 9-15,0 29 16,1 56-1,-1 56-15,-9 37 16,0 10 0,0 0-16,-9-28 15,-10-28 1,0 0-16,0-29 16,-9-18-1,-9-19-15,-11-18 16,-27-1-1,-66-28 1,-85-28-16,-37-28 16,-10-38-1,38 0-15,66 29 16,65 9 0,29 18-16,37 10 15,19 0 1</inkml:trace>
  <inkml:trace contextRef="#ctx0" brushRef="#br0" timeOffset="-196462.9">17639 15830 0,'0'0'0,"0"0"0,9-19 16,38-37 0,66-38-16,75-28 15,66-10-15,19 29 16,-19 38-1,-9 27 1,-19 38-16,-10 38 16,0 27-1,-9 29-15,-19 19 16,-18 18 0,-29 19-16,-28-9 15,-29 9 1,-27 0-16,-29 10 15,-19 8 1,-18 11-16,-38 18 16,-38 9-1,-46 10-15,-29-10 16,-28-18 0,-10-28-16,-9-39 15,-9-36 1,-19-38-16,-19-28 15,9-38 1,19-28-16,0-28 16,19 0-1,38-19-15,19 0 16,18 0 0,38 1-1,19-1-15,18-19 16,29-9-1,18-19-15,29-9 16,19-9 0,18 9-16,10 18 15,0-8 1,9 18-16,19 0 16,38 9-1,56 0-15,151-46 16</inkml:trace>
  <inkml:trace contextRef="#ctx0" brushRef="#br0" timeOffset="-195412.99">24008 15877 0,'9'-10'0,"10"-27"16,37-20-16,10-18 16,19-9-1,18-1-15,29 1 16,0 9 0,-10 28-16,19 0 15,-9 28 1,-19 19-1,0 10-15,0 27 16,-1 20 0,1 36-16,0 29 15,-19 28 1,-18 19-16,-11 10 16,-18 18-1,-18 9-15,-39 0 16,-27-9-1,-29-18-15,-28-10 16,-29-29 0,-27-36-16,-29-29 15,-18-28 1,-10-47-16,-10-29 16,1-36-1,18-29-15,20-19 16,27-18-1,38-10-15,19-9 16,28-9 0,29 8-1,37 1-15,18-9 16,29 18 0,19 0-16,19 10 15,18 9 1,10 19-16,10 0 15,-1 18 1,19 1-16,0 18 16,10 10-1,9 18-15,-29 10 16,1 19 0,-10 18-16,-9 19 15,0 29 1,-9 36-16,-10 11 15,0 27 1,-19 19-16,-9-19 16,-29 10-1,1 0-15,-19-29 16,-19 1 0,0 0-1,-19-20-15,0 1 16,0-19-1,1-18-15,-1-20 16,0 1 0,10-29-16</inkml:trace>
  <inkml:trace contextRef="#ctx0" brushRef="#br0" timeOffset="-194873.3">25278 16008 0,'0'0'0,"-19"-19"0,-9-18 16,-19-20 0,-29-8-16,-8-10 15,-20 0-15,-18-1 16,-29-17-1,-27-20-15,-20 0 16,-18-18 0,-38-10-1,-28 1-15,-10-1 16,-9 10 0,0 9-16,9 28 15,19 9 1,1 20-16,8 18 15,29 28 1,19 19-16,9 28 16,9 28-1,19 38-15,10 19 16,28 9 0,28-10-16,38 1 15,18-29 1,29-9-16,0-9 15,18-19 1,1-9 0,9-10-16,0-10 15,0 1-15,0-19 16,0 0 0,0 0-1</inkml:trace>
  <inkml:trace contextRef="#ctx0" brushRef="#br0" timeOffset="-194644.14">19558 14798 0,'0'0'0,"0"0"15,0 9-15,9 28 16,10 39-1,28 17-15,19 1 16,0-19 0,28-9-16,38-19 15,-57-28 1</inkml:trace>
  <inkml:trace contextRef="#ctx0" brushRef="#br0" timeOffset="-194076.34">24356 14704 0,'0'0'0,"0"0"0,9 0 16,1 0-1,8 9-15,11 29 16,18 46-1,9 29-15,-9 18 16,-19 10 0,-18-19-16,-20-28 15,-8-10 1,-20-28-16,-9-9 16,-19-9-1,-9-1-15,-19-9 16,0 1-1,47-20-15</inkml:trace>
  <inkml:trace contextRef="#ctx0" brushRef="#br0" timeOffset="-193387.84">19567 14957 0,'0'0'0,"0"0"0,-9-19 15,0 1-15,-1-1 16,1-19 0,28-9-1,18-18-15,29-29 16,19-19-1,18 1-15,20 8 16,-1 29 0,10 10-16,37 8 15,47 20 1,29 28-16,18 27 16,-28 20-1,-18 9-15,-10 0 16,-10 18-1,1 1-15,-10 9 16,-9 0 0,-1 10-16,-8-1 15,-20 0 1,-9 1 0,-18-1-16,-29-9 15,-19 0-15,0-9 16,-18-10-1,-10 1 1,-10-20-16,-8 1 16,-11-19-16,1-1 15,-9-8 1,-1-1 0</inkml:trace>
  <inkml:trace contextRef="#ctx0" brushRef="#br0" timeOffset="-193103.21">24337 14516 0,'0'0'0,"9"9"0,1 10 15,18 28 1,0 66-16,0 46 16,-18 1-1,-29-10-15,-28 0 16,-56-9 0,-67-10-16,-140 29 15</inkml:trace>
  <inkml:trace contextRef="#ctx0" brushRef="#br0" timeOffset="-192717.05">19643 14413 0,'0'0'0,"0"9"16,9 19-16,0 38 16,10 47-1,0 18 1,0-9-16,0-9 15,0-1 1,-1-18-16,11-19 16,-1-19-1,9-9-15,20-9 16,9-19 0,18-19-16,39-19 15,102-47 1,152-46-16</inkml:trace>
  <inkml:trace contextRef="#ctx0" brushRef="#br0" timeOffset="-182545.75">10028 8708 0,'0'0'0,"0"10"16,10 9-16,-1 27 15,19 39 1,10 46-16,9 29 16,9-10-1,-9-9-15,-9-29 16,0-18-1,-10-28-15,-9-19 16,0-19 0,-19-28-16</inkml:trace>
  <inkml:trace contextRef="#ctx0" brushRef="#br0" timeOffset="-182087.84">10649 8859 0,'0'0'0,"10"9"15,-1 28-15,19 38 16,0 1-16,10-11 16,0-8-1,-1-20 1,10-18-16,0-10 15,10-9 1,-20-19-16,1-9 16,0-28-1,-10 9-15,-9 0 16,0 19 0,-10 19-16,-9-1 15,9 20 1,10 18-16,9 56 15,1 29 1,-1 18-16,-9-18 16,0-10-1,-10-28-15,0-9 16,1-29 0,-10 1-16,0-19 15,0-19 1,0 0-16</inkml:trace>
  <inkml:trace contextRef="#ctx0" brushRef="#br0" timeOffset="-181718.58">11684 9056 0,'0'0'0,"0"0"15,0 0-15,0 9 16,0 10 0,0 37-16,9 19 15,10 9 1,28 1 0,10-10-16,9-19 15,-1-18 1,-8-19-16,-1-19 15,-9-19-15,-9-9 16,-10-19 0,-18-28-16,-29-19 15,-56-19 1,-20 19 0,1 38-16,-9 47 15,-19 46 1,56-9-16</inkml:trace>
  <inkml:trace contextRef="#ctx0" brushRef="#br0" timeOffset="-180944.46">9878 10632 0,'0'0'0,"0"0"15,9-10-15,48-18 16,93-28-16,114-28 15,37-1 1,18 1 0,30 9-16,-11-10 15,-37 19 1,-47 1-16,-47 18 16,-28 0-1,-38 0-15,-28 0 16,-28-9-1,-10 0-15,-19-20 16,-18-8 0,-19-38-16,-29-28 15,-27-38 1,-29-18-16,-28-1 16,-38 10-1,-9 19-15,-19 28 16,-9 28-1,-10 28-15,-28 38 16,-28 18 0,-19 38-16,-10 19 15,10 28 1,10 9 0,-20 48-16,29 27 15,28 19 1,38 28-16,28 19 15,56 19 1,38 9-16,38 1 16,28-29-1,28-10-15,18-18 16,1-28 0,0-19-16,19-19 15,28-9 1,47-19-16,112-19 15,124-9 1</inkml:trace>
  <inkml:trace contextRef="#ctx0" brushRef="#br0" timeOffset="-178466.12">25240 9609 0,'47'38'0,"85"112"0,75 94 16,-10 9-1,-37 10-15,-9 9 16,-38-28-1,-38 18 1,-37 20-16,-67-10 16,-65 38-1,-47-29-15,-56-18 16,-57-10 0,-57-37-16,-56-10 15,-47-46 1,-9-29-16,9-28 15,0-18 1,0-38-16,29-19 16,46-37-1,19-38-15,-9-38 16,28-27 0,9-20-16,38-27 15,38-20 1,46-18-16,48-18 15,37-48 1,38-19-16,38-18 16,37-9-1,29 8-15,8 29 16,30 38 0,64-20-16,124-27 15,55 18 1</inkml:trace>
  <inkml:trace contextRef="#ctx0" brushRef="#br0" timeOffset="-177702.66">27131 8427 0,'0'0'0,"0"0"0,0 9 16,9 10-1,1 47-15,-1 56 16,1 37-1,-1 48-15,0-1 16,1-18 0,-10-10-16,0-28 15,0-37 1,0-29-16,0-28 16,0-18-1,0-19-15,0-19 16,9 0-1,1-10-15</inkml:trace>
  <inkml:trace contextRef="#ctx0" brushRef="#br0" timeOffset="-177136.38">27818 8671 0,'0'0'0,"0"0"16,0 9-16,0 1 15,9 18 1,1 28-16,-1 38 15,10 18 1,0 1-16,-10-10 16,10-9-1,0-28-15,-1-19 16,1-10 0,0-18-16,9-19 15,0-9 1,20-29-16,17-37 15,-8-19 1,-1-9 0,-18 28-16,-10 19 15,-9 9 1,0 19-16,-10 9 16,-9 9-1,10 20-15,-1 46 16,19 66-1,0 66-15,1 9 16,-11-28 0,1-38-16,0-28 15,0-37 1,-10-38-16</inkml:trace>
  <inkml:trace contextRef="#ctx0" brushRef="#br0" timeOffset="-176747.06">29125 9056 0,'0'0'0,"0"0"16,0 18-16,-18 39 15,-1 36 1,9 20-16,20 0 16,-1-20-1,19-18-15,19-9 16,10-19 0,9-19-16,18-28 15,10-28 1,-28-28-16,-9-29 15,-29-18 1,-19-9-16,-37-1 16,-19 0-1,-28 20-15,-29 36 16,-37 29 0,-169 0-16</inkml:trace>
  <inkml:trace contextRef="#ctx0" brushRef="#br0" timeOffset="-175373.59">29313 8849 0,'0'0'0,"0"10"16,0 8 0,0 48-16,0 18 15,0 10 1,10 0-16,-1 0 15,1 0 1,18 18-16,10 10 16,-1 0-1,1-9-15,-10-10 16,-9-9 0,-19-10-16,-19-9 15,-28-9 1,-56-10-16,-48-28 15,-28-18 1,10-29-16,37-9 16,38 9-1,38 10-15,18-1 16,19 10 0,10 0-1,9 10-15,19 9 16,28 9-1,56 9-15,38 1 16,19-19 0,19-19-16,-10-29 15,-18-18 1,-19-9-16,-29-19 16,-37-19-1,-29-9-15,-27-10 16,-29 10-1,-19 9-15,-18 10 16,0 9 0,-10 9-16,0 1 15,9 8 1,10 1-16,0-19 16,10 0-1,8-19-15,20 0 16,18 10-1,10 18-15,10 10 16,18 9 0,18 0-1,1 19-15,-9 0 16,-1 0 0,1 18-16,-10 1 15,-10-1 1,-9 1-16,-9 0 15,-9 9 1,-10 0-16,0 0 16,-10 9-1,-37 10-15,-37 37 16,-10 29 0,-1-10-16,30 9 15,8 10 1,29-10-16,9 1 15,19 18 1,19 10-16,19-1 16,9 10-1,9-9 1,-9-10-16,-9-19 16,-1-9-1,1-18-15,-19-10 16,-10-10-1,-9 1-15,-19 9 16,-28 9 0,-37 10-16,-29-1 15,0-27 1,0-10-16,66-28 16</inkml:trace>
  <inkml:trace contextRef="#ctx0" brushRef="#br0" timeOffset="-174966.26">29276 8952 0,'0'0'0,"9"-9"15,19-19 1,29-10-16,18-18 15,10 0 1,18 9-16,1 9 16,9 10-1,0 0-15,-19 19 16,0-1 0,0 1-16,-19 9 15,-18 0 1,-1 0-16,-18 0 15,-1 0 1,-9 0-16,-9 0 16,0 0-1,0 0-15,-10 0 16,1 0 0,-10 0-16,0 0 15,0 0 1,0 0-1</inkml:trace>
  <inkml:trace contextRef="#ctx0" brushRef="#br0" timeOffset="-173561.05">12709 8821 0,'0'0'0,"0"0"0,0 0 16,0-19-16,10 0 16,-1-18-1,19-19-15,29-10 16,18-9 0,57-28-16,65-29 15,48 10 1,18 29-16,29 27 15,28 10 1,47-1-16,28 1 16,9 9-1,10-9-15,57-1 16,37 11 0,47 8-16,0 10 15,-19 28 1,19 19-16,9 9 15,20 9 1,-1 20-16,-19-10 16,-9 18-1,-18-8 1,-20 8-16,-47 20 16,-46-1-1,-29-9-15,-28 10 16,-29-10-1,-46 0-15,-19-10 16,-38-8 0,-28-20-16,-28-9 15,-19-9 1,-19 0-16,-19-10 16,-18 1-1,-29-10-15,-19 0 16,1 0-1,-20 0-15,-27-10 16</inkml:trace>
  <inkml:trace contextRef="#ctx0" brushRef="#br0" timeOffset="-173258.58">26698 8117 0,'0'0'0,"0"0"16,0 0-1,0 0-15,10 10 16,8 8 0,29 20-16,19 28 15,-9-1 1,-1 20-16,-9-1 15,-19-9 1,-9 0-16,-28-9 16,-38 28-1,-75 18-15,-104 20 16,-122 37 0</inkml:trace>
  <inkml:trace contextRef="#ctx0" brushRef="#br0" timeOffset="-90995.24">2578 2844 0,'0'0'0,"0"0"15,0 0-15,9 0 16,10 10-1,37-1-15,29 10 16,37 9 0,29 0-1,37 0-15,47 1 16,38 8 0,37 1-16,38-10 15,38-10 1,19-18-16,18 0 15,19-18-15,0-1 16,-18 0 0,-39 10-1,-37 18-15,-75 1 16,-56-1 0,-48 0-16,-47 1 15,-37-1 1,-19-9-16,-19 0 15,-10 0 1,1 0-16,-10 0 16,-9 0-1,9 0-15,1-9 16,27-1 0,-18 10-16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4:56:36.1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5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4:57:21.845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2850 977 0,'0'0'0,"0"0"15,0 0-15,0 10 16,0 37 0,10 65-16,-1 76 15,19 37 1,10-9-16,-10-29 15,-9-46 1,0-28-16,0-29 16,-19-27-1,0-20-15,0-18 16,0-19 0,0 0-16,0 0 15,9-19 1,1-47-16,-1-18 15,10 9 1,0 19 0,9 27-16,0 11 15,29 8 1,18 20-16,19 27 16,0 38-1,-9 10-15,-10 18 16,-19 9-1,-18-18-15,-19-19 16,0 0 0,-10-9-16,0-19 15,1-19 1,-1-9-16,1-19 16</inkml:trace>
  <inkml:trace contextRef="#ctx0" brushRef="#br0" timeOffset="559.2">3810 2047 0,'0'9'0,"9"10"0,10 47 15,19 18 1,28 10-16,0-19 16,9-19-1,0-28 1,10-9-16,-10-28 16,0-19-1,1-19-15,-20-19 16,-18-9-16,-20-9 15,-18-1 1,0 20-16,0 27 16,-9 10-1,9 18-15,0 10 16,0 19 0,0 56-16,9 66 15,1 37 1,9 29-1,-1-10-15,1-19 16,-19-9 0,0-38-16,-19-18 15,-9-19 1,-9-10-16,-20-18 16,-9-19-1,-9-19-15,-10-19 16,-18-46-1,46 9-15</inkml:trace>
  <inkml:trace contextRef="#ctx0" brushRef="#br0" timeOffset="1173.31">5287 1850 0,'0'0'0,"0"0"16,0 0-16,0 9 15,0 10 1,0 47-16,9 65 15,1 57 1,18 27-16,10-17 16,-1-30-1,-18-8-15,0-29 16,-10-37 0,-9-28-16,0-19 15,0-29 1,0-8-16,0-10 15,0-19 1,-19-84-16,-9-104 16,0-65-1,9 28-15,29 66 16,-1 56 0,10 47-16,9 19 15,0 28 1,19 18-16,19 10 15,9 28 1,-9 19 0,-9 10-16,-29 8 15,-9 1 1,-29 0-16,-27-1 16,-29 1-1,-9-10-15,-1-28 16,29-18-1,29-10-15</inkml:trace>
  <inkml:trace contextRef="#ctx0" brushRef="#br0" timeOffset="1940.09">6021 1437 0,'0'0'0,"0"0"0,0-9 16,0-10-16,-10 10 15,10-1 1,0 10-16,0 0 15,10 19 1,9 65-16,18 76 16,10 56-1,-9-10-15,-10-18 16,-19-19 0,-9-29-16,0-27 15,0-29 1,-9-27-16,9-20 15,-9-18 1,9 0-16,0-19 16,0 0-1,0 0-15,0 0 16,0 0 0,0 0-16,0 0 15,0 0 1,0 0-1,0 0-15,0 0 16,9 0 0,0 0-16,1 9 15,9 0 1,-10 1-16,10-1 16,9-9-1,0 0-15,19 0 16,0-19-1,19-18-15,-9-10 16,-1-19 0,1-27-16,-20-39 15,-9-18 1,-28-9-16,-28 8 16,-47 1-1,-28 19 1,-29 28-16,0 37 15,38 38 1,47 19-16</inkml:trace>
  <inkml:trace contextRef="#ctx0" brushRef="#br0" timeOffset="2439.84">7168 668 0,'0'0'0,"0"9"0,0 10 16,0 47-1,0 65-15,10 57 16,18 9-1,10 9-15,9 0 16,-10-9 0,1-18-16,0-10 15,-1-10 1,-9-28-16,-9-18 16,-9-29-1,-1-27-15,-9-20 16,0-27-1,-9-10-15,-1-10 16</inkml:trace>
  <inkml:trace contextRef="#ctx0" brushRef="#br0" timeOffset="3876.6">6651 1972 0,'0'0'0,"0"0"0,9 0 16,29 0-1,28 0 1,47-19-16,28 0 16,19-9-1,9-9-15,-9-1 16,0-18 0,-19 0-16,-19-1 15,-37-8 1,-10-11-16,-28 1 15,-18 0 1,-11 0-16,-18 19 16,0 28-1,0 9-15,0 19 16,-9 28 0,-10 94-1,-9 103-15,19 47 16,-1-9-1,10-47-15,10-38 16,-1-28 0,0-28-16,-9-37 15,0-38 1,0-10-16,0-18 16,0-10-1,0-9-15,10-9 16,-1-29-1,10-37-15,0 0 16,9 19 0,0 28-16,10 0 15,28 18 1,0 20-16,18-1 16,1 19-1,9-9-15,-19 0 16,1-19-1,-11 0-15,-8-19 16,-1 0 0,1-18-1,-10-10-15,-10-9 16,-18-20 0,0 1-16,-19 10 15,0 27 1,-9 10-16,-1 19 15,1 9 1,-10 28-16,-9 38 16,0 27-1,9 20-15,9 0 16,20-20 0,18-18-16,10-9 15,9-19 1,18-9-16,11-20 15,8-18 1,20-9 0,-1-38-16,-9-19 15,-18-28-15,-10-9 16,-29 9 0,-18 19-1,0 10-15,-19 18 16,0 19-1,0 0-15,0 18 16,0 1 0,0 9-16,9 9 15,1 29 1,18 37-16,19 28 16,0-9-1,19 0-15,0-29 16,-1-18-1,11-9-15,-10-20 16,-1-8 0,1-10-16,-9-19 15,-10 0 1,-10 1-16,-8-1 16,-11 0-1,-8 0-15,-1 10 16,1-1-1,-10 1 1,0 9-16,0 0 16,0 9-1,0 10-15,0 28 16,-19 0 0,0 19-16,-9 9 15,-10-10 1,1 11-16,-10-20 15,-10 0 1,-28-9-16,-9-9 16,-9-20-1,-1-18-15,20-18 16,8 8 0,48 1-16</inkml:trace>
  <inkml:trace contextRef="#ctx0" brushRef="#br0" timeOffset="4216.82">10038 2272 0,'9'0'0,"10"-19"16,19 1-16,18-20 16,19 10-1,19 0 1,10 0-16,9 9 15,-29 9-15,-18 1 16,-19 0 0,-9 9-16,-29 0 15</inkml:trace>
  <inkml:trace contextRef="#ctx0" brushRef="#br0" timeOffset="4546.47">11261 2319 0,'0'0'0,"0"0"0,0 9 15,0 20 1,-10 36-16,1 48 16,9 18-1,9-9 1,1-19-16,-1-18 16,0-29-1,-9-9-15,0-19 16,0-28-1,0 0-15</inkml:trace>
  <inkml:trace contextRef="#ctx0" brushRef="#br0" timeOffset="4707.42">11016 1831 0,'0'0'0,"0"0"0,0 9 16,9 10 0,-9-9-16</inkml:trace>
  <inkml:trace contextRef="#ctx0" brushRef="#br0" timeOffset="5228.34">11693 3163 0,'0'0'0,"0"0"16,10-18-1,9-11-15,9-36 16,19-38 0,9-29-16,1-27 15,-20-29 1,1 19-16,-19 38 15,-19 46 1,0 39-16,0 17 16,-10 20-1,-8 0-15,-20 18 16,-18 38 0,-10 28-16,0 28 15,19-9 1,19-19-16,9-9 15,9-19 1,20 9-16,27 0 16,20 1-1,18-1-15,19 0 16,-19-18 0,-9-1-1,-19 1-15,-18-20 16,-11 1-1,-18 9-15,-28 19 16,-66 38 0,-94 27-1,-85 1-15,-113-1 16</inkml:trace>
  <inkml:trace contextRef="#ctx0" brushRef="#br0" timeOffset="5796.2">3086 3492 0,'0'0'0,"9"0"0,19 0 15,95-19 1,131-9 0,84 9-16,67 10 15,93 9 1,95 0-16,37 0 15,66 9 1,29 10-16,-1 9 16,38 0-1,-75 10-15,-29 18 16,-103 0 0,-65-9-16,-67-9 15,-122-1 1,-56 1-1,-57-19-15,-75-10 16,-47-9 0,-19 0-16,-29 0 15,1 0 1,-19 0-16,0 0 16,0 0-1,0 0-15,0 0 16,0 0-1,0 0-15</inkml:trace>
  <inkml:trace contextRef="#ctx0" brushRef="#br0" timeOffset="7016.24">15889 1287 0,'0'0'0,"0"9"15,0 29-15,0 65 16,10 66 0,-10 28-1,0 0-15,0-9 16,-19-10-1,9-47-15,1-18 16,-1-29 0,10-18-16,0-10 15,0-18 1,0-19-16,0-1 16,0-18-1,0 0-15</inkml:trace>
  <inkml:trace contextRef="#ctx0" brushRef="#br0" timeOffset="7927.61">14864 2441 0,'0'0'0,"0"0"16,9 0-1,10-19-15,56-9 16,85-9-1,94-10 1,28 18-16,1 20 16,-29 9-1,-47 9-15,-38 1 16,-56 9 0,-47-10-16,-10 0 15,-18 20 1,-1-1-16,1 9 15,-10-9 1,0-9 0,1 0-16,-1 0 15,0-19-15,10 0 16,9-29 0,0-17-16,-10-20 15,-8-9 1,-20 0-1,-9 18-15,-19 20 16,0 9 0,-9 18-16,-19 20 15,-19 27-15,0 38 16,19 19 0,29 0-1,18-19-15,18-9 16,11-10-1,18-18-15,18-1 16,20-18 0,9-28-16,10-20 15,9-36 1,9-29-16,-19-37 16,-18-1-1,-29-18-15,-27 19 16,-20 27-1,-18 29 1,-10 19-16,9 19 16,1 27-1,0 10-15,-1 19 16,10 47 0,19 46-16,38 20 15,8 27 1,11-9-16,-20-18 15,-9-20 1,-19 1-16,-18-10 16,-20-9-1,-18-10-15,-38 1 16,-18 8 0,-20-27-16,19-19 15,10-38 1,9-18-16,38 0 15</inkml:trace>
  <inkml:trace contextRef="#ctx0" brushRef="#br0" timeOffset="8256.49">18457 1005 0,'0'0'0,"0"19"0,0 38 15,10 64 1,-10 86-16,9 37 16,1-10-1,8-18-15,1-19 16,-9-37-1,-1-20-15,-9-18 16,0-37 0,0-19-16,0-29 15,0-9 1,0-18-16,0-10 16,0 0-1</inkml:trace>
  <inkml:trace contextRef="#ctx0" brushRef="#br0" timeOffset="8746.27">18279 2188 0,'9'0'0,"19"0"0,57-19 15,56-9 1,38-10-16,-1 1 15,-18 9 1,-18 18-16,-30 1 16,-27-1-1,-38 1-15,-19 0 16,-18 9 0,-10 0-16,-10 0 15,-46 0 1,-29 18-16,1 20 15,18 18 1,0 29-16,19 27 16,9 10-1,29 0-15,18 10 16,10-1 0,9-9-1,0-10-15,-9-8 16,0-20-1,-19-9-15,0-19 16,-28 1 0,-38 8-16,-66 10 15,-112-28 1,-142-9-16</inkml:trace>
  <inkml:trace contextRef="#ctx0" brushRef="#br0" timeOffset="9105.29">14506 1803 0,'0'0'0,"10"28"15,18 75-15,19 104 16,9 37 0,-18 18-16,-10-8 15,-9-48 1,-19-37-16,0-28 15,0-38 1,9-28-16,1-28 16,-10-19-1,0-19-15,0-9 16</inkml:trace>
  <inkml:trace contextRef="#ctx0" brushRef="#br0" timeOffset="9636.85">14431 1615 0,'9'-9'0,"48"-29"16,93-46-16,142-29 16,150 10-1,19 19-15,38-10 16,75 9-1,-19 57-15,-85 19 16,-103 28 0,-85 28-16,-47 28 15,-47 0 1,-56 0-16,-19 28 16,-28 19-1,-29 19-15,-9 28 16,-9 65-1,-29 19-15,-18 48 16,-19 18 0,-20-66-16,-17-28 15,-29-28 1,-29-28 0,-46-9-16,-38-20 15,-47-27 1,-47-38-16,-38-37 15,-9-29 1,19-28-16,47 0 16,47-18-1,28-1-15,28-9 16,28 10 0,20-10-16,65 19 15</inkml:trace>
  <inkml:trace contextRef="#ctx0" brushRef="#br0" timeOffset="10208.1">14544 2159 0,'0'0'0,"19"-9"15,18-10 1,29-28-16,19-18 16,-1-29-1,11-19-15,-11-18 16,-18-19-1,-19-10-15,-37-9 16,-39-9 0,-55-28-16,-57 18 15,-48 29 1,-46 46-16,-19 38 16,0 56-1,-9 66-15,-10 75 16,28 47-1,48-9-15,27 27 16,29-18 0,38-38-16,9-9 15,28-28 1,19-28 0,19-19-16,-1-10 15,20-18 1,0 0-16,-1-10 15,10-9 1,0 0-16,0 0 16,0 0-1</inkml:trace>
  <inkml:trace contextRef="#ctx0" brushRef="#br0" timeOffset="10468.03">11787 1184 0,'0'0'0,"0"0"0,0 0 15,0 0 1,0 0-16,0 9 16,0 0-1,0 29-15,10 18 16,18 38 0,10 9-16,18-9 15,10-19 1,-10-9-1,10-19-15,19-10 16,56-27 0,113-29-16,132-47 15</inkml:trace>
  <inkml:trace contextRef="#ctx0" brushRef="#br0" timeOffset="15342.73">2813 3107 0,'0'0'0,"0"0"0,0 0 15,9 0 1,10-9-16,56-19 16,66-10-1,95-18-15,55 9 16,20 19-1,37 9-15,47 19 16,28 9 0,19 19-16,57 1 15,47 8 1,46-9-16,20 19 16,27 9-1,29 1-15,10 18 16,-1 0-1,-9 0 1,9 0-16,-18 9 16,18 1-1,-28-10-15,-28 0 16,-28 0 0,-38-19-16,-57-9 15,-46 0 1,-38-9-16,-75-19 15,-48-1 1,-37 1-16,-56-10 16,-20-9-1,-46 0-15,-19 0 16,-19 0 0,-19-9-16,-18-10 15,-10 1 1,-9-1-16,-1 0 15,-9 0 1,1 0-16,-1-18 16,0-10-1,10-9 1,-1-10-16,10-18 16,0-10-1,10-19-15,9-18 16,9-1-1,-9-8-15,-10-1 16,1 10 0,-20-1-16,1 1 15,-19 0 1,0-1-16,-19-18 16,0 9-1,-19 19-15,0 29 16,-9-1-1,-10-9-15,-18 18 16,-20-9 0,-18 10-16,-19-1 15,-28 1 1,-37 0-16,-39-1 16,-27 19-1,-10 19-15,-38 19 16,-28 10-1,-56 8 1,-29 1-16,-27-10 16,-48 0-1,-28 1-15,-38-11 16,-47 11 0,1-1-16,9 0 15,-1 0 1,-8 10-16,18 9 15,-19 9 1,10 1-16,18-1 16,10 0-1,-18 1-15,-1-1 16,37 1 0,20 8-16,37 1 15,29-9 1,27 8-16,29-8 15,28-10 1,19 0 0,38 0-16,9-19 15,19 0 1,18 10-16,29-1 16,47 10-1,19 0-15,9 0 16,28 0-1,47 0-15,19 0 16,19 0 0,10 0-16,8 0 15,11 0 1,-11 0-16,1 10 16,0-1-1,0 1-15,0 18 16,-1 28-1,-8 28-15,18 1 16,9-1 0,10-46-1</inkml:trace>
  <inkml:trace contextRef="#ctx0" brushRef="#br0" timeOffset="20223.66">19661 3173 0,'0'0'0,"0"0"15,0-10 1,10-8-16,-1-1 15,38 0 1,47-18-16,66 8 16,57 1-1,8 19-15,11 9 16,-11-9 0,-27 9-16,-19 0 15,-48-10 1,-27 1-16,-38-1 15,-10 1 1,-18 0-16,-1-1 16,-8-9-1,-20 10-15</inkml:trace>
  <inkml:trace contextRef="#ctx0" brushRef="#br0" timeOffset="20667.06">21835 2272 0,'0'0'16,"0"0"-16,0 0 15,0 0-15,0 19 16,9 47-1,0 65-15,1 66 16,-1 47 0,10 28-16,0 28 15,-10 19 1,-18 0-16,-10-9 16,0-19-1,-9-10-15,0-18 16,0-10-1,18 0-15,1-18 16,9-47 0,9-38-16,1-38 15,-1-37 1,0-28 0,1-18-16,-1-29 15,10-19 1,28-56-16,-19 18 15</inkml:trace>
  <inkml:trace contextRef="#ctx0" brushRef="#br0" timeOffset="21050.68">22098 2169 0,'0'0'0,"9"0"15,10 0-15,19 0 16,28-10 0,18 1-16,20 9 15,9 0 1,-19 0-16,-10 0 16,-18 0-1,-19 0-15,-9 0 16,-10 0-1,-18-9-15</inkml:trace>
  <inkml:trace contextRef="#ctx0" brushRef="#br0" timeOffset="21450.47">23114 1916 0,'0'0'0,"0"0"0,0 0 15,0 0-15,0 9 16,0 28-1,0 20 1,0 18-16,-9 9 16,9 10-1,0-19-15,-10-28 16,10-9 0,0-20-16,0-18 15,0 0 1,0 0-16,-9-28 15,-1-28 1,10-19-16,10 0 16,-1 18-1,1 29-15,-1 10 16,0 8 0,10 1-16,0 18 15,0 1 1,-19 18-16,-10 9 15,-18 10 1,-28 9-16,18-27 16</inkml:trace>
  <inkml:trace contextRef="#ctx0" brushRef="#br0" timeOffset="21886.39">23688 1296 0,'0'0'0,"0"0"15,0 10-15,0 18 16,9 47 0,-9 75-16,0 56 15,10 38 1,-10 10 0,0 8-16,-10-27 15,1-29-15,-10-18 16,0-10-1,0-18 1,1-29-16,8-18 16,1-29-1,-1-28-15,1-27 16,9-20 0,9-18-16,-9-10 15</inkml:trace>
  <inkml:trace contextRef="#ctx0" brushRef="#br0" timeOffset="22184">23528 1503 0,'9'0'0,"1"-10"0,27 1 16,20 0-16,27 18 15,20 19 1,-10 10 0,-9 9-16,-19 18 15,-19 1 1,-19 0-16,-9-1 16,-29 1-1,-18 0-15,-19-1 16,-28-8-1,-10-20-15,38-28 16</inkml:trace>
  <inkml:trace contextRef="#ctx0" brushRef="#br0" timeOffset="22619.97">24572 2244 0,'0'0'0,"0"0"0,0 0 16,0-19-16,0 0 15,-19 1 1,1-1-16,-1 9 16,-10 20-1,-8 9 1,9 18-16,-1 10 15,20 9 1,9-18-16,9-1 16,1-8-1,9-11-15,9 1 16,0-19 0,10 0-16,9 0 15,0 9 1,9 1-16,1 9 15,-1 9 1,-9 0-16,-9-9 16,-1-1-1,-18-18-15,-9 0 16</inkml:trace>
  <inkml:trace contextRef="#ctx0" brushRef="#br0" timeOffset="22968.03">25005 1944 0,'0'0'15,"0"0"-15,9 0 16,10 0-16,19 9 16,37 10-1,19 18-15,28 38 16,-9 19-1,-19 9-15,-9 10 16,-38-19 0,-19 0-16,-28-19 15,-19-10 1,-9-18-16,-9-28 16,-20-10-1,1-27-15,9-29 16,0-19-1,18-28 1,20-18-16,18-20 16,29 10-16,-19 66 15</inkml:trace>
  <inkml:trace contextRef="#ctx0" brushRef="#br0" timeOffset="23417.59">26529 2159 0,'0'0'0,"0"0"0,-38 0 16,-37-9-16,-19 9 15,0 28 1,9 29-1,19 8-15,19 10 16,19-9-16,19-10 16,18-9-1,0-9 1,20-1-16,-1-18 16,19 0-16,0-19 15,9-10 1,10-27-1,-9-1-15,-20 1 16,1 9 0,-19-1-16,0 20 15,-1 0 1,11-1-16,8 29 16,20 19-1,18 27-15,0 10 16,-47-46-1</inkml:trace>
  <inkml:trace contextRef="#ctx0" brushRef="#br0" timeOffset="23922.32">26868 3116 0,'0'0'0,"0"0"15,0 0-15,0 0 16,9-9-1,0-38 1,10-47-16,9-46 16,1-1-1,8 19-15,1 37 16,-19 48 0,0 9-16,9 18 15,0 20 1,0 9-16,10 18 15,-1 10 1,-18 0-16,0 0 16,-10-10-1,-9-18-15,0 0 16,0-19 0,0 0-16,10-19 15,-1-28 1,20-28-16,-1 9 15,9 29 1,-8 18-16,-1 10 16,19 18-1,9 19-15,1 19 16,-20 0 0,-18 0-1,0 0-15,-10-9 16,-9-1-1,0-18-15</inkml:trace>
  <inkml:trace contextRef="#ctx0" brushRef="#br0" timeOffset="24302.55">28015 2995 0,'0'0'0,"10"0"0,8 0 15,11-19-15,18 0 16,0-19 0,9-8-16,-18-11 15,-10 1 1,-9-10 0,-19 10-16,-10 18 15,-8 20 1,-1 8-16,-19 29 15,1 37 1,-10 57-16,28 9 16,19 0-1,19-19-15,28-18 16,18-20 0,30-18-16,8-19 15,0-37 1,-8-38-16,-58 19 15</inkml:trace>
  <inkml:trace contextRef="#ctx0" brushRef="#br0" timeOffset="24614.28">29031 1597 0,'0'0'0,"0"0"15,0-10-15,0 10 16,0 0 0,0 10-16,-9 36 15,-1 76 1,1 57-16,18 27 16,-9 1-1,0-20-15,0-9 16,0-27-1,0-29-15,-9-19 16,0-38 0,-1-18-16,1-28 15,-1-19 1,1 0-16</inkml:trace>
  <inkml:trace contextRef="#ctx0" brushRef="#br0" timeOffset="24833.79">28382 2178 0,'0'0'0,"10"0"16,8-9 0,20-10-16,28 10 15,28-1 1,9 1-16,20 9 15,8 0 1,-8 9-16,-10 1 16,-66-1-1</inkml:trace>
  <inkml:trace contextRef="#ctx0" brushRef="#br0" timeOffset="25405.27">29323 2469 0,'0'0'0,"0"0"16,9 0-16,1-9 16,18-1-1,10 1-15,9 0 16,0 18 0,18 0-16,1 19 15,0 1 1,-9 18-16,-1-1 15,-18 20 1,-10 0-16,-19-1 16,-9-8-1,-18-10 1,-1-10-16,-10-18 16,11-19-1,-11 0-15,11-19 16,-1-28-1,19-18-15,9-1 16,29-9 0,18 9-16,20 19 15,8 0 1,-9 19-16,-9 19 16,-9-1-1,-20 20-15,1 9 16,-10 18-1,0 19-15,-9 29 16,-19 9 0,0 0-16,-9-1 15,-1-8 1,1-20 0,9-8-16,0-20 15,0-18 1,0-19-16</inkml:trace>
  <inkml:trace contextRef="#ctx0" brushRef="#br0" timeOffset="25614.27">30602 1981 0,'0'0'0,"0"0"0,0 0 16,0 0-16,0 10 16,0-1-1,0 0-15,0 1 16</inkml:trace>
  <inkml:trace contextRef="#ctx0" brushRef="#br0" timeOffset="25988.56">31345 2422 0,'0'0'0,"0"0"0,0 0 15,-9 0-15,-10 0 16,-18 10-1,-20 8-15,1 20 16,-20 28 0,11 18-16,18 10 15,18 0 1,20-19-16,18 0 16,20-19-1,-1 0-15,28-18 16,10-1-1,19-18 1,-1-9-16,-8-10 16,-10-10-1,-19-9-15,-19 1 16,-19 8 0</inkml:trace>
  <inkml:trace contextRef="#ctx0" brushRef="#br0" timeOffset="26547.05">21524 6588 0,'0'0'0,"10"0"0,27-19 16,48 0 0,28 10-16,18 0 15,20-1 1,28 1-16,18 9 16,1 0-1,-19 0 1,-20 0-16,-93 0 15</inkml:trace>
  <inkml:trace contextRef="#ctx0" brushRef="#br0" timeOffset="26815.63">23217 6138 0,'0'0'0,"0"0"16,0 9-16,0 29 16,10 18-1,-1 19-15,1 9 16,-10-9 0,0-9-16,0-10 15,-19 1 1,0-20-16,0 1 15,-18-20 1,18-8-16</inkml:trace>
  <inkml:trace contextRef="#ctx0" brushRef="#br0" timeOffset="27442.16">23857 5894 0,'0'0'0,"0"0"0,0 18 15,10 48 1,-1 47-16,0 56 16,1 18-1,-10-8-15,0-20 16,0-28 0,9-27-16,-9-29 15,0-28 1,0-10-16,0-28 15,0-9 1,0 0 0</inkml:trace>
  <inkml:trace contextRef="#ctx0" brushRef="#br0" timeOffset="27825.32">23867 6044 0,'0'0'16,"0"0"-16,9-19 15,0 0-15,1 10 16,-1 0 0,10 18-16,19 19 15,46 38 1,20 56-16,9 9 16,-19-9-1,0-19-15,-19-18 16,-18-29-1,-10-9-15,-10-19 16,-18-9 0,0 0-1,0-19-15,9-19 16,0-28 0,0-47-16,-9-37 15,-9-29-15,-10 1 16,0 18-1,0 28 1,9 48-16,-9 37 16</inkml:trace>
  <inkml:trace contextRef="#ctx0" brushRef="#br0" timeOffset="28555.82">25503 6053 0,'0'0'0,"0"0"15,-9 0-15,-10 10 16,-18-1 0,-1 28-16,-18 20 15,-1 37 1,10 9-1,19-19-15,18-9 16,20-18 0,-1-20-16,1 1 15,8-20 1,1-8-16,0-10 16,9-19-1,1-28-15,8-47 16,1-28-1,-1-28-15,1 28 16,-10 28 0,1 38-16,-11 19 15,11 27 1,8 20-16,20 37 16,18 46-1,-9 20-15,-19 0 16,-19-20-1,-9-8 1,-19-29-16,0-18 16,-10-20-1,1-8-15,9-10 16,-9-28 0,-1-47-16,10-47 15,28-19 1,10 9-16,0 39 15,-1 36 1,1 10-16,0 19 16,-1 19-1,10 18-15,0 10 16,10 37 0,-1 29-16,-9 46 15,-19 10 1,-9 0-16,-19-76 15</inkml:trace>
  <inkml:trace contextRef="#ctx0" brushRef="#br0" timeOffset="29000.52">27310 5697 0,'0'0'0,"0"0"15,0 0-15,0 0 16,0 9 0,-10 38-16,-9 66 15,1 65 1,-1 38 0,9 9-16,1 0 15,0-9 1,9-19-16,9-10 15,0-8 1,-9-39-16,10-27 16,-10-29-1,0-37-15,0-37 16,0-10 0,0-10-16</inkml:trace>
  <inkml:trace contextRef="#ctx0" brushRef="#br0" timeOffset="29297.6">27093 5753 0,'10'0'0,"9"-19"16,18 0 0,20 10-16,27 9 15,10 28 1,-9 10-1,0 27-15,-19 10 16,-29 1 0,-18 8-16,-19-9 15,-9 9 1,-20-8-16,-27-11 16,-1-9-1,1-18-15,-10 0 16,19-20-1,19-18-15</inkml:trace>
  <inkml:trace contextRef="#ctx0" brushRef="#br0" timeOffset="29679.31">27959 6400 0,'0'0'0,"9"0"0,1-18 16,-1-20-1,0 1-15,-9-1 16,0 10 0,0 0-1,-9 18-15,0 1 16,-1 18 0,-9 10-16,10 9 15,0 19 1,-1 0-16,20-9 15,-1-1 1,10-9-16,9 10 16,19 9-1,19-10-15,9 10 16,0 0 0,-18-19-16,-1-9 15,-9-19 1,0-19-16,-28 0 15</inkml:trace>
  <inkml:trace contextRef="#ctx0" brushRef="#br0" timeOffset="30082.79">28410 5781 0,'0'0'0,"0"0"0,0 0 15,0 0 1,10 0-1,9 9-15,37 29 16,19 28 0,29 28-16,-10 9 15,-19 9 1,-18-18-16,-29 0 16,-9 0-1,-19-10-15,-19-27 16,0-20-1,0-18-15,-9-19 16,0-19 0,-1-18-16,1-29 15,0-19 1,19-18-16,18-9 16,19 8-1,0 11-15,20 8 16,8 19-1,0 20 1,-9 8-16,-9 19 16,-19 10-16</inkml:trace>
  <inkml:trace contextRef="#ctx0" brushRef="#br0" timeOffset="30631.05">29596 6156 0,'0'0'0,"0"-9"0,-19-10 15,-9-9-15,-10 0 16,-18 19 0,-1 18-16,-9 28 15,19 10 1,10 19-1,18 0-15,9-10 16,20-18 0,-1-1-16,19-18 15,1 0 1,18-19-16,19-10 16,9-9-1,-9-9-15,-10 0 16,-18 19-1,-1-1-15,1 20 16,-10 9 0,10 9-16,9 28 15,0 10 1,-9-10-16,-20-37 16</inkml:trace>
  <inkml:trace contextRef="#ctx0" brushRef="#br0" timeOffset="31231.11">30075 6156 0,'0'0'0,"0"0"16,0 10-16,0 27 15,-9 38 1,0 19-16,-1 19 15,1-1 1,-1-37-16,10-28 16,0-19-1,0-18-15,0-10 16,0-19 0,-9-65-16,0-48 15,9-18 1,9 28-1,10 38-15,-10 37 16,10 28 0,-10 10-16,20 18 15,18 29 1,0 18-16,-10 10 16,-18-10-1,0-19-15,-10-18 16,1 0-1,-10-19-15,9 0 16,1-19 0,18-28-16,19-28 15,0 10 1,-9 27-16,-20 19 16,1 10-1,9 18-15,1 38 16,8 47-1,-8 28-15,-11 9 16,-18-18 0,0-47-1,-9-20-15,9-27 16</inkml:trace>
  <inkml:trace contextRef="#ctx0" brushRef="#br0" timeOffset="31566.28">30969 6607 0,'0'0'0,"10"0"0,-1-10 16,19-8 0,19-20-16,-9 1 15,0-20 1,-20 1-16,-18 0 15,0 9 1,-18 19-16,-11 18 16,-8 10-1,-10 28-15,-10 29 16,10 27 0,10 10-16,27-19 15,20 0 1,18-19-16,19-18 15,19-1 1,-38-27 0</inkml:trace>
  <inkml:trace contextRef="#ctx0" brushRef="#br0" timeOffset="31912.51">31524 5199 0,'0'0'0,"0"0"0,0 0 15,0 19 1,10 28-16,-1 66 16,0 46-1,10 10-15,0 0 16,-10 0-1,1 0-15,-10-19 16,0 9 0,-10-9-16,1-28 15,0-28 1,9-19 0,-10-18-16,10-20 15,0-28 1,0-9-16</inkml:trace>
  <inkml:trace contextRef="#ctx0" brushRef="#br0" timeOffset="32151.9">30903 5959 0,'0'0'0,"10"0"16,9-9-16,28 0 16,37-1-1,39 1-15,8 18 16,1 10 0,-19 9-1,-10 0-15,-56-9 16</inkml:trace>
  <inkml:trace contextRef="#ctx0" brushRef="#br0" timeOffset="32700.54">31976 6372 0,'0'0'16,"0"0"-16,9 0 15,10-19-15,9-9 16,19 0 0,10 0-16,-1 19 15,1 9 1,8 18 0,-8 20-16,-1 9 15,-18 18-15,-19 11 16,-19-1-1,-19-19 1,-9-9-16,0-19 16,9-28-1,-10 0-15,1-28 16,0-19 0,19-9-16,9-10 15,18 0 1,11 1-16,8 18 15,1 19 1,0 18-16,-1 1 16,1 18-1,-1 10-15,1 28 16,0 47 0,-19 28-16,-19-10 15,-19 10 1,0-9-16,0-29 15,10-37 1,-1-9 0,10-29-16</inkml:trace>
  <inkml:trace contextRef="#ctx0" brushRef="#br0" timeOffset="32911.78">32710 5931 0,'0'0'0,"0"0"0,0 0 16,0 10-16,0-1 16,0 19-1,9 10-15,0-20 16</inkml:trace>
  <inkml:trace contextRef="#ctx0" brushRef="#br0" timeOffset="33212.5">33086 6522 0,'0'0'0,"0"0"0,-10 0 15,-8-9 1,-20 18-16,-18 10 15,-1 19 1,-9 27-16,19-8 16,19-1-1,19-19-15,9 1 16,9-1 0,19-8-16,29-11 15,27 1 1,1-19-16,18 0 15,-8 0 1,8-19-16,-28 10 16,-65 0-1</inkml:trace>
  <inkml:trace contextRef="#ctx0" brushRef="#br0" timeOffset="33912.18">24666 3539 0,'47'0'0,"132"-19"16,150 0-16,76 10 16,37 18-1,0 10-15,10 18 16,9 10 0,37 19-16,-9 0 15,-46-19 1,-48-10-16,-38-18 15,-56 0 1,-56-19-16,-57 0 16,-47-10-1,-38 10-15,-18 0 16,-19 0 0,-19 0-16,-9 10 15,-20-1 1,-8-9-16</inkml:trace>
  <inkml:trace contextRef="#ctx0" brushRef="#br0" timeOffset="34592.39">24732 8014 0,'0'0'0,"9"0"16,39-19-16,46 1 16,94-1-1,75-9-15,57 9 16,75-9 0,75 0-16,20 18 15,8 1 1,10 18-16,0 10 15,0 9 1,-9 19-16,-10-9 16,-37 8-1,-76-8 1,-56-19-16,-47-10 16,-57-9-1,-47 0-15,-46-9 16,-29-1-1,-19 1-15,-28 0 16,-9-1 0,-20 1-16,-18 9 15</inkml:trace>
  <inkml:trace contextRef="#ctx1" brushRef="#br0">32256 8031 0</inkml:trace>
  <inkml:trace contextRef="#ctx1" brushRef="#br0" timeOffset="2368.17">32256 8031 0</inkml:trace>
  <inkml:trace contextRef="#ctx0" brushRef="#br0" timeOffset="71258.02">24158 3651 0,'28'0'0,"95"-18"16,121-1-1,57-9-15,19 18 16,19 1-16,18 9 16,10 9-1,10 1-15,8 18 16,-8 0-1,27 9-15,-9-8 16,-56 8 0,-38-9-16,-19 0 15,-56 10 1,-38-10-16,-37 0 16,-29-9-1,-28 0 1,-28 0-16,-19-10 15,-10 0 1,-18-9-16,0 0 16,0 0-1,-19 0-15,0 0 16,-10 0 0,1 0-16</inkml:trace>
  <inkml:trace contextRef="#ctx0" brushRef="#br0" timeOffset="78294.31">23095 1437 0,'0'0'0,"-9"19"0,-10 37 16,-9 47 0,18 66-16,20 56 15,27 19 1,10 19-16,0-19 15,-9-19 1,-10-37-16,-9-19 16,-19-29-1,0-27-15,0-29 16,-9-18 0,9-28-16,0-10 15,0-19 1,0-9-16,0 0 15</inkml:trace>
  <inkml:trace contextRef="#ctx0" brushRef="#br0" timeOffset="79349.32">22747 1437 0,'0'0'0,"10"-19"0,-1 1 15,29-20 1,27-18-16,39-1 16,46 1-1,48 9-15,28 0 16,18 19-1,29-9-15,38-1 16,37 10 0,19 9-16,37 10 15,19 9 1,29 19-16,0 9 16,-29 9-1,0 10 1,-9 0-16,-28 0 15,-19-10 1,-19 1-16,-57 0 16,-18-20-1,-19 1-15,-19 0 16,-18 0 0,-29-10-16,-9-9 15,-38 9 1,-10 1-16,-18-1 15,-19 1 1,-18-1-16,-20 0 16,-9 1-1,-9-1-15,-1 19 16,1 10 0,0 18-16,-1 38 15,-8 28 1,8 28-16,1 9 15,9 1 1,-10 9-16,1 0 16,0 0-1,-1 9-15,1 0 16,0-18 0,-1-10-16,-18-19 15,-10-18 1,-9-29-1,0-9-15,-18-19 16,-1 1 0,-19-10-16,-9 0 15,-28 0 1,-76-1-16,-103-8 16,-103-29-1,-95-37-15,-93-9 16,-57-20-1,-47-8-15,-29-10 16,10 9 0,-18 0-16,27 1 15,76 8 1,28 10-16,75 10 16,85 9-1,75 18-15,57 1 16,65 18-1,57 1 1,28-1-16,28 0 16,20 1-1,27-10-15</inkml:trace>
  <inkml:trace contextRef="#ctx1" brushRef="#br0" timeOffset="38192.89">22978 3563 0</inkml:trace>
  <inkml:trace contextRef="#ctx0" brushRef="#br0" timeOffset="105011.34">22992 3539 0,'0'0'0,"0"0"0,0 0 16,9 0-1,1 0-15,18-10 16,38-8-1,65-1-15,57 0 16,57 10 0,18-1-16,10 1 15,-9 9 1,18 19 0,10 9-16,9-9 15,37 9-15,10 9 16,19 1-1,0-1-15,-19-9 16,0 10 0,0-1-1,-28 10-15,-9 0 16,-10-9 0,-38-1-16,0 1 15,-9-19 1,-37-1-16,-20-18 15,-18 0 1,-10-18-16,-27-1 16,-11 0-1,-18-18-15,0 8 16,-19-8 0,0-1-16,0 1 15,0 9 1,-18-10-1,-1 1-15,0-10 16,-18-10 0,-1 1-16,10-10 15,-10-9-15,10-9 16,0-10 0,-10 0-1,1 1-15,-1-20 16,1 10-1,-10-10-15,-10 1 16,1-10 0,-19 9-16,0-9 15,-10 9 1,-9 10-16,-9 19 16,-10-1-1,-28-8-15,-28-1 16,-48-10-1,-46-8-15,-47 9 16,-48 9 0,-18 0-1,-10 19-15,-28 9 16,1 19 0,-20 10-16,-9 9 15,0 18 1,-19 1-16,-19 0 15,10-10 1,0 0-16,-10 10 16,0-1-1,10-8-15,18 8 16,20 1 0,9-1-16,-1 1 15,29 0 1,10-1-16,27 10 15,29-9 1,28 9-16,38 0 16,37 0-1,19 0 1,28 0-16,20 0 16,18 9-1,0 1-15,9-1 16,0 19-16,10 0 15,0 19 1,0 19 0,18 28-16,1 18 15,18 10 1,1 19-16,8 9 16,11 0-1,-1 0-15,0-9 16,-9-10-1,0 1-15,0-10 16,9-10 0,0 1-16,10-10 15,-20-9 1,1-10-16,0-9 16,0-9-1,0-10-15,-10-18 16,0-1-1,-9-18 1,0 0-16,0 0 16,0-10-1,0 1-15,0-10 16,0 0 0,0 0-16,0 0 15</inkml:trace>
  <inkml:trace contextRef="#ctx0" brushRef="#br0" timeOffset="109326.33">22963 5434 0,'0'0'0,"0"0"16,0 0-1,0 0-15,0 0 16,10 19 0,-1 37-16,10 66 15,9 47 1,-9 28-16,0 19 15,0-1 1,0-8-16,-10-10 16,10 0-1,-10 0-15,10-19 16,0-9 0,-10-19-16,1-28 15,-1-37 1,-9-20-1,0-18-15,0-28 16,0-19 0,0 0-16,0-19 15,-19-65 1,-9-104-16,-28-56 16,9 0-1,0 28-15,9 29 16,10 27-1,9 10-15,9 9 16,1 10 0,18 0-16,10-10 15,0 0 1,9 10-16,1 9 16,-1 0-1,9 19-15,10 9 16,10 10-1,18-1 1,10 10-16,18 9 16,20 1-1,27 18-15,48 0 16,27 0-16,20 9 16,37 10-1,19 0 1,19 19-16,19-1 15,18 10 1,29 10-16,0-1 16,-1 1-1,1 8-15,28 10 16,-9 1 0,-10 8-16,0 10 15,-19-9 1,-18-1-16,-10 1 15,-29-1 1,-36 1-16,-20-20 16,-28 1-1,-28-19-15,-28 0 16,-29 0 0,-18 0-16,-10 0 15,-27 0 1,-1 0-16,-19 0 15,0 0 1,-18 10 0,-1-1-16,-18 0 15,-1 10 1,1 9-16,0 19 16,-10 19-1,-9 28-15,-1 28 16,-18 18-1,0 20-15,0 18 16,-18 29 0,-1-1-1,-9 0-15,9 1 16,-9-20 0,9-8-16,-10-20 15,1-9 1,-9-18-16,-1-10 15,0-19 1,-18-9-16,-10-19 16,-19 0-1,-37 0-15,-66-19 16,-85-28 0,-84-28-16,-85-47 15,-76-18 1,-28-10-16,-46-10 15,-20 10 1,-18 9-16,28 1 16,19-1-1,9 10-15,38 9 16,18 0 0,48 0-16,65 19 15,57 0 1,66 9-16,56 10 15,48-10 1,46 9-16,75 1 16</inkml:trace>
  <inkml:trace contextRef="#ctx0" brushRef="#br0" timeOffset="115630.41">22898 5209 0,'0'0'0,"0"0"0,0 0 16,0 19 0,-10 46-16,-9 57 15,1 75 1,-1 47-16,9 19 16,20 0-1,-1-38-15,1-28 16,8-19-1,1-18 1,0-38-16,0-19 16,-10-38-1,1-18-15,-1-19 16,-9-9 0,0-19-16,9-9 15,1-47 1,9-76-16,-19-46 15,0-10 1,-10 19-16,10 10 16,0 18-1,10 19-15,-1 0 16,19-9 0,1 0-16,-1-1 15,9-9 1,1-9-16,0 0 15,-1 19 1,-8 18 0,8 10-16,1 19 15,9-1-15,9 10 16,29 0 0,28 0-1,9 0-15,38 9 16,38 1-1,37 27-15,28 19 16,29 19 0,37 28-16,29 19 15,27 0 1,29 0-16,0-9 16,-9-1-1,9-9-15,-1-9 16,-17 9-1,-20-9-15,-19-10 16,-18 20 0,-19-11-16,-10 10 15,-27 1 1,-20-1 0,-9 0-16,-9 0 15,-20 0 1,-18 0-16,-28 10 15,-10-1 1,-28 1-16,-28-10 16,-9-9-1,-29 0-15,-9-1 16,-10 1 0,-9 0-16,-9 0 15,-10-10 1,1 0-16,-11 1 15,1-1 1,0 1-16,0 18 16,9 0-1,-9 19-15,0 18 16,-1 29 0,1 28-16,-19 38 15,0 18 1,0 28-16,-19 20 15,1 8 1,-1-9 0,0 1-16,-9-1 15,9-9 1,-9-38-16,0-19 16,9-37-1,0-19-15,0-37 16,0-19-1,10-9-15,-10-20 16,0 1 0,0-10-16,-9 1 15,-19-10 1,-38 0-16,-46-19 16,-76-9-1,-66-10-15,-84-8 16,-76 8-1,-75-18 1,-57-10-16,-56-9 16,-65-9-1,-10-1-15,9-9 16,-9 10 0,47 9-16,65 18 15,48 20 1,56 28-16,76 9 15,65 9 1,47 0 0,67-9-16,37 10 15,46-10-15,48 9 16,29 0 0,36-9-16</inkml:trace>
  <inkml:trace contextRef="#ctx0" brushRef="#br0" timeOffset="121306.76">23631 3942 0,'0'0'0,"10"0"0,37-19 16,56-9-16,85-9 15,142-48 1,338 48-16,-584 37 16,236 9-1,160 19-15,47 19 16,28 19-1,-113-10-15</inkml:trace>
  <inkml:trace contextRef="#ctx0" brushRef="#br0" timeOffset="125129.13">16312 5415 0,'0'0'0,"0"0"15,10 10 1,-1-1-16,10 0 15,9 10 1,1 9-16,-1 0 16,19 19-1,0 0-15,19 10 16,0-1 0,9-19-16,0 1 15,19 9 1,10-10-1,8 1-15,20-10 16,9 0 0,19-9-16,10-19 15,8 0 1,1-9-16,-10-20 16,1-8-1,-1-1-15,-9-18 16,-10-19-1,-8 0-15,-11 0 16,-18-10 0,0-8-16,-9 8 15,-10-9 1,0 0-16,0 1 16,0-1-1,-9 0-15,-1 10 16,1-10-1,9 0-15,9 9 16,1 1 0,-1 0-1,29 9-15,9-10 16,0 10 0,19 9-16,10 1 15,8-1 1,20 0-16,-10 1 15,0 18 1,-19 0-16,-18 19 16,-19 0-1,-10 9-15,-19 9 16,-27 1 0,-1 9-16,-19-9 15,-9 9 1,-9 0-16,0 0 15,-10 0 1,0 0-16,-9 0 16,0 0-1,0 0-15,-1 0 16,1-10 0,-19 1-1</inkml:trace>
  <inkml:trace contextRef="#ctx0" brushRef="#br0" timeOffset="125793.4">22662 2985 0,'0'0'0,"0"0"15,0 0-15,0 0 16,10 10 0,-1-1-16,10 0 15,9 19 1,19 1-16,0 8 16,0 1-1,10-1 1,-10 1-16,0-1 15,-9 1-15,-1-1 16,-9 10 0,-9-9-1,0 9-15,0 9 16,-19 0 0,0 1-16,0-1 15,-19 0 1,0-9-16,-9-9 15,0-1 1,0-18-16,-1 0 16,1-10-1,0 0-15,9-9 16,0 0 0,0 0-16,1 0 15,-1 0 1,9 0-1,1 0-15,0 0 16,-1-9 0,10 9-16,-9-9 15,9-1 1,9-9-16,1 1 16,-1-20-1,0 1-15,-9 8 16,0 11-1</inkml:trace>
  <inkml:trace contextRef="#ctx0" brushRef="#br0" timeOffset="127429.95">17846 7010 0,'0'0'16,"0"0"-16,0 0 15,0 0-15,9 0 16,10-9-1,19 9-15,18 0 16,29 9 0,-1 1-16,29 18 15,19-10 1,-10 1-16,1 0 16,8-10-1,10-9-15,-9 0 16,19-18-1,9-1-15,-10-19 16,10-9 0,0 1-16,-9 8 15,8-18 1,1-1-16,0 1 16,10 0-1,-1-10-15,0 0 16,-9-9-1,-9 0 1,9-9-16,-10-10 16,-9 10-1,-18 9-15,-1 9 16,10 0 0,-10 1-16,10-1 15,-1 19 1,1 9-16,-10 10 15,1 19 1,-11 18-16,-17 1 16,-20-1-1,-9 10-15,-10 0 16,-18-1 0,-1 1-16,-18-10 15,0 1 1,-19-10-16,0 0 15,0 0 1</inkml:trace>
  <inkml:trace contextRef="#ctx0" brushRef="#br0" timeOffset="127777.6">22785 5237 0,'0'0'0,"0"0"0,9 0 15,1 9-15,18 1 16,19 18-1,0 0-15,9 19 16,1 0 0,-20 0-1,-8-10-15,-11 1 16,-18-1-16,-18 10 16,-39 19-1,20-29 1</inkml:trace>
  <inkml:trace contextRef="#ctx0" brushRef="#br0" timeOffset="191792.61">2888 3323 0,'0'0'0,"0"0"0,0 9 16,0 1 0,-9 18-16,9 19 15,9 18 1,0 20-16,20 9 16,-10 9-1,-1-9-15,1 0 16,0-19-1,-10-10-15,10-8 16,-9-11 0,-1-8-16,0-10 15,1-9 1,-10 0-16,0-10 16,0 0-1,0-9-15,0 0 16,0 0-1</inkml:trace>
  <inkml:trace contextRef="#ctx0" brushRef="#br0" timeOffset="192237.13">2888 4177 0,'0'0'15,"0"0"-15,0 0 16,0 0-16,0 0 15,9 9 1,20 10-16,18 9 16,0 19-1,9 0-15,1 0 16,-1-10 0,-18 1-16,-1-19 15,-8-10 1,-1-9-1,0 0-15,19-19 16,0-28 0,10-28-16,-1-37 15,0-10 1,-27 56-16</inkml:trace>
  <inkml:trace contextRef="#ctx0" brushRef="#br0" timeOffset="192992.11">2738 4261 0,'0'0'0,"0"0"0,0 0 16,0-9-1,0-1-15,0 10 16,9 0 0,29 19-16,27 28 15,30 38 1,-1 8-16,-19-8 16,-9-10-1,-10-19-15,-18-18 16,-1-10-1,-18-9 1,0-19-16,9-10 16,10-27-16,18-48 15,20-46 1,93-151-16</inkml:trace>
  <inkml:trace contextRef="#ctx0" brushRef="#br0" timeOffset="194143.87">2164 6063 0,'0'0'0,"0"0"0,0 0 16,0 9 0,9 28-16,1 39 15,8 46 1,11 28-16,-1 19 16,-9-1-1,-1-17-15,1-11 16,-19-8-1,0-29-15,-9-19 16,-1-9 0,1-18-16,9-10 15,-9-10 1,9-18-16,0-10 16,0-9-1,0 0-15</inkml:trace>
  <inkml:trace contextRef="#ctx0" brushRef="#br0" timeOffset="194911.25">2060 7104 0,'0'0'0,"10"0"16,-1-9-16,19-10 16,10 0-1,28 0-15,18 10 16,20 0 0,9 18-16,-10 0 15,-9 1 1,-9-1-16,-19-9 15,-10 0 1,-18 0-16,0-9 16,-10-10-1,0 0-15,-9-9 16,9-9 0,-9-29-1,0-9-15,-10-10 16,-9-8-1,0 8-15,0 10 16,0 19 0,0 9-16,0 19 15,0 9 1,0 10-16,0 9 16,0 9-1,9 28-15,1 48 16,-1 56-1,10 9-15,0 9 16,0 1 0,0 9-16,-1-19 15,1-10 1,-9-8-16,-1-29 16,0-9-1,1-28-15,-1-10 16,-9-19-1,0-9-15,0-9 16,0-9 0,0-10-1,0 0-15,0 0 16,0 0 0,0 0-16,0 0 15,0 0 1,0 0-16</inkml:trace>
  <inkml:trace contextRef="#ctx0" brushRef="#br0" timeOffset="195410.53">3913 7554 0,'0'0'0,"0"0"0,0 10 16,-18-1-1,-1 10-15,-19 18 16,1 29-1,8 0-15,1 18 16,19 1 0,-1-10-16,20 0 15,-1-19 1,10-18-16,9-1 16,0-18-1,1-10-15,-1-9 16,9-18-1,1-11-15,0-18 16,-19-18 0,-10-29-16,-18-9 15,-10 18 1,0 20-16,-9 18 16,-10 19-1,-9 9-15,9 9 16</inkml:trace>
  <inkml:trace contextRef="#ctx1" brushRef="#br0" timeOffset="151220.93">3834 7620 0</inkml:trace>
  <inkml:trace contextRef="#ctx0" brushRef="#br0" timeOffset="197557.94">2004 6109 0,'0'0'0,"0"0"16,0 0-16,0 0 15,0 0 1,-10-9-16,1 0 16,0-1-1,9 10-15,0 0 16,0 0 0,0 0-16,9 10 15,0 18 1,1 28-16,27 19 15,-18 28 1,9 10-16,1 9 16,-1 9-1,-9-18-15,0 9 16,-1 9 0,1-9-16,0-9 15,-10-1 1,1-18-16,-1-9 15,1-10 1,-1-19 0,0-18-16,-9-1 15,0-18 1,0 0-16,0-10 16,0-9-1,0 0-15,0 0 16,0 0-1,0 0-15,0 0 16</inkml:trace>
  <inkml:trace contextRef="#ctx0" brushRef="#br0" timeOffset="198528.05">2079 7113 0,'0'0'0,"9"0"15,1-9-15,-1 0 16,1-1 0,18 1-16,0-1 15,19-8 1,10 8-16,8 1 15,11 0 1,-1-1-16,10 1 16,-10 9-1,0 9-15,0 1 16,1-1 0,-10 0-16,-10 1 15,-9-10 1,-9 0-16,-1 0 15,-9-10 1,1-8-16,-1-1 16,0-19-1,10-18-15,-1-19 16,-8 0 0,-11-10-16,1-8 15,0-1 1,-10 9-1,-9 1-15,0-1 16,-9 20 0,0 8-16,-1 11 15,1 17 1,-1 1-16,1 19 16,0 0-1,9 9-15,0 0 16,0 9-1,0 10-15,0 37 16,9 19 0,-9 38-16,9 18 15,1-9 1,-1 9-16,1 10 16,-1-10-1,0 10-15,-9-10 16,10 1-1,-10-1-15,0-18 16,9-10 0,-9-9-1,10-19-15,-10-19 16,0 0 0,9-18-16,-9-1 15,0-18 1,0 0-16,0 0 15,0-10 1,0 1-16,0-10 16,0 0-1,0 0-15,0 0 16,0 0 0,0 0-16,0 0 15,0 0 1</inkml:trace>
  <inkml:trace contextRef="#ctx0" brushRef="#br0" timeOffset="199739.59">3537 7939 0,'0'0'15,"0"0"-15,10 0 16,-1-19-16,0 1 16,20-1-1,-1-9-15,9-1 16,1 11 0,9-1-16,-9 10 15,-1-1 1,1 1-16,0 9 15,-1 9 1,1 1-16,0-1 16,-1 0-1,-9 10-15,-9 0 16,0 9 0,0 0-16,0 10 15,-19 9 1,0-10-16,0 1 15,-10-1 1,-9 1 0,1-20-16,-1 1 15,-9-9 1,-1-10-16,-8 0 16,9-19-1,-10 0-15,0-9 16,10 0-1,0-10-15,0 1 16,-1 9 0,11-1-16,8-8 15,1-1 1,-1 10-16,1 0 16,9 0-1,9 0-15,1 0 16,-1 9-1,19-9-15,1 9 16,8-9 0,1 9-16,-1 10 15,1-1 1,0 10 0,-1 10-16,10-1 15,-9 0-15,0 20 16,-1-1-1,1 19 1,0 0-16,-20-1 16,1 20-1,-9 0-15,-10-10 16,-10 0 0,-9 1-16,-9-20 15,0-9 1,-10-9-16,1-19 15,-10-9 1,-10-29 0,1-18-16,9-19 15,18-10-15,20 39 16</inkml:trace>
  <inkml:trace contextRef="#ctx0" brushRef="#br0" timeOffset="201515.13">3716 7733 0,'0'0'0,"9"0"16,1-10-16,9 1 15,9-1 1,0-8-16,0 8 15,0-8 1,10 8-16,9 1 16,10-1-1,8 20-15,1 18 16,-9 0 0,-1 19-16,-9 9 15,-9 1 1,-19-1-16,-1 0 15,-18 0 1,0 1-16,-18-10 16,-1-10-1,0 1 1,-19-1-16,1-18 16,-1-10-1,-9-9-15,-9-18 16,-1-10-1,1-10-15,9-9 16,0 0 0,0 0-16,9 0 15,10 0 1,0 10-16,18-1 16,1 1-1,-1-1-15,20 1 16,-1-1-1,10 1-15,9-1 16,10 10 0,9 0-1,0 9-15,0 10 16,0 9-16,9 9 16,1 10-1,-1 9-15,1 19 16,-20 0-1,1 0 1,-10 0-16,-9 18 16,-19-8-1,0-1-15,-19 0 16,0-9 0,-9-9-16,-9-1 15,-20-18 1,1-10-16,-1-18 15,-18-19 1,-10-19-16,10-9 16,19-10-1,27 0-15,1 1 16,28 8 0,85-27-16,-19 37 15</inkml:trace>
  <inkml:trace contextRef="#ctx0" brushRef="#br0" timeOffset="203944.31">4638 7160 0,'0'0'0,"0"0"16,0 0-1,0 0-15,-10-9 16,10 9 0,10 0-16,27-9 15,48-1 1,37 20-16,29-1 15,-10 0 1,-9 10-16,-10-19 16,-28 0-1,-9 0-15,-29 0 16,1-9 0,-20-1-16,1 1 15,-19 0 1,0 9-16,-1 0 15,-8 0 1,-1 0 0</inkml:trace>
  <inkml:trace contextRef="#ctx0" brushRef="#br0" timeOffset="204590.67">5880 7029 0,'0'0'0,"0"0"16,0 0-16,0 0 16,0 0-1,0 0-15,0 9 16,9 1-1,10 18-15,9 19 16,0 0 0,-9 9-16,0-18 15,-10-1 1,1-18 0,-10 0-16,0-1 15,0-18 1,0 0-16,0 0 15,0-9 1,0-19-16,0-19 16,-10-19-1,10 1-15,0 18 16,10 9 0,-1 10-16,1 0 15,8 18 1,11 1-16,-1 0 15,9 18 1,1 0-16,0 1 16,-1 9-1,-8 9 1,-11 0-16,1 9 16,-9 10-1,-10 19-15,-19 0 16,-19 18-1,-18-9-15,-1 0 16,1-18 0,28-29-16</inkml:trace>
  <inkml:trace contextRef="#ctx0" brushRef="#br0" timeOffset="205087.47">7018 6616 0,'0'0'0,"0"0"0,0 0 15,0 0 1,0 10-16,0 8 15,9 29 1,1 38-16,9 27 16,-1 1-1,-8-1-15,-1 1 16,1-10 0,-1-28-16,-9 0 15,0-18 1,0-20-16,0 1 15,0-20 1,0 1 0,0-19-16,0 0 15</inkml:trace>
  <inkml:trace contextRef="#ctx0" brushRef="#br0" timeOffset="205596.17">6914 6729 0,'0'0'0,"10"0"0,-1-10 15,1 1 1,18 0-16,19 18 16,9 10-1,38 18-15,10 20 16,9 27-1,0 10-15,-19 0 16,-10 9 0,1-9-16,-10-1 15,1-17 1,-20-11 0,1-8-16,-20-20 15,-18-18 1,0 0-16,0-19 15,-1 0 1,1-19-16,0-28 16,0-28-1,-10-28-15,-9-19 16,-9 18 0,-10 11-16,0 8 15,10 1 1,-1 18-16,1 10 15,0 9 1,-1 0-16,10 19 16,0 9-1,0 10-15</inkml:trace>
  <inkml:trace contextRef="#ctx0" brushRef="#br0" timeOffset="206233.56">8721 6654 0,'0'0'0,"0"0"0,0 9 16,0 10-1,0 18-15,0 20 16,9 27-1,0 1 1,1 8-16,-1 1 16,1 0-1,9-10-15,-1-9 16,11-18 0,-1-1-16,0-18 15,0-1 1,10-18-16,-1 0 15,11-19 1,8-10-16,0-8 16,1-20-1,-1-28-15,-9-18 16,-9-10 0,-19-19-16,-10-9 15,-9 19 1,0 0-16,-9 28 15,-1 19 1,1 18-16,0 10 16,9 19-1,0 9 1,0 0-16</inkml:trace>
  <inkml:trace contextRef="#ctx0" brushRef="#br0" timeOffset="206789.18">10104 6550 0,'0'0'0,"0"0"0,0 0 16,0 0-16,0 10 15,0 9 1,0 18-16,0 38 16,9 28-1,-9 19 1,0 10-16,0-20 15,-19-18 1,10-19-16,-1-19 16,1-9-1,9-9-15,9-1 16,1-18 0,18 0-16,10 0 15,37 0 1,28-1-16,20-8 15,-1-10 1,-19 0-16,-9 0 16,-18 0-1,-20 0-15,-18 0 16,-19 0 0,-1 0-16,1-10 15,-9 1 1,-10 0-16</inkml:trace>
  <inkml:trace contextRef="#ctx0" brushRef="#br0" timeOffset="207284.03">11327 6626 0,'0'0'0,"0"0"0,0 0 16,0 0 0,0 9-16,0 28 15,0 20 1,-10 8-16,1 20 16,-1 9-1,1-1-15,-1 1 16,1-9-1,0-10-15,-1-19 16,10 0 0,10 1-16,-1-20 15,10 1 1,9-10 0,19-9-16,28-1 15,10-18 1,9 0-16,0-9 15,-9 0 1,-10-1-16,-18 1 16,-10 0-1,-10-1-15,-9 1 16,-9-1 0,0 10-16,-19 0 15,0 0 1,0 0-16</inkml:trace>
  <inkml:trace contextRef="#ctx0" brushRef="#br0" timeOffset="208006.25">8937 8202 0,'0'0'0,"0"0"0,0 0 15,0 0-15,9 19 16,1 18 0,-1 47-16,1 29 15,8 18 1,-18-9-16,0-9 16,0-19-1,0-19-15,0-9 16,0-20-1,0-8-15,0-10 16,0-9 0,0-10-16,0-9 15,0 0 1,10 0 0,-1-9-16,20-10 15,-1-18 1,9-1-16,1 10 15,0 0 1,-1 0-16,-9 18 16,1 1-1,-1 9-15,0 9 16,0 19 0,1 10-16,8 9 15,1 9 1,-10 0-16,-9 1 15,0-1 1,0-18 0,-1-1-16,1-18 15,-9 0 1,-1-1-16,0-18 16,-9 0-16</inkml:trace>
  <inkml:trace contextRef="#ctx0" brushRef="#br0" timeOffset="208639.25">9605 8830 0,'0'0'0,"0"0"16,0 0-16,0 0 16,0 0-1,0 0-15,0 10 16,9 9-1,1 9-15,18 19 16,0-10 0,0 1-16,10-1 15,-10-18 1,1 0-16,-1-19 16,0 0-1,0-10-15,-9-8 16,9-20-1,0-9 1,-9 0-16,0 0 16,0 0-1,-10 19-15,-9 0 16,0 19 0,0-1-16,0 1 15,0 9 1,0 9-16,0 10 15,10 47 1,-1 46-16,1 38 16,-10 10-1,0-1-15,-10 1 16,-9-29 0,0 1-16,-18-20 15,-10-18 1,-10-9-16,1-29 15,-1-19 1,1-18 0,0-19-16,-1-9 15,10-10-15,0-19 16,19 1 0,9 18-1</inkml:trace>
  <inkml:trace contextRef="#ctx0" brushRef="#br0" timeOffset="209045.17">10574 8568 0,'0'0'0,"0"0"0,9 9 16,1 29-16,-1 27 16,19 38-1,1 48 1,-11-1-16,1 0 15,0-9 1,-19-10-16,0-9 16,0-28-1,0-10-15,0-18 16,0-19 0,0-10-16,0-18 15,0-10 1,0-9-16,0 0 15</inkml:trace>
  <inkml:trace contextRef="#ctx0" brushRef="#br0" timeOffset="209330.77">10743 8699 0,'0'0'0,"10"0"16,-1-19-1,10 0-15,9 10 16,19 0 0,0 9-16,10 18 15,8 11 1,-8 18-16,-19-1 16,-10 20-1,-19 0-15,-18-1 16,-38 11-1,-19-11-15,-9-18 16,-10-9 0,38-20-16</inkml:trace>
  <inkml:trace contextRef="#ctx0" brushRef="#br0" timeOffset="209733.31">11374 8999 0,'0'0'0,"0"0"16,0 0 0,0 10-16,-19 8 15,0 20 1,0 28-16,10-1 15,-1 10 1,20-9-16,-1-10 16,19-18-1,1-1-15,8-18 16,10-19 0,0-9-16,10-10 15,-20-19 1,-8-18-16,-11-19 15,-27 0 1,-10-9-16,-18 18 16,-1 19-1,-9 19 1,19 9-16</inkml:trace>
  <inkml:trace contextRef="#ctx0" brushRef="#br0" timeOffset="210160.6">11891 8127 0,'0'0'0,"0"0"0,0 0 15,9 9 1,1 29-16,-1 18 16,1 38-1,18 37 1,-9 10-16,-1-10 15,1-9 1,-9-9-16,-1-10 16,-9-19-1,0-9-15,0-9 16,9-10 0,1-18-16,-1-19 15,-9-1 1,0-18-16</inkml:trace>
  <inkml:trace contextRef="#ctx0" brushRef="#br0" timeOffset="212216.58">11308 8671 0,'0'0'0,"0"0"0,9 0 15,10-10 1,28 1-16,28 18 16,29 1-1,18-1 1,10 10-16,-10-19 16,-9 0-16,-10-19 15,-9 0 1,-18-9-1,-20-9-15,-18-1 16,-1-9 0,-8-9-16,-11-19 15,-8-19 1,-10 10-16,-10 18 16,1 19-1,0 19-15,-1 9 16,10 10-1,0 9-15,0 19 16,-9 28 0,-1 56-16,1 47 15,9 9 1,9 10-16,-9-9 16,0-20-1,10-18 1,-10-37-16,0-19 15,0-20-15,9-8 16,-9-19 0,0-10-1,0-9-15,10 0 16,-1-28 0,19-19-16,0-28 15,10 9 1,-19 10-16,0 28 15,9 0 1,-9 18-16,9 1 16,0 9-1,10 9-15,9 20 16,9 17 0,1 20-16,-1-10 15,1 1 1,-10-1-16,-10-18 15,1-1 1,0-18 0,-1 0-16,1-1 15,-1-18 1,1 0-16,0-18 16,-1-1-1,-8-19-15,-1-9 16,0-9-1,-9 0-15,0-10 16,-19 19 0,0 0-16,-10 0 15,1 19 1,-10 0-16,0 19 16,0-1-1,1 1-15,-1 18 16,-9 1-1,-1 18 1,1 19-16,19 9 16,9 10-16,9-10 15,19 0 1,10-9 0,9-9-16,9-1 15,10-18 1,-9-10-16,-1-9 15,1 0 1,-10-18-16,-10-1 16,1-9-1,-10 0-15,-9 9 16,0 0 0,0 10-16,-1-1 15,1 1 1,9-10-16,1 0 15,-1 1 1,19-20-16,0 1 16,0-1-1,-9-18 1,-1-1-16,-9 1 16,-9 9-1,0 0-15,-19 19 16,0 0-1,0 19-15,0-1 16,-9 1 0,-10 18-16,0 1 15,-9 18 1,0 0-16,-1 10 16,20 8-1,0 1-15,18 19 16,0-10-1,20 1-15,-1-1 16,9 0 0,-8 0-16,-10-9 15,-1-9 1,1-1-16,-19-8 16,0-1-1,-9-9-15,-10-1 16,0 1-1,0-10 1,0-9-16,1 0 16,-1-9-1,9-10-15,1 1 16,18-1 0,20-19-16,18 1 15,9 9 1,29-1-16,-1 1 15,-8 19 1,-1-1-16,-19-8 16,1-1-1,-19 10-15,-1-1 16,-18 1 0,0-1-16,-10 1 15,-9 0 1,0 9-16,0 0 15,0 0 1,0 0 0,0 9-16,0 19 15,10 28-15,-1 10 16,0 0 0,10-10-1,9-9-15,1-9 16,8-10-1,1-10-15,0-18 16,-1 0 0,1-18-16,-19 8 15</inkml:trace>
  <inkml:trace contextRef="#ctx0" brushRef="#br0" timeOffset="212398.05">14732 8737 0,'0'0'0,"0"0"15,0 0 1,0 0 0,0 0-16,9 0 15,-9 0-15</inkml:trace>
  <inkml:trace contextRef="#ctx0" brushRef="#br0" timeOffset="213060.74">15315 9769 0,'0'0'0,"0"0"15,10 0 1,-1-19-16,19-9 15,10-38 1,9-18-16,9-20 16,1-8-1,9-1-15,-10 10 16,-9 0 0,-9 9-16,-10 19 15,-9 9 1,-19 19-16,0 10 15,0 9 1,0 18-16,-10 1 16,-8 18-1,-20 29 1,-9 37-16,0 19 16,19-10-1,-1-9-15,20-19 16,0-9-1,18-9-15,0-1 16,20-18 0,8 0-16,20-10 15,9-9 1,9 0-16,-9-9 16,-10 9-1,1 0-15,-20 9 16,1 1-1,-19-1-15,0 10 16,-1 9 0,-18 0-16,-9 19 15,-48 19 1,-55-1 0,-48-8-16,-19-29 15,0-19 1,19-18-16,38-10 15,37 0 1,48 10-16</inkml:trace>
  <inkml:trace contextRef="#ctx0" brushRef="#br0" timeOffset="214683.33">6463 11157 0,'0'0'0,"9"0"0,29-9 16,28-1 0,28 1-16,28 0 15,-9-1 1,0 10-16,0 0 16,-19 0-1,0-9-15,-9 0 16,-10-1-1,-47 1-15</inkml:trace>
  <inkml:trace contextRef="#ctx0" brushRef="#br0" timeOffset="-214430.27">7611 10970 0,'0'0'0,"0"0"0,0 0 15,0 9 1,0 10-16,0 9 16,-10 19-1,1 0-15,9-10 16,0-9 0,0-9-16,0-10 15,0-9 1,0 0-16,0-9 15,0-19 1,-10-28-16,1-19 16,18 18-1,1 10-15,-1 19 16,10 19 0,9-1-16,-9 20 15,0-1 1,0 10-16,-1 9 15,-18 19 1,0-28-16</inkml:trace>
  <inkml:trace contextRef="#ctx0" brushRef="#br0" timeOffset="-213920.97">8467 11608 0,'0'0'0,"0"0"0,0-19 15,0-9-15,-10-19 16,1-38-1,9-37-15,9-28 16,1-19 0,18 0-16,0 10 15,0 37 1,-9 38 0,0 27-16,0 29 15,0 19 1,9 9-16,28 47 15,20 37 1,-1 47-16,0 29 16,-19-10-1,-8-19-15,-11 1 16,-9-29 0,-9-9-16,0-29 15,-10-18 1,1-9-16,-10-19 15,0-1 1,0-18-16,0 0 16</inkml:trace>
  <inkml:trace contextRef="#ctx0" brushRef="#br0" timeOffset="-213663.07">8184 11157 0,'0'0'15,"10"0"-15,9 0 16,47-19-16,28 1 16,47-1-1,28-9-15,10 9 16,-10-9-1,-18 9-15,-10 10 16,-10-1 0,-65 1-16</inkml:trace>
  <inkml:trace contextRef="#ctx0" brushRef="#br0" timeOffset="-212914.07">9906 10819 0,'0'0'0,"0"0"15,0 0 1,0-18-16,0-1 15,-9 0-15,-10 0 16,0 1 0,-9 8-1,0 1-15,-1 18 16,1 1 0,0 18-16,18 9 15,1 20 1,18 8-16,1 10 15,18 10 1,0-1-16,-9-9 16,0 0-1,-10-18-15,-9-10 16,0-10 0,-9-9-16,-10-9 15,0-10 1,0-9-16,-9 0 15,19-9 1,-1 0 0,1-10-16,28-9 15,18-19-15,29-10 16,28-18 0,10 0-1,-10 0-15,0 10 16,-28-1-1,-19 0-15,-19 19 16,-9 19 0,0 0-16,-19 0 15,0 19 1,0-1-16,0 10 16,0 0-1,0 10-15,0 8 16,9 10-1,10 19-15,19 19 16,9 18 0,9-8-16,1-1 15,-10-10 1,-10-8 0,-18-11-16,0-8 15,-19 0 1,-28 8-16,-29 1 15,-18 10 1,9-20-16,28-18 16,20-19-1</inkml:trace>
  <inkml:trace contextRef="#ctx0" brushRef="#br0" timeOffset="-212547.27">11035 10941 0,'0'0'0,"0"0"16,0 0-16,0 10 16,-10 9-16,1 18 15,0 19 1,9 19-16,9 0 15,19 1 1,10-1 0,9-19-16,9-19 15,1-18 1,9-9-16,-10-20 16,1-18-1,-1-19-15,-18-9 16,-20-19-1,-8 9-15,-10 10 16,0 28 0</inkml:trace>
  <inkml:trace contextRef="#ctx0" brushRef="#br0" timeOffset="-211759.47">11835 10988 0,'0'0'0,"0"0"0,0 0 16,0 0 0,0 0-16,9 10 15,0 18 1,1 9-16,9 20 15,-1 8 1,1-8-16,-9-1 16,-10-19-1,0 1-15,0-19 16,0 0 0,0-19-16,0 0 15,-19-38 1,9-28-16,1-28 15,18 10 1,1 18-16,18 10 16,0 9-1,0 19-15,10 9 16,9 10 0,-9 18-16,9 10 15,0 19 1,9 8-1,-18 20-15,-10 0 16,-9-10 0,-19-18-16,0-1 15,0-18 1,0-10-16,0-9 16,0 0-1,-9-28-15,-1-28 16,1-29-1,9-18-15,9 28 16,10 9 0,0 29-16,9 9 15,0 0 1,0 18-16,10 20 16,9 8-1,0 39-15,0 18 16,0 28-1,-19 0-15,-9-28 16,-19 0 0,0-18-1,0-20-15,0-9 16,0-18 0</inkml:trace>
  <inkml:trace contextRef="#ctx0" brushRef="#br0" timeOffset="-211256.93">13246 11251 0,'0'0'0,"0"0"16,0 0-16,0 0 15,0 0 1,9 0-16,0 0 15,20 0 1,8 0-16,10-19 16,19 0-1,-9-18 1,-1-1-16,-18-8 16,-19-11-1,-1-8-15,-18-1 16,-18 10-1,-11 18-15,-8 10 16,-29 19 0,-9 18-16,-20 28 15,11 20 1,18 27-16,19 10 16,19 0-1,18 0-15,20-19 16,18-19-1,19 0-15,9-18 16,29-1 0,19-18-16,8-19 15,30-19 1,159-46 0</inkml:trace>
  <inkml:trace contextRef="#ctx0" brushRef="#br0" timeOffset="-210721.26">15710 10407 0,'0'0'0,"0"0"0,-9-10 16,-19 1-1,-19-1-15,-29 10 16,-18 29 0,0 18-1,0 18-15,19-9 16,28 1-1,19-10-15,18-10 16,20 1-16,9 9 16,18 0-1,29 9 1,0-9-16,9 0 16,0-10-1,-18 10-15,-10-9 16,-10-1-1,-18 1-15,-19-1 16,-28 10 0,-57 0-16,-56 9 15,-9-18 1,18-29-16,29-18 16,27-10-1,39 10-15</inkml:trace>
  <inkml:trace contextRef="#ctx0" brushRef="#br0" timeOffset="-210324.85">16087 10894 0,'0'0'0,"0"0"16,0 0-16,-19 10 16,-9 9-1,-1 9-15,1 9 16,19 10 0,-1 0-16,20 0 15,9-9 1,9-1-16,0-18 15,19 0 1,0-19-16,0-10 16,-9-9-1,-10-18-15,-9-10 16,-29-19 0,-8 1-16,-20 8 15,0 20 1,-18 18-1,28 10-15</inkml:trace>
  <inkml:trace contextRef="#ctx0" brushRef="#br0" timeOffset="-209614.3">16501 10998 0,'0'0'0,"0"0"16,0 0-16,9 9 15,0 0 1,10 10-16,0 9 16,9 19-1,-9 10-15,0 8 16,-10-18-1,-9-9 1,0-20-16,0 1 16,0-19-1,0 0-15,0-9 16,10-29 0,-1-56-16,1-18 15,18 18 1,0 19-16,0 28 15,0 19 1,1 19-16,-1-1 16,0 20-1,10 18-15,-1 0 16,1 9 0,-19 1-16,0-1 15,-10 1 1,-9 0-16,0-10 15,0-10 1,-9 1-16,-1-19 16,10 0-1,0-9 1,-9-29-16,18-18 16,1-10-1,-1 10-15,10 18 16,0 10-1,-1 19-15,11 0 16,-1 18 0,0 10-16,10 9 15,-1 19 1,-8 9-16,-11 10 16,-18-38-1</inkml:trace>
  <inkml:trace contextRef="#ctx0" brushRef="#br0" timeOffset="-209160.55">17648 11223 0,'0'0'0,"0"0"16,10 0-16,-1-10 15,19-8 1,1-1-16,18-9 16,0-10-1,-10 1-15,1-1 16,-19 1 0,-10-10-16,-9 9 15,-19 10 1,0 0-16,-9 0 15,-9 18 1,-20 29-16,10 19 16,0 18-1,19 19-15,9 0 16,10 0 0,18-9-16,10-10 15,9-9 1,19-9-16,0-20 15,28-18 1,10-9 0,-47 0-16</inkml:trace>
  <inkml:trace contextRef="#ctx0" brushRef="#br0" timeOffset="-208773.21">18006 9675 0,'0'0'0,"0"19"0,9 56 16,1 65 0,8 48-1,1-10-15,0-18 16,0-10 0,-19-9-16,0-19 15,0-29 1,0-18-16,9-9 15,1-10 1,-1-18-16,-9-10 16,0-9-1,0-19-15</inkml:trace>
  <inkml:trace contextRef="#ctx0" brushRef="#br0" timeOffset="-207790.57">17413 10463 0,'0'0'0,"19"0"0,19 0 16,27-9-16,39-1 15,18 1 1,10-1-1,-10 10-15,-9-9 16,-9 0 0,-20-10-16,-27 0 15,-10 0 1,-10-18-16,1-1 16,-10-37-1,-9-19-15,-10 10 16,-9 9-1,0 19-15,0 27 16,0 11 0,0 8-16,0 20 15,-18 37 1,8 75 0,1 56-16,18 19 15,-9-10-15,0-27 16,0-19-1,0-29 1,0-27-16,0-20 16,0-27-16,0-19 15,0-1 1,0-18 0,10-9-16,8-19 15,11-28 1,18-10-16,-10 10 15,1 28 1,-10-1-16,0 20 16,1 0-1,18 18-15,0 0 16,19 20 0,18 17-16,10 1 15,-9 0 1,0 0-16,-10-9 15,0-1 1,10-18-16,-1-19 16,1-19-1,-10-18-15,1-20 16,-11 1 0,-27 9-1,-19 0-15,0 19 16,-19 0-1,0 19-15,-10-1 16,10 10 0,-18 10-16,8 8 15,1 11 1,-1 17-16,20 11 16,18-1-1,0-18-15,19-1 16,0-18-1,19-19-15,-9-10 16,-1-8 0,-37-1-16</inkml:trace>
  <inkml:trace contextRef="#ctx0" brushRef="#br0" timeOffset="-207597.23">19803 10538 0,'0'0'16,"0"0"-16,0 0 15,0 0-15,0 0 16,9 0 0,10 9-16,28 19 15,-10 1 1</inkml:trace>
  <inkml:trace contextRef="#ctx0" brushRef="#br0" timeOffset="-206524.68">20612 11335 0,'0'0'0,"0"0"0,0 0 16,0-9 0,0-19-16,0-28 15,9-29 1,10-27-1,0-1-15,-1 19 16,11 29 0,-1 18-16,0 18 15,0 20 1,10 9-16,9 19 16,9 18-1,1 10-15,-19 10 16,9-1-1,0 10-15,0-1 16,9-8 0,1-20-16,8-18 15,1-10 1,0-18-16,-9-10 16,-1-18-1,0-1-15,-18-18 16,-10-10-1,-18 0-15,-20-9 16,-18 0 0,-10 10-16,-18 27 15,0 19 1,-10 19-16,19 19 16,0 9-1,18 19 1,11 0-16,8 9 15,20-18 1,8-1-16,11 1 16,18-19-1,0-10-15,0-9 16,0-19 0,0-18-16,-10-10 15,1 0 1,-19 0-16,0 0 15,-19 10 1,0 8-16,0 20 16,0 0-1,0 9-15,0 18 16,0 39 0,-10 55-1,20 48-15,9 46 16,9 29-1,9 56-15,-8-10 16,-20-56 0,-28-18-16,-18-38 15,-10-38 1,-1-47-16,-8-37 16,0-19-1,-29-18-15,-9-38 16,9-19-1,19-47-15,10-37 16,28-38 0,28-47-16,37 9 15,29 48 1,28 9-16,29 28 16,18 19-1,9 9-15,1 38 16,-10 9-1,-10 18 1,-27 11-16,-10 8 16,-19 10-1,-46 0-15</inkml:trace>
  <inkml:trace contextRef="#ctx1" brushRef="#br0" timeOffset="181237.6">22507 11183 0</inkml:trace>
  <inkml:trace contextRef="#ctx1" brushRef="#br0" timeOffset="184226.55">22507 11183 0</inkml:trace>
  <inkml:trace contextRef="#ctx1" brushRef="#br0" timeOffset="185297.38">22507 11183 0</inkml:trace>
  <inkml:trace contextRef="#ctx0" brushRef="#br0" timeOffset="-187485.95">6651 6335 0,'0'0'0,"0"0"0,0 0 16,0 9-1,0 10-15,-9 18 16,9 57-16,18 56 15,20 47 1,28 28-16,0 10 16,0 0-1,-19-1-15,-10-18 16,-27-19 0,-10-9-16,-10-19 15,1-10 1,-1-18-1,1-19-15,9-38 16,0-18 0,9-19-16,1-19 15,-1-9 1,-9-19-16,10 0 16,-10-10-1</inkml:trace>
  <inkml:trace contextRef="#ctx0" brushRef="#br0" timeOffset="-186292.43">6726 6335 0,'10'0'0,"-1"-19"16,29-9 0,28-19-16,46 0 15,48-9 1,47 9-16,47 19 15,19-1 1,19 11-16,56 8 16,38 1-1,46 0-15,29 18 16,0 0 0,10 19-1,8 1-15,11 17 16,-29-8-1,-10 9-15,-28-10 16,-18 10 0,-29 0-16,-28 0 15,-28 0 1,-47 9-16,-19-18 16,-47-1-1,-28 1-15,-38-19 16,-28 9-1,-29 0-15,-8 0 16,-20 10 0,1 9-16,-10 9 15,9 10 1,0 18-16,1 29 16,9 18-1,0 10-15,18 37 16,10 10-1,10 9-15,-10 0 16,9 0 0,1 0-16,-10-28 15,-19 0 1,-18-29 0,-20-18-16,-18-28 15,0 0 1,-19-19-16,0 0 15,-19 0 1,-19 0-16,-27 10 16,-39 18-1,-46-9-15,-67-19 16,-74 0 0,-105-19-16,-46-9 15,-19-28 1,-28-10-16,-9-9 15,-20-19 1,1 10-16,18 9 16,29 0-1,-10 0-15,28-9 16,39 9 0,46-10-16,37 10 15,39 0 1,37 0-16,37 0 15,39 10 1,37-1 0,46 0-16,20-9 15,28 0 1,10 0-16,8 0 16,1 0-1,0 0-15,9 0 16,0 0-1,10 0-15,-1 0 16,1 0 0,9 0-16</inkml:trace>
  <inkml:trace contextRef="#ctx0" brushRef="#br0" timeOffset="-185495.89">2380 11701 0,'0'0'0,"0"10"16,0 9-1,-9 37-15,9 47 16,0 57-1,0 37-15,28 9 16,0 0 0,0-9-16,-9-9 15,0-19 1,0-19-16,-19-9 16,0-29-1,-10-27-15,1-19 16,9-10-1,0-19-15,0 1 16,0-19 0,0-1-1,0-18-15,0 0 16,0 0 0,0 0-16</inkml:trace>
  <inkml:trace contextRef="#ctx0" brushRef="#br0" timeOffset="-184679.56">2446 13128 0,'0'0'0,"0"0"16,0 0-16,0 0 15,0 0 1,0 0-16,9 0 16,1 0-1,18 0 1,0 0-16,19 0 16,19 9-1,0-9-15,0 9 16,0-9-1,-10 0-15,10 0 16,0-9 0,-10 0-16,1-10 15,-1 0 1,-18 0-16,-1-9 16,1-9-1,-10-1-15,-9-18 16,0-1-1,0-8-15,-19-10 16,0 9 0,0 0-16,0 10 15,0 9 1,-10 19 0,1 0-16,9 9 15,0 10 1,0-1-16,0 1 15,0 9 1,0 9-16,-10 29 16,10 56-1,10 46-15,-1 48 16,1 9 0,-1 0-16,0-9 15,1-10 1,-1-18-16,1-20 15,-1-27 1,-9-29-16,0-18 16,0-10-1,0-18-15,0-1 16,0-18 0,0 0-16,0-19 15,0 0 1,0 0-16,0 0 15,0 0 1,0 0-16</inkml:trace>
  <inkml:trace contextRef="#ctx0" brushRef="#br0" timeOffset="-184150">3932 13878 0,'0'0'0,"0"0"0,0 0 15,0 0 1,0 0-16,0 9 15,-9 1 1,-1 37-16,1 28 16,0 37-1,9 20-15,0-1 16,0-18 0,0-19-16,-10-19 15,1-10 1,-1-8-16,10-20 15,-9-18 1,9 0-16,0-19 16,0 0-1,0 0-15</inkml:trace>
  <inkml:trace contextRef="#ctx0" brushRef="#br0" timeOffset="-183723.03">3866 13794 0,'0'0'16,"0"0"-16,0 0 15,0 0-15,0 0 16,10 0-1,9 9-15,18 19 16,20 28 0,9 20-16,9 27 15,0 0 1,-9 19-16,-10-9 16,1-20-1,-20-18 1,1 0-16,-10-18 15,-9-1-15,0-9 16,-10-10 0,1-8-16,-1-11 15,-9 1 1,0-19 0,0 0-16,0 0 15,0 0 1</inkml:trace>
  <inkml:trace contextRef="#ctx0" brushRef="#br0" timeOffset="-183365.73">3716 14591 0,'0'0'0,"0"0"0,0 0 15,0 0 1,0 0-16,9 0 16,20 0-1,18-9 1,9 9-16,29-19 16,9 0-1,-19 0-15,0 10 16,-9 0-1,-9-1-15,-20 1 16,1 0 0,-19 9-16,-1 0 15,1 0 1,-9 0-16,-1 0 16,-9 0-1</inkml:trace>
  <inkml:trace contextRef="#ctx0" brushRef="#br0" timeOffset="-182759.06">4892 12987 0,'0'0'0,"0"0"0,0 0 16,0 0-16,0 0 15,9 0 1,10 0-1,19 0-15,37 9 16,19 1-16,28-1 16,10 0-1,19 1 1,-1-10-16,-9 0 16,-9 0-1,-19-10-15,-19 1 16,-19 0-1,-18 9-15,-10 0 16,-10 0 0,-9 0-16,-9 0 15,0 0 1,-19 0-16</inkml:trace>
  <inkml:trace contextRef="#ctx0" brushRef="#br0" timeOffset="-182346.47">6613 12490 0,'0'0'0,"0"0"0,0 0 16,0 9-1,10 10-15,-1 18 16,10 29 0,9 46-16,0 20 15,10 9 1,-19-29-16,0-9 15,-10-28 1,1-18-16,-1-10 16,-9-10-1,0-18-15,0 0 16,0-19 0,0 0-16,0 0 15,0 0 1</inkml:trace>
  <inkml:trace contextRef="#ctx0" brushRef="#br0" timeOffset="-181892.76">6698 12705 0,'0'0'0,"0"0"0,0 0 16,0 0-1,9 0-15,10 10 16,19-1 0,18 0-16,29 20 15,9-1 1,10 19 0,-10-10-16,-19 1 15,-19-1-15,-18-9 16,-10-9-1,-9 0-15,-19 0 16,0 9 0,-28 9-1,-47 20-15,-57 18 16,-28 0 0,9 0-16,29-9 15,28-10 1,28-19-16,29-9 15,8-9 1,20 0-16,0-10 16,-1-9-1,10 0-15,0 0 16</inkml:trace>
  <inkml:trace contextRef="#ctx0" brushRef="#br0" timeOffset="-181246.94">8335 12471 0,'0'0'15,"0"0"-15,0 0 0,0 9 16,0 10 0,0 28-1,-9 56-15,-10 57 16,0 18-16,0 9 16,0-8-1,0-20 1,1-27-16,-1-20 15,0-18 1,10-19-16,-1-28 16,1-19-1,9-9-15,0-19 16,0 0 0,0 0-16</inkml:trace>
  <inkml:trace contextRef="#ctx0" brushRef="#br0" timeOffset="-180883.53">8260 12762 0,'0'0'0,"0"0"16,0-10-1,0 10-15,0 0 16,0 0-1,9 0-15,1 10 16,27 18 0,20 37-16,37 48 15,19 28 1,-10 9-16,1 0 16,-20-19-1,-9 1-15,-18-29 16,-19-19-1,-1-18-15,-9-10 16,-9-18 0,0-10-16,-10-9 15,-9-19 1,0 0-16</inkml:trace>
  <inkml:trace contextRef="#ctx0" brushRef="#br0" timeOffset="-180590.67">7714 13512 0,'0'0'0,"0"0"0,9 0 15,10 0 1,38 0-16,27 0 15,20 0 1,18-9-16,10 9 16,0-10-1,-1 1-15,-8 0 16,-20-10 0,-9 10-16,-9-10 15,-38 9 1</inkml:trace>
  <inkml:trace contextRef="#ctx0" brushRef="#br0" timeOffset="-180173.05">9191 12095 0,'0'0'0,"0"0"0,0 10 15,9 9 1,1 37-16,18 47 16,0 38-1,1 9-15,-1 19 16,0 9-1,0 0-15,-9-28 16,0-9 0,0-28-16,-10-19 15,0-19 1,-9-19 0,10-18-16,-10-1 15,0-9 1,0-9-16,0-10 15,0-9 1,0 0-16,0 0 16</inkml:trace>
  <inkml:trace contextRef="#ctx0" brushRef="#br0" timeOffset="-179769.94">9878 11973 0,'0'0'0,"0"0"0,0 10 15,9 9 1,1 18-16,-1 48 15,19 27 1,-9 29 0,9 18-16,-9 10 15,0 10 1,-10-11-16,-9-27 16,0-28-1,0-1-15,0-27 16,0-10-1,0-28-15,0-10 16,0-18 0,0 0-16,0-19 15,0 0 1</inkml:trace>
  <inkml:trace contextRef="#ctx0" brushRef="#br0" timeOffset="-179547.18">9690 13184 0,'0'0'0,"0"0"0,9 0 16,0-10 0,20-8-16,18-1 15,19 10 1,28-1-16,9 1 15,19-1 1,57 20-16,169-1 16</inkml:trace>
  <inkml:trace contextRef="#ctx0" brushRef="#br0" timeOffset="-179133.46">11289 13343 0,'0'0'0,"0"0"0,9 0 16,1 0-16,18-18 16,0-1-1,0 0-15,-9-19 16,0 1 0,-19-19-16,-19-10 15,0 10 1,-18 9-1,-1 19-15,0 18 16,-18 10-16,0 19 16,-1 28-1,-9 19 1,10-1-16,18 1 16,19 9-1,10 9-15,18 1 16,20-10-1,18 0-15,19-19 16,-1-18 0,1-10-16,19-19 15,0-18 1,-38 0-16</inkml:trace>
  <inkml:trace contextRef="#ctx0" brushRef="#br0" timeOffset="-178699.74">11581 13043 0,'0'0'0,"0"0"16,0 0-16,9 0 15,0-9 1,10-1 0,9 1-16,10 0 15,18 9 1,29 9-16,0 19 15,9 10 1,-19 9-16,0-1 16,-18 20-1,-10 9-15,-19 0 16,-19 10 0,-18-10-16,-10-10 15,-18-8 1,-1-29-16,0-9 15,-9-19 1,0-19-16,0-19 16,19-27-1,9-10 1,29-10-16,8 1 16,20-1-1,9 20-15,38 18 16,-38 19-1</inkml:trace>
  <inkml:trace contextRef="#ctx0" brushRef="#br0" timeOffset="-178178.53">12634 13118 0,'0'0'0,"0"0"0,0 0 15,0 0-15,0 10 16,0 8 0,0 20-16,10 37 15,-1 19 1,10 9 0,0-9-16,-1-10 15,1-28 1,-9-18-16,-1-10 15,-9-9 1,0-19-16,0 0 16,9-19-1,1-47-15,18-46 16,0-29 0,1 29-16,-1 36 15,0 20 1,0 9-16,10 19 15,-1 19 1,10 18-16,19 10 16,0 28-1,0 18-15,-10 1 16,-8 9 0,-11 0-16,-18-9 15,0-10 1,0-18-16,-10-1 15,0-18 1,-9-10 0</inkml:trace>
  <inkml:trace contextRef="#ctx0" brushRef="#br0" timeOffset="-177700.18">14102 13447 0,'0'0'0,"0"0"0,0-19 16,0 0 0,-10 0-16,-9 0 15,1 10 1,-11 0-16,-8 18 16,-1 29-1,1 9-15,8 18 16,20-9-1,0 1-15,18-20 16,0-9 0,1-9-16,18 0 15,0-19 1,19-9 0,0-10-16,0-19 15,-9 1 1,0 9-16,-20 9 15,1 9 1,9 1-16,1 9 16,-1 9-1,9 10-15,20 19 16,37 37 0,19 19-16,0-19 15,-29-28 1,-37-19-16,-28-28 15</inkml:trace>
  <inkml:trace contextRef="#ctx0" brushRef="#br0" timeOffset="-177349.62">14694 12274 0,'0'0'16,"0"0"-16,0 0 16,0 0-16,0 9 15,10 10 1,-1 47-16,19 46 16,1 38-1,-1 29-15,0-11 16,-9-8-1,0-10-15,-10-28 16,-9-9 0,0-20-16,0-8 15,0-19 1,0-10-16,0-19 16,0-9-1,0-18-15</inkml:trace>
  <inkml:trace contextRef="#ctx0" brushRef="#br0" timeOffset="-177128.58">13979 13052 0,'0'0'0,"10"0"0,9 0 15,18 0 1,39 0-16,27 0 16,29 10-1,37-1-15,76 19 16,131 19 0</inkml:trace>
  <inkml:trace contextRef="#ctx0" brushRef="#br0" timeOffset="-176697.29">15701 13493 0,'0'0'0,"0"0"0,9 0 16,1-9 0,9-10-1,-1 1-15,1-20 16,0-18-1,-10-1-15,-9-8 16,0 18 0,-18 0-16,-1 19 15,0 0 1,-19 18-16,1 20 16,-20 8-1,1 29-15,9 19 16,0 18-1,19 20-15,18-11 16,20-8 0,-1-10-16,19-19 15,0-18 1,19-1-16,10-9 16,9-9-1,0-19-15,18-19 16,-8-18-1,-48 18 1</inkml:trace>
  <inkml:trace contextRef="#ctx0" brushRef="#br0" timeOffset="-175993.7">17027 12039 0,'0'0'0,"0"0"0,0 0 15,0 0 1,0 0-16,0 19 16,10 37-1,-1 66 1,10 47-16,0 9 16,0 1-1,-10-20-15,0-28 16,-9-27-1,0-20-15,0-9 16,0-19 0,0-18-16,0-10 15,0-9 1,0-19-16,0 0 16,10 0-1,-1-19-15,20-18 16,8-10-1,1-10-15,-1 10 16,1 10 0,-10 9-16,0 0 15,1 18 1,-1 20-16,10-1 16,-1 19-1,10 10 1,-9 9-16,-1 18 15,1-8 1,-19-1-16,0-19 16,0 1-1,-10-19-15,0-1 16,-9-18 0,0 0-16</inkml:trace>
  <inkml:trace contextRef="#ctx0" brushRef="#br0" timeOffset="-175423.19">17808 12780 0,'0'0'0,"0"0"0,0 0 16,0 10 0,10 9-16,18 27 15,0 20 1,0 9-1,10-9-15,0-10 16,-10-18 0,9-10-16,-8-9 15,-1-1 1,0-18-16,0 0 16,-9-18-1,9-29-15,-9-19 16,0 0-1,-19 1-15,0 18 16,0 19 0,0-1-16,0 11 15,0 8 1,0 1-16,0 9 16,0 0-1,0 19-15,9 56 16,1 47-1,-1 9-15,-9 19 16,0 10 0,0-29-16,-19-9 15,-9-9 1,-9-10 0,-1-19-16,0-27 15,-18-11 1,-19-17-16,-1-20 15,-8-18 1,18-10-16,28 0 16</inkml:trace>
  <inkml:trace contextRef="#ctx0" brushRef="#br0" timeOffset="-175000.07">18674 12565 0,'0'0'0,"0"0"15,0 0-15,9 9 16,1 19 0,-1 38-16,0 56 15,1 56 1,-10 10-16,0 18 16,0-18-1,0-19-15,0-19 16,-10-19-1,10-18-15,-9-20 16,9-8 0,0-38-16,0-10 15,0-18 1,0-19-16,0 0 16</inkml:trace>
  <inkml:trace contextRef="#ctx0" brushRef="#br0" timeOffset="-174705.87">18627 12902 0,'0'0'0,"9"0"0,10-18 16,19-1 0,9-9-16,0 18 15,0 1 1,9 18-16,10 19 15,0 38 1,-19 19-16,-19-10 16,-19-10-1,-9-8-15,-28 8 16,-19 1 0,-9-10-16,-10-18 15,19-10 1,19-19-16</inkml:trace>
  <inkml:trace contextRef="#ctx0" brushRef="#br0" timeOffset="-174320.25">19455 13240 0,'0'0'0,"0"0"0,0 0 16,0 0 0,0 9-16,-19 1 15,0 18 1,-19 19-16,10 19 16,9 9-1,10-10-15,18-8 16,1-1-1,18-19-15,0 1 16,10-19 0,9-19-16,0-10 15,-10-18 1,1-47-16,-29-37 16,-18 8-1,-29 20 1,1 18-16,-1 10 15,10 28-15</inkml:trace>
  <inkml:trace contextRef="#ctx0" brushRef="#br0" timeOffset="-173956.97">19718 12321 0,'0'0'0,"9"0"16,1 9-16,18 19 15,0 38 1,10 37-1,9 28-15,-10 48 16,-18-1-16,0-28 16,-19-19-1,0-18 1,0-29-16,0-37 16,0-9-1,0-19-15,0-1 16,0-18-1</inkml:trace>
  <inkml:trace contextRef="#ctx0" brushRef="#br0" timeOffset="-173205.8">19304 12762 0,'0'0'0,"9"0"0,29 9 16,56 0 0,38 10-16,0 0 15,-1-10 1,1-9-16,-19-9 16,-29-10-1,-8 0-15,-20-18 16,-9-1-1,-9-18 1,-1 0-16,-18-29 16,0-9-1,-19 19-15,-9 19 16,9 19 0,-10 8-16,10 20 15,0 9 1,0 19-16,10 56 15,-1 47 1,1 37-16,-10 10 16,0 9-1,0-37-15,0 9 16,-10-18 0,-9-20-16,10-18 15,-1-9 1,1-29-1,9-9-15,0-19 16,0-9 0,0-19-16,0 0 15,9 0 1,20-19-16,-1-19 16,0 1-1,10-1-15,-10 1 16,-9 9-1,0-1-15,-1 20 16,-8 9 0,-1 9-16,10 1 15,0-1 1,0 19-16,0 1 16,-1 17-1,11 1-15,-11 0 16,-8-28-1</inkml:trace>
  <inkml:trace contextRef="#ctx0" brushRef="#br0" timeOffset="-172540.37">20988 13644 0,'0'0'0,"0"0"15,9 0 1,1 0-16,-1 0 15,19 0 1,1 0-16,-1-19 16,0-9-1,19-29-15,-9-8 16,-1-1 0,-18 0-16,-19 1 15,0 8 1,-19 1-16,1 19 15,-1 18 1,-10 19 0,-8 19-16,-1 18 15,1 38-15,18 28 16,19-9 0,19-9-1,9-20-15,19-8 16,28-11-1,19-17-15,19-20 16,0-18 0,0-29-16,-19-37 15,-9-19 1,-29 0-16,-28 19 16,-9 10-1,-19 18-15,0 19 16,0 9-1,0 9-15,0 1 16,0 9 0,0 9-16,-9 10 15,-1 37 1,10 48-16,10-1 16,18-9-1,0-19 1,0-19-16,1-18 15,-1-20 1,0-8-16,-19-10 16</inkml:trace>
  <inkml:trace contextRef="#ctx0" brushRef="#br0" timeOffset="-172369.13">21712 12893 0,'0'0'0,"0"0"0,0 0 15,0 0-15,0 0 16,0 0 0,0 0-16</inkml:trace>
  <inkml:trace contextRef="#ctx0" brushRef="#br0" timeOffset="-171840.14">22164 13953 0,'0'0'0,"9"0"0,10-28 16,19-28-1,18-38-15,38-56 16,-9-19-1,-10 38-15,-9-20 16,-19 20 0,-9 37-16,-20 29 15,-8 18 1,-10 19-16,0-1 16,-10 20-1,-8 0-15,-1 18 16,-9 0-1,-10 20-15,0 27 16,10 19 0,19 0-16,18-9 15,1-10 1,18 19 0,9 9-16,10-9 15,0-18 1,-9-1-16,0 0 15,-19-9 1,-1-9-16,-18-1 16,0 1-1,-28-1-15,-28 1 16,-48-10 0,-46-19-16,-1-9 15,76 0 1</inkml:trace>
  <inkml:trace contextRef="#ctx0" brushRef="#br0" timeOffset="-170938.56">23773 12161 0,'0'0'0,"0"0"0,0 9 16,-29 10 0,-18 28-16,-19 56 15,-9 76 1,-10 55-1,1 29-15,9-10 16,-1-18 0,10-48-16,1-27 15,18-19 1,0-19-16,-1-19 16,20-19-1,0-18-15,19-19 16,-1-28-1,10-10-15,0-9 16</inkml:trace>
  <inkml:trace contextRef="#ctx0" brushRef="#br0" timeOffset="-170391.56">23678 12930 0,'0'0'0,"10"0"0,-1-9 15,19 0 1,20-1-16,-1 1 15,9 0 1,10 9-16,-10 9 16,1 19-1,-1 10-15,1 37 16,-20 9 0,1 19-16,-19 10 15,-19-10 1,-19-18-16,0-10 15,-9-10 1,-10-18 0,10-19-16,-10-28 15,-9-18 1,0-29-16,10-19 16,18-28-1,19-9-15,19 0 16,9 9-1,19 10-15,9 18 16,1 19 0,-1 0-16,10 19 15,-28 9 1</inkml:trace>
  <inkml:trace contextRef="#ctx0" brushRef="#br0" timeOffset="-169600.38">24770 13334 0,'0'0'0,"0"0"16,0 0 0,0 0-16,9 0 15,1 0 1,18-9-16,0-10 15,0-9 1,0-10-16,-9-18 16,0 0-1,-19-10-15,-19 0 16,0 29 0,1 8-16,-1 20 15,-19 9 1,1 38-16,-11 18 15,20 28 1,0 20-16,19-11 16,18-8-1,0-19-15,10-29 16,9 1 0,1-20-16,18 1 15,28-19 1,10-19-1,9-28-15,9-28 16,-9-28 0,-9-9-16,-19 8 15,-19 20 1,-28 18-16,-1 19 16,-18 19-1,0 19-15,0-1 16,0 1-1,0 9-15,0 0 16,0 9 0,10 10-16,9 37 15,9 20 1,10 17-16,-1 1 16,1-9-1,-19-20-15,-1-8 16,-18-20-1,-9 1 1,-19-1-16,-47-9 16,-48-9-16,-8-19 15,27 0 1,48 0 0,27 0-16,20 0 15,9 0 1</inkml:trace>
  <inkml:trace contextRef="#ctx0" brushRef="#br0" timeOffset="-169124.4">25663 13559 0,'0'0'0,"0"0"0,10 0 16,9 0 0,9 0-16,19 0 15,9 0 1,1-19-1,9-9-15,-10-9 16,10-1-16,-10-18 16,1 0-1,-10-1-15,-10 1 16,-18 0 0,-9 9-1,-10 19-15,0-1 16,-19 20-1,0 0-15,-19 9 16,-27 18 0,-29 20-16,18 18 15,29 1 1,19-1-16,19 10 16,18-10-1,10-9-15,9-10 16,19 1-1,0-19-15,0-10 16,0-9 0,10-19-16,-1-9 15,-9-9 1,-28 18-16</inkml:trace>
  <inkml:trace contextRef="#ctx0" brushRef="#br0" timeOffset="-168026.38">26792 13334 0,'0'0'0,"0"0"0,0 0 16,0 0-1,0-9-15,0-10 16,0 0 0,-19 0-16,1 0 15,-20 10 1,0 0-16,-9 18 15,0 19 1,10 10-16,8-1 16,20 1-1,9-1-15,9-18 16,1 0 0,9 0-16,18-10 15,10-9 1,0 0-16,0-19 15,10 10 1,-10 0-16,9 9 16,-9 9-1,19 0 1,-9 10-16,-1-10 16,-18 1-1,-1-10-15,1 0 16,0 0-1,-1-10-15,10-8 16,10-1 0,-20 0-16,1 0 15,-10 1 1,-9-1-16,0-19 16,-19 1-1,0-10-15,-19 9 16,-9 10-1,-10 9-15,-9 19 16,-19 19 0,19 28-1,10 19-15,27-1 16,1-8 0,18-1-16,19-18 15,10-10 1,19-10-16,27-27 15,39-28 1,8-57-16,-8-38 16,-29-36-1,-29-11-15,-36-8 16,-20-1 0,-9 38-16,0 65 15,-9 38 1,-1 19-16,1 19 15,-1 0 1,1 37-16,-10 56 16,0 66-1,10 47-15,9-9 16,0-29 0,9-27-16,1-38 15,-1-29 1,1-18-1,-1-19-15,-9-9 16,9-19 0,10-9-16,19-19 15,28-29 1,-10 20-16,-18 9 16,-10 18-1,0 10-15,0 19 16,20 19-1,17 37-15,1 0 16,-9-19 0,9 19-16,-29-37 15</inkml:trace>
  <inkml:trace contextRef="#ctx0" brushRef="#br0" timeOffset="-166510">26313 12930 0,'0'0'0,"0"0"15,0 0-15,0 0 16,0 0 0,0 0-16,0 0 15,0 0 1,0 0 0,9 0-16,0 0 15,1 10 1,18-1-16,0 29 15,10 18 1,9 38-16,-10 18 16,1 20-1,-19-10-15,-19-38 16,0-18 0,0-19-16,-9-28 15,-1-1 1,-9-18-16,0-9 15,-9-38 1,28-56-16,57-47 16,46-19-1,76 9-15,122-55 16</inkml:trace>
  <inkml:trace contextRef="#ctx0" brushRef="#br0" timeOffset="-142978.1">8476 15173 0,'0'0'0,"0"0"16,9 0-16,1-10 15,9-8 1,37-1-16,29-9 16,28 18-1,28 10-15,19 10 16,0 18-1,-19 0-15,-19-9 16,-18 0 0,-20-1-16,-37-8 15,-9-10 1,-19 0-16,0 0 16,-19 0-1,0 0-15</inkml:trace>
  <inkml:trace contextRef="#ctx0" brushRef="#br0" timeOffset="-142622.77">8542 15783 0,'0'0'0,"0"0"0,0 0 16,0 0-16,9 0 16,29 0-1,28 9-15,18 0 16,11 10 0,8 0-16,19 0 15,10-19 1,-10 0-16,-9-10 15,-19-8 1,-9-1-16,-19 9 16,-19 1-1,-19 0-15,-9-1 16,-10 10 0</inkml:trace>
  <inkml:trace contextRef="#ctx0" brushRef="#br0" timeOffset="-142172.35">9426 14441 0,'0'0'0,"0"9"16,0 10-16,-19 47 15,-18 56 1,-10 47 0,0 28-16,-10 19 15,1-10-15,-10-18 16,-9-20-1,9-27 1,9-19-16,10-28 16,0-19-16,19-19 15,9-18 1,10-1 0,-1-18-16,1 0 15,0 0 1,9-10-16,0-9 15,0 0 1,0 0-16,0 0 16</inkml:trace>
  <inkml:trace contextRef="#ctx0" brushRef="#br0" timeOffset="-141621.43">10734 16045 0,'0'0'0,"0"0"16,0 10-16,-28 9 16,-19 27-1,-38 30-15,-37 27 16,56-56 0</inkml:trace>
  <inkml:trace contextRef="#ctx0" brushRef="#br0" timeOffset="-140965.17">11251 14985 0,'0'0'0,"0"0"16,10 0-1,18 10-15,38 18 16,47 19 0,9 18-16,19 20 15,-9-1 1,-10-9-16,-18-9 16,-10-10-1,-10-9-15,-27-9 16,-10-20-1,-10 1-15,-18-9 16,0-1 0,-19-9-16,0 0 15,0 0 1,-9 9-16,-48 20 16,-65 27-1,-38 9-15,9 11 16,20-20-1,18 0 1,19-18-16,37-1 16,20-18-1,8 0-15,11-10 16,8 0 0,1-9-16,-1 0 15,10 0 1,0 0-16</inkml:trace>
  <inkml:trace contextRef="#ctx0" brushRef="#br0" timeOffset="-140655.47">13359 15848 0,'0'0'0,"0"0"0,-10 10 16,-9 27-1,-28 20-15,-28 27 16,-28 19-1,-29-9-15,0 0 16,19-28 0,38-10-16,47-37 15</inkml:trace>
  <inkml:trace contextRef="#ctx0" brushRef="#br0" timeOffset="-139892.92">15240 15135 0,'0'0'0,"0"0"16,-9 10-16,-20-1 15,-18 0 1,-37 20-16,-57 8 16,-29 1-1,-9-1-15,20 10 16,17-9 0,20-1-16,28-18 15,19 0 1,28-1-1,19 1-15,-1 0 16,20 0 0,0-10-16,9 19 15,9 0 1,38 10-16,38 28 16,46-1-1,29 1-15,38-10 16,-1-9-1,-8 0-15,-11-9 16,-37-20 0,-9 1-16,-19 0 15,-28 0 1,-20-19-16,-27 0 16,0 0-1,-19 0-15,-1 0 16,-8 0-1,-10 0-15,0 0 16,0 0 0,0 0-16,0 0 15,0 0 1</inkml:trace>
  <inkml:trace contextRef="#ctx0" brushRef="#br0" timeOffset="-138949.35">15005 15192 0,'0'0'0,"0"0"15,0 9-15,-28 0 16,-29 20 0,-37 17-16,-38 20 15,1-10 1,-29 1-16,0-10 16,0-10-1,28 1-15,19-1 16,19-9-1,28 1-15,19-1 16,10-10 0,18 1-16,9-9 15,1-10 1,9 0-16,0 0 16,9 0-1,10 9 1,38 0-16,18 1 15,28-1 1,20 0-16,8 10 16,1 9-1,-10 1-15,10-1 16,-10-10 0,-9 1-16,-19 0 15,1 0 1,-11 0-16,-9-1 15,1-8 1,-1-1-16,-19-9 16,1 0-1,-20 0-15,1 0 16,0 0 0,-10 0-16,-9 0 15,0 0 1,-1 0-1,-8 0-15,-1 0 16,1 0-16,-10 0 16,9 0-1,-9 0 1,0 0-16,0 0 16,0 0-1,0 0-15,0 0 16,0 0-1,0 0-15</inkml:trace>
  <inkml:trace contextRef="#ctx0" brushRef="#br0" timeOffset="-137645.54">14948 15248 0,'0'0'0,"0"0"0,0 0 15,-18 9 1,-29 10-16,-38 19 15,-9 9 1,-10-10-16,-9 10 16,1 0-1,-11 0-15,20 0 16,9-10 0,28 1-16,19-1 15,0-9 1,19-9-16,9 0 15,9 0 1,1-10-16,-1 0 16,10-9-1,10 10-15,9-1 16,28 10 0,47 9-1,28 0-15,19 0 16,0 10-1,10-10-15,-19 0 16,9 0 0,-10 1-16,1-11 15,-19 1 1,-19 0-16,-19-10 16,-9-9-1,-19 0-15,-9 0 16,-19 0-1,-1 0-15,1 0 16,-19 0 0,0 0-16,0 0 15,0 0 1</inkml:trace>
  <inkml:trace contextRef="#ctx0" brushRef="#br0" timeOffset="-126698.71">7517 14601 0,'0'0'0,"0"0"15,0 9-15,0 10 16,-10 56 0,1 56-16,9 57 15,9 28 1,1-10-1,-1 0-15,-9-27 16,0-39 0,0-18-16,0-18 15,0-29 1,0-19-16,0-19 16,0-18-1,0-19-15,0 0 16,0 0-1,0-9-15</inkml:trace>
  <inkml:trace contextRef="#ctx0" brushRef="#br0" timeOffset="-125618.08">7488 14666 0,'0'0'16,"0"0"-16,10 0 15,27-19-15,29 1 16,66-20 0,47 10-16,46 9 15,67 10 1,47 9-16,56 9 15,47 1 1,19-1-16,0-9 16,9 9-1,-9-9-15,-28 0 16,-19 0 0,0 0-16,-10-9 15,-37 9 1,-9 0-16,-38 9 15,-29 1 1,-27-1-16,-39 1 16,-36-1-1,-30 0-15,-36 1 16,-20 8 0,-28-8-16,-18 9 15,-10-1 1,-9 1-1,-1 9-15,-9 0 16,1 19 0,8 0-16,-8 19 15,8 18 1,1 20-16,9 8 16,-10 10-1,1 0-15,-10-9 16,-9-1-1,0-18-15,0-9 16,-19-10 0,0-19-16,0 0 15,-19-9 1,0 9-16,-37 1 16,-57 18-1,-104 9-15,-121-18 16,-57-19-1,-48-28-15,-36-10 16,-48-9 0,-19 0-1,-37 0-15,0-19 16,-10 0 0,19-18-16,47-1 15,48 10 1,46 0-16,47 0 15,48 19 1,46-1-16,57 1 16,28 9-1,37 0-15,39 9 16,37 1 0,18-1-16,20 0 15,18 1 1,10-1-16,9 0 15,10 1 1,-1-1-16,1-9 16,9 0-1,0 0-15,0 0 16,9 10 0,1-10-16</inkml:trace>
  <inkml:trace contextRef="#ctx0" brushRef="#br0" timeOffset="-121826.11">2371 6222 0,'0'0'0,"0"0"16,0 0-16,-19 0 15,9 0 1,1 0-1,0 9-15,-10 1 16,0 27 0,0 48-16,10 27 15,-1 29 1,20 9-16,-1 0 16,10-9-1,0 0-15,-19-10 16,0-9-1,0-9-15,0-10 16,0-19 0,0-9-16,0-18 15,0-20 1,0-9-16,0-9 16,0-19-1,0 0-15,0-9 16,-10-1-1</inkml:trace>
  <inkml:trace contextRef="#ctx0" brushRef="#br0" timeOffset="-121270.2">2088 7207 0,'0'0'0,"10"0"0,9 10 15,28-1 1,28 10-16,28-19 15,10 0 1,-9-10-16,-10-8 16,9-1-1,-9-9-15,-9-10 16,-10 1 0,1-10-16,-11-10 15,1 1 1,-9 0-16,-10-10 15,-10 0 1,1-9-16,-19 0 16,-10-18-1,-9 8-15,-9-9 16,-10 10 0,0 18-1,0 29-15,10 8 16,0 20-1,9 18-15,-19 48 16,9 84 0,20 74-16,18 20 15,0-10 1,10 0-16,-10-9 16,-9-19-1,0-19-15,-10-18 16,-9-29-1,0-28-15,0-37 16,0-19 0,0-10-16,0-27 15,0-10 1</inkml:trace>
  <inkml:trace contextRef="#ctx0" brushRef="#br0" timeOffset="-119858.45">19172 15032 0,'0'0'0,"0"0"15,0 0-15,0 0 16,0 0 0,0 0-16,0 10 15,10 8 1,-1 39-16,10 36 15,0 1 1,0 0-16,-1-10 16,-8-27-1,-1-1-15,-9-18 16,0-1 0,10 1-16,-10-20 15</inkml:trace>
  <inkml:trace contextRef="#ctx0" brushRef="#br0" timeOffset="-119644.89">19360 16289 0,'0'0'0,"0"0"15,0 0-15,0 0 16,0 0-1,0 0-15,0 0 16,0 0 0,10 10-16,-1 9 15,1-10 1</inkml:trace>
  <inkml:trace contextRef="#ctx0" brushRef="#br0" timeOffset="-119443.03">19360 16834 0,'0'0'0,"0"0"0,0 0 16,0 9-16,0 0 15,0 1 1,10 8 0,-1 11-16,1-1 15,-1 9-15,19 10 16,-9 0-1,-9-19 1</inkml:trace>
  <inkml:trace contextRef="#ctx0" brushRef="#br0" timeOffset="-118914.81">20245 15680 0,'0'0'0,"0"0"0,0 9 16,0 10 0,9 28-16,1 46 15,-1 39 1,10-1 0,-10 0-16,1-18 15,-10-10-15,0-18 16,0-20-1,0-27-15,-10-10 16,10-9 0,0-19-16</inkml:trace>
  <inkml:trace contextRef="#ctx0" brushRef="#br0" timeOffset="-118692.78">20047 16224 0,'0'0'16,"10"0"-16,-1 0 16,29 0-16,18-10 15,38 1 1,28-10-16,38 10 15,160-19 1</inkml:trace>
  <inkml:trace contextRef="#ctx0" brushRef="#br0" timeOffset="-117996.89">21439 16271 0,'0'0'15,"0"0"-15,0 0 16,0 0-1,10 0-15,-1-19 16,-9 0 0,0-18-16,0-1 15,-19-9 1,1 0-16,-11 19 16,1 9-1,-9 10-15,8 18 16,-8 1-1,-1 27-15,-9 10 16,9 9 0,20 1-16,8-1 15,20-9 1,-1-10-16,19 1 16,0-10-1,20-9-15,17-10 16,1-9-1,0-19-15,19-27 16,-10-29 0,-9-10-16,-10 1 15,-18-1 1,-19 20-16,0 8 16,-10 29-1,-9 0 1,0 19-16,0-1 15,0 1 1,9 9-16,10 9 16,19 19-1,9 19-15,9 19 16,1 18 0,-1 10-16,-18 0 15,-1-10 1,-18-9-16,0 1 15,-19-20 1,-19 0-16,-18 0 16,-1-18-1,-18-10-15,-1-9 16,29-19 0</inkml:trace>
  <inkml:trace contextRef="#ctx0" brushRef="#br0" timeOffset="-117628.16">22587 15117 0,'0'0'0,"0"0"15,0 0-15,0 9 16,0 38 0,0 56-16,0 47 15,0 28 1,10 29-16,-1-1 16,0-27-1,1-20-15,-10-28 16,0-18-1,0-29 1,0-27-16,0-20 16,0-18-1,0-10-15,0-9 16,0 0 0</inkml:trace>
  <inkml:trace contextRef="#ctx0" brushRef="#br0" timeOffset="-117111.28">22164 16055 0,'0'0'0,"9"0"0,10 0 16,28 0-16,19-10 15,19 1 1,28 0-1,9-1-15,10 1 16,-10 0-16,0-1 16,-18-9-1,-20 1-15,-18-1 16,-19 0 0,-9 0-1,-19 1-15,-1-1 16,-18 0-1,0 10-15,0-1 16,-18 1 0,-1-1-16,-9 20 15,-1 18 1,1 10-16,19 18 16,9 28-1,28 19-15,10 10 16,-1 0-1,10-10-15,-9 9 16,-1-8 0,-18-29-16,-9 0 15,-20 0 1,-27 0-16,-48 0 16,19-38-1</inkml:trace>
  <inkml:trace contextRef="#ctx0" brushRef="#br0" timeOffset="-116492.7">19915 16242 0,'0'0'0,"10"0"15,-1-18-15,20-1 16,8-19 0,1 1-16,-1-1 15,10-18 1,0-10-1,1-9-15,-11-19 16,1-9 0,-1-28-16,-18-19 15,0 0 1,-19-10-16,-19 29 16,0 28-1,-9 28-15,9 28 16,10 9-1,0 29-15,-1-1 16,1 39 0,-10 64-16,-9 95 15,9 56 1,9 9-16,10 1 16,0-29-1,10-38-15,-10-27 16,0-19-1,0-19-15,0-38 16,0-18 0,0-29-16,0-18 15,0-10 1,0-9 0,0 0-16</inkml:trace>
  <inkml:trace contextRef="#ctx0" brushRef="#br0" timeOffset="-116211.65">19897 16214 0,'0'0'0,"0"0"15,9 0 1,29 0-16,18 0 15,29 0 1,-1 0-16,20 0 16,-1-9-1,-18 0-15,-19-1 16,-28 1 0,-1 9-16,-18 0 15,0 0 1,-19 0-1</inkml:trace>
  <inkml:trace contextRef="#ctx0" brushRef="#br0" timeOffset="-94538.84">18928 15304 0,'0'0'0,"0"0"0,0 0 16,9 10-1,1 18-15,-1 19 16,10 9-1,0 0-15,-1 1 16,1-1 0,-9-37-16</inkml:trace>
  <inkml:trace contextRef="#ctx0" brushRef="#br0" timeOffset="-94316.45">19097 16449 0,'0'0'0,"0"0"15,0 0 1,0 0 0,9 9-16,1 1 15,-1 18-15,19 19 16,1 28-1,-10-38 1</inkml:trace>
  <inkml:trace contextRef="#ctx0" brushRef="#br0" timeOffset="-94124.45">19276 17265 0,'0'0'0,"0"0"15,0 0 1,0 0-16,0 10 16,9-1-1,1 10-15,18 18 16,-19-18 0</inkml:trace>
  <inkml:trace contextRef="#ctx0" brushRef="#br0" timeOffset="-91991.59">20301 17256 0,'0'0'0,"0"0"16,10 0 0,8 0-16,29-10 15,57 1 1,56 0-1,47-1-15,28-9 16,28 10-16,20 0 16,-1-1-1,-9 1-15,9 18 16,-19 1 0,1-1-1,-29 10-15,-9 9 16,-38 0-1,-19-9-15,-28 0 16,-37-1 0,-38-8-16,-19-1 15,-10-9 1,-18 0-16,0 0 16,-10 0-1,-9 0-15,0 0 16,0 0-1,0 0-15,0-19 16,-19-9 0,-9-19-16,0-18 15,0-20 1,0-27-16,18-20 16,1-18-1,9 0-15,0-19 16,0 10-1,-10-1 1,-8 19-16,-1 10 16,-9 9-16,-10 10 15,0-10 1,1 18 0,-1 11-16,-18 8 15,-10 1 1,0 18-16,-9 10 15,-19 9 1,-38 9-16,-28 10 16,-47 0-1,-56 19-15,-39 18 16,-46 0 0,-9 1-16,9 8 15,28-18 1,19 0-16,19-9 15,9 0 1,28-1-16,29 10 16,37-9-1,48 9 1,27-9-16,38 9 16,29 0-1,8 0-15,20 0 16,0 0-1,9 0-15,0 9 16,9 0 0,0 29-16,20 28 15,18 37 1,18 37-16,1 39 16,10 18-1,-20 19-15,-9 9 16,-9-9-1,-10-10-15,-9-18 16,0-20 0,-1-27-1,1-19-15,9-28 16,10 0 0,-19-38-16</inkml:trace>
  <inkml:trace contextRef="#ctx0" brushRef="#br0" timeOffset="-60061.53">7639 10238 0,'0'0'0,"0"0"16,0 0-1,0 9-15,0 10 16,9 47 0,1 37-16,8 56 15,1 29 1,0 0-16,0-1 15,0-18 1,0-9-16,-1-10 16,-8-19-1,-10-28-15,9-18 16,-9-29 0,0-18-1,0-10-15,0-10 16,0-18-16,0 0 15,0 0 1</inkml:trace>
  <inkml:trace contextRef="#ctx0" brushRef="#br0" timeOffset="-58347.09">7422 10444 0,'0'0'0,"0"0"16,0 0-16,10 0 15,-1-9 1,10-10-16,19 0 16,18-9-1,38-9-15,38-1 16,9 10-1,10 0-15,8 9 16,1 10 0,10-1-16,18 10 15,9-9 1,20 9 0,-10 0-16,9-10 15,19 10 1,19-9-16,-9 0 15,0-1 1,-1 10-16,10 0 16,10-9-1,-1 9-15,-9 0 16,9-9 0,10-1-16,19 1 15,9-10 1,-10 10-16,10-1 15,1 1 1,8-1-16,10 1 16,18 9-1,1-19-15,0 10 16,-10 0 0,10-1-1,9 20-15,9-1 16,1 0-1,9 1-15,-19 8 16,0 1 0,0 0-16,0-10 15,-9 10 1,-20-9-16,-8-1 16,-1 0-1,-18 10-15,-19-19 16,-10 9-1,-18-9-15,-19-9 16,-29 9 0,-28-9-16,1-1 15,-10 10 1,-29-9-16,-18 0 16,0-1-1,-19 10 1,-18 0-16,-20 0 15,0 0 1,-18 10-16,0-1 16,-1 0-1,1 1-15,-10 18 16,0 0 0,1 9-16,8 20 15,1 18 1,0 19-16,-1 18 15,1 20 1,-1 8-16,-8-8 16,-11 8-1,1-8-15,0-20 16,0 1 0,-10-19-16,-9 0 15,0-19 1,0-19-16,0 0 15,-9-18 1,-10-1 0,0 1-16,-9-10 15,-28 10 1,-29-1-16,-47-9 16,-75 10-1,-66-20-15,-46-18 16,-39 0-1,-28-18-15,-18 8 16,-38 1 0,-10 0-16,-18-1 15,-29 10 1,-37 0-16,-28-9 16,-1-10-1,1 0-15,-10 1 16,0-1-1,0 0-15,10 0 16,-10-9 0,0-9-1,19 8-15,28 11 16,19-11-16,10 11 16,46-1-1,38-9 1,28 0-16,29 0 15,18-1 1,1 1-16,8 9 16,29-9-1,47 19-15,28 0 16,29 9 0,46 0-16,38 0 15,19-10 1,29 10-16,18-9 15,9 9 1,10 0-16,18 0 16,1 0-1,-1 0-15,10 0 16,0 0 0,0 0-16,0 0 15,0 0 1</inkml:trace>
  <inkml:trace contextRef="#ctx0" brushRef="#br1" timeOffset="-55750.33">7582 10341 0,'0'0'0,"0"0"15,0 9-15,-9 19 16,-10 29 0,10 27-16,-1 29 15,20 28 1,-1 9-16,19 0 16,1-19-1,-11-18-15,1-10 16,-9-28-1,-1-19-15,-9 1 16,0-20 0,0-18-16,0 0 15,0-19 1,0 0-16,0 0 16</inkml:trace>
  <inkml:trace contextRef="#ctx0" brushRef="#br1" timeOffset="-53976.9">7319 10425 0,'0'0'15,"9"-9"-15,10-10 16,38-18-1,46-1-15,48 10 16,46 9-16,29 10 16,28-1-1,19 1-15,37-10 16,-9 1 0,-9 8-16,18-9 15,10 1 1,-9 8-16,-10 1 15,9 0 1,10-1-16,9 1 16,-18 18-1,9-9 1,28-9-16,18 9 16,1-10-1,-9 1-15,-1 9 16,10 9-1,10-9-15,8 0 16,-18 0 0,0 10-16,38-10 15,8 9 1,11 1-16,9-1 16,-10 0-1,0 1-15,-18 8 16,-10 1-1,-28 0-15,-29 0 16,-8-1 0,-11 1-1,-27 0-15,-28 0 16,-29 0-16,-19-1 16,-28-8-1,-18-1 1,-20 0-16,-18-9 15,-19 0 1,0 0-16,-19 0 16,0 0-1,-10-9-15,-8 0 16,-1-1 0,-19 1-16,1 0 15,-1-1 1,-18 1-16,-1-1 15,-8 10 1,-10 0-16,-1 0 16,1 10-1,0-1-15,0 10 16,9 18 0,0 10-16,0 28 15,1 19 1,-1 9-16,0 1 15,0 18 1,-9 0-16,0-10 16,0 1-1,0-19 1,-10-19-16,0-10 16,1-8-1,-10-10-15,0-10 16,0-9-1,0-9-15,0 0 16,0-10 0,-10 1-16,-8-1 15,-11 10 1,-36-1-16,-67 11 16,-85-11-1,-74 1-15,-38-19 16,-38-19-1,-28 1-15,-48 8 16,-46-9 0,-47 10-1,-19 0-15,-57-1 16,-27-8 0,-29 8-16,0 10 15,9 0 1,1-9-16,9 18 15,9 1 1,47-10-16,10 0 16,19 0-1,56-10-15,9 1 16,19-1 0,57 1-16,18-10 15,20-9 1,37 19-16,-10-10 15,10 0 1,28 10-16,38-1 16,9 1-1,38 0-15,47 9 16,28 0 0,38 0-16,28 9 15,28 0 1,9-9-1,20 0-15,8 10 16,1-1 0,19-9-16,-1 0 15,1 10 1,0-10-16,9 0 16,0 9-1,0 0-15,0-9 16,0 10-1,0-1-15,0-9 16,0 9 0,0-9-16,0 0 15,0 0 1,0 0-16,0 0 16,0 0-1,0 0-15</inkml:trace>
  <inkml:trace contextRef="#ctx0" brushRef="#br1" timeOffset="-53186.4">26783 12330 0,'0'0'0,"0"0"0,0 19 16,0 18 0,-19 29-16,-19 18 15,-9 1 1,-9 9-1,-10-19-15,28-38 16</inkml:trace>
  <inkml:trace contextRef="#ctx0" brushRef="#br1" timeOffset="-53019.51">26171 12705 0,'0'0'0,"10"10"0,27 8 16,29 11-1,-28-11 1</inkml:trace>
  <inkml:trace contextRef="#ctx0" brushRef="#br1" timeOffset="-50574.93">23217 10444 0,'0'0'0,"0"0"0,0 0 16,0 19-1,0 47-15,10 46 16,-1 57 0,1 28-16,-10 0 15,9 0 1,1-9-16,-1-29 16,0-27-1,10-20-15,0-37 16,0-18-1,-10-20-15,1-18 16,-10 0 0,0-19-16,0 0 15,0-10 1,0-18-16,0-28 16,0-19-1,0 0-15,0 0 16,-10 0-1,-9 0-15,10-10 16,-10 1 0,0-10-1,10 0-15,0 0 16,-1 10 0,10 9-16,10-10 15,-1-9 1,-9 1-16,0-1 15,0 0 1,0 0-16,-9 10 16,-1 9-1,1 9-15,-1 0 16,-9 19 0,1 0-16,-1 19 15,0 0 1,-19 0-1,-18 0-15,-38 18 16,-38 20-16,-28 18 16,-28 0-1,-19 0 1,-9-9-16,-10 0 16,0-10-1,10 10-15,18-10 16,-9-9-1,-131 10-15</inkml:trace>
  <inkml:trace contextRef="#ctx0" brushRef="#br1" timeOffset="-49181.27">24450 11795 0,'0'0'15,"9"0"-15,1 10 16,18-1-1,19-9-15,9 0 16,29 0-16,19-19 16,-10-18-1,9-1-15,-9-28 16,-9-9 0,-19-18-1,-19-11-15,-19-18 16,-19-18-1,-27-1-15,-30 0 16,-17 0 0,-39 29-16,-18 18 15,-29 28 1,-9 38-16,-9 28 16,0 19-1,9 9-15,9 0 16,29 10-1,9-1-15,19-9 16,28 10 0,10-10-16,9-9 15,18 0 1,11-10-16,8 0 16,1 1-1,-1-1-15,10 1 16,0-10-1,10 9 1,-10-9-16</inkml:trace>
  <inkml:trace contextRef="#ctx0" brushRef="#br1" timeOffset="-48801.7">23782 9966 0,'0'0'0,"0"0"0,0 9 16,0 19 0,0 28-16,-19 20 15,0 8 1,0 0-1,-9-9-15,-9 1 16,-1-11-16,0-9 16,10 1-1,0-20-15,19 1 16,-1-19 0,1-1-1,9 1-15,9 0 16,29 0-1,56 9-15,122 9 16,170 20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02:15.7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context xml:id="ctx1">
      <inkml:inkSource xml:id="inkSrc55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03:22.901"/>
    </inkml:context>
  </inkml:definitions>
  <inkml:trace contextRef="#ctx0" brushRef="#br0">6867 1118 0,'0'0'0,"0"0"0,0 0 16,0 0-1,0 9-15,10 10 16,-1 56 0,19 57-16,19 55 15,-9 10 1,0-18-16,-1-29 15,-18-19 1,0-28 0,0-18-16,-10-20 15,-9-27 1,0-1-16,0-18 16,0-9-1,0-10-15,0 0 16,0 0-1</inkml:trace>
  <inkml:trace contextRef="#ctx0" brushRef="#br0" timeOffset="802.15">6350 1991 0,'9'0'0,"20"-10"0,36-9 16,39 1-1,37-10-15,19-1 16,9 20 0,1 0-16,18-10 15,0 9 1,-19 1-16,-37 9 15,-38 9 1,-47 1-16,-9 18 16,-1 0-1,1-9-15,-19 0 16,0-1 0,-1-8-16,1-10 15,-9 0 1,-1 0-16,-9-10 15,0-8 1,0-1-16,-19-9 16,0 0-1,-18 18-15,-10 20 16,-10 18 0,10 28-16,10 10 15,18 9 1,19 0-16,28-19 15,0 0 1,19-18 0,19-10-16,19-18 15,9-20 1,-9-18-16,9-28 16,-19-10-1,0-9-15,-18 9 16,-10 19-1,-10 10-15,-18 9 16,0 18 0,9 1-16,0 28 15,10 18 1,0 20-16,-1 36 16,-9 11-1,-9-11-15,-19-8 16,-28-10-1,-19 0-15,-9-19 16,-1-28 0,10-18-16,19-10 15</inkml:trace>
  <inkml:trace contextRef="#ctx0" brushRef="#br0" timeOffset="1156.6">9473 1212 0,'0'0'15,"0"0"-15,0 9 16,0 10-16,10 47 15,-1 46 1,19 38 0,1 19-16,-1 0 15,9 0-15,1-19 16,0-18 0,-10-29-1,-9-28-15,-1-10 16,-8-27-1,-10-19-15,0-10 16,0-9 0</inkml:trace>
  <inkml:trace contextRef="#ctx0" brushRef="#br0" timeOffset="1666.66">9238 1812 0,'0'0'0,"9"0"0,29 0 16,37-9-16,29 0 15,56-1 1,47 1 0,19 18-16,-20 1 15,-27-1 1,-47-9-16,-29 0 15,-18-9 1,-38-1-16,-9 1 16,-19-1-1,-19-8-15,0-1 16,-19 0 0,-9 0-16,-10 10 15,-19 9 1,1 19-16,0 18 15,9 20 1,18 18-16,10 18 16,19 11-1,29 18-15,18-10 16,-10-9 0,1-28-16,-19 1 15,0-11 1,-29 10-16,-18-9 15,-38 9 1,-56 9 0,47-46-16</inkml:trace>
  <inkml:trace contextRef="#ctx0" brushRef="#br0" timeOffset="2087.77">8580 3370 0,'0'0'0,"9"-28"16,10-29-1,0 10-15,-1 10 16,-8 9-1,-1 18 1,-9 1-16,10 37 16,8 57-1,1 83-15,0 39 16,-19-1 0,0-18-16,0-19 15,0 0 1,0-29-16,0-36 15,0-20 1,0-18-16,0-10 16,0-18-1,0-20-15,0-8 16,0-10 0,0 0-16</inkml:trace>
  <inkml:trace contextRef="#ctx0" brushRef="#br0" timeOffset="2489.17">7780 4646 0,'0'0'0,"0"0"0,9 9 16,10 10-1,28 9-15,28 28 16,20 19 0,8 10-16,0-1 15,1-9 1,-10-9-16,0-10 16,0-9-1,-9-19-15,0-9 16,-10-19-1,9-19-15,11-27 16,8-39 0,10-27-16,-19-20 15,-9 1 1,-20 9-16,-17 19 16,-11 37-1,-18 28-15,-19 29 16</inkml:trace>
  <inkml:trace contextRef="#ctx0" brushRef="#br0" timeOffset="3127.66">3923 6241 0,'0'0'0,"0"0"15,0 19-15,9 46 16,1 67-1,9 27-15,-1 10 16,1 0 0,0-10-16,0-27 15,-10-29 1,-9-19-16,0-27 16,0-10-1,0-10-15,-9-27 16,-1-10-1</inkml:trace>
  <inkml:trace contextRef="#ctx0" brushRef="#br0" timeOffset="3673.81">3961 6447 0,'0'0'0,"9"-19"16,19-9-16,10-9 15,28-10 1,9 19-16,10 9 16,9 19-1,0 19-15,-10 18 16,-18 10 0,-9 19-16,-29 0 15,-19-1 1,-28 20-16,-37 18 15,-47-9 1,-29-10 0,10-37-16,-1-19 15,20-9 1,18-19-16,29-19 16,18 0-1,10 1-15,18 8 16,10 1-1,19 9-15,28 0 16,38 37 0,28 20-16,19 37 15,-1 9 1,-8 9-16,-11-8 16,-8-1-1,-19-9-15,-20-19 16,-8-19-1,-10-19-15,0 1 16,0-19 0,-28-10-16</inkml:trace>
  <inkml:trace contextRef="#ctx0" brushRef="#br0" timeOffset="4384.7">5212 7526 0,'0'0'0,"0"0"16,0 0-16,9 0 16,1-19-1,-1-18-15,19-10 16,0-28 0,1 0-16,-11 0 15,1-10 1,-19 20-16,0 8 15,0 20 1,-9 9-16,-1 18 16,-8 1-1,-11 28-15,-8 18 16,-10 38 0,9 19-16,10 0 15,18-10 1,20-9-16,18-18 15,10-20 1,18-9 0,29-18-16,37-29 15,19-37 1,-9-29-16,-29-8 16,-18-11-1,-28 1-15,-29 19 16,-9 9-1,-19 9-15,0 19 16,0 19 0,0 18-16,0 1 15,0 9 1,9 9-16,10 29 16,18 28-1,10 37-15,19 9 16,-9 1-1,-1-10-15,-18-9 16,-19-19 0,-1 0-16,-18 0 15,-18-18 1,-20-1-16,0-9 16,1-10-1,-10-18 1,9 0-16,19-19 15</inkml:trace>
  <inkml:trace contextRef="#ctx0" brushRef="#br0" timeOffset="4891.58">6303 7123 0,'0'0'0,"0"0"15,0 0 1,0 0-16,9 9 16,1 10-1,18 18-15,0 20 16,19 8 0,0 1-16,10-10 15,-20-18 1,1-1-16,0-18 15,-1-19 1,1 0 0,0-19-16,9-27 15,-10-30 1,1 1-16,-19-9 16,-1 28-1,-8 9-15,-10 19 16,0 18-1,0 10-15,9 10 16,1 18 0,18 37-16,0 20 15,10 9 1,-10-10-16,0-9 16,0-18-1,1-20-15,-11-9 16,1-9-1,-9-19-15</inkml:trace>
  <inkml:trace contextRef="#ctx0" brushRef="#br0" timeOffset="5161.96">7328 6119 0,'0'0'0,"0"9"16,10 38-16,-1 47 16,19 56-1,1 10-15,-1-1 16,9-9 0,1-9-16,0-28 15,-10-20 1,0-18-16,0-9 15,1-19 1,-11-19 0,-8-18-16</inkml:trace>
  <inkml:trace contextRef="#ctx0" brushRef="#br0" timeOffset="5509.91">8137 6185 0,'0'0'15,"0"0"-15,0 9 16,10 38-16,-1 37 16,19 48-1,1 37 1,8-1-16,1 1 15,0-9 1,-10-19-16,-9-10 16,-1-28-16,1-18 15,-19-20 1,0-18-16,0-9 16,0-20-1,0-18 1,0 0-16,0 0 15,0 0 1</inkml:trace>
  <inkml:trace contextRef="#ctx0" brushRef="#br0" timeOffset="6140.77">7742 7188 0,'0'0'0,"0"0"16,10 0-16,9 0 15,18-9 1,29 0-16,37-1 16,10 1-1,19 9-15,0 9 16,-1-9 0,-18 10-16,-28-10 15,-10 0 1,1 0-16,8 0 15,-9 0 1,1-19 0,-20 0-16,1-9 15,-20 9 1,1-9-16,-10 9 16,-9-9-1,0 0-15,-10 0 16,-9 0-1,0 9-15,-9 0 16,-10 10 0,0-1-16,0 10 15,0 10 1,1 18-16,8 0 16,1 10-1,18 9-15,10 18 16,19 20-1,28-1-15,-1 1 16,-8-10 0,-20-19-16,1 0 15,-19-18 1,-10-10-16,-9 0 16,-18 0-1,-30 10 1,-36-1-16,-1-9 15,48-18 1</inkml:trace>
  <inkml:trace contextRef="#ctx0" brushRef="#br0" timeOffset="6540.94">10621 7226 0,'0'0'0,"0"0"16,0 0-16,9 0 15,1-9 1,9-10-16,18 0 15,48 0 1,47-9 0,18 0-16,10 9 15,9 0 1,-28 1-16,-28 8 16,-9-8-1,-29 8-15,-18 1 16,-20-1-1,-9 1-15,-9 0 16,-9 9 0,-10-10-16</inkml:trace>
  <inkml:trace contextRef="#ctx0" brushRef="#br0" timeOffset="7124.69">12023 6550 0,'0'0'0,"0"0"0,0 0 16,0 0-1,0 10-15,0 18 16,9 38 0,0 46-16,1 20 15,-1-20 1,1 1-16,-10-10 15,0-28 1,0-9-16,0-19 16,-10-19-1,10-9-15,0-19 16,0 0 0,-9-10-16,-10-56 15,-9-46 1,9-29-16,0 0 15,10 29 1,-1 18 0,20 28-16,-1 19 15,1 19-15,-1 10 16,10 8 0,9 1-16,0-1 15,19 20 1,19 18-1,9 19-15,-9 9 16,-9 0 0,-10 1-16,-28 8 15,-10 1 1,-18 9-16,-38 10 16,-29 18-1,-46 0-15,-29 0 16,76-65-1</inkml:trace>
  <inkml:trace contextRef="#ctx0" brushRef="#br0" timeOffset="10598.62">13754 6569 0,'9'0'0,"10"-19"0,18 1 15,29-1 1,19-9-16,9 9 16,0 10-1,-19-1-15,-18 1 16,-10-1 0,-9 1-16,-20 9 15,-8 0 1,-10 0-16,-19 0 15,-56 9 1,-66 10-16,-38 47 16,9 28-1,29 18 1,28 20-16,38-1 16,19 0-1,28-18-15,18-10 16,10-18-1,19-29-15,9 0 16,19-18 0,19-1-16,28-9 15,10-18 1,18-20-16,38-18 16,150-56-1</inkml:trace>
  <inkml:trace contextRef="#ctx0" brushRef="#br0" timeOffset="11349.67">14600 6963 0,'0'0'0,"0"0"0,-9 19 15,-10 19-15,0 27 16,10 20-1,-1 9 1,20-19-16,18 0 16,0-19-16,1-19 15,-1-18 1,-9 0 0,-1-19-16,1-9 15,0-20 1,-10-46-16,-9-47 15,0 0 1,10 29-16,-1 18 16,1 28-1,-1 19-15,19-1 16,0 20 0,20 18-16,8 10 15,19 19 1,0 18-1,-9 10-15,-19-1 16,-9-8 0,-19-1-16,0-19 15,-19 1-15,0-19 16,0-1 0,0-18-1,0 0-15,9-9 16,0-38-1,10-37-15,9-10 16,20 19 0,-1 9-16,0 29 15,0 9 1,0 18-16,9 20 16,-9-1-1,0 19-15,-9 19 16,-1 9-1,-8 19-15,-11 0 16,-18 0 0,0 0-16,0-18 15,0-10 1,0-10 0,10-18-16,-10-10 15</inkml:trace>
  <inkml:trace contextRef="#ctx0" brushRef="#br0" timeOffset="11715.37">16585 6935 0,'0'0'0,"0"0"0,-9 10 15,-10-1-15,-19 19 16,1 10 0,-10 18-16,19 19 15,-1 9 1,20-9-1,9 0-15,9-18 16,20-1-16,18-18 16,9-1-1,19-18 1,19-19-16,19-9 16,-56-10-1</inkml:trace>
  <inkml:trace contextRef="#ctx0" brushRef="#br0" timeOffset="12034.96">17310 5997 0,'0'0'0,"0"0"0,0 9 15,0 10-15,-10 56 16,1 56 0,9 57-1,0 9-15,0-19 16,0-37-16,0-19 16,0-28-1,0-19 1,9-9-16,1-29 15,-1 1 1,0-20-16,-9-18 16</inkml:trace>
  <inkml:trace contextRef="#ctx0" brushRef="#br0" timeOffset="12385.84">17648 6776 0,'0'0'0,"0"9"0,10 10 16,-1 18 0,1 38-16,-1 10 15,0-1-15,10 10 16,9-19 0,1-19-1,8 1-15,1-20 16,-1-18-1,1 0-15,0-19 16,9-10 0,9-37-16,1-18 15,-1-20 1,-18 10-16,-19 10 16,-1 18-1,-18 19-15,0-1 16,0 20-1,0 0-15</inkml:trace>
  <inkml:trace contextRef="#ctx0" brushRef="#br0" timeOffset="13299.15">18928 6119 0,'0'0'0,"0"0"0,0 9 16,0 19 0,0 47-16,9 57 15,1 27 1,-1 10-16,-9-19 15,0-28 1,0-19-16,0-18 16,0-19-1,0-19-15,0-19 16,0-10 0,0-18-16,0 0 15,0-18 1,0-39-16,-19-27 15,-19-10 1,-9 28 0,19 29-16,-9 28 15,-1 9-15,0 18 16,1 20 0,-1 18-1,10 19-15,9 0 16,10-9-1,18 0-15,19-10 16,29 0 0,9-9-16,28-19 15,19-9 1,9-19-16,-19-19 16,-9-18-1,0-20-15,-9-18 16,-10-28-1,-9-9-15,-28-1 16,-19 0 0,-19 38-16,0 19 15,-10 18 1,-9 29-16,1 0 16,-1 18-1,-19 10-15,1 28 16,8 18-1,1 1 1,19 19-16,9-1 16,9-9-1,19-19-15,1 1 16,18-10 0,18-1-16,11-8 15,8-19 1,1-19-16,9 0 15,-19-19 1,-18 0-16,-1 0 16,-37 10-1</inkml:trace>
  <inkml:trace contextRef="#ctx0" brushRef="#br0" timeOffset="16643.5">13246 9149 0,'0'0'0,"0"0"16,0 0-16,0 10 16,-10 27-1,1 48-15,18 37 16,1 37-1,8-18-15,1-10 16,-9-18 0,-1-29-1,-9-27-15,0-20 16,0-9-16,0-9 16,0-19-1,0 0 1,0 0-16,-9-9 15,-1-1 1</inkml:trace>
  <inkml:trace contextRef="#ctx0" brushRef="#br0" timeOffset="17377.45">12973 9656 0,'0'0'0,"0"0"0,0 0 15,9-19 1,1-18-16,-1-10 15,0-19 1,-9-18-16,10-38 16,-10-10-1,0-8-15,0 8 16,-10 10 0,1 47-16,0 19 15,-1 37 1,1 10-16</inkml:trace>
  <inkml:trace contextRef="#ctx0" brushRef="#br0" timeOffset="17999.4">12333 9421 0,'0'0'0,"0"0"16,10 0-16,18 0 15,47-18 1,57 8-16,46 1 15,20 0 1,-10 9-16,-28 0 16,-38 0-1,-28 0-15,-28 0 16,-9 0 0,-20 0-16,1 0 15,-10 0 1,-18 0-16</inkml:trace>
  <inkml:trace contextRef="#ctx0" brushRef="#br0" timeOffset="18392.32">14008 9356 0,'0'0'0,"0"0"0,0 9 16,-19 1 0,-9 18-16,-1 9 15,1 10 1,9 19-16,10-1 16,18 1-1,1-10-15,18-9 16,0-9-1,10-19-15,-1-1 16,10-18 0,-9-9-16,0-10 15,-1-18 1,-18-20-16,-19 1 16,-19 0-1,1-10-15,-20 19 16,-19 19-1,20 19 1</inkml:trace>
  <inkml:trace contextRef="#ctx0" brushRef="#br0" timeOffset="19000.73">14967 9365 0,'0'0'0,"0"-9"16,10-10 0,-1 0-16,10-18 15,18-1 1,20 1-16,18 9 16,10 18-1,9 20-15,0 18 16,-19 0-1,0 19-15,-18 18 16,-10 1 0,-19 0-16,-9-1 15,-19 1 1,-19-10-16,0-9 16,1-19-1,-1-9-15,0-19 16,0 0-1,0-19-15,-9-18 16,19-38 0,9-28-1,37-29-15,20 10 16,27 0-16,10 29 16,1 17-1,-1 20 1,9 37-16,-46 10 15</inkml:trace>
  <inkml:trace contextRef="#ctx0" brushRef="#br0" timeOffset="19765.31">16425 9656 0,'0'0'0,"0"0"0,0 0 16,0 0-16,0 0 16,0 0-1,10-9-15,-1-10 16,10-19 0,0-9-16,0-9 15,-19 0 1,0 0-16,-19 9 15,0 18 1,-19 1 0,1 19-16,-10 18 15,0 19 1,0 10-16,18 28 16,20 9-1,18-10-15,10-8 16,9-1-1,19-18-15,19-10 16,19-19 0,9-18-16,0-10 15,-19-19 1,1-9-16,-20-9 16,-9 0-1,-9-10-15,-10 10 16,-9 9-1,-10 19-15,-9 0 16,0 9 0,0 10-16,0 9 15,0 9 1,0 19-16,10 38 16,-1 56-1,0 28 1,-9 19-16,0 0 15,0-19 1,-9-10-16,-10-8 16,0-20-1,-9-18-15,-9-19 16,-11-9 0,1-19-16,0-19 15,0-9 1,-9-29-16,28 1 15</inkml:trace>
  <inkml:trace contextRef="#ctx0" brushRef="#br0" timeOffset="19981.15">17018 9009 0,'0'0'0,"0"0"16,0 0-16,0 0 15,0 0 1,0 0-16,9 0 16,1 0-1,-10 0-15</inkml:trace>
  <inkml:trace contextRef="#ctx0" brushRef="#br0" timeOffset="20900.39">17874 9525 0,'0'0'0,"0"0"15,0 0-15,0-10 16,0-8-1,0-11 1,-19 1-16,0 0 16,1 19-1,-20-1-15,0 10 16,-18 19 0,9 9-16,0 19 15,19 9 1,-1 1-16,20-1 15,18-9 1,10 0-16,9-10 16,19 1-1,1-19-15,8-1 16,10-18 0,-10-18-16,1-1 15,-1-19 1,1-9-16,-20 1 15,-9 8 1,-9 10-16,0 9 16,-10 10-1,1-1 1,-1 10-16,1 10 16,9 18-1,9 0-15,0 10 16,10-1-1,-1 1-15,10-20 16,0-8 0,0-10-16,0-19 15,19-9 1,0-38-16,0-37 16,-10-19-1,-18-28-15,-29-10 16,-9 1-1,-18 18-15,-1 29 16,0 27 0,10 29-1,-1 28-15,1 18 16,-1 1-16,10 18 16,-18 19-1,-1 38 1,0 47-16,0 37 15,10 0 1,-1-9-16,10-10 16,0-18-1,10-10-15,-1-9 16,0-10 0,1-9-16,-1-19 15,1-18 1,-10-10-16,0-9 15,0-19 1,0 0-16</inkml:trace>
  <inkml:trace contextRef="#ctx0" brushRef="#br0" timeOffset="21263.06">17940 9121 0,'0'0'0,"19"0"15,37-9 1,48-1-16,37 10 16,9 0-1,20 10-15,-1-1 16,-19-9-1,-8 0-15,-20 0 16,-37 0 0,-20 0-16,-18 0 15,-9 0 1,-19 0-16,0 0 16,-10 0-1,1 0-15,-10 0 16,0 0-1,0 0 1</inkml:trace>
  <inkml:trace contextRef="#ctx0" brushRef="#br0" timeOffset="22395.73">12559 11551 0,'0'0'0,"0"0"16,0 0 0,0 0-16,9 0 15,10 0 1,19-19-16,37 1 15,0-20 1,1 1-16,-20-1 16,0 1-1,-18-10-15,-10 0 16,-9-10 0,-19-8-16,-9-1 15,-10 0 1,-19 20-16,-18 8 15,-1 19 1,1 19-16,-1 19 16,1 28-1,-10 47 1,19 28-16,9 18 16,20 20-1,8 9-15,20 0 16,-1-19-1,10-19-15,0-9 16,0-9 0,-1-10-16,-8-9 15,-10-19 1,0-9-16,0-10 16,0-19-1,-10 1-15,1-19 16,9-1-1,0-18-15,0 0 16</inkml:trace>
  <inkml:trace contextRef="#ctx0" brushRef="#br0" timeOffset="23754.63">11533 12349 0,'0'0'0,"0"0"15,10 0-15,28-10 16,46-8 0,38-20-16,38 10 15,19 0 1,-10 0-16,-27 9 15,-20 0 1,-19 10-16,-9-1 16,-18 10-1,-1 10-15,0-1 16,0 0 0,-9 10-16,-9 0 15,-1 0 1,-18 0-16,-19-10 15,-1-9 1,-8 0 0,-10 0-16,0 0 15,0 0 1,-19-9-16,0-1 16,0 1-1,-9 18-15,0 1 16,0 18-1,9 0-15,10 19 16,9 0 0,9-10-16,0 1 15,20-10 1,-1-9-16,19-10 16,0-9-1,0-19-15,-9 1 16,-1-11-1,-18 1-15,0 0 16,0 9 0,-10 10-16,-9 0 15,0 9 1,9 9 0,1 0-16,18 19 15,10 19 1,-1-9-16,10-1 15,0 1 1,0-19-16,0-1 16,1-18-1,-1-9-15,0-10 16,-10-18 0,1-10-16,-10 0 15,-9 0 1,0 19-16,-10 0 15,-9 18 1,0 1-16,0 9 16,10 0-1,8 9-15,11 20 16,18 8 0,0 10-1,0-9-15,0-1 16,19-9-1,-1-18-15,11-10 16,-1-19 0,0-19-16,-18-27 15,-1-29 1,-9-38-16,-9-27 16,-29-10-1,-9-9-15,-9-1 16,-10 29-1,0 28-15,-9 38 16,9 28 0,10 28-16,-1 18 15,1 1 1,-1 18-16,-8 29 16,8 46-1,10 47-15,19 38 16,9 19-1,10-19 1,0-10-16,-1-18 16,1-38-1,-1-9-15,1-19 16,0-18 0,-1-20-16,1 1 15,-19-20 1,0-18-16,-19 0 15</inkml:trace>
  <inkml:trace contextRef="#ctx0" brushRef="#br0" timeOffset="23935.06">14205 11861 0,'0'0'0,"0"0"0,0 0 15,0 0 1,0 0-16,0 0 16,10 9-1,-1-9 1</inkml:trace>
  <inkml:trace contextRef="#ctx0" brushRef="#br0" timeOffset="24779.31">16153 11195 0,'0'0'0,"0"0"16,0 0-1,0 0-15,0 0 16,0 18-16,0 48 16,0 37-1,0 47 1,9 19-16,0-28 15,-9-10 1,10-18-16,-1-19 16,-9-19-1,0-19-15,0-18 16,0-10 0,0-9-16,0-19 15,0 0 1,-9 0-16,-330-244 15,339 244 1,0-10-16,-9-8 16,-1 8-1,10-9-15,0 10 16,10-10 0,-1 1-1,29-1-15,18 0 16,19 0-1,1 10-15,-1-1 16,10 20 0,-10-1-16,-9 1 15,-10 18 1,1 0-16,-10 0 16,0 0-1,0 10-15,-10-10 16,1-9-1,0-1-15,-1-18 16,1 0 0,-10-18-16,-9-1 15,0-19 1,-10-9-16,-9-9 16,-19 9-1,-9 0-15,-10 10 16,1 18-1,-10 19-15,19 0 16</inkml:trace>
  <inkml:trace contextRef="#ctx0" brushRef="#br0" timeOffset="26352.85">18166 11570 0,'0'0'0,"0"0"16,0 0-16,0 0 15,0 0-15,0 0 16,0 9 0,0 29-16,9 46 15,1 38 1,-1 0-1,0-9-15,1-1 16,-1-27 0,-9-19-16,0-19 15,0-29 1,0 1-16,-9-19 16,-10-9-1,-9-38-15,-10-56 16,0-38-1,10-19-15,19 1 16,18 9 0,19 18-16,19 20 15,1 37 1,-1 18-16,9 20 16,10 18-1,-10 19-15,1 19 16,-1 37-1,-18 19-15,-10 28 16,-28 1 0,-28 8-1,-29 1-15,-46 9 16,-57-19 0,-19-19-16,10-27 15,28-29 1,18-19-16,20-18 15,28-10 1,18-9-16,29-10 16,9 1-1,19-19-15,19-1 16,9 10 0,19 19-16,19 9 15,19 19 1,28 38-16,18 28 15,11 28 1,-1 9-16,-19-9 16,-19-10-1,-18-9 1,19-9-16,-1-10 16,1-9-1,-10-19-15,9-19 16,-9-9-1,0-18-15,-18-20 16,-11-18 0,-18-29-16,-18-8 15,-39-1 1,-18 0-16,-19 28 16,-9 19-1,-1 19-15,10 19 16,0 18-1,0 19-15,19 29 16,9 8 0,19 20-16,19-1 15,18-9 1,20 0-16,18-28 16,10-19-1,-1-9 1,10-28-16,1-19 15,-1-19 1,-19-38-16,-19-18 16,-18-10-1,-19 1-15,-19 9 16,0 18 0,-10 29-16,1 18 15,0 10 1,-1 19-16,1 0 15,-10 27 1,-9 29-16,-10 38 16,10 46-1,18 19-15,10 38 16,10-1 0,9 10-16,-1 0 15,1 1 1,0-20-1,-9-19-15,-10-9 16,-19-28 0,0-28-16,0-28 15,-19-29 1,-18-8-16,-29-20 16,-37-28-1,56-9-15</inkml:trace>
  <inkml:trace contextRef="#ctx0" brushRef="#br0" timeOffset="26629.01">19812 11514 0,'0'0'0,"0"0"0,0 0 16,0 0 0,0 0-16,0 0 15,0 0 1,0 0-16,0 0 15</inkml:trace>
  <inkml:trace contextRef="#ctx0" brushRef="#br0" timeOffset="27565.68">20141 12302 0,'0'0'0,"0"0"16,10 0-16,-1 0 15,10-19 1,0 0-16,9-9 16,-9-9-1,0-1-15,-1-9 16,-18 0 0,0 19-1,-18 0-15,-1 9 16,-19 10-1,0 18-15,-9 29 16,0 18 0,10 10-16,18 9 15,10-19 1,27 0-16,20 1 16,18-20-1,29-9-15,9-9 16,0-28-1,-9-10-15,-10-28 16,-18-9 0,-20-10-16,-9 10 15,-9 9 1,-19 19-16,0 0 16,0 18-1,-9 1-15,9 9 16,-19 9-1,0 19 1,10 29-16,-1 36 16,20 20-1,18-10-15,19-18 16,0-10 0,19-28-16,19-10 15,-1-27 1,29-29-16,19-47 15,9-84 1,-9-47-16,-48-19 16,-37 0-1,-18 10-15,-29 28 16,-10 18 0,-9 29-16,1 37 15,-11 28 1,1 29-16,0 18 15,9 10 1,-18 27 0,-1 48-16,-9 47 15,9 56 1,19 37-16,19 10 16,19-10-1,19-9-15,9 0 16,9-37-1,1-29-15,-1-9 16,1-37 0,-10-29-16,-10-9 15,-27-38 1</inkml:trace>
  <inkml:trace contextRef="#ctx0" brushRef="#br0" timeOffset="27783.01">20931 11898 0,'0'0'0,"10"0"16,28-18-16,27-1 15,39 0 1,37-9-16,19 19 15,37 18 1,76 28-16,113 39 16</inkml:trace>
  <inkml:trace contextRef="#ctx0" brushRef="#br1" timeOffset="46296.6">11787 8493 0,'0'0'16,"0"0"-16,0 0 16,0 0-16,0 0 15,0 0 1,0 0-16,0 0 15,0 0 1,0 0-16,0 9 16,0 19-1,0 10-15,0 18 16,10 19 0,-1 28-16,1 19 15,-1 10 1,1-1-1,-1-19-15,10 10 16,0 0-16,-1 0 16,-8 10-1,-1-10 1,10-19-16,-10-28 16,1-19-1,-1-9-15,1-9 16,-10-20-1,0-18-15,0 0 16,9-18 0,0-1-16</inkml:trace>
  <inkml:trace contextRef="#ctx0" brushRef="#br1" timeOffset="46629.6">11910 8605 0,'0'0'0,"0"0"15,0 0 1,9 0-16,1-9 15,-1-10 1,10 0-16,9 1 16,10-1-1,9 0-15,19 0 16,37 0 0,19-9-16,19 10 15,19 8 1,0-9-16,151-9 15</inkml:trace>
  <inkml:trace contextRef="#ctx0" brushRef="#br1" timeOffset="47279.78">20471 8483 0,'0'0'0,"0"0"0,0 0 15,0 0 1,0 10-16,0 8 15,-19 48 1,0 65-16,9 57 16,1 9-1,0-9-15,-1-19 16,10-29 0,-9-18-16,9-37 15,-10-20 1,10-18-16,0-28 15,0-19 1,0 0-16</inkml:trace>
  <inkml:trace contextRef="#ctx0" brushRef="#br1" timeOffset="47872.07">20386 9149 0,'0'0'0,"9"0"0,19-9 16,10 0-16,9-1 15,19 1 1,0 9-16,19 9 16,9 1-1,-19-1-15,0-9 16,-9 0-1,-10-9-15,1-10 16,-20 0 0,1 0-16,0-18 15,-1-1 1,1-18-16,0-10 16,-20-9-1,1 0-15,-19-9 16,0 18-1,0 19-15,0 19 16,0 19 0,0-1-1,0 20-15,-9 27 16,-1 57 0,1 75-16,9 18 15,0 1 1,0-10-16,0-9 15,0-19 1,0-28-16,-9-28 16,9-28-1,-10-19-15,10-10 16,0-18 0,0 0-16,0-19 15,0 0 1,0 0-16</inkml:trace>
  <inkml:trace contextRef="#ctx0" brushRef="#br1" timeOffset="48276.12">21759 9375 0,'0'0'0,"0"0"15,0 0-15,0 9 16,-9 0 0,-10 19-16,0 10 15,10 18 1,-1 10-16,20 9 16,-1 0-1,10-19-15,9-9 16,1-9-1,-1-19 1,9-1-16,1-18 16,0-9-16,-1-19 15,1-19 1,-19-9 0,0-19-16,-19-1 15,-19 11-15,0-1 16,-19 19-1,-9 19 1,10 19-16</inkml:trace>
  <inkml:trace contextRef="#ctx0" brushRef="#br1" timeOffset="48899.24">23377 10707 0,'0'0'0,"0"0"0,0 0 15,0 9-15,-9 29 16,-10 56-1,0 56 1,10 37-16,9 1 16,0 0-16,-9-10 15,9-37 1,-10-19 0,1-19-16,-1-19 15,1-18 1,9-19-16,0-10 15,0-18 1,0-19-16</inkml:trace>
  <inkml:trace contextRef="#ctx0" brushRef="#br1" timeOffset="49516.92">23095 11833 0,'0'0'0,"0"0"0,0-10 15,10 1 1,8-10-16,20 0 16,28 1-1,19-1-15,9 10 16,9-1 0,-9 1-16,0-1 15,-18-8 1,-1-1-1,0 0-15,-19-18 16,1-1 0,-1-9-16,1-19 15,-20-9 1,1 0-16,-19-9 16,0-1-1,-10 1-15,-9 18 16,0 10-1,-9 28-15,9 18 16,-10 1 0,1 18-16,-10 48 15,-19 65 1,10 56-16,0 28 16,19 10-1,-1-9-15,1-1 16,-1 0-1,1-18-15,0-19 16,-1-28 0,1-19-1,-1-19-15,1-37 16,9-10 0,0-19-16,0-18 15,0 0 1,0-19-16,19 0 15,-10-9 1</inkml:trace>
  <inkml:trace contextRef="#ctx0" brushRef="#br1" timeOffset="49956.21">24948 12752 0,'0'0'0,"0"0"0,0 0 16,0 0 0,0 0-16,-18 10 15,-11 8-15,-8 20 16,-20 28 0,10 18-1,0 10-15,19 0 16,19-10-1,18-9-15,0-9 16,20-10 0,-1-18-16,0-1 15,10-18 1,9-19-16,0-9 16,9-29-1,1-28-15,-1-27 16,-18-20-1,-10-9-15,-28 9 16,-19 10 0,-18 9-16,-20 10 15,-28 18 1,29 38 0</inkml:trace>
  <inkml:trace contextRef="#ctx0" brushRef="#br1" timeOffset="51421.43">11486 8389 0,'0'0'0,"0"0"0,0-9 15,0 0-15,10-1 16,18 1 0,29-1-16,55 1 15,58 0 1,46-1-16,38-8 15,47 8 1,10 1-16,8-1 16,11 1-1,18 9-15,37 9 16,39-9 0,37 10-1,19-1-15,-1 1 16,11-1-1,-11 0-15,-8 1 16,-29-10 0,-28 9-16,-19-9 15,-19-9 1,-28 9-16,19-10 16,0 10-1,-19 0-15,-47 0 16,-47 0-1,-19 0-15,-28 0 16,-28-9 0,-19 9-16,-10-9 15,-8-1 1,-11 1-16,-18-10 16,0 0-1,-28 10-15,-10-10 16,-19 10-1,1-1-15,-10 1 16,0 0 0,-9-1-16,9 1 15,-10-1 1,1 10 0,-1 0-16,-8 10 15,-1 18 1,10 10-16,9 18 15,0 28 1,0 29-16,0 18 16,-10 1-1,1-1-15,0 0 16,-1-9 0,-9-9-16,-9-29 15,0-9 1,0-9-16,0-10 15,0-18 1,-19-19-16,0-10 16,0-9-1</inkml:trace>
  <inkml:trace contextRef="#ctx0" brushRef="#br1" timeOffset="52566.06">13227 9525 0,'0'0'0,"9"9"16,10 10-16,28 18 16,38 20-1,28-1 1,9-9-16,-9-19 16,-19-9-16,-19-19 15,-28-19 1,-9 0-16,-19-9 15,-19-19 1,-29-19-16,-36-9 16,-39-9-1,-18 28 1,9 18-16,0 19 16,19 29-1,19 27-15,9 20 16,19 27-1,19 19-15,28 10 16,18-10 0,20-19-16,18-18 15,10-19 1,19-19-16,9-18 16,0-29-1,-19-19-15,1-18 16,-29-19-1,-19-19-15,-19-9 16,-28-10 0,-37-9-1,-29 19-15,-18 28 16,-10 28 0,10 38-16,18 28 15,-9 18 1,9 38-16,29 10 15,18-1 1,38 10-16,19-10 16,18-9-1,48 0-15,37-18 16,29-29 0,9-19-16,-28-9 15,-29-19 1,-37-9-16,-28-9 15,-10-1 1,-19-18-16,-37-19 16,-38-19-1,-56-9-15,-160-85 16</inkml:trace>
  <inkml:trace contextRef="#ctx0" brushRef="#br1" timeOffset="54260.7">12295 8305 0,'0'0'0,"-28"-9"15,-9-10-15,-10 9 16,0 1-16,0 0 16,18 18-1,1 0-15,19 29 16,-1 28 0,10 46-1,10 29-15,8 18 16,1 1-1,0 9-15,0 0 16,-10 9 0,1 0-16,-1 1 15,-9-11 1,0-27-16,10-10 16,-10-18-1,9-28-15,-9-29 16,0-19-1,0 1-15,0-19 16,0-10 0,0-9-16,0 0 15,0 0 1,0 0 0,0 0-16,0 0 15,0 0 1,0 0-16,0 0 15,9 0 1,1-9-16,-1-1 16,29-9-1,18 1-15,29-1 16,18 0 0,39 0-16,17 10 15,30 9 1,46 9-16,38 1 15,28-1 1,37 1-16,39 18 16,27 0-1,19-9-15,1 9 16,27-9 0,20-10-16,18-9 15,-9-9 1,-19-1-16,0 1 15,-19-10 1,-28 10 0,-10-10-16,-28 9 15,-9 1 1,-19 0-16,-9-1 16,-38 1-1,-28 9-15,-10 9 16,-27-9-1,-29 0-15,-29-9 16,-18 9 0,-28 0-16,-19 0 15,-10 0 1,-27 9-16,-20-9 16,0 0-1,-18 0-15,0 0 16,-1 0-1,1 0-15,-10 0 16,0 0 0,1 0-1,-1-9-15,0-10 16,10 0 0,-1-18-16,10-10 15,-9-9 1,0-19-16,-1-10 15,-18-27 1,0-1-16,0 0 16,-19-9-1,0-9-15,0 9 16,0 0 0,0 19-16,0 28 15,0 19 1,0 27-16,0 11 15</inkml:trace>
  <inkml:trace contextRef="#ctx0" brushRef="#br1" timeOffset="55154.91">11599 10913 0,'0'0'0,"0"0"16,0 0-16,0 0 15,-9-9 1,0-1-16,-1 1 15,1 9 1,-10 19-16,0 28 16,10 56-1,-1 56-15,20 39 16,-1 8 0,0 0-1,1 10-15,9 9 16,-10 1-1,10-11-15,0-8 16,0-38 0,-1-29-16,1-8 15,-9-10 1,-1-38-16,0-18 16,-9-10-1,0-18-15,0-20 16,0-8-1,0-10-15,0 0 16,0 0 0</inkml:trace>
  <inkml:trace contextRef="#ctx0" brushRef="#br1" timeOffset="57044.53">11317 11129 0,'0'0'0,"0"0"0,0 0 15,10-19 1,8 1-16,20-11 15,28-8 1,56-1-16,47-9 16,48 0-1,27 10-15,29 9 16,9 0 0,48 18-16,46-8 15,29 8 1,65-9-16,47 1 15,29 8 1,9 1-16,19 9 16,18 9-1,-46 10 1,0 0-16,9 9 16,-10-9-1,-8 9-15,-1 0 16,-9-9-1,-10 9-15,10 0 16,-19 0 0,-28 0-16,-48-9 15,-18 0 1,-37 0-16,-58-1 16,-46-8-1,-56-10-15,-57 0 16,-38-10-1,-37 1-15,-20 0 16,-18-1 0,-9 10-16,0 0 15,-19 0 1,-1 0 0,1 0-16,0 0 15,-10 10 1,1-1-16,9 0 15,-1 20 1,11 27-16,-1 28 16,9 10-1,11 9-15,-1 19 16,0 19 0,0 9-16,-10 0 15,1 10 1,-10-20-16,-9-8 15,0-10 1,-10-19-16,-9-19 16,0-8-1,0-11-15,-9-9 16,-10-9 0,0 0-1,-19 0-15,-27 0 16,-48 19-1,-75-1-15,-76-8 16,-74-20 0,-58-9-16,-55-18 15,-48-1 1,-65 1-16,-38 8 16,-10 1-1,-37 9-15,-9-9 16,-10-19-1,19-9-15,-29-1 16,20 10 0,18 0-16,19-18 15,47-1 1,38 0-16,56-9 16,48 0-1,65 0-15,37 9 16,48-19-1,28 10 1,28 0-16,38 0 16,10 0-1,27 0-15,10 9 16,19 0 0,18 10-16,19-1 15,20 10 1,8 0-16,10 10 15,9-1 1,10 0-16,0-9 16,0 0-1,9 10-15,10-10 16,-1 9 0,1 1-16,-1-1 15,1 0 1,0-9-16,-1 10 15,1-1 1,-1 0-16,1-9 16,9 0-1,0 10 1,-9-10-16,9 9 16,-10-9-1,10 0-15,0 0 16,0 0-1,0 0-15,0 0 16,0 0 0,0 0-16,0 0 15,0 0 1,0 0-16,0 0 16,0 0-1,0 0-15,0 0 16,0 0-1,0 0-15,0 0 16,0 0 0,0 0-16,0 0 15,0 0 1,0 0 0,0 0-16,0 0 15,0 0 1,0 0-16,0 0 15,0 0 1,0 0-16,0 0 16,0 0-1</inkml:trace>
  <inkml:trace contextRef="#ctx0" brushRef="#br1" timeOffset="60926.13">2549 5697 0,'10'0'0,"18"-19"0,47-9 15,76-29 1,56-8-16,37-1 16,48 0-1,9 10-15,-9 9 16,-1 19 0,1 0-16,0 9 15,9 10 1,0-1-16,-10 20 15,10-1 1,-9 19-16,0 0 16,9 10-1,0 9-15,-19 0 16,-9 9 0,-38 10-1,-28-1-15,0 11 16,-10-1-1,-18 9-15,-19 19 16,-19-9 0,-28 9-16,-10 0 15,-18 10 1,-10 9-16,-18 0 16,-20 9-1,-8 10-15,-20 19 16,-9 18-1,-28 0-15,-19 10 16,-10-10 0,-8-9-16,-20-10 15,-19 1 1,-37-19-16,-28-10 16,-19-9-1,-19-19-15,-28-9 16,-29-10-1,-37-18-15,-37-28 16,-29-10 0,0-9-1,-10-19-15,1-19 16,-10-19 0,29-9-16,28-28 15,28-9 1,18-10-16,1-28 15,19-9 1,18-10-16,10 0 16,28-9-1,28 9-15,29 1 16,18 8 0,19-8-16,29-11 15,18 1 1,19 0-1,18-9-15,20-1 16,18 1 0,20-1-16,27 10 15,29 0 1,37-10-16,57-8 16,28 17-1,47 11-15,28 8 16,10 29-1,-1 9-15,1 10 16,9 18 0,-9 29-16,18 9 15,0 28 1,1 9-16,18 10 16,0 9-1,10 28-15,-28 0 16,-10 10-1,-29 0-15,-36 9 16,-20 9 0,-28 19-16,-9 1 15,-19-1 1,-19 19 0,-9 0-16,-10 19 15,-19-1 1,-27 10-16,-11 10 15,-27-1 1,-19 1-16,-28 9 16,-20 9-1,-27 0-15,-38 10 16,-29 0 0,-46 9-16,-47-10 15,-38-8 1,-38-11-16,-47-17 15,-37-20 1,-38-28-16,-9-18 16,-19-29-1,0-19-15,18-18 16,10-28 0,47-29-1,10-9-15,9-28 16,9-9-1,29-19-15,28-29 16,37 1 0,38-19-16,38 0 15,18 0 1,29-10-16,28 1 16,28-1-1,10 1-15,27 18 16,20 19-1,9 0-15,19 9 16,28 1 0,84-29-1,133-94-15</inkml:trace>
  <inkml:trace contextRef="#ctx0" brushRef="#br1" timeOffset="62252.72">7009 959 0,'0'0'0,"0"0"16,9 18-16,0 20 15,10 56 1,9 56-16,19 56 16,19 19-1,10 1-15,-11-1 16,-8-19-1,-10-28-15,-10-46 16,-18-29 0,0-19-16,-19-37 15,0-9 1,0-19 0,0-10-16,0-9 15,-9 0 1,-29-38-16,0 1 15</inkml:trace>
  <inkml:trace contextRef="#ctx0" brushRef="#br1" timeOffset="62438.14">6670 1981 0,'9'0'0,"85"-9"0,245-29 16,282 1-1,-160 9-15</inkml:trace>
  <inkml:trace contextRef="#ctx0" brushRef="#br1" timeOffset="63846.79">2813 6916 0,'0'-9'0,"0"-29"16,-10-55-16,20-29 15,18-10 1,10-18-16,18 0 16,19 0-1,29-19-15,37-9 16,47 0-1,47 18-15,29 10 16,27 28 0,48 28-16,28 28 15,47 29 1,0 9-16,-10 18 16,10 20-1,10 9-15,-1 27 16,-28 20-1,-28 19 1,-19 8-16,-28 11 16,-29 27-1,-46 0-15,-38 10 16,-38 9 0,-37 10-16,-29 9 15,-46 9 1,-38 28-16,-47 38 15,-67 19 1,-46 18-16,-66 10 16,-56 9-1,-66-18-15,-38-29 16,-19-18 0,-37-38-1,-38-38-15,-10-27 16,10-57-16,10-38 15,9-37 1,18-47-16,1-37 16,19-19-1,-1-29 1,48-18-16,37 0 16,56-9-1,48-10-15,37-10 16,38-8-1,47-29-15,38-37 16,37-48 0,47-18-16,66-37 15,122-38 1,255-75-16,319-10 16,-329 254-1</inkml:trace>
  <inkml:trace contextRef="#ctx1" brushRef="#br1">4327 4939 0</inkml:trace>
  <inkml:trace contextRef="#ctx1" brushRef="#br1" timeOffset="433.19">4327 4939 0</inkml:trace>
  <inkml:trace contextRef="#ctx1" brushRef="#br1" timeOffset="2497.12">4327 4939 0</inkml:trace>
  <inkml:trace contextRef="#ctx1" brushRef="#br1" timeOffset="2724.26">4327 4939 0</inkml:trace>
  <inkml:trace contextRef="#ctx1" brushRef="#br1" timeOffset="4700.45">4327 4939 0,'-23'0'359,"-1"0"-359,13 0 16,-1 0-1,0 0-15,-47 0 16,48 0 0,-13 0-1,1 0 1,-1 0-1,24-12 32,0 0-47,12-23 16</inkml:trace>
  <inkml:trace contextRef="#ctx0" brushRef="#br1" timeOffset="73525.81">9784 5912 0,'9'-9'0,"10"-28"16,37-39 0,10-27-16,19-19 15,0-9 1,18 0-16,10-1 16,47-8-1,28-1-15,47 9 16,29 20-1,27 18-15,-9 19 16,-9 37 0,-9 10-1,18 19-15,0 0 16,29-1 0,-1-9-16,-18-18 15,-1-19 1,-18-10-16,-38-9 15,-47-10 1,-28 1-16,-37-1 16,-39 1-1,-18 18-15,-28 1 16,-10 18 0,-9 0-16,-10 19 15,-9 0 1,0 9-16,0 9 15,0 1 1,0 9-16</inkml:trace>
  <inkml:trace contextRef="#ctx0" brushRef="#br1" timeOffset="73919.41">15597 3182 0,'0'0'0,"0"0"0,0 0 15,0 0 1,0 0-16,0 10 16,10 8-1,-1 57-15,10 57 16,0 27-1,0 19-15,0-9 16,-10-9 0,10-29-16,-10-9 15,1-19 1,-1-18-16,-9-38 16,0-10-1,0-18 1,0-10-16,0-9 15,0-18-15,0-67 16,0 20 0</inkml:trace>
  <inkml:trace contextRef="#ctx0" brushRef="#br1" timeOffset="74311.12">15673 3304 0,'0'0'0,"0"0"15,0 0 1,9 0-16,1 0 16,18 10-1,19-1-15,9 0 16,20 19 0,8 10-16,1 9 15,-10 0 1,0 0-16,-18 0 15,-1 9 1,-18 0-16,-19 0 16,0 10-1,-19 19-15,-19 8 16,-19 1 0,-9-9-1,-9 9-15,-10-19 16,9-19-1,10-9-15,0-10 16,19-9 0,0-9-16,0 0 15,18-19 1</inkml:trace>
  <inkml:trace contextRef="#ctx0" brushRef="#br1" timeOffset="74832.55">17582 2235 0,'0'0'0,"0"0"0,0 0 16,0 0-1,0 0-15,0 9 16,0 47 0,10 76-16,9 74 15,9 47 1,10 19-16,9 0 15,0 10 1,-10-10-16,1 0 16,-1-19-1,-18-9-15,0-28 16,0-28 0,-10-19-16,-9-29 15,0-36 1,0-10-16,0-29 15,0-18 1,0-9-16,0-20 16,0-18-1,0 0 1,0 0-16,0-9 16</inkml:trace>
  <inkml:trace contextRef="#ctx0" brushRef="#br1" timeOffset="75340.95">17300 2375 0,'0'0'0,"10"-9"0,8-19 16,20-19 0,28-9-16,37-10 15,39 0 1,27 19 0,10 19-16,-1 28 15,-18 28 1,0 29-16,-19 18 15,-18 18 1,-29 11-16,-19-1 16,-19 9-1,-27 1-15,-20 0 16,-28 9 0,-28 0-16,-47 9 15,-28-9 1,-10-19-16,0-28 15,10-19 1,28-27-16,9-11 16,19-18-1,19 0-15,0-18 16,19-1 0,19 9-16</inkml:trace>
  <inkml:trace contextRef="#ctx0" brushRef="#br1" timeOffset="75707.83">19003 3548 0,'0'0'0,"9"0"0,10 0 16,19-9-16,28-1 15,18 1 1,29 9-16,19 0 16,0 9-1,-19-9-15,-1 10 16,-18-10-1,-18 0-15,-29 0 16,-10 0 0,1 0-1,-19-10-15,0-8 16,-10 8 0</inkml:trace>
  <inkml:trace contextRef="#ctx0" brushRef="#br1" timeOffset="76274.44">20226 2394 0,'0'0'0,"0"0"16,0 0-16,9 9 15,1 1 1,9 27-16,18 38 15,29 66 1,9 37 0,10 29-16,-10-10 15,0 0-15,-9-19 16,-9-28 0,-1-18-1,-9-29-15,-9-28 16,-10-19-1,-9-18-15,0-20 16,-10 1 0,1-19-16,-1-9 15,19-38 1,19-56-16,0-66 16,0-28-1,-9 0-15,0 9 16,-1 19-1,1 10-15,-1 27 16,1 20 0,-10 18-16,1 10 15,-11 18 1,1 19 0,0 9-16,-10 10 15,1 10-15,-1 8 16,-9 1-1,19 28 1,-10-10-16</inkml:trace>
  <inkml:trace contextRef="#ctx0" brushRef="#br1" timeOffset="77745.44">22343 3717 0,'0'0'0,"0"0"16,0-19-16,-19 0 16,0-9-16,-9 0 15,0 0 1,-10 0-16,0 18 15,1 10 1,-20 19-16,-18 19 16,0 37-1,9 28-15,19 0 16,28-18 0,19-10-1,19-19-15,18-9 16,10-10-1,19-8-15,0-20 16,19-18 0,-1-29-16,1-18 15,-10-10 1,-18 0-16,-20 10 16,1 0-1,-19 9-15,0 19 16,-10 0-1,-9 18-15,0 10 16,10 10 0,8 18-16,11 37 15,18 39 1,0-1 0,0-9-16,9-10 15,1-18-15,-1-10 16,0-18-1,-8-20 1,17-8-16,1-29 16,9-28-1,1-37-15,8-57 16,-8-56 0,-20-38-16,-9-9 15,-28 10 1,-10-1-16,-9 19 15,-18 29 1,-11 27 0,11 38-16,-1 47 15,0 19-15,9 18 16,1 29 0,0 0-1,9 18-15,-19 29 16,-9 74-1,-1 85-15,20 28 16,0 19 0,18-18-16,19-20 15,0-9 1,1-28-16,-1-28 16,10-19-1,-1-38-15,1-18 16,-1-19-1,1-19-15,-10-9 16,0-19 0,10 0-16,9-29 15,19-18 1,-10-28-16,1-9 16,-10 0-1,-9-1-15,-1 19 16,-18 19-1,0 1-15,0 17 16,-10 11 0,0 8-16,-9 1 15,10 18 1,9 10 0,9 19-16,19 37 15,9 18 1,10 20-16,9-19 15,-9-19 1,-9-9-16,-1-19 16,1-10-1,-10-18-15,0-10 16,0-9 0,0-28-16,0-28 15,9-57 1,-18-46-16,-29-20 15,-18 20 1,-10 28-16,-9 37 16,-10 9-1,10 29-15,0 18 16,9 10 0,10 19-1,-1 0-15,10 9 16,0 0-1</inkml:trace>
  <inkml:trace contextRef="#ctx0" brushRef="#br1" timeOffset="78291.02">25748 3867 0,'0'0'0,"0"0"0,0 0 15,0 0-15,0 0 16,0 0 0,9 0-16,1 0 15,-1 0 1,20-19-16,-1-9 16,19-19-1,0-18-15,0-10 16,-10-19-1,1 9 1,-19 10-16,-19 19 16,0 18-1,0 10-15,-9 19 16,-10-1 0,-28 29-16,-29 56 15,-18 66 1,19 47-16,19 27 15,18-27 1,38-38-16,19-9 16,9-19-1,19-38-15,0-18 16,10-19 0,-1-9-16,0-20 15,1-18 1,9-9-16,0-19 15,9-19 1,0-9-16,-47 18 16</inkml:trace>
  <inkml:trace contextRef="#ctx0" brushRef="#br1" timeOffset="79334.03">16322 1550 0,'0'0'0,"0"9"15,9 19 1,1 57-16,8 83 16,11 67-1,-1 37-15,0 19 16,10 0-1,-10 0-15,10 0 16,9-10 0,-10 1-1,1-10-15,0-28 16,-1-29 0,1-18-16,-19-37 15,-1-19 1,1-38-16,0-19 15,-10-37 1,1-9-16,-1-20 16,-9-8-1,0-10-15,10-10 16,-10 1 0</inkml:trace>
  <inkml:trace contextRef="#ctx0" brushRef="#br1" timeOffset="80631.17">16303 1803 0,'0'0'0,"0"-9"0,0-10 16,0-9 0,-9 0-16,9-1 15,9 1 1,0 0-16,20 0 16,37-10-1,65 1-15,104-1 16,85 1-1,38 9-15,37 0 16,28 9 0,38 9-16,57 1 15,37 18 1,18 20-16,30 17 16,27 20-1,28 0-15,20-1 16,-48 20-1,-28-10 1,-66-19-16,-103-18 16,-85-10-16,-56-28 15,-76 0 1,-37-19 0,-38 0-16,-38-9 15,-18 0 1,-19 9-16,-10 1 15,1-1 1,-20 9-16,1 1 16,-19 0-1,0-1-15,0 10 16,-10 0 0,0 0-16,1 10 15,-1 18 1,19 28-16,1 47 15,-1 38 1,0 47-16,0 18 16,0 10-1,1 9-15,18 0 16,0 0 0,0 1-1,0-1-15,9-9 16,1-10-1,-1-9-15,-18-28 16,-1-19 0,1 0-16,0-18 15,-19-29 1,-1-9-16,1-10 16,-9-9-1,-10-19-15,0-18 16,0-1-1,-19-8-15,-28-1 16,-94 19 0,-151-19-16,-113-38 15,-56-8 1,-47-20-16,-65-9 16,-58 0-1,-27-9 1,-29 18-16,-9 10 15,0 10 1,37 27-16,-18 0 16,47 10-1,84 0-15,47 0 16,57-10 0,66 10-16,103-1 15,66-18 1,57 0-16,37 0 15,38 0 1,18 0-16,10 0 16,19-9-1,0 0-15,18-1 16,1 1 0,-1 9-16,1-9 15,9 9 1,0 0-16,0 0 15</inkml:trace>
  <inkml:trace contextRef="#ctx0" brushRef="#br1" timeOffset="108558.5">16444 1381 0,'0'0'0,"0"0"0,0 0 16,0 0-1,0 0-15,0 0 16,10 19 0,-10 46-1,0 57-15,0 56 16,0 19-16,0 10 16,9 18-1,0 10 1,10 27-16,0 10 15,0 10 1,0-19-16,-10-19 16,-9-10-1,9-27-15,1-10 16,-1-29 0,1-8-16,-1-19 15,0-29 1,1-9-16,-10-27 15,0-30 1,0-17-16,0-29 16,0-10-1,-10-9-15</inkml:trace>
  <inkml:trace contextRef="#ctx0" brushRef="#br1" timeOffset="110001.98">16294 1944 0,'0'0'0,"0"-10"16,9-8-16,0-11 15,1-8 1,27-1-16,20-9 16,46 1-1,67 17-15,56 20 16,28 0-1,9 9 1,38-10-16,47 1 16,47-1-1,28 1-15,1 0 16,18-1 0,19 10-16,28 10 15,10 8 1,9-8-16,9-1 15,-28 10 1,-18 0-16,-20-10 16,-18 10-1,-57 0-15,-37-10 16,-76 0 0,-37-9-1,-28 0-15,-38 0 16,-19 0-16,-28 0 15,-29-9 1,-8 0-16,-20-1 16,-9 1-1,-9 0-15,-1 9 16,-9 0 0,1 0-1,-1 0-15,0 9 16,0 0-1,10 1-15,9 8 16,0 11 0,10 17-16,-1 1 15,19 19 1,0 19-16,1 8 16,-20 11-1,1 18 1,8 28-16,-8 28 15,-1 38-15,1 9 16,-20-9 0,1-10-1,0-9-15,9-9 16,-10-10 0,1-18-16,0-10 15,-1-10 1,-9-18-16,1-9 15,-1-19 1,-9-10-16,0-27 16,-10-1-1,0-19-15,1 1 16,-1-10 0,1 0-16,-10 0 15,0 0 1,0 1-16,0-1 15,0 0 1,-10 0-16,-9 0 16,1 10-1,-29 9-15,-29 0 16,-74-1 0,-104-17-16,-94-11 15,-57-27 1,-37-10-1,-28-9-15,-38 0 16,-38-10 0,-28 10-16,-9 0 15,-19 19 1,-19 9-16,9 9 16,-8 19-1,-11 10-15,39 9 16,46 9-1,66-9-15,76-10 16,65-18 0,76 0-16,37-19 15,66 0 1,38-9-16,28-1 16,37 1-1,10-10-15,19 0 16,9 10-1</inkml:trace>
  <inkml:trace contextRef="#ctx0" brushRef="#br1" timeOffset="114928.11">9661 6109 0,'0'0'0,"0"0"0,0-18 16,0-1-1,0 0-15,-9-18 16,9-1 0,9 1-16,1-1 15,-1-18 1,10 9 0,9 0-16,0 0 15,1 0 1,-1 10-16,0-1 15,0 1 1,1-1-16,8-9 16,-9 10-1,-9 8-15,9 1 16,1 0 0,-1 9-16,10-9 15,-1 9 1,1 1-16,-1-1 15,1 0 1,0 0-16,-1 1 16,-27 8-1</inkml:trace>
  <inkml:trace contextRef="#ctx0" brushRef="#br1" timeOffset="116420.83">8457 3173 0,'0'0'0,"0"0"16,0 0 0,0 0-16,0 0 15,0 0 1,0 9-16,10 1 15,-10 18 1,9 0-16,0 19 16,1 18-1,9 10-15,0 19 16,-1 0 0,1 0-16,0 0 15,0-19 1,0 0-16,-1 0 15,11 0 1,-11 0-16,11-9 16,-1 9-1,10-19-15,-1 0 16,1 1 0,-1-1-1,1-18-15,0-1 16,-1 1-16,10-10 15,0-9 1,10-1 0,9 1-16,0 0 15,9-19 1,0 0-16,10 0 16,-1-19-1,-8 0-15,8 1 16,1-1-1,18-9-15,-8-1 16,8 1 0,-9-9-16,10-1 15,-1 1 1,10-1-16,-10-9 16,1 0-1,9-9-15,0-10 16,0 10-1,9-19 1,10 0-16,-1-9 16,10-1-1,0-9-15,1 0 16,-1 1 0,9-11-16,10 1 15,-9 0 1,9 9-16,-10 10 15,-9 9 1,0 9-16,-9 0 16,0 10-1,-1 9-15,11 0 16,-1 19 0,0 9-16,9 10 15,-9 9 1,-9 9-16,9 19 15,-9 1 1,-10-1-16,1 9 16,-11 1-1,1-1 1,-9 1-16,-1-1 16,-9 1-1,0-1-15,-18 1 16,-10-10-1,-10 0-15,0-9 16,-18 0 0,0-10-16,-10 1 15,0-10 1,-9 0-16,0 0 16,-10 0-1,1 0-15,-1-10 16,-9 1-1,0-10-15,0 0 16,-9-18 0,-1 9-16</inkml:trace>
  <inkml:trace contextRef="#ctx0" brushRef="#br1" timeOffset="117222.19">15409 2113 0,'0'0'0,"0"0"0,0 0 16,0 0 0,10 9-16,-1 0 15,10 10 1,9 19-16,19 18 15,0 10 1,10 18-16,-1-9 16,-9 10-1,-9-1 1,-1 0-16,-18-9 16,0 1-16,-10-11 15,-9 10 1,0-18-16,-9-1 15,-10-9 1,0 0-16,-18 0 16,-1-10-1,-18 1 1,-1-10-16,10-9 16,0-10-1,0-9-15,10 0 16,8 0-1,1 0-15,19 0 16,-1 0 0,1 0-16,-1 0 15,10 0 1,0 0-16,0 0 16,0 0-1,0 0-15,0 0 16,0 0-1,0 0-15,0 0 16,0 0 0,0 0-1,0 0-15,0 0 16,0 0-16,0 0 16,0 0-1,0 0 1,0 0-16,0 0 15,0 0 1,0 0-16,0 0 16,0 0-1,0 0-15,0 0 16,0 0 0,0 0-16,-9 0 15</inkml:trace>
  <inkml:trace contextRef="#ctx0" brushRef="#br1" timeOffset="118346.27">17056 4608 0,'0'0'0,"0"0"15,0 0 1,0 0-16,0 0 15,9 10 1,0-1-16,20 19 16,8 29-1,10 18-15,10 18 16,-1 29 0,-18 0-16,-1 10 15,-18 8 1,-9 11-16,-10-20 15,-19-19 1,0-8-16,-9-29 16,0-19-1,-10-9-15,10-10 16,-10-18 0,1 0-1,-11-19-15,-8 0 16,0-19-1,-1 0-15,10 1 16,9-1 0,10 0-16,0 0 15,0 1 1,9 8-16,10 1 16,-1 0-1,1-1-15,9 10 16,0 0-1,0 10-15,-10-1 16,10 10 0,0 9-16,10 19 15,-1 0 1,10 9 0,0 0-16,9 1 15,0-1-15,-9-19 16,0 1-1,0-1 1,0-18-16,-10 0 16,-9 0-1,0-19-15,0 0 16,0 0 0,0 0-16,0 0 15</inkml:trace>
  <inkml:trace contextRef="#ctx0" brushRef="#br1" timeOffset="118693.67">16303 6128 0,'0'0'0,"0"0"15,0 10-15,9 8 16,1 11-16,18 17 16,0 1-1,10 10-15,9-1 16,0 0 0,9-18-1,10-1-15,10-18 16,-11-10-1,11-9-15,8-18 16,1-20 0,0-18-16,18-19 15,-46 37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04:21.33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3057 1540 0,'0'0'0,"0"0"15,0 0-15,0 0 16,0 10 0,10 8-16,-1 39 15,19 74 1,19 66-16,19 38 15,0 9 1,9 9-16,-18-19 16,-19-18-1,-10-28-15,-9-10 16,-10-28 0,-9-28-16,0-19 15,0-37 1,0-10-1,0-18-15,0-19 16,0-19 0,0 0-16,0 0 15</inkml:trace>
  <inkml:trace contextRef="#ctx0" brushRef="#br0" timeOffset="391.01">3330 1615 0,'0'0'0,"10"0"15,27-18-15,39 8 16,36 1 0,30 18-1,-11 19-15,-18 19 16,-19 10 0,-28 8-16,-19-9 15,-19 10 1,-28 0-16,-37 18 15,-39 19 1,-36-9-16,-11-28 16,20-19-1,9-19-15,47-19 16</inkml:trace>
  <inkml:trace contextRef="#ctx0" brushRef="#br0" timeOffset="690.78">4233 2760 0,'0'0'0,"10"-9"0,37-20 16,37-8-1,29-10-15,28 19 16,-9 0 0,9 18-16,-9 20 15,-29-1 1,-18 0-16,-28-9 16,-20 10-1,1-10-15,-29 0 16</inkml:trace>
  <inkml:trace contextRef="#ctx0" brushRef="#br0" timeOffset="1124.08">5419 1916 0,'0'0'0,"0"0"15,0 0-15,9 0 16,0 9-1,29 10-15,28 28 16,28 37 0,0 19-1,-9 0-15,-10 1 16,-9-11 0,-10-8-16,-9-19 15,-9-10 1,-10-19-16,-9-8 15,0-11 1,0-8-16,-10-10 16,10-10-1,9-46-15,19-47 16,10-38 0,-20-18-16,1 27 15,-10 20 1,-9 37-16,0 28 15,0 19 1,-10 9-16,10 9 16,0 10-1</inkml:trace>
  <inkml:trace contextRef="#ctx0" brushRef="#br0" timeOffset="1558.56">7432 2188 0,'0'0'0,"0"0"15,-28 0 1,-19-10-16,-10 20 16,-18 8-1,9 11-15,0 17 16,19 11-1,19-20-15,9 1 16,10-19 0,18-1-16,1 1 15,-1-19 1,19 0 0,10 0-16,9 0 15,0-9 1,19 18-16,0 0 15,18 20-15,-9-1 16,1 0 0,-20 0-1,-9-9-15,-9 0 16,-1-1 0,1-18-16,-10-9 15,-18 0 1</inkml:trace>
  <inkml:trace contextRef="#ctx0" brushRef="#br0" timeOffset="1839.74">7902 1202 0,'0'0'0,"10"10"0,8 37 16,20 47-16,9 46 15,-9 20 1,-1 9 0,-8-19-16,-11-9 15,-8-19 1,-10-29-16,0-18 16,0-18-1,0-20-15,-10-18 16,10 0-1,0-19-15,0 0 16</inkml:trace>
  <inkml:trace contextRef="#ctx0" brushRef="#br0" timeOffset="2157.71">8269 2141 0,'0'0'0,"0"18"0,10 29 16,18 19 0,0 9-16,10-9 15,9-10 1,-10-9-16,10-9 16,0-10-1,10-10 1,-1-18-16,-9-18 15,0-10 1,-9-38-16,0-19 16,-20-37-1,-18 0-15,-18 29 16,8 27 0,1 47-16</inkml:trace>
  <inkml:trace contextRef="#ctx0" brushRef="#br0" timeOffset="2606.87">9342 2450 0,'0'0'0,"9"0"16,0 0-16,20-9 15,8-10 1,1-18-1,-1-10-15,-8-10 16,-10-8-16,-19-1 16,0 10-1,-10 18 1,1 20-16,-10 8 16,-9 29-1,-19 18-15,0 38 16,9 29-1,19-10-15,19-19 16,10-10 0,18-8-16,28-1 15,38 0 1,29-28-16,8-18 16,-8-10-1,-1-19-15,-37 0 16,-20-18-1,-18 8-15,-18 1 16,-20 19 0</inkml:trace>
  <inkml:trace contextRef="#ctx0" brushRef="#br0" timeOffset="2997.12">4581 5331 0,'0'0'0,"10"0"0,9 0 16,18-19-1,39-19-15,18 1 16,28-10-1,10 0-15,-10 19 16,0 0 0,-65 18-16</inkml:trace>
  <inkml:trace contextRef="#ctx0" brushRef="#br0" timeOffset="3196.67">4440 5931 0,'0'0'0,"0"0"0,10 0 16,9 10-16,28-10 16,56-10-1,95-27 1,159-38-16,57-10 15</inkml:trace>
  <inkml:trace contextRef="#ctx0" brushRef="#br0" timeOffset="3695.66">6660 4299 0,'0'0'0,"0"0"0,10 9 15,-1 29 1,1 46-16,18 47 16,0 48-1,10 36-15,9 11 16,-10-1 0,-8 0-1,-11-9-15,-8 0 16,-10-19-1,0-19-15,0-19 16,0-37 0,0-18-16,0-29 15,0-28 1,0-10-16,0-18 16,0-19-1,0 0-15,0-19 16,-10-9-1</inkml:trace>
  <inkml:trace contextRef="#ctx0" brushRef="#br0" timeOffset="4096.77">6595 4289 0,'9'0'0,"10"0"0,28-18 16,38-11-1,27 20-15,20 18 16,9 10 0,0 28-16,-9 19 15,-19 18 1,-28 1-16,-29 8 15,-9 11 1,-38 8-16,-18 1 16,-38 9-1,-47 0-15,-28-10 16,-19-8 0,9-39-16,38-27 15,19-10 1,18-9-16,29-19 15,9 0 1,10 0-16</inkml:trace>
  <inkml:trace contextRef="#ctx0" brushRef="#br0" timeOffset="4495.75">8533 3830 0,'0'0'0,"0"0"16,0 9-16,-19 28 16,-28 48-1,-10 56-15,-9 56 16,1 18-1,17 11-15,20-11 16,0-18 0,19 1-16,9-20 15,9-19 1,19-18-16,19-28 16,0-10-1,10-19 1,9-27-16,-1-11 15,20-8 1,9-10-16,0-37 16,-47-1-16</inkml:trace>
  <inkml:trace contextRef="#ctx0" brushRef="#br0" timeOffset="5627.43">9445 4590 0,'0'0'0,"0"0"0,-28 9 16,-19 19 0,-10 19-16,-9 28 15,1 19 1,18 9-16,9 0 16,29-9-1,9-9-15,9-29 16,19 0-1,19-18-15,0-20 16,10-8 0,-1-20-16,1-18 15,-10-19 1,0-37 0,-19-38-16,-38-28 15,-46-19 1,-19 19-16,9 56 15,9 38-15,20 28 16,9 18 0,18 1-16,1 9 15,9 9 1,9 10-16,29 9 16,37 10-1,19-20 1,28 1-16,1-19 15,-10-19 1,-10-18-16,-9-10 16,0-9-1,-18-29-15,-11-18 16,-18-19 0,-18-28-16,-20 0 15,-9 37 1,-9 38-16,-1 38 15,1 18 1,-1 9-16,-8 29 16,-20 47-1,-9 65-15,19 38 16,0 9 0,18-9-1,10-9-15,10-38 16,8-19-1,11-28-15,-1-19 16,-9-18 0,-1-19-16,1-1 15,9-18 1,1-9-16,18-19 16,0-19-1,9 0-15,1 0 16,-20 19-1,1 19-15,9-1 16,-9 20 0,9 18-16,-10 19 15,1 0 1,-19 18-16,-19 1 16,-19 0-1,-47 18-15,-66 29 16,-46-20-1,-1-27-15,47-38 16,38-18 0,28-20-1,38 1-15</inkml:trace>
  <inkml:trace contextRef="#ctx0" brushRef="#br0" timeOffset="6128.28">11345 4374 0,'0'0'0,"0"0"16,0 0-1,-18 0-15,-1 0 16,-19 9-1,10 10-15,0 9 16,-1 19 0,20 19-16,18-1 15,20 20 1,18-1-16,0 1 16,9-1-1,1-9-15,-20-19 16,-18-18-1,0-1-15,-19 1 16,-10-10 0,-18 0-16,9-18 15</inkml:trace>
  <inkml:trace contextRef="#ctx0" brushRef="#br0" timeOffset="6962.03">11787 5171 0,'10'0'0,"9"0"15,37-19-15,10 1 16,9-20 0,-9 1-16,-9-10 15,-20-10 1,1 1-16,-19 0 15,-10 0 1,-9-1 0,-19 10-16,-9 19 15,-10 0-15,-27 28 16,-20 19 0,-9 37-16,19 10 15,18 18 1,19 1-16,20-10 15,18 0 1,18-10 0,20-8-16,9-10 15,28-10 1,10-18-16,19-28 16,-1-20-1,-18-36-15,-29-20 16,-37-18-1,-38 9-15,-19 0 16,10 29 0,0 18-16,19 19 15,-1 0 1,10 9-16,10 0 16,8 0-1,20 1-15,37 8 16,29 10-1,18 19-15,10 9 16,-19 19 0,-10 0-16,-28 0 15,-18 0 1,-19 9-16,-10 0 16,-19 1-1,-9-20 1,0 1-16,-19-20 15,1 1 1,-11-9-16,1-20 16,0-18-1,0-28-15,9-29 16,19-27 0,19-10-16,18 9 15,10 29 1,0 27-16,0 29 15,-18 10 1</inkml:trace>
  <inkml:trace contextRef="#ctx0" brushRef="#br0" timeOffset="7310.85">13490 4486 0,'0'0'0,"0"0"15,0 10-15,10 8 16,-1 29 0,19 19-16,0 19 15,10 8 1,9-8-16,0 9 16,0-19-1,-9-19-15,-1-9 16,-18-19-1,0-9-15,0-10 16,0-9 0,9-19-16,10-18 15,9-29 1,-10-18-16,10-29 16,-9 19-1,-29 47-15</inkml:trace>
  <inkml:trace contextRef="#ctx0" brushRef="#br0" timeOffset="7650.7">14798 4993 0,'0'0'0,"0"0"16,0 0-16,0 0 15,0 0 1,0 0-16,-19-19 15,0 0 1,-18 1-16,8-1 16,1 10-1,0-1-15,19 10 16,-1 10 0,1-1-16,-1 10 15,10 9 1,10 0-16,-1-9 15,19 0 1,10-1 0,9 1-16,0-19 15,0 0-15,0-28 16,-19 9 0</inkml:trace>
  <inkml:trace contextRef="#ctx0" brushRef="#br0" timeOffset="15287.97">14610 4909 0,'0'0'0,"0"0"0,0 0 16,0-10 0,0 10-16,0 0 15,0 0 1,9 10-16,10 27 15,9 19 1,10 29-16,-10-10 16,-9-9-1,0-10-15,-10-19 16,-9-8 0,0-20-1</inkml:trace>
  <inkml:trace contextRef="#ctx0" brushRef="#br0" timeOffset="15503.02">14657 4430 0,'0'0'0,"0"0"15,0 0-15,0 0 16,0 0 0,0 0-16,0 0 15</inkml:trace>
  <inkml:trace contextRef="#ctx0" brushRef="#br0" timeOffset="16566.63">15118 5406 0,'0'0'0,"0"0"16,0 0-16,0-19 15,-10-18 1,1-29-16,-1-19 15,20-8 1,18-11-16,0 11 16,1 27-1,8 19-15,1 19 16,9 18 0,9 29-16,10 28 15,0 19 1,0 18-16,-10-9 15,-9 0 1,0-9-16,-9-10 16,0 1-1,-1-20 1,-9-18-16,10 0 16,0-19-1,9-10-15,0-18 16,-10-19-1,1-37-15,-10-10 16,-18 10 0,-20 18-16,-9 10 15,1 27 1,-1 20-16,0 0 16,-9 18-1,0 19-15,-1 0 16,20 10-1,0-1-15,18 1 16,0-19 0,20-1-16,8 1 15,1-19 1,-1-19 0,1 1-16,0-20 15,-1 1 1,-18 8-16,0 11 15,-10 8 1,1 1-16,-10 0 16,0 18-1,9 28-15,1 57 16,-1 66 0,-9 27-16,0 29 15,-9 9 1,-10-9-16,-9-19 15,-19-9 1,-10-29-16,1-46 16,-1-29-1,-18-37-15,-10-19 16,-18-28 0,-19-65-16,9-38 15,28-19 1,29 0-1,37 18-15,19 1 16,37 19 0,20-1-16,18 1 15,0 18 1,1 19-16,8 0 16,1 0-1,9 1-15,-47 27 16</inkml:trace>
  <inkml:trace contextRef="#ctx0" brushRef="#br0" timeOffset="17080.29">17724 4299 0,'0'0'0,"0"0"0,0 9 16,0 19-16,-10 66 15,1 56 1,9 28 0,-10-9-16,1-19 15,0-37 1,9-29-16,-10-18 16,1-19-1,9-9-15,0-20 16,0-18-1,0 0-15</inkml:trace>
  <inkml:trace contextRef="#ctx0" brushRef="#br0" timeOffset="17542.38">17554 4411 0,'0'0'0,"0"0"15,0 0-15,0 0 16,0 0 0,0 0-16,10 10 15,-1 8 1,29 39-16,18 55 16,19 10-1,1-9-15,-20-1 16,-9-18-1,-9-9 1,9-10-16,0-19 16,-10 0-1,1-18-15,0-19 16,-1-1 0,-8-18-16,-1-9 15,9-38 1,1-65-16,-10-48 15,-28 1 1,0 18-16,-9 28 16,-10 29-1,10 9-15,-1 28 16,1 28 0,9 10-16</inkml:trace>
  <inkml:trace contextRef="#ctx0" brushRef="#br0" timeOffset="17975.45">18777 4627 0,'0'0'0,"0"0"0,0 0 16,0 9 0,-19 10-16,1 19 15,-1 18 1,9 28-16,1 1 16,9-10-1,9 0-15,10-9 16,9-10-1,1-9-15,18-10 16,0-18 0,0 0-16,0-19 15,0-9 1,9-20-16,-9-17 16,0-30-1,-9-17 1,-19-11-16,0-8 15,-29-1 1,1 57-16</inkml:trace>
  <inkml:trace contextRef="#ctx0" brushRef="#br0" timeOffset="18954.88">17451 5134 0,'0'0'0,"9"0"0,10 0 16,28 0-1,38 0-15,56 9 16,47-9 0,47 0-16,19 0 15,-19-9 1,-47-10-16,-46 0 15,-48 0 1,-47 1-16,-19-1 16,-38-19-1,-46-18-15,-123-19 16,-75 9 0,-19 57-16,29 46 15,37 20 1,66 8-1,47-8-15,56-20 16,19 1 0,38-10-16,47 9 15,66 1 1,46-29-16,-8-9 16,-48-18-1,-37-1-15,-19-9 16,-38 0-1,-19 18-15</inkml:trace>
  <inkml:trace contextRef="#ctx0" brushRef="#br0" timeOffset="19495.89">17187 2882 0,'0'0'0,"0"0"16,0 0-16,0 9 16,10 19-1,9 57-15,9 56 16,0 37 0,10-9-1,-10-10-15,-9-18 16,-1-19-1,1-38-15,0-8 16,0-30 0,-19-8-16,0-29 15</inkml:trace>
  <inkml:trace contextRef="#ctx0" brushRef="#br0" timeOffset="20317.73">16416 3679 0,'0'0'0,"9"0"16,20 0-16,46-18 15,57-1 1,37 0 0,19 0-16,10 10 15,-10 9 1,-19 0-16,-18-9 15,-39-10 1,-36 0-16,-20 0 16,-18-18-1,-1-1-15,-18-27 16,-19-20 0,-19 1-16,-18-1 15,-1 29 1,10 18-16,0 29 15,-1 28 1,-8 65-16,18 76 16,19 65-1,28-19-15,0-27 16,-9-39 0,0-36-16,0-29 15,0-28 1,-10-10-16,1-18 15,-1-10 1,10-9-16,9-19 16,10 1-1,9-1 1,0 0-16,19 10 16,-1-1-1,1 10-15,0 0 16,9 0-1,1 0-15,-11 0 16,-8-18 0,-10-1-16,-9-9 15,-1-29 1,-9 1-16,-9-10 16,-19 10-1,0 28-15,0 19 16,-9-1-1,-1 1-15,1 18 16,-10 19 0,10 1-16,-1 17 15,20 1 1,9 0 0,9-9-16,47 9 15,85 9 1,188 38-16</inkml:trace>
  <inkml:trace contextRef="#ctx0" brushRef="#br0" timeOffset="20965.07">20518 3548 0,'0'0'0,"0"0"16,-10 9-16,-9 1 15,-9-1 1,0 19-16,9 1 16,10 17-1,18 11-15,10 8 16,28 1-1,19 9-15,9 0 16,-19-9 0,-8-10-16,-30-18 15,1-1 1,-19-18-16,-28 9 16,-38 0-1,-37-9 1,9-19-16,28 0 15,28-9 1</inkml:trace>
  <inkml:trace contextRef="#ctx0" brushRef="#br0" timeOffset="21308.09">21157 2929 0,'0'0'16,"0"0"-16,0 0 15,0 9-15,0 29 16,0 37 0,0 66-1,0 37-15,10 9 16,-1-8-16,0-10 15,1-19 1,-1-28 0,1-19-16,-1-19 15,-9-18 1,0-19-16,0-19 16,0-9-1,0-19-15,0 0 16</inkml:trace>
  <inkml:trace contextRef="#ctx0" brushRef="#br0" timeOffset="21498.45">20988 3867 0,'0'0'0,"9"0"0,20 0 15,18 0-15,9 0 16,10 0-1,9-9 1,0-1-16,10 20 16,-47-10-1</inkml:trace>
  <inkml:trace contextRef="#ctx0" brushRef="#br0" timeOffset="22252.11">22117 4261 0,'0'0'0,"0"0"16,0 0-16,-10-9 16,-8-10-1,-20 0-15,0-9 16,-9 19 0,0-1-16,10 20 15,8-1 1,1 0-1,9 20-15,10-1 16,0-9-16,9-1 16,9 1-1,0 0 1,20-10-16,-1-9 16,0 0-16,10-9 15,-1-1 1,1 10-1,9 10-15,0-1 16,9 19 0,1 1-16,-1-1 15,-9-10 1,-9 1-16,0 0 16,-1-19-1,1 0-15,0-19 16,9-9-1,0-19-15,9-47 16,0-46 0,-8-20-16,-30 1 15,-8-10 1,-10 19-16,-10 28 16,-8 28-1,8 37-15,1 20 16,-1 18-1,1 10 1,9 18-16,-19 38 16,0 47-1,0 56-15,10 19 16,9 0 0,9-10-16,20-9 15,8-9 1,1-28-16,0-19 15,-10-29 1,-9-18-16,-1-19 16,-18-18-1,0-10-15</inkml:trace>
  <inkml:trace contextRef="#ctx0" brushRef="#br0" timeOffset="22484.67">22117 3717 0,'0'0'0,"9"0"16,10 0-16,28 0 16,28-9-1,38-1-15,38 1 16,9-1-1,-19 10-15,0 10 16,9 18 0,-74-19-16</inkml:trace>
  <inkml:trace contextRef="#ctx0" brushRef="#br0" timeOffset="22737.9">23481 4177 0,'0'0'0,"0"0"0,0 0 16,0 0 0,0 0-1,0 0-15,0 0 16,0 9 0,0 19-16,0 10 15,9 18 1,1 10-16,9-10 15,-1 0 1,1-18-16,0-10 16,-19-19-1</inkml:trace>
  <inkml:trace contextRef="#ctx0" brushRef="#br0" timeOffset="22895.73">23246 3670 0,'0'0'0,"0"0"0,0 0 16,0 0-1,0 0-15,0 0 16</inkml:trace>
  <inkml:trace contextRef="#ctx0" brushRef="#br0" timeOffset="23614.83">23744 4749 0,'0'0'0,"0"0"15,0 0 1,10 0-16,9 0 16,9-19-1,19-9-15,0-19 16,9-37-1,10-19-15,-9-19 16,-20 0 0,-9 18-16,-18 39 15,-10 27 1,0 10-16,0 19 16,0-1-1,0 10-15,0 0 16,0 0-1,-19 10-15,0-1 16,0 19 0,10-9-16,0 0 15,-1 0 1,1-1-16,9 1 16,0-10-1,0 1 1,0-1-16,9 1 15,1-1 1,-1 10-16,10-1 16,9 1-1,-9 0-15,0 0 16,-1-10 0,1 1-16,-9 8 15,-1 1 1,10 9-16,0 0 15,0 19 1,-1 0-16,1-9 16,-9-1-1,-1 1-15,-9-19 16,0-1 0,0 1-1,-9 0-15,-10 0 16,-19-1-1,-18 11-15,-10-11 16,-9 1 0,37-19-16</inkml:trace>
  <inkml:trace contextRef="#ctx0" brushRef="#br0" timeOffset="24083.32">24685 3098 0,'0'0'0,"0"0"16,0 0-16,0 9 15,-9 10 1,-1 47-16,1 65 15,-1 47 1,20 19-16,-1-9 16,10-10-1,0-37-15,-10-19 16,1-19 0,-1-19-16,0-27 15,-9-10 1,0-19-16,0-19 15</inkml:trace>
  <inkml:trace contextRef="#ctx0" brushRef="#br0" timeOffset="24385.24">24713 4130 0,'0'0'0,"10"0"15,27 9-15,10 1 16,19-1 0,-9 0-16,-1 1 15,1 18 1,-20 0-16,1 19 16,-1 9-1,-18 19-15,0 10 16,-19 9-1,0-19-15,0 0 16,-9-19 0,-1 0-16,1-18 15,9-29 1</inkml:trace>
  <inkml:trace contextRef="#ctx0" brushRef="#br0" timeOffset="24570.89">25005 3726 0,'0'0'0,"0"0"16,9 10 0,1-1-16,9 10 15,18 28 1,-9-19-16</inkml:trace>
  <inkml:trace contextRef="#ctx0" brushRef="#br0" timeOffset="25364.62">26077 4496 0,'0'0'0,"0"0"16,-18-10-1,-11-8-15,-8-11 16,-20 1 0,-9 19-16,1 9 15,-11 9 1,10 19-16,10 19 16,9 0-1,19 19-15,18 0 16,10-10-1,19 10-15,28-10 16,0 0 0,28-18-16,10-10 15,0-19 1,-10-18-16,-19-10 16,-8 0-1,-11 1-15,-18-1 16,0 9-1,-10 1 1,-9 0-16,0 9 16,0 0-16,10 9 15,-1 10 1,0 18 0,20 10-16,18 0 15,9-9 1,10-1-16,9-18 15,10-28 1,0-20-16,9-27 16,9-75-1,-18-66-15,-29-38 16,-46 1 0,-20 27-16,-18 20 15,-10 46 1,-9 47-16,10 38 15,8 18 1,1 29-16,0 9 16,0 19-1,-10 56-15,10 65 16,19 29 0,18 10-16,0-20 15,20-28 1,-1-9-16,19-18 15,0-11 1,28-8 0,-37-48-16</inkml:trace>
  <inkml:trace contextRef="#ctx0" brushRef="#br0" timeOffset="25797.83">27592 4036 0,'0'0'0,"0"0"0,9 9 16,20 29-1,8 9-15,10 28 16,19 19-1,0 18-15,-10 1 16,1-19 0,-10-19-16,-10-19 15,1-18 1,-10-10 0,1-10-16,-1-18 15,0-9 1,28-38-16,29-75 15,9-37 1,-9-20-16,-19 20 16,-29 46-1,1 38-15,-19 28 16,0 29 0,-1 18-16,-8 0 15</inkml:trace>
  <inkml:trace contextRef="#ctx0" brushRef="#br0" timeOffset="26264.69">29210 4514 0,'0'0'0,"0"0"0,-19-9 16,0-10-1,-18 1-15,-20-1 16,1 9 0,9 20-16,-10-1 15,10 19 1,10 10-16,8 9 16,20-10-1,0 1-15,18-1 16,0-8-1,20-11-15,8 1 16,20-10 0,9-9-16,9 0 15,0 0 1,-9 10-16,0-1 16,-10 1-1,1-1 1,-10 10-16,-10-1 15,1-8 1,0-10-16,-1-10 16,1-27-1,0-38-15,-20 19 16</inkml:trace>
  <inkml:trace contextRef="#ctx0" brushRef="#br0" timeOffset="26531.55">29709 3229 0,'0'0'0,"0"9"0,0 29 15,-19 56-15,0 65 16,10 29 0,-1 9-16,20-9 15,-1-19 1,10-19-16,0-47 15,-1-19 1,1-27 0,0-20-16,-10-18 15,1 0-15,18-19 16,-19-10 0</inkml:trace>
  <inkml:trace contextRef="#ctx0" brushRef="#br0" timeOffset="27250.91">30198 4214 0,'0'0'0,"0"0"0,9 10 15,1 18 1,-1 28-16,19 19 16,0 10-1,19-10 1,10-10-16,9-8 15,-10-10-15,1-19 16,9-19 0,9-18-16,0-38 15,0-47 1,-28-47-16,-18-18 16,-29 9-1,-10 46 1,1 48-16,-1 28 15,1 19 1,9 18-16,-9 10 16,18 37-1,0 28-15,20-9 16,-1 1 0,9-20-16,-8-19 15,-1 1 1,9-1-16,1-18 15,0 0 1,-1-10-16,1-9 16,9-9-1,-9-10-15,-1-18 16,1-1 0,-19-9-16,-19 10 15,0-10 1,-19 19-16,0 18 15,-9 1 1,-10 18-16,1 29 16,8 18-1,1 10 1,19 18-16,18 1 16,19-10-1,19-10-15,10-8 16,18-20-1,19-9-15,10-18 16,-20-29 0,-8 0-16,-48 0 15</inkml:trace>
  <inkml:trace contextRef="#ctx0" brushRef="#br0" timeOffset="27706.72">32503 3604 0,'0'0'0,"0"0"0,0 0 16,0 10 0,-29 37-16,-27 65 15,-38 67 1,-19 46-16,-19 19 15,-18 18 1,-1-8-16,1-1 16,-20 0-1,10-37-15,10-19 16,18-37 0,19-29-16,29-18 15,8-29 1,11-9-1,36-47-15</inkml:trace>
  <inkml:trace contextRef="#ctx0" brushRef="#br0" timeOffset="29485.65">10395 7160 0,'0'0'0,"0"0"15,0 0-15,0 0 16,0 0 0,0 0-16,0 0 15,0 0 1,0 0-16,0 19 15,0 28 1,10 47-16,-1 47 16,10 37-1,0-9-15,-1 0 16,1-1 0,-19-17-16,0-29 15,0-19 1,-9-19-1,-1-37-15,10-19 16,0-18 0,0-10-16</inkml:trace>
  <inkml:trace contextRef="#ctx0" brushRef="#br0" timeOffset="30012.2">10235 7967 0,'0'0'0,"10"0"16,8 0 0,30-9-16,46-1 15,18 10 1,1 0 0,0 0-16,0 0 15,-19 0-15,-19 0 16,-18-9-1,-1-10-15,-18 1 16,0-20 0,-10-9-1,-9-9-15,-1-10 16,-8 10 0,-10 0-16,0 9 15,0 18 1,0 11-16,0 8 15,0 10 1,0 19-16,-19 66 16,10 74-1,-1 47-15,10-9 16,10-18 0,-1-10-16,0-38 15,-9-28 1,0-18-16,0-10 15,0-28 1,0-10 0,0-18-16,0-19 15,10 0 1,-10 0-16</inkml:trace>
  <inkml:trace contextRef="#ctx0" brushRef="#br0" timeOffset="30374.92">11693 8859 0,'0'0'0,"0"0"0,0 9 16,10 10-1,-1 9-15,1 0 16,8 0-1,11 0-15,18-9 16,9-10 0,1-9-16,-20 0 15,1-18 1,-19-1-16,-1-19 16,-18 1-1,-28-10-15,-9 0 16,-20 0-1,1 28-15,-10 10 16,0 28 0,28-1-1</inkml:trace>
  <inkml:trace contextRef="#ctx0" brushRef="#br0" timeOffset="30865.31">13895 7714 0,'0'0'0,"0"0"16,0 0-1,0 0-15,0 0 16,0 0-1,0 9-15,9 19 16,1 57 0,-1 56-16,0 18 15,10 1 1,-9-1-16,-10-18 16,0-29-1,0-8-15,0-29 16,-10-19-1,10-9-15,0-19 16,0-9 0,-9-19-16</inkml:trace>
  <inkml:trace contextRef="#ctx0" brushRef="#br0" timeOffset="31160.6">13039 8277 0,'0'0'0,"9"0"0,10-10 16,37 1 0,76 0-16,37 9 15,38 9 1,29 0-16,-1 1 15,-10-1 1,-36-9-16,-48 0 16,-47 0-1,-28 0-15,-19 0 16,-28 0 0,-10 0-16</inkml:trace>
  <inkml:trace contextRef="#ctx0" brushRef="#br0" timeOffset="31574.06">14647 8192 0,'0'0'0,"0"0"0,10 0 15,9-18-15,37-1 16,47-9-1,39 18-15,27 10 16,0 19 0,-9 19-16,-28 9 15,-29 18 1,-18 1-16,-29 0 16,-18-10-1,-19 0-15,-19-18 16,-9-1-1,-10-9-15,0-9 16,-19-19 0,1-9-1,-10-19-15,9-29 16,19-8 0,19-20-16,19-27 15,28 8 1,-19 48-16</inkml:trace>
  <inkml:trace contextRef="#ctx0" brushRef="#br0" timeOffset="31899.22">16425 8005 0,'0'0'0,"0"0"0,0 9 16,-18 10-16,-1 37 15,0 29 1,9 18-16,1 9 16,18 1-1,1-19-15,18-19 16,0-19 0,19-18-16,0-10 15,0-19 1,10-18-1,-1-19-15,10-19 16,-9-38 0,-20-18-16,-18-19 15,-19 10 1,0 65-16</inkml:trace>
  <inkml:trace contextRef="#ctx0" brushRef="#br0" timeOffset="32357.27">17328 8521 0,'0'0'0,"10"0"15,18 0-15,19 0 16,0 0-1,0-19 1,10 0-16,-10-18 16,0-10-1,-10 0-15,-18 0 16,-9 0 0,-10 10-16,-19 8 15,0 1 1,-19 19-16,-9-1 15,-9 20 1,9 18-16,0 0 16,9 19-1,19 0-15,10 9 16,18 1 0,20-1-16,18-19 15,28 1 1,19-19-16,19-10 15,0-9 1,9-19 0,-66 1-16</inkml:trace>
  <inkml:trace contextRef="#ctx0" brushRef="#br0" timeOffset="32659.62">18279 7001 0,'0'0'0,"18"9"0,39 10 16,46 37-1,48 47 1,-1 29-16,-9 18 15,-18 19-15,-29 18 16,-38 1 0,-37 9-16,-66 19 15,-75 37 1,-104 10-16,-75 18 16</inkml:trace>
  <inkml:trace contextRef="#ctx0" brushRef="#br0" timeOffset="34792.6">18006 6823 0,'0'0'0,"9"-10"0,1-9 16,-1-9 0,19 0-16,19 0 15,19 19 1,38 27-16,27 39 15,10 18 1,10 19-16,-19 9 16,-19 0-1,-1 19-15,-18 28 16,-9 10 0,-19-1-16,-19 1 15,-19-1 1,-18-18-1,-20-10-15,-18 10 16,-19-10-16,-9-9 16,-20 0-1,-8-9 1,-10-1-16,-1-8 16,48-58-1</inkml:trace>
  <inkml:trace contextRef="#ctx0" brushRef="#br0" timeOffset="35309.76">18429 7029 0,'0'0'0,"0"0"16,0 0 0,10 9-16,8 38 15,39 56 1,27 66-1,20 47-15,-10 0 16,-9-10-16,-19-18 16,-29-10-1,-27-9-15,-29-9 16,-28-10 0,-38-10-1,-28-8-15,47-76 16</inkml:trace>
  <inkml:trace contextRef="#ctx0" brushRef="#br0" timeOffset="38021.69">18128 6935 0,'0'0'0,"0"0"0,9 0 16,10 0-1,19 10-15,37 18 16,29 9 0,18 38-1,10 19-15,-19 28 16,-1 28-16,-17 28 16,-11-9-1,-27 0-15,-10-9 16,-19-20-1,-19-8 1,-18-20-16,-19-8 16,-38-11-1,-75 29-15,-104 10 16,-103 27 0</inkml:trace>
  <inkml:trace contextRef="#ctx0" brushRef="#br0" timeOffset="44361.01">18344 1015 0,'0'0'0,"0"0"0,0 0 16,-18 0-16,-11 9 16,-8 1-1,-1 18-15,-9 0 16,19 19-1,9 18-15,19 1 16,9-10 0,20-18-16,18-10 15,0-9 1,9-28-16,1-20 16,-1-8-1,-18-19-15,-10-1 16,-19-8-1,-18-1-15,-47-9 16,8 37 0</inkml:trace>
  <inkml:trace contextRef="#ctx0" brushRef="#br0" timeOffset="45027.63">18523 827 0,'0'0'0,"10"0"16,27 10 0,20-1-16,18 0 15,10 19 1,-1 19-16,1 10 16,-10 8-1,0 10-15,-28 0 16,-9-9-1,-19 9-15,-19-9 16,-19-10 0,-19 0-16,-18-18 15,0-10 1,-20-28-16,1-19 16,9-28-1,19-18-15,10-29 16,37-9-1,18 0-15,20-1 16,18 20 0,29-10-16,47 19 15,28 19 1,160-10 0</inkml:trace>
  <inkml:trace contextRef="#ctx0" brushRef="#br0" timeOffset="45994.61">20696 987 0,'0'0'0,"0"0"0,0 0 16,0 0-1,0 0-15,10 18 16,-1 29-1,19 47-15,-9 28 16,0 0 0,0-19-16,-10-18 15,1-20 1,-10-18-16,0-28 16,0 0-1,0-19 1,0 0-16,9-19 15,10-47 1,9-46-16,10-10 16,-1 19-1,1 46-15,-10 20 16,0 18 0,19 10-16,19 18 15,0 10 1,9 28-16,-18 0 15,-10 0 1,-10 9-16,-18-19 16,-19 1-1,0-19-15,0-1 16,0-8 0,0-10-16,0 0 15,0-19 1,10-37-16,9-47 15,28-19 1,0 28-16,0 38 16,0 27-1,0 20 1,0 18-16,0 10 16,-10 9-1,1 19-15,-10 28 16,-18 10-1,-10 9-15,-10-1 16,1-8 0,-1-57-16</inkml:trace>
  <inkml:trace contextRef="#ctx0" brushRef="#br0" timeOffset="46396.79">22258 1268 0,'0'0'0,"-9"10"0,-29 18 15,-9 19 1,19 18-16,9 1 15,19 9 1,19 0-16,18-9 16,39-10-1,18-9-15,9-19 16,10-28 0,-10-28-16,-27-10 15,-29-18 1,-19 0-16,-19-19 15,-37 0 1,-9 9-16,-1 10 16,0 28-1,1 18-15,18 10 16</inkml:trace>
  <inkml:trace contextRef="#ctx0" brushRef="#br0" timeOffset="46846.64">22841 1259 0,'0'0'0,"0"0"16,10 0-1,-1 0-15,19 0 16,10 0 0,18 19-16,29 9 15,9 19 1,-9 18-16,-29-8 16,-18-1-1,-10 0-15,-19 0 16,-18 1-1,-10-10-15,0-19 16,1-9 0,-1-10-16,9-9 15,1 0 1,0-28 0,18-19-16,0-38 15,20-18 1,18-19-16,-10 28 15,10 38 1,-28 28-16</inkml:trace>
  <inkml:trace contextRef="#ctx0" brushRef="#br0" timeOffset="47248.34">23867 1625 0,'0'0'0,"0"0"16,9 9-16,0 0 16,1-9-1,18 0 1,0 0-16,19-18 16,0-10-1,-9-10-15,0-9 16,-20 0-1,-18 0-15,0 19 16,-18 0 0,-1 19-16,-19 18 15,1 19 1,-11 19-16,11 9 16,9 1-1,9-1-15,9 0 16,20 1-1,18-1-15,28 0 16,29-9 0,28-9-16,-47-29 15</inkml:trace>
  <inkml:trace contextRef="#ctx0" brushRef="#br0" timeOffset="47761.11">25475 1503 0,'0'0'0,"0"0"0,0 0 15,0 0 1,10 0-16,-1 0 16,19 0-1,1 0-15,18-19 16,0 0 0,-10-18-16,1-1 15,-19-18 1,-10 9-1,-9 0-15,-19 0 16,-18 10-16,-1 8 16,-9 29-1,-9 19-15,8 19 16,1 9 0,19 18-1,19 10-15,9-9 16,19-10-1,18 1-15,20-10 16,37-10 0,28-18-16,10-19 15,-66-10 1</inkml:trace>
  <inkml:trace contextRef="#ctx0" brushRef="#br0" timeOffset="48033.68">26181 1034 0,'0'0'0,"0"9"0,9 10 15,29 18 1,18 38-16,20 29 15,18 8 1,-19 1-16,0-19 16,-18-10-1,8-9-15,-8-19 16,-19-18 0,-20-29-16</inkml:trace>
  <inkml:trace contextRef="#ctx0" brushRef="#br0" timeOffset="48295.07">26736 1062 0,'0'0'0,"-10"19"0,-27 27 15,-29 39 1,-9 27-1,-1 1-15,1-10 16,9-9-16,19-19 16,0-9-1,19-10-15,9-18 16,10-20 0,-1-8-1</inkml:trace>
  <inkml:trace contextRef="#ctx0" brushRef="#br0" timeOffset="48705.35">27253 518 0,'0'0'0,"0"0"16,0 0-16,0 0 15,0 0 1,0 9-16,0 28 16,-9 57-1,9 66 1,0 18-16,0 0 15,-10-18 1,1-29-16,0 1 16,-1-29-1,1-19-15,-1-18 16,10-19 0,0-19-16,0-9 15,0-19 1,0 0-16,0 0 15</inkml:trace>
  <inkml:trace contextRef="#ctx0" brushRef="#br0" timeOffset="49011.23">26642 790 0,'0'0'0,"9"0"0,10 0 16,37 0-1,39 0-15,17-10 16,11 10-1,-20 10-15,-18-1 16,-19 0 0,-10 1-16,-18 9 15,-19-10 1</inkml:trace>
  <inkml:trace contextRef="#ctx0" brushRef="#br0" timeOffset="49495">27479 1287 0,'0'0'0,"9"0"15,1 0 1,18-19-16,19 0 15,10 1 1,8 8-16,20 1 16,0 18-1,18 19-15,-9 19 16,-9 19 0,-19 0-16,-29-1 15,-8 10 1,-20-9-16,-28-10 15,0-9 1,-18-9-16,-1-19 16,10-10-1,0-9-15,0-19 16,-1-28 0,10-18-16,19-29 15,38-9 1,19-1-1,8 29-15,1 19 16,0 18 0,9 20-16,-37 18 15</inkml:trace>
  <inkml:trace contextRef="#ctx0" brushRef="#br0" timeOffset="50160.8">29116 1615 0,'0'0'0,"0"0"0,0 0 15,-19-9-15,-9 0 16,-10-1-1,-9 1-15,0 18 16,0 1 0,0 18-16,19-10 15,0 1 1,18 0 0,1 0-16,9-19 15,9 9 1,1-9-16,8 0 15,11 0 1,-1-19-16,10 1 16,-1-1-1,1-9-15,-19 0 16,-1-10 0,1 0-16,-19 1 15,0-1 1,-19 1-16,-9 9 15,-9 0 1,-10 18-16,-10 10 16,-18 19-1,0 9 1,9 19-16,0 9 16,28 10-1,19 0-15,19 18 16,19 10-1,38-10-15,18-9 16,38-9 0,9-19-16,0-28 15,-18-10 1,-19-28-16,-48 10 16</inkml:trace>
  <inkml:trace contextRef="#ctx0" brushRef="#br0" timeOffset="50924.18">29436 1287 0,'0'0'0,"0"9"15,0 29 1,9 18-16,1 29 16,-1-1-1,0 0-15,1-8 16,-1-1 0,-9-19-16,0-19 15,0-8 1,0-11-16,0-18 15,0 0 1,-9-28-16,-1-38 16,20-37-1,-1-19-15,19 28 16,1 38 0,-11 19-16,11 9 15,-1 18 1,10 20-1,9 8-15,0 29 16,-10 19 0,1 9-16,-19 0 15,0-9 1,-19-29-16,0-9 16,0-9-1,0-19-15,0 0 16,0-9-1,9-29-15,10-27 16,9-29 0,19 9-16,-9 20 15,-1 27 1,1 19-16,0 19 16,9 19-1,0 28-15,-10 19 16,1 18-1,-19 1 1,-19 8-16,-19 1 16,-9 0-1,-1-19-15,1-19 16,9-9 0,10-28-16,9-19 15</inkml:trace>
  <inkml:trace contextRef="#ctx0" brushRef="#br0" timeOffset="51361.79">30753 1887 0,'0'0'0,"0"0"0,9 0 16,1 0-16,18 0 15,0 0 1,19-18-16,0-1 16,0-19-1,0 1-15,-9-10 16,-19-9 0,-10-1-16,-18 10 15,-10 0 1,-19 19-1,-28 28-15,-18 28 16,-10 48 0,9 36-16,19 10 15,28 9 1,20-18-16,27-29 16,19-8-1,38-1-15,38-19 16,37-9-1,19-19-15,9-28 16,-28-19 0,-84 0-16</inkml:trace>
  <inkml:trace contextRef="#ctx0" brushRef="#br0" timeOffset="58846.57">9652 15539 0,'0'0'0,"0"0"0,0 0 16,0 0 0,0 0-16,0 0 15,0 0 1,0 0 0,0 0-16,0 0 15,0 0-15,9 9 16,1 1-1,18-1 1,19 0-16,10 10 16,8-10-1,11 10-15,8 0 16,1-10 0,0 1-16,9-1 15,9-9 1,-9 0-16,0-9 15,0-10 1,-9 0-16,9 0 16,10 1-1,-10-10 1,9-10-16,1 0 16,-1 1-16,1-19 15,-10 9 1,0-10-1,0 1-15,0-10 16,0 10 0,0-19-16,-9 0 15,-1 0-15,1 0 16,0-9 0,-1-10-1,10-10-15,-9 11 16,9-1-1,10-19-15,-10 10 16,-10-10 0,11 1-16,-1-1 15,9 1 1,-9-10-16,-9 9 16,9-9-1,-9 10-15,9-10 16,-10 9-1,1-9-15,9-9 16,-9 18 0,9-9-16,-19 0 15,0 19 1,1 0-16,8 0 16,-9-1-1,1 1 1,-10 9-16,9 0 15,-9 10 1,18-10-16,1 10 16,-10-1-1,1 10-15,8 10 16,1-1 0,0 0-16,-1 1 15,-9 18 1,10 0-16,9 0 15,-9 9 1,9 10-16,-9 9 16,-1 10-1,1 0 1,9 18-16,0 0 16,0 20-16,10-1 15,-1 19 1,-9-1-1,0 11-15,0-1 16,-9 10 0,19 9-16,-10 9 15,0 1 1,0-1-16,-10 1 16,1 8-1,9 11-15,-9-1 16,9 9-1,-9-8-15,-10-1 16,9 0 0,1 10-16,0 9 15,-1 9 1,1 0-16,9 1 16,10 8-1,-10 1-15,0-10 16,0-9-1,0 19 1,0-19-16,-9-9 16,-1 9-16,1 9 15,0-9 1,9-9 0,-10-1-16,-8 1 15,8-1 1,-8-18-16,8 9 15,-8-9 1,-1 0-16,10 0 16,-10-10-1,9 1-15,-8-10 16,-1 0 0,0 0-16,0-9 15,-9-10 1,10 0-16,-1 1 15,0-1 1,-18 0-16,-1 0 16,0 1-1,1-20-15,-1 1 16,-9-10 0,-9-9-1,0-1-15,-10-18 16,0 0-1,0-18-15,-9-1 16</inkml:trace>
  <inkml:trace contextRef="#ctx0" brushRef="#br0" timeOffset="59795.76">10085 17528 0,'0'0'16,"-10"0"-16,-8-10 15,-1 1-15,9 0 16,1-1 0,-1 1-16,10 9 15,19 0 1,38-9-16,74-1 15,76 10 1,29 10 0,27-1-16,19-9 15,29 0 1,9 9-16,18 1 16,38-1-1,29 0-15,18 1 16,38-1-1,38 10-15,9 0 16,19 9 0,18-9-16,-8-1 15,-11 1 1,-27 0-16,-19 9 16,-19 0-1,-19-9-15,-19 0 16,-37 0-1,-29-10-15,-18-9 16,-19 9 0,-38-9-1,-28-9-15,-19 9 16,-37 0 0,-29-9-16,-37-1 15,-19 1 1,-19-1-16,-19 1 15,-18 0 1,-20-1-16,1 1 16,-19-1-1,-1 1-15,1 0 16,-9 9 0,-10-10-16,0 10 15</inkml:trace>
  <inkml:trace contextRef="#ctx0" brushRef="#br0" timeOffset="61159.94">16491 10557 0,'0'0'0,"0"0"0,0 0 16,0 9-1,-19 29-15,1 27 16,-1 29-1,9 37-15,10 29 16,10 9 0,9 0-16,9 9 15,-9 10 1,-1-1-16,-8 10 16,-1 19-1,10 0-15,0 19 16,9-1-1,0 10-15,1 0 16,8 9 0,-9 1-16,1-20 15,-11 1 1,1-1-16,-9 1 16,-10-1-1,0-18 1,0 0-16,0-10 15,0-9 1,0 0-16,0-28 16,0 0-1,0-28-15,0-10 16,-10-9 0,10-9-16,-9-19 15,9-19 1,0-10-16,-10-8 15,10-20 1,0 1-16,-9-1 16,9-18-1,0 0-15,0-10 16,0 1 0,0-1-16,0-9 15,0 0 1,0 0-16,0 0 15,0 0 1,0 0 0,0 0-16,0 0 15,0 0 1,0 0-16,0 0 16,-9-9-1</inkml:trace>
  <inkml:trace contextRef="#ctx0" brushRef="#br0" timeOffset="63437.64">15193 16364 0,'0'0'0,"9"0"16,1-9-16,9-10 15,9-9 1,19-9-16,19 8 16,18 1-1,-8 10-15,8 8 16,-8 20-1,-1-1-15,-19 10 16,-18 9 0,-10 0-16,-9 0 15,-19 19 1,-9 9-16,-39 10 16,-17 9-1,-11 0-15,1-19 16,9-18-1,19-19-15,19-1 16,0-18 0,9 0-1,10 0-15,-1 0 16,1-9 0,9 0-16,0-1 15,9 1 1,19-10-16,10 10 15,28-1 1,0 20-16,-10-1 16,10 19-1,-10 0-15,1 10 16,-19 9 0,-1 0-16,-18 0 15,-10 0 1,-9 0-16,-18 9 15,-20 0 1,-9-9-16,-47 0 16,-28-19-1,-29-9-15,-9-19 16,28-19 0,29 0-16,18 1 15,48-1 1</inkml:trace>
  <inkml:trace contextRef="#ctx0" brushRef="#br0" timeOffset="65121.31">21628 14647 0,'0'0'0,"0"0"16,0 0-16,0 0 15,0 10-15,0-1 16,0 19 0,0 19-1,9 10-15,0 8 16,1 20-1,-1 9-15,1 9 16,-1 0 0,-9 10-16,9 8 15,-9 1 1,0 10-16,0 9 16,0 9-1,-9 9-15,18 1 16,1-1-1,-1-9-15,-9-9 16,0-10 0,0-18-16,0-10 15,10-9 1,-10 0-16,0-19 16,0 0-1,0 0 1,0-19-16,0 1 15,0-1 1,0-19-16,0 1 16,0-1-1,0-18-15,0 0 16,0 0 0,0-10-16,0 1 15,0-10 1,0 0-16,0 0 15,0 0 1,0 0-16,0 0 16,0-10-1</inkml:trace>
  <inkml:trace contextRef="#ctx0" brushRef="#br0" timeOffset="66132.53">22305 13822 0,'0'0'0,"9"0"0,29-19 16,18 0 0,10 1-16,10 8 15,-11 1 1,1 18-16,0 10 15,0 9 1,-10 19-16,-18 0 16,-19 0-1,-10 9-15,-18-9 16,-19 0 0,-10-10-1,-18 1-15,9-19 16,18-1-16,1-8 15,0-10 1,18 0-16,1 0 16,9 0-1,9-10 1,1-8-16,18 8 16,10 1-1,9 0-15,9 18 16,1 19-1,-1 10-15,-9 9 16,-9-1 0,-19 1-16,-19 10 15,-19-10 1,-19 9-16,-28-9 16,-9-10-1,-19-9-15,0-9 16,-10-19-1,20 0-15,18-19 16,0 1 0,19-10-1,28 9-15</inkml:trace>
  <inkml:trace contextRef="#ctx0" brushRef="#br0" timeOffset="66422.92">23434 14328 0,'0'0'0,"0"0"16,0 0-16,0 0 15,0 10 1,0-1 0,0-9-16,0 0 15,0 0 1,0 0-16,0 0 16,0 0-1,0 0-15</inkml:trace>
  <inkml:trace contextRef="#ctx0" brushRef="#br0" timeOffset="66949.56">23857 14028 0,'0'0'0,"0"0"0,0-19 16,10 1 0,-1-10-16,0-1 15,1 1 1,-1 0-16,19 0 16,1 9-1,-1 10-15,0 9 16,0 9-1,1 19 1,-11 29-16,1 8 16,-19 10-1,-19 10-15,1 9 16,-20-19 0,0-10-16,10-8 15,0-20 1,9-9-16,10-9 15,-1 0 1,10-19-16,10 0 16,8 0-1,48-19-15,38-9 16,18 0 0,29-10-16,9 10 15,65 0 1,142-19-16</inkml:trace>
  <inkml:trace contextRef="#ctx0" brushRef="#br0" timeOffset="68872.75">18467 12583 0,'0'0'0,"0"0"0,0 0 15,-10-9 1,10 0-16,0 9 15,0 0-15,0 9 16,0 10 0,0 37-1,10 38-15,-1 18 16,1 10 0,8 10-16,1 18 15,0 9 1,-10 1-16,1 9 15,-10 9 1,0 0-16,0 10 16,0 0-1,0 18-15,0 19 16,0-9 0,0 9-16,9 0 15,1-18 1,-10-1-16,0-9 15,0 0 1,0-19-16,-10 1 16,1-1-1,-1-19 1,10-27-16,0-10 16,10-19-1,-10-19-15,0-18 16,0-19-1,0-9-15,0-10 16,0-10 0,0-18-16,0 0 15</inkml:trace>
  <inkml:trace contextRef="#ctx0" brushRef="#br0" timeOffset="69640.57">17451 16120 0,'0'0'0,"0"0"16,0 10-1,-10 9-15,20 9 16,-1 19 0,29 0-16,18-10 15,19 1 1,1-20 0,-1-18-16,-19 0 15,-18-18-15,-10-1 16,-9-19-1,-19 1-15,-28-19 16,-19-1 0,-19 10-16,-9 0 15,37 29 1</inkml:trace>
  <inkml:trace contextRef="#ctx0" brushRef="#br0" timeOffset="69986.92">18043 16214 0,'0'0'0,"0"0"15,0 0-15,0 0 16,0 0-1,0 0-15,0 0 16,10 10 0,-1-10-16</inkml:trace>
  <inkml:trace contextRef="#ctx0" brushRef="#br0" timeOffset="70460.42">18363 15717 0,'0'0'0,"0"0"0,0 0 16,10 9-16,-1 29 15,0 18 1,10 38-16,0 28 16,0-9-1,-10-1-15,-9-27 16,0-10 0,0-10-16,0-27 15,0-1 1,0-18-16,0-19 15,0 0 1</inkml:trace>
  <inkml:trace contextRef="#ctx0" brushRef="#br0" timeOffset="71171.73">18758 15717 0,'0'0'0,"0"0"0,0 9 16,0 10-16,0 19 16,0 27-1,10 20-15,-1-1 16,1 10-1,-10-19-15,0-19 16,0-9 0,0-9-16,0-19 15,0-1 1,0-8-16,0-10 16,0 0-1,0 0 1,0 0-16,9 0 15,0-10 1,1 1-16,9 0 16,9-1-1,9 1-15,11 9 16,-1 0 0,9 0-16,-18 0 15,-1 0 1,-9 0-16,1 0 15,-1-9 1,0-10-16,-9 0 16,0-19-1,0 1-15,-1-10 16,-8 0 0,-10 10-16,0 8 15,0 11 1,0 8-16,0 10 15,0 10 1,0 18-16,0 66 16,9 37-1,1 28 1,8 29-16,20 28 16,28 131-1</inkml:trace>
  <inkml:trace contextRef="#ctx0" brushRef="#br0" timeOffset="74926.67">21317 15942 0,'0'0'0,"10"10"16,18 8-16,9 39 15,29 27 1,28 10 0,19 9-16,19-9 15,-66-47 1</inkml:trace>
  <inkml:trace contextRef="#ctx0" brushRef="#br0" timeOffset="75316.99">21148 15905 0,'0'0'0,"0"0"15,9 9-15,19 19 16,67 75 0,46 57-1,66 37-15,75 75 16</inkml:trace>
  <inkml:trace contextRef="#ctx0" brushRef="#br0" timeOffset="79586.78">4478 16214 0,'0'0'0,"0"0"0</inkml:trace>
  <inkml:trace contextRef="#ctx0" brushRef="#br1" timeOffset="113400.74">16613 10397 0,'0'0'0,"0"0"15,0 0 1,0 0-16,0 10 16,0-1-1,0 0-15,-9 20 16,9-1-1,0 19-15,0-1 16,0 20 0,0 0-16,0 0 15,0 18 1,0 10-16,0 0 16,9-1-1,1 1-15,-1 0 16,1-9-1,-10 8-15,0 11 16,0-1 0,0 0-16,9-9 15,-9 9 1,10 0-16,-1 0 16,0 1-1,1-1 1,-1 9-16,-9 1 15,10 0 1,-1 9-16,0 0 16,1-10-1,-1 1-15,1 9 16,-1 0 0,0 9-16,1 0 15,-1 10 1,10 9-16,-10 10 15,1 9 1,-1-10-16,1 1 16,-1 8-1,10 1-15,0 0 16,0-19 0,-10 0-16,0 1 15,1-1 1,-1 0-1,1 0-15,-1 9 16,-9-8 0,9 8-16,1 1 15,-10-20 1,0 1-16,0-10 16,0-9-1,0-28-15,0 0 16,-10 0-1,1 0-15,9-19 16,0 0 0,-9 0-16,9-19 15,-10 0 1,10 1-16,0-20 16,0 1-1,0-19-15,0-10 16,0-9-1,0 0-15,0 0 16,0 0 0,-9-19-1,-1-28-15,1-28 16,0-28 0,-1-28-16,10-10 15,10-19 1,-10 1-16,9-10 15,0 0 1,1 0-16,9 0 16,-10-18-1,0-1-15,1-28 16,-1 0 0,-9-9-16,0 0 15,0 0 1,0 0-16,0-10 15,-9 1 1,-1 8-16,1 11 16,-10-10-1,10-1-15,-1 11 16,1-1 0,-10 0-16,0 0 15,0 10 1,1 9-1,-20-10-15,10 10 16,-10 19 0,10 0-16,0 18 15,0 10 1,-1 9-16,10 10 16,-9 9-1,9 9-15,1-9 16,-1 10-1,9 9-15,1 18 16,0 1 0,-1 18-16,10 19 15,0 19 1,0 19-16,0-1 16,0 10-1,0 10 1,0 37-16,10 46 15,-1 48 1,0 47-16,10 37 16,-9 10-1,8 8-15,1 20 16,0 19 0,0 9-16,-10 18 15,10 10 1,-9 10-16,8-1 15,-8 10 1,-1-10-16,1-9 16,8 9-1,-18-18-15,10 0 16,-10 9 0,-10-19-16,10-28 15,0 9 1,0-27-16,0-1 15,0-18 1,10-29-16,-1-18 16,-9-29-1,10-27 1,-10-29-16,0-28 16,0-19-1,0-18-15,0-10 16,0-9-1,0-1-15,0-18 16,0 0 0,0 0-16,0 0 15,9-18 1,-9-1-16</inkml:trace>
  <inkml:trace contextRef="#ctx0" brushRef="#br1" timeOffset="114972.43">15118 16449 0,'0'0'15,"0"0"-15,0 0 16,0 0-16,9-19 16,1 0-1,18-9-15,0-9 16,19-1 0,0 1-16,0 8 15,0 1 1,10 0-16,-1 0 15,-9 19 1,0-1-16,0 20 16,0-1-1,0 19-15,0 0 16,-9 0 0,-1 1-16,-18-1 15,0 0 1,0 9-1,-19-8-15,0 8 16,-19 10 0,-9 0-16,-10 0 15,-9-10 1,-9 1-16,9-1 16,0-18-1,9 0-15,10 0 16,9-10-1,10 0-15,-1-9 16,1 0 0,9 0-16,0 0 15,0 0 1,0 0-16,0 0 16,9 0-1,10 0 1,9 0-16,10 0 15,0 0-15,-1 10 16,1-1 0,-1 1-16,1-1 15,-10 0 1,0 1 0,1 9-16,-10 9 15,-1 0 1,1 0-16,0 10 15,-19 8 1,0 1-16,-19-9 16,0 9-1,-18 0-15,-20-10 16,-18 1 0,0-10-16,9-9 15,0-10 1,10-9-16,9 0 15,9-19 1,19 10-16</inkml:trace>
  <inkml:trace contextRef="#ctx0" brushRef="#br1" timeOffset="116087.43">16472 15792 0,'0'0'0,"0"0"0,0 0 16,0 0 0,0 0-16,10 0 15,-1 0 1,19-19-16,19-9 15,19-19 1,0-18-16,19-20 16,9-18-1,0-10-15,0-9 16,10-9 0,-1-10-16,-9 1 15,10-11 1,-10-8-16,9-1 15,1-8 1,-10-1-16,9 9 16,1-9-1,-1 10-15,10 9 16,9 0 0,1-10-16,18 1 15,-10-1 1,20 10-16,-1 9 15,1 19 1,9 10 0,9-1-16,-9 10 15,19 9 1,0 19-16,-1 9 16,11 19-1,-11 0-15,1 19 16,-10 10-1,10 8-15,0 10 16,0 10 0,-1 8-16,-8 10 15,-1 1 1,-9 8-16,-19 10 16,-9 0-1,-1 0-15,-27 9 16,-10-9-1,-19 9 1,-9 10-16,0 9 16,-10 10-1,1-1-15,-1 0 16,-18 10 0,0-19-16,-1 0 15,-9 0 1,-9-9-16,0 9 15,0-19 1,-10 1-16,1-20 16,-1 1-1,-9-19-15,0-1 16,0 1 0,0-19-16,0 0 15,0 0 1,0 0-16,0 0 15,0 0 1</inkml:trace>
  <inkml:trace contextRef="#ctx0" brushRef="#br1" timeOffset="116625.14">22926 12959 0,'0'0'0,"0"0"16,0 0 0,0 0-16,0 0 15,9 0 1,1-10-16,-1 10 16,0 0-1,20 0-15,-1 10 16,0-1-1,0 10-15,10 9 16,0 0 0,-1 10-16,1 9 15,0-10 1,-10-9-16,0 0 16,0-9-1,-9 0 1,0 0-16,9-10 15,0-9 1,10 0-16,9-19 16,0-9-1,0-19-15,9-9 16,1 0 0,-19-10-16,-1 10 15,1 9 1,-19 0-16,-1 19 15,-8 0 1,-1-1-16,1 20 16,-1 0-1,-9-1-15</inkml:trace>
  <inkml:trace contextRef="#ctx0" brushRef="#br1" timeOffset="121411.39">20621 2319 0,'9'0'0,"38"0"15,48-9-15,55-1 16,48 1 0,27-1-16,58 10 15,46 10 1,28-1-16,38 1 16,19-1-1,10 0-15,18-9 16,9-18-1,1 8-15,-10 10 16,-9 10 0,28 18-16,0 9 15,-19 1 1,-9-1-16,-1-9 16,-18 10-1,-19-19-15,-18 0 16,-48-1-1,-28 1 1,-28 9-16,-19-9 16,-38-10-1,-28 1-15,-37-10 16,-29 0 0,-37 0-16,-19 0 15,-29 0 1,-18-10-16,-19 10 15,0 0 1,-19 0-16,-75-9 16,-131 0-1,-86 9-15,-65 0 16,-29 0 0,-37 0-16,-9 0 15,-29-10 1,-9-9-16,18-9 15,-27 10 1,-29-20 0,19 10-16,9-10 15,1 1 1,8 9-16,39 18 16,46 20-1,38-1-15,29 0 16,27 10-1,67 0-15,27-19 16,29 0 0,38-9-16,18-10 15,19 0 1,38 0-16,9 1 16,28 8-1,10 1-15,19-1 16,-1 10-1,10 0-15,29 0 16,74-18 0,123-11-16,113 1 15,65 10 1,19 18 0,29 18-16,56 10 15,38 19 1,27 10-16,1 8 15,38 1 1,-20-10-16,-37 10 16,-9-10-1,-47-9-15,-76 9 16,-47-9 0,-37-9-16,-38-1 15,-56-8 1,-29-11-16,-47 1 15,-28-19 1,-37 0-16,-19 0 16,-29-9-1,-18-1-15,-10 1 16,-9 0 0,-19-1-16</inkml:trace>
  <inkml:trace contextRef="#ctx0" brushRef="#br1" timeOffset="122833.26">21327 16083 0,'0'0'0,"0"0"0,0 0 16,0 0 0,0 0-16,0 0 15,0 0 1,0 0-16,9 0 15,0 9 1,20 1-16,-1-1 16,9 19-1,11 0-15,-1 1 16,0 8 0,9 1-1,10 9-15,0-10 16,-10 1-16,10-1 15,0 1 1,9-1 0,10 1-16,-1-1 15,-8-9 1,-1 1-16,0-1 16,1 0-1,8 0-15,1 9 16,-10-8-1,0-1-15,10-9 16,-10-1 0,10 1-16,0 0 15,-10-19 1,0 0-16,-18 0 16,-1-10-1,0 1-15,1-10 16,-1 1-1,-27 8-15</inkml:trace>
  <inkml:trace contextRef="#ctx0" brushRef="#br1" timeOffset="124581.26">21806 14028 0,'0'0'0,"0"0"16,0-19-1,0-9-15,10-9 16,-1-10 0,19-9-16,19-29 15,38-9 1,28-9-16,28 0 16,-9 18-1,9 1-15,-9 18 16,-1 10-1,-8 9-15,-1 10 16,10 8 0,-1 11-16,-8 8 15,8 20 1,1-1-16,0 10 16,-19 18-1,0 10 1,-19 0-16,0 9 15,0 10 1,-10 9-16,-8 10 16,-1 8-1,-19 1-15,1 10 16,-20 8 0,-18 1-16,0-10 15,-19 19 1,0-10-16,-19 1 15,0 0 1,-28 9-16,-9 0 16,-19-10-1,-19 1-15,-29-1 16,-8-18 0,-29-9-16,-19-29 15,0-9 1,-9-28-16,0-19 15,19-19 1,9-19 0,9-9-16,10-9 15,9-10 1,10-9-16,9-18 16,10-20-1,18 10-15,10 0 16,9-1-1,19 1-15,19 0 16,18 9 0,1-19-16,18 10 15,10-9 1,9-1-16,19 1 16,0-1-1,19 10-15,56-10 16,132-103-1</inkml:trace>
  <inkml:trace contextRef="#ctx0" brushRef="#br1" timeOffset="125365.02">22277 16505 0,'0'0'0,"0"0"0,0 0 16,0 0-1,0 10-15,-19 18 16,-19 28-1,-9 19 1,-9 19-16,-1 0 16,1 0-16,-1-1 15,1-18 1,9 0 0,0-18-16,19-1 15,0-9 1,-1-10-16,10-8 15,10-11 1,0-8-16,9-10 16,0 0-1</inkml:trace>
  <inkml:trace contextRef="#ctx0" brushRef="#br1" timeOffset="125746.38">22691 16496 0,'0'0'0,"0"0"0,0 0 16,0 9-1,-19 29-15,-19 27 16,-9 39-1,-9 18-15,-1 9 16,-9 0 0,1-9-16,-1-9 15,19-10 1,0-28-16,18-19 16,1-9-1,0-9-15,9-10 16,10-9-1,-1-1-15,1-18 16,9 0 0,0 0-16,0 0 15</inkml:trace>
  <inkml:trace contextRef="#ctx0" brushRef="#br1" timeOffset="126133.53">22963 16749 0,'0'0'0,"0"0"16,0 0 0,0 9-16,0 1 15,-18 18 1,-11 28-16,-8 19 15,-10 19 1,-10 0 0,10 0-16,0-19 15,0 0-15,10-9 16,-1-10 0,10-9-16,0-10 15,9-8 1,9-11-16,1 1 15,-1-19 1,10 0 0,0 0-16,10-9 15,-1-1 1</inkml:trace>
  <inkml:trace contextRef="#ctx0" brushRef="#br1" timeOffset="126500.83">23377 16637 0,'0'0'0,"0"0"16,0 0-16,0 18 16,-9 20-1,-10 37-15,-18 28 16,-1 19-1,-9 9-15,0-9 16,0-9 0,0 0-16,0-20 15,9-18 1,10-9-16,0-28 16,9-1-1,0 1 1,10-20-16,-1-8 15,10-10 1,0 0-16,19-19 16,-10 0-1</inkml:trace>
  <inkml:trace contextRef="#ctx0" brushRef="#br1" timeOffset="126839.35">23867 16777 0,'0'0'0,"0"0"15,0 0-15,0 10 16,0 8 0,-19 20-16,0 37 15,-19 19 1,1 18-1,-1-8-15,-9-1 16,0-9 0,0-10-16,9-18 15,10-10 1,0-9-16,0-10 16,9-18-1,9 0-15,1-19 16,9 0-1,0 0-15,0-9 16</inkml:trace>
  <inkml:trace contextRef="#ctx0" brushRef="#br1" timeOffset="127169.36">24149 16871 0,'0'0'0,"0"0"0,0 0 16,0 0-16,0 9 15,-10 20 1,-8 8 0,-1 19-16,-19 10 15,1 9 1,8 0-16,-8 0 15,-1-9 1,10-10-16,0 1 16,-1-11-1,11-8-15,8-19 16,1 0 0,-1-10-16,1-9 15</inkml:trace>
  <inkml:trace contextRef="#ctx0" brushRef="#br1" timeOffset="127456.52">23603 16880 0,'0'0'0,"0"0"0,0 0 16,10 0-1,8 10-15,39 9 16,28 28 0,27 9-16,20 9 15,0-8 1,-19-1-16,0-18 16,-29-20-1,-8 1-15,-20 0 16,-18-10-1,-20 1-15</inkml:trace>
  <inkml:trace contextRef="#ctx0" brushRef="#br1" timeOffset="128005.31">22060 18213 0,'0'0'0,"0"0"16,0 0-16,0 0 15,0 0 1,-9-10-16,9 10 15,9-18 1,10-1-16,19-19 16,28 1-1,28-1-15,19 1 16,0 9 0,18-1-16,1 20 15,0 0 1,18 9-16,19 0 15,-18 9 1,9 0 0,0 1-16,-10 9 15,-18-1-15,-10 1 16,-9-10 0,-28 1-1,-19-1-15,-10-9 16,-18 0-1,-10 0-15,-9 0 16,0 0 0,-19 0-16,0 0 15,0 0 1</inkml:trace>
  <inkml:trace contextRef="#ctx0" brushRef="#br1" timeOffset="129227.24">16181 15736 0,'0'0'0,"9"0"16,19 0-16,29 0 15,9-10 1,9-8 0,0-1-16,10 0 15,9 0 1,9-18-16,1-1 16,-10-18-1,9-19-15,1-19 16,-10 0-1,0-9-15,0-9 16,0-10 0,0-10-16,0 1 15,0 9 1,1 0-16,-11 9 16,20-18-1,9-10-15,-19 10 16,9 0-1,1-10-15,-1 9 16,1-8 0,-1 18-16,1 0 15,18-10 1,0 1-16,0 9 16,10-9-1,9-1 1,-9 10-16,18 10 15,10 9 1,0-1-16,10 20 16,-1 9-1,0 9-15,1 19 16,-10 0 0,-1 19-16,11 19 15,-10-1 1,-10 20-16,1-1 15,-20 19 1,1 1-16,-10 17 16,1 20-1,-10 0-15,0 9 16,-1 9 0,-17 10-16,-11 0 15,-18-10 1,0 10-16,-10 9 15,-18-9 1,0 0 0,-20-9-16,1-10 15,0-10 1,-10-8-16,1-20 16,-1 1-1,-9-20-15,10 1 16,-10 0-1,9-10-15,0 1 16,-9-10 0</inkml:trace>
  <inkml:trace contextRef="#ctx0" brushRef="#br1" timeOffset="129535.48">22982 12921 0,'0'0'0,"0"0"15,0 9-15,0 1 16,10 18 0,-1 10-16,10-1 15,9 1 1,0-1-16,1-18 15,18 0 1,18-10-16,1-18 16,19-29-1,18-28-15,1-18 16,-1-29 0,-46 57-16</inkml:trace>
  <inkml:trace contextRef="#ctx0" brushRef="#br1" timeOffset="132566.44">20988 15445 0,'0'0'0,"0"0"0,0 0 16,0 0-16,0 0 15,0 0 1,0 0 0,0 0-16,0 0 15,0 0 1,0 0-16,0 0 15,0 0 1,0 0-16,0 0 16,0 0-1,0 9-15,0 1 16,0-1 0,0 10-16,0 0 15,0-10 1,0 10-16,0-10 15,0 1 1,0-1-16,0 0 16,0 1-1,0-10-15,0 0 16,0 0 0,0 0-16,0 0 15,0 0 1,0 0-1</inkml:trace>
  <inkml:trace contextRef="#ctx0" brushRef="#br1" timeOffset="141652.1">21947 16271 0,'0'0'0,"0"0"0,0 0 16,0 0-1,0 0-15,0 0 16,0 0 0,0 9-16,10 0 15,-1 20 1,1-1-16,-10 19 15,9-1 1,1 20-16,-1 0 16,0 0-1,1 9-15,-10 9 16,0 0 0,0 10-16,0 0 15,0-9 1,0 8-16,0-8 15,0 9 1,-10-19-16,10 0 16,-9-19-1,9 0 1,0 1-16,0-1 16,0-9-1,0 0-15,0-10 16,0 1-1,-9-19-15,9-1 16,0 1 0,0-19-16,0 0 15,0 0 1,0 0-16,0 0 16</inkml:trace>
  <inkml:trace contextRef="#ctx0" brushRef="#br1" timeOffset="142326.49">21317 18325 0,'0'0'0,"0"0"16,0 0-16,0-9 15,0 0 1,10-10-16,-1 0 15,0 0 1,10 10 0,0 0-16,0-1 15,0 1 1,-1-1-16,-8 10 16,-1 10-1,1-1-15,-10 1 16,0-1-1,0 0-15,0-9 16,0 0 0,0 0-16,0 0 15,0 0 1,0 0-16,0 0 16,0 0-1,0 0-15,9 10 16,1-1-1,-1 0-15,-9 10 16,0 9 0,0 0-16,-9 1 15,-10-1 1,-28 0 0,-19-9-16,-19-1 15,-18-8 1,-29-20-16,66 1 15</inkml:trace>
  <inkml:trace contextRef="#ctx0" brushRef="#br1" timeOffset="142739.46">21524 18429 0,'0'0'0,"0"0"0,0 0 16,0 0-1,0 0-15,0 0 16,0 0 0,0 0-16</inkml:trace>
  <inkml:trace contextRef="#ctx0" brushRef="#br1" timeOffset="143213.95">21788 18325 0,'0'0'0,"0"0"0,0 0 16,9-9-1,0 0-15,1-1 16,18 1 0,0 9-16,0 9 15,1 1 1,-1 18-16,-9 0 15,0 0 1,-10 0-16,-9 10 16,0-1-1,0-9-15,0-9 16,0 0 0,0 0-1,9-10-15,20 0 16,46-9-16,-19 0 15</inkml:trace>
  <inkml:trace contextRef="#ctx0" brushRef="#br1" timeOffset="143646.34">22907 18213 0,'0'0'0,"0"0"15,0 0-15,-19-10 16,-9 1-1,-19 9-15,-19 9 16,0 1 0,19 9-16,0 9 15,19 0 1,0 0-16,18 0 16,1 0-1,18 0-15,1 19 16,9 0-1,9 0-15,0 0 16,-9 0 0,0-10-16,-19-18 15,0 0 1,-19-10 0,-9-9-16,-10-18 15,-9-1 1,19-19-16,9 1 15,9-10 1,20-9-16,18-1 16,19 10-1,0 0-15,19 19 16,-38 10 0</inkml:trace>
  <inkml:trace contextRef="#ctx0" brushRef="#br1" timeOffset="144747.32">22051 16439 0,'0'0'0,"0"0"15,0 10 1,-19-1 0,-18 19-16,-20 19 15,-18 19-15,-10 0 16,10 9-1,9-10 1,19 10-16,19-18 16,9-29-1</inkml:trace>
  <inkml:trace contextRef="#ctx0" brushRef="#br1" timeOffset="149634.92">16717 10988 0,'0'0'0,"9"0"0,1-18 16,-1-1-16,1 9 15,-1 1 1,0 0-16,10 18 16,19 19-1,18 19-15,10 0 16,-9 9 0,-1-9-1,-9-9-15,-9-1 16,-10-9-1,0 1-15,0 17 16,10 1 0,9 0-16,-9 10 15,9-1 1,0 10-16,-10-1 16,10-8-1,0-1-15,0 0 16,1 0-1,-1 1-15,0-1 16,9 10 0,0-1-16,1 10 15,-10-9 1,9-10-16,-9 1 16,10 8-1,-1-8 1,1 8-16,-1-8 15,-9-1 1,0 10-16,0-1 16,0 1-1,0 0-15,0-10 16,0 0 0,10 1-16,-10-1 15,-9 9 1,9 1-16,0 9 15,-10 0 1,10 0-16,0 0 16,0 0-1,0-9-15,10 9 16,-10-9 0,0 9-1,-9-9-15,9-10 16,0 0-16,0 10 15,0 0 1,9-1 0,1 1-16,-1 0 15,1-10 1,8 10-16,-8-10 16,9 10-1,0 9-15,-1-10 16,11 10-1,-11-9-15,-8-10 16,9 10 0,0-10-16,-1 1 15,1-1 1,0 0-16,-9 0 16,8 1-1,1-10-15,0 9 16,0-9-1,0 0-15,0 0 16,-10 0 0,1-1-16,-1-8 15,10 9 1,0 0-16,0-10 16,-1 1-1,1-1 1,0 1-16,0-1 15,0 1 1,-10-10-16,1 0 16,-1 0-1,1 1-15,-10-11 16,0 1 0,-10 0-16,1 0 15,0-1 1,-1-8-16,-9-1 15,1 1 1,-10-1-16,-1-9 16,1 0-1,-9 0-15,-1 0 16,0 0 0,1 0-16,-1 0 15,1 0 1,-10 0-16,0 0 15,9 0 1,-9 0 0,0 0-16,9 0 15,1 0 1,-1-9-16,1-10 16,-1 0-1,-9 0-15,9 1 16,-9-11-1,0 1-15,0-9 16,0-1 0,0 1-16,0-10 15,0 0 1,-9 9-16,0 10 16,-1 0-1,1 19-15,-1-1 16,10 10-1,0 0-15,0 10 16,-9 18 0,-10 9-1,0 29-15,1 18 16,-1 20 0,0-1-16,0 19 15,0 9 1,10 0-16,-1 1 15,1-1 1,0 1-16,-1-20 16,10 10-1,0-9-15,0-1 16,0-18 0,0-19-16,0 0 15,0-18 1,0-20-16,0 1 15,0-20 1,0 1 0,0-10-16,0-9 15,0 0 1,0 0-16,0 0 16,10-9-1,-1-10-15,0-28 16,10-18-1,0-20-15,0-9 16,0-9 0,-10 0-16,-9-10 15,0 1 1,0-1 0,0 1-16,-9-1 15,9 10-15,-10 9 16,10 10-1,-9-1-15,9 10 16,0 0 0,0 9-16,0 1 15,0 18 1,0 19 0,0 0-16,0 18 15,0 1 1,0 9-16,0 0 15,0 9 1,0 19-16,-9 29 16,-1 36-1,10 29-15,0 29 16,0 8 0,10 19-16,-1-9 15,-9 0 1,9 0-16,-9 0 15,0-19 1,10-19-16,-10-9 16,9-19-1,-9-27-15,10-1 16,-10-19 0,0-9-16,0-10 15,0-18 1,0 0-1,0-19-15,0 0 16,0 0 0,0-19-16,0-37 15,0-57 1,0-18-16,0-10 16,0 0-1,0-9-15,9 19 16,0 0-1,1-1-15,-10 1 16,9-1 0,-9 1-16,0-10 15,0 19 1,0 19-16,0 19 16,0 18-1,0 0-15,0 20 16,0 8-1,0 10-15,0 18 16,0 1 0,0 0-16,0 9 15,0 9 1,0 29 0,0 46-16,0 57 15,0 28 1,10 18-16,-1 20 15,0-1 1,1-9-16,-10-9 16,0-10-1,0-18-15,0-20 16,0-18 0,0-19-16,0-18 15,0-29 1,0-18-16,0-19 15,0-1 1,0-18-16,0 0 16,0 0-1,9-28-15,1-38 16,-10-27 0,0-29-1,0-10-15,0-18 16,0-9-1,0-1-15,0-9 16,0-9 0,0 9-16,9 0 15,-9 10 1,9 9-16,-9 28 16,0 0-1,0 28-15,0 19 16,0 19-1,0 9-15,0 18 16,0 20 0,0 0-16,0 9 15,0 9 1,0 10-16,-18 37 16,-1 47-1,-9 29-15,9 37 16,9 18-1,1 10 1,9 0-16,0 0 16,-9 0-1,9-28-15,0 0 16,0 0 0,0-19-16,0-19 15,0-9 1,9-9-16,0-19 15,-9-19 1,0-19-16,0-9 16,0-9-1,0-20-15,0 1 16,0 0 0,0-19-16,0 0 15,0 0 1,0 0-16,0 0 15,0 0 1,0 0 0,0 0-16,10 0 15,-10-9 1</inkml:trace>
  <inkml:trace contextRef="#ctx0" brushRef="#br1" timeOffset="152693.99">17018 18325 0,'0'0'0,"0"0"0,0 0 15,0 0 1,0 0-16,0 0 16,0 0-1,0 0-15,0 0 16,9 0-1,29 0-15,28 0 16,28 0 0,9-9-16,10 0 15,10-1 1,8 1 0,1 9-16,9-10 15,0 10 1,10-9-16,9 9 15,0 0 1,-10-9-16,10 9 16,9 0-1,-18 0-15,-1 0 16,10 0 0,-19 0-16,10 0 15,0 9 1,-20 0-16,10 1 15,0-10 1,-9 9-16,-10 1 16,1-10-1,-10 0-15,-10 9 16,-9-9 0,-9 0-16,0 9 15,-1-9 1,-9 10-16,-18-10 15,-1 0 1,-18 0 0,0 0-16,-1 0 15,-18 0 1,0 0-16,-10 0 16,1 0-1,-1 0-15,-9 0 16,0 0-1,0 0-15,0 0 16,0 0 0,0 0-16,0 0 15,0 0 1,9 0-16,1 0 16,-1 0-1,1 0-15,-1 0 16,1 9-1,-1-9-15,0 0 16,1 0 0,-1 0-1,1 0-15,-1 0 16,10 0 0,0 0-16,-1 0 15,1 0 1,-9 0-16,8 0 15,-8 0 1,9 0-16,-10 9 16,10-9-1,-10 0-15,1 0 16,-1 0 0,1 0-16,-1 0 15,0 0 1,-9 0-16,0 0 15,0 0 1,0 0-16,0 0 16,0 0-1,0 0 1,0 0-16,0 0 16,0 0-1,0 0-15,0 0 16,0 0-1,0 0-15,-9 0 16,0 0 0,-1 0-16,1 0 15,-1 0 1,-9 0-16,1 0 16,-1 0-1,0 0-15,0 0 16,0 0-1</inkml:trace>
  <inkml:trace contextRef="#ctx0" brushRef="#br1" timeOffset="153402.74">17667 18391 0,'0'0'15,"0"0"-15,0 0 16,0 0-16,-9 0 16,-10 0-1,0 0-15,-9 0 16,9 0-1,-9 0-15,0 0 16,-10 9 0,0-9-16,-9 0 15,-19 0 1,29-9 0</inkml:trace>
  <inkml:trace contextRef="#ctx0" brushRef="#br1" timeOffset="154581.51">10263 15267 0,'0'0'0,"0"0"0,0 0 16,0 0-1,0 9 1,0 10-16,-9 37 16,0 19-1,9 38-15,9 28 16,0 9-16,1 9 16,-1 10-1,-9 0 1,0 9-16,0 10 15,-9-1 1,-1 1-16,1-19 16,0 9-1,-1-18-15,10-29 16,0 0 0,0-27-16,0-20 15,0-18 1,0-19-16,0-19 15,0-9 1,0-19-16,0 0 16,0 0-1,0-38 1,-19-46-16,1-57 16,-11-28-1,1 10-15,19-1 16,-1-9-1,1 10-15,0-20 16,9 1 0,0-19-16,0 0 15,0 19 1,0 0-16,0 18 16,-10 29-1,10 27-15,-9 20 16,9 18-1,0 19-15,0 19 16,0 0 0,0 19-16,0-1 15,0 20 1,0 55-16,19 114 16,28 102-1,28 48-15,10 18 16,18 47-1</inkml:trace>
  <inkml:trace contextRef="#ctx0" brushRef="#br1" timeOffset="156084.07">10169 16768 0,'0'0'0,"0"0"16,0 0-1,-9 9-15,0 1 16,-1-1-1,1 0-15,-1 1 16,1-1 0,9 1-16,0-10 15,9 9 1,1-9 0,18 0-16,19 0 15,19 0 1,19 0-16,18 0 15,10-9 1,-10 9-16,20-10 16,8 1-1,1-1-15,0 1 16,0 0 0,-20-1-16,1 1 15,0-1 1,-9 10-16,-10 10 15,0-1 1,0 1-16,-9-1 16,-1 0-1,1 1 1,-10-1-16,0 1 16,-9-1-16,0 0 15,19 1 1,-1-1-1,11 10-15,-11-10 16,1 1 0,18-1-16,10 0 15,10 1 1,-1-1-16,19 10 16,9-10-1,10 1-15,10-1 16,8 0-1,1 1-15,9-10 16,10 9 0,-1 1-16,20-1 15,-10 0 1,9 1-16,1-1 16,-1 0-1,0 1-15,1-1 16,-1 1-1,0-1-15,1-9 16,-10 9 0,0 1-16,9-1 15,0 1 1,-9 8 0,10-8-16,-1 8 15,0-8 1,-18 9-16,0-1 15,-1 1 1,-9-9-16,0-1 16,-18 0-1,-1 1-15,0-1 16,-27 0 0,-11 1-16,1-1 15,-10 1 1,-18-1-16,-1 0 15,-9 1 1,-9-1 0,-19 0-16,-10-9 15,-18 10-15,0-1 16,-10-9 0,-9 0-1,-1 10-15,1-1 16,0 0-1,-19-9-15</inkml:trace>
  <inkml:trace contextRef="#ctx0" brushRef="#br1" timeOffset="156357.69">21750 17434 0,'0'0'0,"0"0"0,0 0 16,9 0-1,1 0-15,-1 0 16,1 9 0,8 1-16,1-1 15,9 19 1,-9 0-16,0 1 16,-10-1-1,-9-9 1,0-1-16,0-8 15,-18-10 1,-11 0-16,11 0 16</inkml:trace>
  <inkml:trace contextRef="#ctx0" brushRef="#br1" timeOffset="156841.28">10706 16468 0,'0'0'0,"-10"0"0,-18 9 16,-19 29-1,-9 18-15,-10 19 16,9 0-1,10-19-15,28-28 16</inkml:trace>
  <inkml:trace contextRef="#ctx0" brushRef="#br1" timeOffset="157427.68">10743 16552 0,'0'0'0,"0"0"16,0 0-16,0 0 15,0 0 1,0 0-16,0 9 16,0 20-1,10 27-15,-1 38 16,10 9 0,0-9-1,-19-29-15,0-18 16,0-19-1,0-9-15,0-19 16,0 0 0,0-9-16,-19-19 15,0-19 1,-19-38-16,1-8 16,-1 17-1,10 20-15,0 19 16,9 9-1,0 18-15,0 1 16,0 18 0,1 1-16,-1 18 15,9 0 1,1 0 0,28 19-16,75 37 15,-19-37 1</inkml:trace>
  <inkml:trace contextRef="#ctx0" brushRef="#br1" timeOffset="159852.84">17150 18447 0,'0'0'0,"9"0"0,10 0 16,0 0-1,0 0-15,-1 0 16,-8 0-1,-10 0-15,0 0 16,0 0 0,-10 0-16,-27 0 15,-39-18 1,-36-1-16,-39 0 16,-28 10-1,-28-1-15,-18 1 16,-11-10-1,-18 0 1,-18 10-16,-11 0 16,-18-1-1,-9 1-15,-19-1 16,28 1 0,9 9-16,0 0 15,10-9 1,9-1-16,10 1 15,9 0 1,0-1-16,9 1 16,10-1-1,19 10-15,18-9 16,19 0 0,10-1-16,9 10 15,10 0 1,9 0-16,18 0 15,20 0 1,9 0-16,28 0 16,9 0-1,10 0-15,19 0 16,19 0 0,-1 0-16,10 0 15,0 0 1,10 0-16,9 0 15,28 0 1,47 0 0,37 0-16,29 0 15,28 0 1,1 0-16,18 0 16,0 0-1,18 0-15,1 0 16,0 0-1,9 0-15,10 10 16,-1-10 0,10 0-16,19 0 15,0 9 1,9 0-16,19-9 16,-9 10-1,18-1-15,-9 1 16,-19-1-1,38 0-15,-9 1 16,-10-1 0,9-9-16,-9 9 15,0-9 1,-9 10 0,9-10-16,-9 0 15,9 0 1,-10 9-16,1-9 15,0 0 1,-10 0-16,-28 0 16,-10 0-1,-27 0-15,-20 0 16,-18 0 0,-28 0-16,-29-9 15,-19 9 1,-18-10-16,-19 1 15,-10 0 1,-18 9 0,0 0-16,-20 0 15,1 0-15,0 0 16,0 0 0,-10 0-1,1 0-15,-1 0 16,0 0-1,1 0-15,-1 0 16,-9 0 0,10 0-16,-10 0 15,9 0 1,-9 0-16,9 0 16,-9 0-1,10 0-15,-1 9 16,1 0-1,-1-9-15,0 10 16,10-10 0,-9 9-16,9-9 15,-1 0 1,11 0-16,-1 0 16,0 0-1,0 0-15,-9 0 16,0 0-1,0 0 1,-19 0-16,0 0 16</inkml:trace>
  <inkml:trace contextRef="#ctx0" brushRef="#br1" timeOffset="161296.81">23406 6588 0,'0'0'0,"-29"-19"15,-27 0-15,-19 10 16,-10 0-16,0 18 16,10 29-1,-10 9-15,1 18 16,27 1-1,20-19-15,18-10 16,9-18 0,20 0-1,-1 0-15,29-10 16,18-9 0,20-19-16,18 0 15,9-18 1,1-10-16,-20 0 15,-8 0 1,-11 0-16,-27 19 16,-10 9-1,-9 10-15,0 18 16,0 10 0,0 47-16,-1 46 15,-8 29 1,-10 0-16,0 0 15,0-19 1,-10-29-16,10-8 16,-9-29-1,9-18-15,0-1 16,0-18 0,0-10-1,0-9-15</inkml:trace>
  <inkml:trace contextRef="#ctx0" brushRef="#br1" timeOffset="161668.72">23876 6682 0,'0'0'0,"0"0"0,0 0 16,0 9-16,0 1 15,9 18 1,1 19-16,18 28 16,19 19-1,19 18 1,-10-9-16,-9-18 15,-18-20 1,-11-18-16,-18-9 16,0-10-1,-28-9-15,-28 0 16,-38-10 0,-19-18-16,56-1 15</inkml:trace>
  <inkml:trace contextRef="#ctx0" brushRef="#br1" timeOffset="161884.04">24186 6626 0,'0'0'0,"10"0"15,-1-10-15,10 1 16,9-1-16,1 10 16,-1 0-1,-19 0-15</inkml:trace>
  <inkml:trace contextRef="#ctx0" brushRef="#br1" timeOffset="162073.6">24346 7273 0,'0'0'0,"0"0"16,0 0-1,0 0-15,10 0 16,-10 0-1</inkml:trace>
  <inkml:trace contextRef="#ctx0" brushRef="#br1" timeOffset="162451.92">24995 6691 0,'0'0'0,"0"0"16,0 10-1,-9-1-15,0 19 16,-1 0 0,20 19-16,8 0 15,20 19 1,9 9-16,10 0 15,-1-9 1,-18-10-16,-1-9 16,-18-10-1,-9-18-15,-10 0 16,0 0 0,-19-1-16,-10 1 15,-8 0 1,9-19-16</inkml:trace>
  <inkml:trace contextRef="#ctx0" brushRef="#br1" timeOffset="162646.62">25268 6626 0,'0'0'0,"10"0"0,18 0 16,19 0 0,9 0-16,1 0 15,-10 0 1,-28 0-16</inkml:trace>
  <inkml:trace contextRef="#ctx0" brushRef="#br1" timeOffset="162885.03">26143 6841 0,'0'0'0,"0"0"0,0 10 15,-19 27-15,-18 20 16,-20 36-1,-9 11 1,1-1-16,18-19 16,0-28-1,18-9-15,10-37 16</inkml:trace>
  <inkml:trace contextRef="#ctx0" brushRef="#br1" timeOffset="163038.51">25692 7001 0,'0'0'0,"0"0"0,9 9 16,0 1 0,-9-1-16</inkml:trace>
  <inkml:trace contextRef="#ctx0" brushRef="#br1" timeOffset="163209.87">26077 7620 0,'0'0'0,"0"0"15,0 0-15,0 0 16,0 0-1,0 0-15</inkml:trace>
  <inkml:trace contextRef="#ctx0" brushRef="#br1" timeOffset="163838">22813 6579 0,'0'0'0,"9"-19"16,10-19-16,38-27 16,84-29-1,113-19 1,56 29-16,29 27 15,0 39 1,-1 27-16,-9 29 16,-18 9-1,-19 18-15,-29 1 16,-28 9 0,-28 0-16,-56 0 15,-29 10 1,-37-1-16,-29 10 15,-9 28 1,-38 28-16,-27 28 16,-58 0-1,-55 10-15,-48-28 16,-37-10 0,-48-28-16,-27-19 15,-20-47 1,-28-37-16,-9-47 15,0-19 1,10-38 0,27-18-16,48-9 15,46-20 1,57 1-16,57 9 16,28-19-1,37 0-15,19-18 16,47-10-1,48-9-15,93-113 16</inkml:trace>
  <inkml:trace contextRef="#ctx0" brushRef="#br1" timeOffset="167789.91">22634 16740 0,'0'0'0,"0"0"15,0 0 1,0 9-16,-9 0 15,-1 1 1,-8-1-16,-1 10 16,0 9-1,0 0-15,0 19 16,-9 0 0,9 0-16,10 0 15,-1 0 1,1-10-16,0 1 15,-1-1 1,10 1 0,0 0-16,0-10 15,0 0-15,10 0 16,-1 9 0,0 1-1,10-10-15,0 10 16,0-10-1,0 0-15,0 0 16,9 0 0,0 0-16,19 1 15,19 8 1,0 10-16,9-9 16,10-1-1,-1 1-15,10-20 16,0-8-1,10-10-15,9-10 16,0-8 0,0-1-16,-10-19 15,1-9 1,8-9 0,-8-19-16,-19-9 15,-10 9 1,-9-1-16,-10-17 15,-18 8 1,-19 1-16,-1-1 16,-18-8-1,-18-1-15,-20 0 16,-9 0 0,-28 0-16,-19 10 15,0 18 1,-10 10-16,-9 9 15,0 19 1,-9 18-16,-10 20 16,1 9-1,8 9-15,-8 0 16,-1 19 0,10 0-1,18 18-15,19 1 16,1 9-16,18 0 15,19 10 1,0-10 0,19 0-16,9 0 15,9 0 1,20 0-16,-1 0 16,19-9-1,1 9-15,-1-10 16,19 1-1,0-10-15,19-9 16,0-9 0,9-1-16,10-9 15,-1-9 1,10 0-16,0 0 16,0-19-1,1 0-15,8-10 16,1 1-1,-10-10-15,0-9 16,-10 0 0,1-10-1,0 1-15,-10-10 16,0 0 0,-18 0-16,-1 0 15,-9-9 1,-9-10-16,-1-9 15,-18 0 1,-19 0-16,0 0 16,-19 0-1,-18-10-15,-10 1 16,-19 18 0,-9 1-16,-19 8 15,-19 10 1,-19 10-16,-9 9 15,9 18 1,0 1-16,1 18 16,8 1-1,1 18-15,0 19 16,18 9 0,10 10-1,10-1-15,18 20 16,0-1-1,19 1-15,19-1 16,-1 1 0,20-1-16,18 1 15,1-10 1,9 9-16,9-9 16,9-9-1,11-1-15,27 1 16,28-10-1,1-9-15,9-9 16,9-19 0,0-1-16,-9-18 15,0 0 1,0-18-16,0-20 16,-19 1-1,9-1 1,-9-18-16,0-1 15,1 1 1,-11 0-16,-9 0 16,-9-1-1,0-8-15,-9-10 16,-1-10 0,-18-9-16,-19-9 15,-10 9 1,-18 0-16,-10 10 15,-19 0 1,0 9-16,-27 9 16,-20 0-1,-9 19-15,-19 0 16,-9 19 0,-19 9-16,-1 10 15,11 18 1,-1 10-16,10 9 15,-1 0 1,1 19 0,19 10-16,-1 8 15,20 1 1,18 9-16,19 0 16,0 10-1,0 18-15,18-9 16,1-1-1,19-17-15,-1 8 16,20 10 0,18-10-16,0 1 15,29-1 1,8-9-16,20 0 16,0-18-1,9-1-15,9 0 16,10-18-1,0-10-15,9-9 16,1-19 0,-10 0-16,-10-19 15,-9 0 1,0-9 0,-9-10-16,0-9 15,-10 1 1,0-11-16,-9 1 15,0-10 1,-10-9-16,1 10 16,-20-1-1,1-9-15,-10 0 16,-9 0 0,-10-10-16,-9 10 15,-18 9 1,-1 1-16,-9-1 15,-10 10 1,-9 0-16,-19-10 16,-28 10-1,-19-1-15,-9 10 16,-10 19 0,0 0-1,1 19-15,-1 9 16,0 9-16,1 19 15,8 0 1,1 19 0,9 10-16,10-11 15,18 20 1,0 0-16,19 9 16,10-9-1,9 9-15,19 9 16,9-9-1,19 10-15,9-1 16,19 10 0,1-19-16,18 0 15,9 9 1,10-9 0,9-9-16,10-10 15,0 1-15,18-1 16,10-18-1,0-1-15,0-18 16,9-10 0,10-9-16,-1-9 15,-8-10 1,-1-18 0,-9-1-16,-19 0 15,-19-18 1,1 0-16,-11-19 15,-8-10 1,-10-8-16,-9 8 16,-20 1-1,1-10-15,-19 0 16,-19-9 0,1 0-16,-20-1 15,0 1 1,-9 0-16,-9 19 15,-1 9 1,-27-10-16,-10 10 16,-19 9-1,-19 19-15,-28 29 16,-28 27 0,-160 38-1</inkml:trace>
  <inkml:trace contextRef="#ctx0" brushRef="#br1" timeOffset="174628.52">23791 16768 0,'0'0'16,"0"0"-16,0-10 15,0-8-15,10-1 16,-1 0 0,1 0-16,18 1 15,0-1 1,-9 10-16,0-1 15,-1 1 1,-18-1-16,0 10 16,0 0-1,0 0 1,0 0-16,-18 0 16,-1 0-1,-19 0-15,-18 0 16,-1 0-1,-18 0-15,0 0 16,-19 0 0,0-9-16,9 0 15,0-1 1,1 1-16,-10-1 16,9 10-1,0 0-15,19 0 16,1 10-1,-1-1-15,0 1 16,0-1 0,-9 10-16,-1 0 15,11-1 1,-1 1-16,-10 9 16,11-9-1,-1 9-15,-9 0 16,9 10-1,9-1 1,1 1-16,-1-1 16,10 1-1,0-1-15,10 1 16,8-1 0,1 1-16,9-10 15,10 0 1,0 0-16,-1 10 15,1 0 1,9-10-16,0 0 16,0 9-1,9-9-15,1 10 16,-1 0 0,0-1-16,10 1 15,0-1 1,9 1-16,0 9 15,10-10 1,0 1-16,9-1 16,0 1-1,0-1 1,0 10-16,9-9 16,-9-1-1,10 1-15,9-1 16,-1 1-1,11-10-15,-1-9 16,-9 9 0,9-9-16,10-1 15,9 1 1,-9-9-16,-10-1 16,9 0-1,1-9-15,9 0 16,0 0-1,-9 0-15,0-9 16,-1 0 0,10-10-16,0 0 15,-9 0 1,0 0 0,-1-9-16,1 0 15,-10-9 1,1-1-16,-11 1 15,-8-1 1,-1 1-16,1-1 16,-1-9-1,1 0-15,-10 10 16,0-10 0,-10 0-16,1 0 15,0 0 1,-20 0-16,1 0 15,-9-9 1,-10 0-16,0 9 16,0 0-1,-10 0-15,-9 0 16,1 0 0,-11 0-1,-8 0-15,-20-9 16,-9 9-1,-9-9-15,-19 9 16,-9 0 0,-1 0-16,-9 0 15,-9 10 1,0 8-16,-1 1 16,-8 0-1,-1 19-15,0-1 16,1 1-1,-11 18-15,20 1 16,0-1 0,9 0-16,10 20 15,-1-1 1,19 0-16,1 9 16,8 1-1,1-1-15,0 1 16,9 9-1,0 0 1,19 0-16,0 0 16,0 0-1,9-1-15,1 1 16,9 0 0,-1-9-16,11-1 15,-1 1 1,9-10-16,1 0 15,0 10 1,9-1-16,9 10 16,0 0-1,1 0-15,9 0 16,9 0 0,0 0-1,19 0-15,0 0 16,10-10-16,8 1 15,1-1 1,0 1-16,9-1 16,10-9-1,9 0 1,0-9-16,-9 0 16,9 0-1,0 0-15,0-10 16,0-9-1,0 0-15,0 0 16,0 0 0,0-9-16,-9-1 15,-10 1 1,1-10-16,-1 0 16,10 0-1,-10 1-15,0-10 16,-18-1-1,-1-8-15,0-1 16,10 1 0,0-1-16,-9 1 15,-1-10 1,0 0-16,-9 0 16,-9 0-1,0 10-15,-1-10 16,1 0-1,-10-10 1,-9 1-16,0 0 16,0 9-1,-10 0-15,-9 0 16,0-9 0,-9 9-16,-10-9 15,0 9 1,-9 0-16,-10 0 15,-9-9 1,-19 9-16,-9 0 16,-10 0-1,-18 9-15,-10-9 16,-9 19 0,-10 0-16,0 9 15,-18 10 1,9 0-1,-10 9-15,1 9 16,9 0 0,9 10-16,10 9 15,9 0 1,9 1-16,1-1 16,9 9-1,9 1-15,0 9 16,1 0-1,-1 0-15,19-1 16,0 1 0,10 0-16,9 0 15,0-9 1,9 9-16,10 0 16,0-1-1,9-8-15,9 0 16,1-1-1,0 1 1,9-1-16,9 1 16,0-1-1,1 1-15,18 9 16,0 0 0,19-1-16,0 1 15,0 0 1,19 0-16,0 0 15,0 0 1,9 0-16,0-10 16,10 10-1,0-9-15,-1-1 16,11 1 0,-1-1-16,0-8 15,9-11 1,10 1-16,0 0 15,-10-19 1,10 0-16,10 0 16,-11 0-1,-8-19 1,9 0-16,-10 1 16,1-1-1,-10-19-15,0 1 16,0-1-1,0-9-15,-19 0 16,1 1 0,-20 8-16,1-9 15,-1-9 1,-9-1-16,-9 11 16,-1-11-1,-9 10-15,-9-9 16,0 9-1,-9-9-15,-1 0 16,-9-10 0,0 0-16,-9 10 15,-1 9 1,-9-9 0,0 9-16,1 0 15,-11 0-15,-8-9 16,-10-1-1,-10 1 1,-9 9-16,-9 0 16,0 0-1,-19 10-15,0-1 16,-10 10 0,1 0-1,-10 9-15,0 10 16,-9-1-16,-1 20 15,11-1 1,-11 10-16,1 9 16,19 0-1,-10 10-15,9-1 16,1 10 0,-1 0-16,20 0 15,-1 9 1,19-9-16,0 10 15,0-1 1,10 10 0,9-1-16,9 1 15,10-10 1,0 1-16,0-11 16,9 1-1,9 0-15,1 0 16,9 9-1,9-9-15,1 0 16,-1-9 0,19 9-16,10 0 15,9 0 1,9-10-16,1 1 16,9-1-1,18 1-15,10-1 16,10-9-1,-1-9-15,1 0 16,18 0 0,-9-1-1,0-8-15,-10-10 16,10 0 0,0 0-16,0 0 15,-9 0 1,-1 0-16,10-10 15,-19-8 1,0-1-16,0 0 16,0-9-1,-18 0-15,-1-10 16,-19 1 0,1-1-16,-1-9 15,-18-9 1,-1 0-16,-18-1 15,0 11 1,0-1-16,-19-10 16,0 1-1,0 0 1,-10-10-16,-8-9 16,-1 0-1,-19 0-15,1 9 16,-10 1-1,-10-1-15,1 0 16,-10 10 0,-9 9-16,-1 0 15,-27 0 1,-10 0-16,-9 19 16,-20 0-1,-8 19-15,-10-1 16,0 20-1,10-1-15,18 19 16,0 0 0,10 0-16,9 1 15,10 8 1,18 10-16,0 0 16,10 0-1,9 9-15,19-9 16,0 9-1,0 1-15,19-1 16,0 0 0,-1 0-16,20-9 15,-1 0 1,1 0 0,0 0-16,9 9 15,9 1 1,0-10-16,1 0 15,18-1 1,10 1-16,9-9 16,19-1-1,-1 1-15,20-1 16,9 1 0,10 0-16,18-1 15,0 1 1,10-1-16,9-9 15,0-9 1,10 0 0,-10 0-16,-9-19 15,9 0 1,-10-10-16,1-9 16,-19 1-1,0-11-15,-10 1 16,-9-9-1,-18 9-15,-1-10 16,0 1 0,-9-1-16,-10-9 15,1 0 1,-10 0-16,-9-9 16,-1 9-1,-18 0-15,0-9 16,0 9-1,-10-9-15,-9-1 16,0 1 0,-19 0-16,0 0 15,-18-10 1,-10 10 0,-10-10-16,-27-9 15,-20 0 1,-28 9-16,10 0 15,-19 10 1,-9 9-16,8 10 16,-8 9-1,-1-1-15,1 20 16,-1 0 0,-9 18-16,19 10 15,10 9 1,8 0-16,20 0 15,-1 0 1,20 10-16,-1 9 16,38-28-1</inkml:trace>
  <inkml:trace contextRef="#ctx0" brushRef="#br1" timeOffset="176096.55">22023 17012 0,'0'0'0,"0"0"0,0 0 15,0 0 1,-10 0-16,-8 0 16,-1 9-1,-10 1-15,1-1 16,0 19 0,0 0-1,9 0-15,10 19 16,18 10-1,10-1-15,9 0 16,0 0 0,19-9-16,0-9 15,0-19 1,0-1-16,10-18 16,-1-9-1,10-10-15,0-18 16,-10-10-1,1-9-15,-19-10 16,-10 0 0,-19-9-16,-9 9 15,-19 1 1,-9-1-16,-10 0 16,-18 10-1,0 9-15,-1 19 16,-9 19-1,0 18-15,1 19 16,-1 0 0,0 19-1,9 19-15,10 0 16,10 9 0,9 0-16,18 0 15,10-9 1,10-10-16,8 0 15,20 0 1,9 1-16,19-20 16,0 1-1,9-19-15,10-19 16,-10-19 0,-9-9-16,0-10 15,-19-18 1,-10-10-16,-8-28 15,-20-9 1,-28 19-16,-9-1 16,-10 20-1,-18 18 1,-19 18-16,-1 11 16,-8 36-1,-29 48-15,9 28 16,1 28-1,28 0-15,27-10 16,30 1 0,18 9-16,37 0 15,29-9 1,38-10-16,37-19 16,9-37-1,1-28-15,-10-28 16,-9-20-1,-10-36-15,-66 18 16</inkml:trace>
  <inkml:trace contextRef="#ctx0" brushRef="#br1" timeOffset="178678.93">22484 6973 0,'9'-10'0,"10"-27"0,47-57 16,47-19 0,18-9-16,10 19 15,19 0 1,10 9-16,18 10 15,0 18 1,10 10-16,9-1 16,0 11-1,-10 17-15,-9 11 16,10 27 0,-19 10-1,-1 9-15,-8 19 16,-20 9-1,-18 0-15,-10 1 16,-9 8 0,-19 1-16,-19-10 15,-18 10 1,-1 0-16,-9 9 16,-9 9-1,-10 1-15,-9 18 16,-19 0-1,-9 10-15,-10-1 16,-19-9 0,-18 1-16,-10 8 15,-9-9 1,-20 10-16,-17-10 16,-30-9-1,-17-10-15,-30-8 16,-27-30-1,-19-17-15,-10-29 16,1-29 0,18-8-1,9-19-15,20-19 16,9-10 0,9-27-16,19-1 15,10-9 1,8-19-16,20 1 15,28-1 1,19 9-16,18 10 16,29 19-1,19 0-15,18 9 16,10 10 0,28-1-16,57 1 15,-29 46 1</inkml:trace>
  <inkml:trace contextRef="#ctx0" brushRef="#br1" timeOffset="180677.56">25607 8727 0,'0'0'0,"0"0"0,0 0 16,0 0-1,0 10-15,-19 18 16,-9 19 0,-29 18-16,-18 1 15,0 9 1,0-19-16,9-9 15,9-9 1,10-10-16,19-9 16,9-1-1,10-8-15,0-1 16,18 1 0,10 18-1,28 9-15,37 20 16,39 8-1,-1 1-15,-9-10 16,-28-18 0,-10-1-16,-19-9 15,-18-9 1,-10 0-16,-9-19 16,-19 0-1,0 0-15</inkml:trace>
  <inkml:trace contextRef="#ctx0" brushRef="#br1" timeOffset="180970.8">24958 9816 0,'0'0'0,"0"0"15,0 0 1,0 0-16,9 9 16,10 0-1,28 19-15,28 1 16,10-1 0,9-10-16,0 1 15,-9 0 1,-29-19-16,1 9 15,-1 1 1,-28-10-16</inkml:trace>
  <inkml:trace contextRef="#ctx0" brushRef="#br1" timeOffset="181634.71">26425 8699 0,'0'0'0,"0"0"0,0 0 15,0 9 1,0 29-16,0 28 16,-9 37-1,9-9-15,0-10 16,0-18-1,9-19-15,1-10 16,-1-18 0,-9 0-16,10-10 15,-1-9 1,0 0 0,10 0-16,9-9 15,1-1 1,8 1-16,1 0 15,9-1 1,-9 20-16,-1-1 16,10 10-1,-9 9-15,0 0 16,-1 19 0,-18 0-16,0 9 15,-19 10 1,-19-1-16,-28 1 15,-28 9 1,-48 0-16,-18-18 16,0-29-1,75-19-15</inkml:trace>
  <inkml:trace contextRef="#ctx0" brushRef="#br1" timeOffset="181959.92">26313 8755 0,'0'0'0,"9"0"0,0-9 16,20 0 0,8-1-16,38 1 15,20 18 1,17 1-16,1-1 16,-9 10-1,-10-1-15,-9 1 16,-10 0-1,-47-10-15</inkml:trace>
  <inkml:trace contextRef="#ctx0" brushRef="#br1" timeOffset="183251.14">26228 8971 0,'9'0'0,"10"-19"15,38-18 1,27-1-16,20 10 15,-1 9 1,10 19-16,-19 19 16,0 19-1,-9 18 1,-19 19-16,-19 9 16,-19 1-1,-19 9-15,-37 9 16,-38 0-1,-37-9-15,-19-19 16,18-19 0,1-18-16,8-1 15,30-18 1,18 0-16,18-10 16,20-9-1,0 0-15,9 0 16,0 0-1,9 10-15,19-1 16,19 19 0,19 10-16,19 9 15,18 0 1,-9-10-16,0 1 16,0-1-1,1-9-15,-11-9 16,-27 0-1,-1-19-15,-18 0 16,-1-10 0,-8-8-1,-20 8-15</inkml:trace>
  <inkml:trace contextRef="#ctx0" brushRef="#br1" timeOffset="183504.8">27658 9816 0,'0'0'0,"0"0"15,0 0-15,0 0 16,0 0-16,0 0 15,0 0 1,0 0-16,0 0 16,0 0-1,0-10 1</inkml:trace>
  <inkml:trace contextRef="#ctx0" brushRef="#br1" timeOffset="183938.24">28392 8887 0,'0'0'0,"0"0"16,0 9-16,-19 10 16,0 18-1,0 10-15,10 0 16,-1-9-1,10-1-15,10 1 16,-1-1 0,10-9-1,9 1-15,19 8 16,0 10 0,10 0-16,-1 0 15,-9 0 1,-9 0-16,-1 0 15,-18-1 1,0 11-16,-19-1 16,-9 10-1,-20-1-15,-18 1 16,-28-10 0,0-18-16,0-10 15,-1-28 1,39-9-16</inkml:trace>
  <inkml:trace contextRef="#ctx0" brushRef="#br1" timeOffset="184201.71">28410 8905 0,'0'0'0,"0"0"0,10 0 16,9-18 0,18-1-16,29 0 15,19-18 1,28-1-16,9 1 16,0-10-1,-18 18-15,-29 20 16,-47 9-1</inkml:trace>
  <inkml:trace contextRef="#ctx0" brushRef="#br1" timeOffset="184534.57">30010 8999 0,'0'0'0,"0"0"16,0 10-1,-19 8-15,-9 29 16,-29 28 0,-18 19-16,0 0 15,-10 0 1,0 0-16,19-19 15,1-19 1,18-9-16,9-19 16,0-9-1,10 0-15,0-19 16,9-10 0</inkml:trace>
  <inkml:trace contextRef="#ctx0" brushRef="#br1" timeOffset="184717.43">29201 9140 0,'0'0'0,"0"0"16,0 0-16,9 0 16,0 0-1,1 0-15,-1 0 16,1-9-1,-1-1-15,-9 10 16</inkml:trace>
  <inkml:trace contextRef="#ctx0" brushRef="#br1" timeOffset="185167.98">29944 10200 0,'0'0'0,"0"0"16,9 0 0,1-19-16,-1-9 15,19-19 1,-9-9 0,0-10-16,-19 1 15,0 18 1,0 19-16,-10 18 15,1 1 1,-10 18-16,0 19 16,1 19-1,8-9-15,1-1 16,9-8 0,0-11-16,9-8 15,1-10 1,18 0-16,0-19 15,19-9 1,-9-10-16,-19 1 16,-1 9-1,-18 9-15,-9 0 16,-29 10 0,1-1-16</inkml:trace>
  <inkml:trace contextRef="#ctx0" brushRef="#br1" timeOffset="186609.84">9567 15961 0,'0'0'0,"0"0"0,-18 9 16,-11 1 0,-18 18-16,-37 28 15,-39 29 1,-27 18-16,-29 0 16,0 0-1,19-18-15,19-20 16,38-8-1,28-20-15,18-18 16,38-19 0</inkml:trace>
  <inkml:trace contextRef="#ctx0" brushRef="#br1" timeOffset="186962.47">9962 15999 0,'0'0'0,"0"0"16,0 0-16,-18 9 15,-39 19 1,-37 38-16,-47 46 15,-10 10 1,-8 10-16,8-20 16,19 1-1,19-19-15,19-19 16,10-10 0,18-8-16,19-20 15,19-18 1,18 0-16,1-19 15,9 0 1</inkml:trace>
  <inkml:trace contextRef="#ctx0" brushRef="#br1" timeOffset="187293.09">10000 15830 0,'0'0'0,"0"0"0,0 0 16,0 9 0,-19 10-16,0 28 15,-28 47 1,-28 46-16,-19 29 16,0-9-1,0-1-15,0-37 16,9-19-1,10-9-15,9-19 16,19-19 0,9-18-16,10-19 15,19-10 1,-1-9-16,20-9 16,-10-1-1</inkml:trace>
  <inkml:trace contextRef="#ctx0" brushRef="#br1" timeOffset="187577.56">10132 16027 0,'0'0'0,"0"0"16,-10 9-16,-18 38 15,-28 47 1,-29 56-16,-18 19 15,-1 18 1,1-18-16,-1 0 16,10-19-1,19-46-15,9-29 16,0-10 0,19-27-16,19-19 15,9-19 1,10 0-16,-1-10 15</inkml:trace>
  <inkml:trace contextRef="#ctx0" brushRef="#br1" timeOffset="187810.43">9897 16843 0,'0'0'0,"0"0"16,0 9-1,-19 1-15,-9 18 16,-29 28 0,-18 29-16,-10 18 15,10-9 1,9-10-16,0 0 16,0-8-1,19-20-15,19-37 16</inkml:trace>
  <inkml:trace contextRef="#ctx0" brushRef="#br1" timeOffset="188180.33">9219 15905 0,'0'0'0,"0"0"0,0 9 15,-19 0 1,-37 29-16,-47 46 15,-39 29 1,-18 9-16,10-9 16,9-10-1,19-9-15,27-19 16,20-19 0,9 0-1,19-9-15,29-37 16</inkml:trace>
  <inkml:trace contextRef="#ctx0" brushRef="#br1" timeOffset="188501.98">9624 15989 0,'0'0'0,"-10"10"16,-27 8-16,-39 48 15,-46 28 1,0 28 0,-10 0-16,10 9 15,0-9-15,9-9 16,9-20-1,20-17-15,8-20 16,29-9 0,19-29-1,19-18-15</inkml:trace>
  <inkml:trace contextRef="#ctx0" brushRef="#br1" timeOffset="188785.48">9972 16637 0,'0'0'0,"-10"9"0,-27 10 15,-48 28 1,-9 18-16,-19 1 15,0 18 1,-9 1-16,19-10 16,8-9-1,11-10 1,18-19-16,9-8 16,29-20-1</inkml:trace>
  <inkml:trace contextRef="#ctx0" brushRef="#br1" timeOffset="189078.12">10028 16965 0,'0'0'0,"-9"9"15,-19 1-15,-29 18 16,-27 28 0,-29 10-1,0-1-15,-10 11 16,1-20-16,0 9 16,0 11-1,-1-1-15,10-10 16,57-37-1</inkml:trace>
  <inkml:trace contextRef="#ctx0" brushRef="#br1" timeOffset="189298.08">9492 17509 0,'0'0'16,"-9"9"-16,-20 1 15,-18 9-15,-18 28 16,-30-1 0,-36 48-1,-142 113-15</inkml:trace>
  <inkml:trace contextRef="#ctx0" brushRef="#br1" timeOffset="197355.76">24629 9084 0,'0'0'0,"9"9"16,19 10-16,29 18 16,27 10-1,39 10-15,-1-1 16,10 0-1,-1-9-15,-8 9 16,-20-9 0,-28-9-16,-28-10 15,-18-9 1,-11-1-16,-8-8 16,-10-1-1,0 1-15,0-1 16,-28 19-1,-57 0-15,-47 10 16,-46 9 0,-11-10-16,11 1 15,18-1 1,28-9-16,38-9 16,37 0-1,10-10 1,19-9-16,19 0 15,-1 0 1,10 0-16,-9-9 16</inkml:trace>
  <inkml:trace contextRef="#ctx0" brushRef="#br1" timeOffset="197829.17">24440 9009 0,'0'0'0,"0"0"15,10 0-15,9 9 16,37 10 0,29 9-1,9 9-15,28 10 16,0 10-1,-9-10-15,-9-10 16,-10 1 0,-9-1-16,-20-9 15,-8 0 1,-20 1-16,1 8 16,-19 1-1,0-1-15,-19 10 16,-10 0-1,-37 0-15,-28 19 16,-66 18 0,-57 10-16,10-19 15,28-19 1,38-18-16,37-19 16,38-1-1,19-18-15,19 0 16,-1-9-1</inkml:trace>
  <inkml:trace contextRef="#ctx0" brushRef="#br1" timeOffset="198312.43">24281 9074 0,'0'0'0,"0"0"0,0 0 16,0 0-16,9 0 16,29 10-1,27 18-15,48 9 16,28 10 0,19 10-16,-9-1 15,-29-19 1,-18 1-16,-29-10 15,0-9 1,-18 0 0,-20-1-16,1 1 15,-19 0 1,-1 0-16,-18-1 16,0 11-1,-28 8-15,-28 19 16,-76 29-1,-75 9-15,-47-1 16,10-27 0,55-28-16,48-20 15,47 1 1,38-19-16,18 0 16,19 0-1,10 0-15,9-9 16</inkml:trace>
  <inkml:trace contextRef="#ctx0" brushRef="#br1" timeOffset="198695.45">24412 9009 0,'0'0'0,"0"0"15,10 0 1,8 9-16,29 19 16,48 19-1,17 0-15,11 19 16,18-10 0,-9 0-16,-29 1 15,-18-20 1,-19 1-16,-29-10 15,-9-9 1,-18-1-16,-10 1 16,-10 9-1,-18 19-15,-56 9 16,-67 38 0,-56 0-1,-19-10-15,0 20 16,-103 36-16</inkml:trace>
  <inkml:trace contextRef="#ctx0" brushRef="#br1" timeOffset="200507.2">22587 16524 0,'0'0'0,"-19"0"0,-37 9 15,-38 1-15,-19-1 16,0 19 0,10 10-16,-1 27 15,10 1 1,9 19-16,10-1 16,9 10-1,19-19-15,0 0 16,19-19-1,9 10 1,19 0-16,19 18 16,47 10-1,37 0-15,29-10 16,37-9 0,1-9-16,18-10 15,0-18 1,19-20-16,9-8 15,19-10 1,-9-19-16,-19 0 16,-9-18-1,-29-10-15,-18-9 16,-20-1 0,-27 1-16,-20-19 15,-27-19 1,-19 0-16,-20 0 15,-18-9 1,0 19-16,-18 18 16,-1 0-1,0 1-15,-19 8 16,-9 1 0,-19-10-16,-37-9 15,-29 10 1,-9 8-1,0 20-15,0 28 16,0 9 0,-10 9-16,-18 19 15,0 0 1,-20 19-16,1-9 16,10-1-1,8-9-15,20 10 16,18-10-1,0 10-15,29 8 16,-1 1 0,20 0-16,8 10 15,20-11 1,9 1-16,0 0 16,19 0-1,-1 0 1,11 0-16,8-9 15,1 8 1,18-8-16,1 9 16,18 0-1,0-10-15,19 1 16,0-1 0,19 1-16,9-1 15,10 1 1,9-10-16,9 0 15,1 0 1,18 1-16,1 8 16,-1-9-1,0-9 1,19 0-16,-9 0 16,18-1-16,1-18 15,0-9 1,-1-10-16,1-18 15,-1-1 1,1-18 0,-1 0-16,-9-10 15,-75 28 1</inkml:trace>
  <inkml:trace contextRef="#ctx0" brushRef="#br1" timeOffset="212609.66">24299 9168 0,'0'0'16,"0"0"-16,0 0 15,0 0 1,10 10-16,9-1 15,28 19-15,37 0 16,39 10 0,-1 9-1,10 0-15,-20-10 16,-17 1-16,-20-1 16,-9 1-1,-10-1 1,-18-9-16,-1-9 15,1 0 1,-19 0-16,0-10 16,-10 0-1,-9-9-15,0 10 16,0-1 0,0 1-16,-19 18 15,-9 9 1,-28 10-16,-29 19 15,-19-1 1,1 1-16,46-38 16</inkml:trace>
  <inkml:trace contextRef="#ctx0" brushRef="#br1" timeOffset="-214192.27">23293 9121 0,'9'0'0,"10"-28"16,28-19-1,28-19-15,48-9 16,27-9 0,29 9-16,28-10 15,28 10 1,19-9-16,38 0 16,18 8-1,-9 11-15,10 9 16,27 9-1,1 0-15,-19 19 16,-10-1 0,-9 1-16,-9 0 15,-1 19 1,1 9-16,-19 9 16,-19 0-1,0 10 1,-10 9-16,-18 10 15,-19 18 1,-19 10-16,-9 18 16,-10 10-1,-18 9-15,-19 19 16,-1 19 0,-18 9-16,-9 10 15,-29-10 1,-19 9-16,-18 1 15,-29 9 1,-18-10-16,-19-9 16,-38 10-1,-37 18-15,-20-9 16,-46 9 0,-47-9-1,-38-9-15,-38-10 16,-66-10-1,-56-18-15,-56-37 16,-19-38 0,9-19-16,38-19 15,19-37 1,-1-19-16,29-37 16,47-29-1,19-28-15,18-18 16,48-10-1,28-19 1,37-9-16,57 0 16,47 10-16,38-1 15,37 10 1,47-10-16,57-28 16,282-112-1,9 56 1</inkml:trace>
  <inkml:trace contextRef="#ctx0" brushRef="#br1" timeOffset="-203071.14">16924 10388 0,'0'0'0,"0"0"0,0 0 16,0 0 0,0 0-16,0 9 15,-19 1 1,-9 27-16,-10 48 15,10 55 1,19 39-16,18 36 16,0 11-1,10 27-15,0 10 16,0 27 0,-19 29-16,-10 10 15,1 9 1,9 28-16,0 28 15,0 18 1,0 1-16,0 19 16,-19 9-1,0-19-15,-9 0 16,0-9 0,0 9-16,9-18 15,19-20 1,9-8-1,1-48-15,18-37 16,10-75 0,-10-47-16,-9-66 15,-1-9 1,-8-29-16,-10-55 16,0-10-1,0 0-15,0-10 16,0-46-1,9-57-15,10-37 16,9-66 0,10-103-16,-10-9 15,-9 18 1,0 20-16,0 8 16,-10 19-1,0-18-15,1-29 16,9-9-1,-10 0 1,-9 0-16,-9 10 16,9-1-1,9 10-15,-9 9 16,0 0 0,0 0-16,-9 0 15,9-18 1,0 9-16,0-10 15,-10-9 1,1 9-16,-1-9 16,-8 19-1,-1 19-15,-9 37 16,9 47 0,0 28-16,10 28 15,-1 38 1,1 28-16,-1 18 15,10 29 1,0 10-16,0 8 16,0 10-1,0 10 1,-18 27-16,-1 94 16,-10 104-1,20 75-15,9 18 16,9 38-1,1 37-15,9 20 16,0 27 0,-10-9-16,-9 0 15,-19-19 1,-9-28-16,0-28 16,-1-38-1,11-18-15,8-38 16,1-28-1,9-37-15,0-20 16,0-37 0,0-28-16,0-37 15,0-29 1,0-28 0,0-18-16,0-10 15,0-10 1</inkml:trace>
  <inkml:trace contextRef="#ctx0" brushRef="#br1" timeOffset="-202116.77">16435 15764 0,'0'0'0,"9"0"0,10 9 16,19 1-16,27-10 16,20 0-1,19-19 1,18-28-16,0-19 16,10-18-1,9-19-15,0-19 16,-9-19-1,18-9-15,1-19 16,-1-9 0,10-29-16,0-18 15,0-9 1,9-20-16,-9 1 16,0 18-1,0 20-15,0 18 16,10 0-1,8 9 1,10 19-16,19 9 16,0 20-16,10 18 15,8 19 1,1 28-16,0 18 16,0 20-1,-19 27 1,-28 20-16,-20 18 15,-27 28 1,0 10-16,0 18 16,-10 19-1,-9 1-15,0 18 16,-19 0 0,-19 0-16,0 9 15,-18-18 1,-10-20-16,-10 11 15,1-11 1,-19-18-16,0-18 16,-10-1-1,0-9-15,1-10 16,-10 1 0,0-19-1,0 0-15,0-10 16,0-9-1,0 0-15,0 0 16,0 0 0,0 0-16,0 0 15,0 0 1</inkml:trace>
  <inkml:trace contextRef="#ctx0" brushRef="#br1" timeOffset="-201622">22531 13052 0,'0'0'0,"0"0"0,0 0 16,0 0-1,9 10-15,1 9 16,18 9-1,19 19-15,9 18 16,10-8 0,0-1-1,-10-19-15,1 1 16,-1-19 0,1-19-16,9 0 15,18-19 1,1-19-16,9-18 15,9-28 1,20-10-16,-20-9 16,-9-1-1,-18 20-15,-11 0 16,-8 9 0,-19 18-16,-1 10 15,-18 19 1,0 0-16,0 19 15,-10-1 1,0 1 0,1 28-16,-1-10 15</inkml:trace>
  <inkml:trace contextRef="#ctx0" brushRef="#br1" timeOffset="-200249.83">21976 13653 0,'0'0'0,"0"0"0,0 0 15,9-19-15,1-18 16,18-1-1,9 1-15,20-20 16,27 1 0,29-10-16,10 10 15,8 0 1,1 9-16,0 0 16,-1 19-1,1 0 1,0-1-16,-19 20 15,9 18 1,0 1-16,1 18 16,-1 19-1,0 19-15,1-1 16,-20 20 0,-9 9-16,0 9 15,-19 19 1,-18 0-16,-10 18 15,-19 1 1,-9 0-16,-19 0 16,-19-10-1,0 0-15,-18 1 16,-20-10 0,1-10-16,-29-9 15,-47 10 1,-27 0-16,-11-29 15,10-28 1,-9-18-16,18-19 16,20-10-1,-1-18-15,0-10 16,1-19 0,8-18-1,1-10-15,9-9 16,10 0-1,9-9-15,9 9 16,19 0 0,0 0-16,19 9 15,0-9 1,19-10-16,0-8 16,9-20-1,9 0-15,20 1 16,9-10-1,9 9-15,10 1 16,9-10 0,9 0-16,10 9 15,0 10 1,18 0 0,10 0-16,29-1 15,-1 11 1,19 8-16,-9 19 15,9 20 1,9 17-16,-8 20 16,18 28-1,-10 18-15,10 20 16,0 8 0,-10 29-16,1 9 15,-19 10 1,-19-10-16,-10 10 15,-37-1 1,-10 1-16,-18 9 16,-19-10-1,-19 10-15,-10 10 16,-27 18 0,-29 9-1,-28 1-15,-47 18 16,-57 0-1,-37-9-15,-10-28 16,-9-28-16,10-38 16,-10-47-1,0-28 1,0-28-16,9-47 16,10-38-1,28-18-15,38-19 16,28-1-1,37-17-15,29-1 16,37 9 0,38-9-16,38-159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08:15.97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5306 2028 0,'0'0'0,"0"0"15,0 0-15,0 0 16,0 0 0,0 0-16,0 0 15,0 0 1</inkml:trace>
  <inkml:trace contextRef="#ctx0" brushRef="#br0" timeOffset="987.92">5437 1850 0,'0'0'0,"10"-19"15,-1-9-15,1-10 16,18-8 0,19-11-16,0 10 15,9 10 1,10 18-16,10 19 16,-1 19-1,0 18 1,-18 29-16,-20 0 15,-27 18 1,-20 29-16,-37-1 16,-47 10-16,-28-19 15,9-27 1,19-30 0,28-17-16,0-11 15,19-18 1,19 0-16,0-9 15,18 0 1,1-1-16,-1 1 16,10-1-1,0 1-15,0 0 16,0-1 0,0 1-16,0 9 15,0 0 1,0 0-16,0 0 15,0 0 1,0 0 0,0 0-16,0 0 15,10 9-15,-1 1 16,-9-10 0,10 9-1,-10-9-15,0 0 16,0 0-1,0 0-15,0 0 16,0 0 0,0 9-16,0-9 15</inkml:trace>
  <inkml:trace contextRef="#ctx0" brushRef="#br0" timeOffset="1815.92">5691 2150 0,'10'0'0,"28"-19"0,46-28 15,38-18-15,-9-10 16,-19 0-1,-28 9 1,-28 19-16,-19 19 16,-19 0-16,-28 9 15,-38 10 1,-38 27 0,-9 39-16,19 18 15,28 19 1,38-1-16,19-46 15</inkml:trace>
  <inkml:trace contextRef="#ctx0" brushRef="#br0" timeOffset="2563.25">7564 1916 0,'0'0'0,"0"0"15,0 0-15,0-10 16,0 10-1,9 0-15,10-19 16,56-18 0,66-10-16,19 0 15,-19 19 1,-19 9-16,-18 19 16,-29 10-1,-18 8-15,-10 10 16,-10 1-1,-18 17-15,-19 11 16,-19 8 0,-28 20-16,-28-10 15,-10-9 1,20-29-16,17-18 16,11-19-1,9 0 1,18 0-16,1 0 15,9-9 1,9-10-16,19 0 16,19 0-1,10 10-15,9 9 16,0 19 0,-1 18-16,-8 29 15,-19 0 1,-10 9-16,-19 9 15,-37 19 1,-38 19-16,-56-9 16,-57-10-1,-9-28-15,19-28 16,27-28 0,20-19-16,28-10 15,38-8 1,18 8-16,29 1 15</inkml:trace>
  <inkml:trace contextRef="#ctx0" brushRef="#br0" timeOffset="3555.57">4770 2995 0,'0'0'16,"9"0"-16,0-10 16,10-18-16,28-19 15,19-19 1,0-27-16,0-11 15,18-27 1,-8-10-16,-20 10 16,-18 0-1,-19 37-15,-19 37 16,0 20 0,0 18-16,0 10 15,0 28 1,-19 27-16,9 58 15,10 36 1,10-18 0,18-18-16,0-20 15,0-18 1,1-29-16,-1-9 16,0-9-1,19-28-15,0-19 16,19-47-1,9-29-15,-9-27 16,-28 9 0,-10 28-16,-9 29 15,-10 27 1,-9 10-16,0 18 16,0 1-1,10 18-15,8 29 16,11 56-1,8 28-15,10 0 16,-9 0 0,0-19-16,-1-28 15,-9-19 1,1 1-16,-1-20 16,0-18-1,0 0 1,-18-19-16</inkml:trace>
  <inkml:trace contextRef="#ctx0" brushRef="#br0" timeOffset="3754.26">6576 2291 0,'0'0'0,"0"0"15,9 0 1,10-10-16,9 1 15,19 0 1,0-1-16,19 1 16,19 0-1,-1 18 1,-46-9-16</inkml:trace>
  <inkml:trace contextRef="#ctx0" brushRef="#br0" timeOffset="3944.73">6491 2732 0,'0'0'0,"0"0"15,10 0 1,27 0-16,38-19 16,48 0-1,37-18-15,56-10 16,29 0-1,93-9-15</inkml:trace>
  <inkml:trace contextRef="#ctx0" brushRef="#br0" timeOffset="4755.24">9690 2619 0,'0'0'0,"0"0"15,0 0-15,18 0 16,29-9 0,57-1-16,75 10 15,18 0 1,1-9-1,-10-10-15,-9 1 16,-19-1 0,-19 0-16,-19 0 15,-28-9-15,-28 9 16,-10 1 0,-9-11-1,-9 11-15,-19-1 16,0 10-1,0-1-15,-19 1 16,9 18 0,0 10-16,-9 28 15,0 18 1,0 1-16,-9-10 16,0-18-1,-1-10-15,1-9 16,9-19-1,0 0-15,0-9 16,9-48 0,10-46-16,9-10 15,10 20 1,-1 36-16,1 20 16,9 18-1,0 19-15,10 9 16,-10 29-1,-10 9 1,-27 19-16,-39 27 16,-83 39-1,-86 18-15,-112 56 16</inkml:trace>
  <inkml:trace contextRef="#ctx0" brushRef="#br0" timeOffset="5380.61">13613 2047 0,'0'0'0,"9"-9"15,0-29 1,20-18-16,-1-1 16,9 10-1,10 19-15,-9 10 16,9 18-1,0 18-15,10 39 16,-20 27 0,-18 38-16,-57 28 15,-56 10 1,-56-1-16,-10-46 16,19-48-1,28-18-15,28-28 16,29-19-1,9-19-15,19 1 16,18-11 0,1 1-1,18 0-15,1 0 16,8 9-16,20 10 16,18 9-1,10 9 1,0 19-16,9 19 15,-9 0 1,-9 9-16,-10-9 16,9 10-1,-9 8-15,-28-36 16</inkml:trace>
  <inkml:trace contextRef="#ctx0" brushRef="#br0" timeOffset="5575.58">14440 2826 0,'0'0'0,"0"0"0,0 0 16,0 0-16,0 0 15,0 0 1,0 0-16,0 0 15,0 0 1</inkml:trace>
  <inkml:trace contextRef="#ctx0" brushRef="#br0" timeOffset="5920.29">15080 1972 0,'0'0'0,"9"-19"16,10 0 0,10 1-16,18-11 15,0 11 1,0 8-16,18 20 16,1 18-1,10 28-15,-20 10 16,-9 28-1,-19 9-15,-18 19 16,-29 9 0,-28 10-16,-10-10 15,1 1 1,-10-20-16,19-27 16,9-39-1,20-36 1</inkml:trace>
  <inkml:trace contextRef="#ctx0" brushRef="#br0" timeOffset="6070.19">14873 2600 0,'0'0'0,"10"0"16,27-9-16,29-10 15,56 1 1,57-20-16,47 10 15,122-28 1</inkml:trace>
  <inkml:trace contextRef="#ctx0" brushRef="#br0" timeOffset="6169.88">16595 2131 0,'0'0'0,"0"0"16</inkml:trace>
  <inkml:trace contextRef="#ctx0" brushRef="#br0" timeOffset="6887.82">16802 2066 0,'0'0'0,"0"0"0,-19-19 15,0 0 1,-19 0-16,1 10 15,-20 0 1,10 18-16,0 0 16,0 20-1,19 8-15,19 19 16,9 19 0,18 29-16,20-1 15,9 9 1,-9-8-16,-1-11 15,-18-18 1,-19 1-16,-19-1 16,-9-19-1,-28-9-15,-10-19 16,0-19 0,19-18-16,0-19 15,19-19 1,9-38-1,19-8-15,28 8 16,19-9 0,28 10-16,10 9 15,28 9 1,37 1-16,161-29 16</inkml:trace>
  <inkml:trace contextRef="#ctx0" brushRef="#br0" timeOffset="7635.99">18307 1578 0,'0'0'0,"0"0"16,0 9-16,9 19 15,1 38 1,8 56-16,1 19 16,-9-1-1,-1-8-15,0-10 16,1-19-1,-1-9-15,1-10 16,-1-9 0,-9-18-16,0-20 15,0-9 1,-9-18-16</inkml:trace>
  <inkml:trace contextRef="#ctx0" brushRef="#br0" timeOffset="8055.7">17959 2450 0,'0'0'0,"9"0"15,29-9-15,18-10 16,29 0 0,9 10-16,9 0 15,-8-1 1,-1 10-16,-19 10 15,-19-1 1,-9 10-16,-9 9 16,0 19-1,-1 0-15,-9 0 16,1 9 0,-1 0-16,0-18 15,0-10 1,1-9-16,-1-1 15,0-18 1,0-18 0,10-10-16,-19-19 15,-10-19 1,-37-9-16,-19-10 16,-28 10-1,-20 38-15,-36 28 16,56 9-1</inkml:trace>
  <inkml:trace contextRef="#ctx0" brushRef="#br0" timeOffset="8676.32">20198 2206 0,'9'0'0,"1"-28"0,18-19 15,0-9 1,19 9-16,0 0 15,9 19 1,1 19-16,-1 18 16,1 10-1,-10 9-15,-10 0 16,-18 19 0,-19 0-16,-9 19 15,-10-1 1,-19-8-16,1-1 15,9-19 1,9-8-16,9-11 16,1-8-1,9-10-15,9 9 16,10 0 0,19 1-16,9 18 15,0 0 1,-9 0-16,-10 10 15,-9 9 1,-29 0 0,-27 28-16,-48 9 15,-75 1 1,-38-20-16,29-37 16,66-28-1,37 0-15,47 0 16</inkml:trace>
  <inkml:trace contextRef="#ctx0" brushRef="#br0" timeOffset="8852.92">21148 2741 0,'0'0'0,"0"0"0,0 0 15,0 0 1,0 0-16,0 0 16,0 0-1</inkml:trace>
  <inkml:trace contextRef="#ctx0" brushRef="#br0" timeOffset="9285.67">21590 2066 0,'0'0'0,"9"0"0,20-10 16,8 1 0,10 0-16,19 18 15,-9 19 1,-1 19-16,-18 9 15,-10 10 1,-19 18-16,-28 10 16,-18-9-1,-10-1-15,0-28 16,9 1 0,10-20-1,19-18-15,-1 0 16,20-1-1,18 11-15,38-11 16,46 1 0,30-19-16,8 0 15,-18-9 1,-29-10-16,-18 0 16,-19 0-1,-38 10-15</inkml:trace>
  <inkml:trace contextRef="#ctx0" brushRef="#br0" timeOffset="9802.87">23274 1991 0,'0'0'0,"0"0"0,0 0 15,-19-10 1,0 1-16,-18 9 16,-1 9-1,-9 19-15,0 1 16,19 8 0,9 10-16,10 19 15,18 9 1,19 9-16,29 10 15,8 0 1,-8-10-16,-1-18 16,-18-19-1,-19-10-15,-19 1 16,-19-1 0,-28-8-16,-19-11 15,-9-8 1,18-10-16,29-19 15,19-9 1,9-19 0,19-19-16,37-9 15,29-19 1,18 10-16,19 9 16,10 9-1,-19 19-15,-66 28 16</inkml:trace>
  <inkml:trace contextRef="#ctx0" brushRef="#br0" timeOffset="14440.76">8975 1503 0,'0'0'0,"0"0"0,0 0 15,9 0-15,0-10 16,1-8-1,28-20 1,18-28-16,29-9 16,37-28-1,19-9-15,28-1 16,10 19 0,19 10-16,27 18 15,20 19 1,9 19-16,0 19 15,9 18 1,1 0-16,-29 10 16,-9 0-1,-19 9-15,-19 10 16,-38-10 0,-27 9-16,-20 1 15,-18-1 1,-10-9-16,-18 1 15,-1-1 1,0 0-16,-18-9 16,0-1-1,-1 1-15,-18 0 16,0-10 0,0 1-1,0-10-15,-10 0 16,-9 0-1,0 0-15</inkml:trace>
  <inkml:trace contextRef="#ctx0" brushRef="#br0" timeOffset="14918.1">13556 705 0,'0'0'0,"0"0"0,0 0 16,0 0-16,0 0 15,0 0 1,9 10 0,1-1-16,9 19 15,9 10-15,0 9 16,-9-1-1,0 1 1,0 10-16,-19-10 16,0 0-16,-19-1 15,-9 20 1,-38 0 0,-10 9-16,-18-19 15,-9 0 1,9-18-16,19-19 15,18-1 1,10-8-16,19-1 16,0 1-1,18-10-15,1 0 16,-1 0 0,10 0-16,0 0 15,0 0 1</inkml:trace>
  <inkml:trace contextRef="#ctx0" brushRef="#br0" timeOffset="15553.04">12982 1475 0,'0'0'0,"0"0"15,0 0 1,0 0-16,0 0 15,0 9 1,-9 10-16,-10 37 16,0 75-1,0 57-15,10 18 16,-10 29 0,10-10-16,-1 0 15,1-9 1,0-9-16,-1-10 15,1-29 1,9-27-16,0-19 16,0-37-1,0-20-15,0-27 16,0-10 0,0-19-16,0-9 15,0-9 1,0 0-16</inkml:trace>
  <inkml:trace contextRef="#ctx0" brushRef="#br0" timeOffset="16898.91">12860 1606 0,'0'0'0,"9"-9"0,10-20 15,9-8 1,19-19-16,19-1 16,19 10-1,18 0-15,20 1 16,27-1-1,57 9-15,57 1 16,65 8 0,47 20-16,57 0 15,37 9 1,1 9-16,-1 10 16,29-10-1,-29 1 1,-9-1-16,-19 0 15,-19 1 1,-18-1-16,-1 0 16,1 1-1,-1 9-15,1-1 16,-29 1 0,1 0-16,-11-10 15,11 10 1,-1 0-16,-37-10 15,-29 10 1,-28 0 0,-28-10-16,-37 1 15,-38 8-15,-29-8 16,-28-1 0,-37 0-16,-10 1 15,-9-1 1,-9 1-1,-20-1-15,1 0 16,-10 10-16,0 0 16,-9 9-1,0 0 1,0 19-16,0 28 16,-10 19-1,0 28-15,-9 9 16,0 19-1,10 10-15,-1 18 16,1-9 0,-1 0-16,0-28 15,10-10 1,-19-9-16,0-19 16,0-28-1,-19 0-15,-18 0 16,-29-9-1,-56 0-15,-123-1 16,-131-27 0,-76-29-16,-65-27 15,-123-11 1,-28 1 0,-47 19-16,-28 9 15,19 0 1,-29 9-16,38 10 15,38-10 1,37-9-16,66 10 16,38-1-1,56 1-15,76-1 16,74-9 0,58 9-16,46-9 15,56 0 1,29 0-16,47 0 15,19-9 1,19 9-16,27 0 16,1 0-1,19 0-15,-1 0 16,1 0 0,9 0-1,-10 0-15,10 0 16,0 0-1,0 0-15,0 0 16,0 0 0,0 0-16,0 0 15,-9 0 1,9 0-16,0 9 16,0-9-1</inkml:trace>
  <inkml:trace contextRef="#ctx0" brushRef="#br0" timeOffset="18151.3">26548 2375 0,'0'0'0,"0"-9"16,-19-10-16,0 0 15,-9 10 1,-10 0-16,1 18 15,-20 19 1,10 19-16,0 0 16,19 0-1,18 0-15,1-10 16,18 1 0,10-19-16,9-1 15,10-18 1,9 0-1,10-18-15,-10-11 16,-10 1 0,1 0-16,-19 19 15,0-1 1,-1 10-16,1 19 16,9 28-1,1 66-15,-11 46 16,-8 19-1,-10-18-15,-10-29 16,1-28 0,0-27-16,-1-30 15,10-8 1,0-19-16,10-10 16,-10-9-1</inkml:trace>
  <inkml:trace contextRef="#ctx0" brushRef="#br0" timeOffset="18500.66">27507 2600 0,'0'0'0,"0"0"0,0 0 15,0 0 1,-19 0-16,1 0 15,-1 10 1,9 9-16,1 18 16,18 19-1,10 19-15,28 10 16,0-1 0,10 1-16,-10-10 15,-19-19 1,-9-9-16,-19-9 15,-28 9 1,-38 9-16,-66 0 16,-9-9-1,19-38-15,65-18 16</inkml:trace>
  <inkml:trace contextRef="#ctx0" brushRef="#br0" timeOffset="18668.66">27413 2478 0,'0'0'0,"10"0"15,18-9 1,28-10-16,20 1 16,8-1-1,57 9-15,189-8 16</inkml:trace>
  <inkml:trace contextRef="#ctx0" brushRef="#br0" timeOffset="18904.86">28975 2610 0,'0'0'0,"0"9"16,-10 10-16,-8 37 15,-20 38 1,-18 19-16,-29 27 16,-9 11-1,0-29-15,9-29 16,10-27 0,9-38-16,28-18 15</inkml:trace>
  <inkml:trace contextRef="#ctx0" brushRef="#br0" timeOffset="19045">28138 2751 0,'0'0'0,"0"0"16,9 9-16,10 0 15,-10-9 1</inkml:trace>
  <inkml:trace contextRef="#ctx0" brushRef="#br0" timeOffset="19225.14">28570 3811 0,'0'0'0,"0"0"0,10 0 16,-1 0-1,10 0-15,0 0 16,0-10 0,-19 1-16</inkml:trace>
  <inkml:trace contextRef="#ctx0" brushRef="#br0" timeOffset="19996.75">4779 7385 0,'0'0'0,"0"0"16,0 0-1,0 0-15,0-9 16</inkml:trace>
  <inkml:trace contextRef="#ctx0" brushRef="#br0" timeOffset="20708.95">4553 5847 0,'0'0'0,"0"0"0,0 0 15,10 9-15,8 10 16,39 18 0,46 39-16,20 27 15,27 9 1,1 10-1,-20-9-15,1-1 16,-19-8 0,-19-11-16,-19-17 15,-18-20 1,-1 0-16,-18-18 16,-1-1-1,-18-18-15,0 0 16,-19-19-1,0 0-15,-9-38 16,-29-74 0,-75-189-16,-56-83 15,169 384 1,-19-19-16,0 0 16,0-9-1,1 19-15,-1-1 16,0 20-1,-28 27-15,-19 29 16,-9 46 0,-19 39-1,9-1-15,0-19 16,20-18 0,-1-10-16,0-9 15,0-19 1,0-19-16,19-9 15,19-19 1,9-19-16</inkml:trace>
  <inkml:trace contextRef="#ctx0" brushRef="#br0" timeOffset="20971.18">4262 5669 0,'0'0'0,"9"0"15,10 0-15,18-10 16,39-9 0,46-18-1,38-1-15,56-18 16,29 0-1,-1 18-15,-46 10 16,-38 19 0,-94 9-16</inkml:trace>
  <inkml:trace contextRef="#ctx0" brushRef="#br0" timeOffset="21190.2">6058 6428 0,'0'0'0,"10"0"16,18 0-16,28-18 15,39-1-15,17-9 16,-46 9-1</inkml:trace>
  <inkml:trace contextRef="#ctx0" brushRef="#br0" timeOffset="21371.17">6011 6851 0,'0'0'0,"0"0"0,10 0 15,18 0 1,47-10-16,85-18 16,94-28-1,132-38-15</inkml:trace>
  <inkml:trace contextRef="#ctx0" brushRef="#br0" timeOffset="21904.19">7441 5894 0,'0'0'0,"10"-10"0,8-8 16,20-11 0,9 1-1,19 0-15,0 19 16,9 18-1,-18 10-15,-10 9 16,-19 19 0,-9 0-16,-29 19 15,-18-1 1,-19 1-16,-9-10 16,8-18-1,11-20-15,27-18 16,1 0-1,9 0-15,9 0 16,10-18 0,19-1-16,28 10 15,18-1 1,-8 20-16,-20 18 16,-9 0-1,-9 9 1,-19 10-16,-29 19 15,-46 18 1,-76 20-16,-28-20 16,0-37-1,38-19-15,28-28 16,37 0 0,29-9-16</inkml:trace>
  <inkml:trace contextRef="#ctx0" brushRef="#br0" timeOffset="22108.02">8476 6701 0,'0'0'0,"0"0"16,0 0-16,0 0 15,0 0 1,0 0-16,0 0 16,0 0-1</inkml:trace>
  <inkml:trace contextRef="#ctx0" brushRef="#br0" timeOffset="22592.99">8739 5856 0,'10'0'0,"-1"-9"16,20-10-16,8 0 16,20 10-1,-1-1-15,0 20 16,1 18-1,-19 10-15,-10 8 16,-19 30 0,-18 8-16,-29 10 15,-18 0 1,-1-19-16,10-19 16,19-19-1,9-8-15,10-11 16,18 1-1,1 0 1,27 0-16,29 9 16,38-9-1,18-1-15,0-18 16,-9 0 0,-9 0-16,-20 0 15,-27 0 1,-20 0-16,-18 0 15,-19 0 1,0 10-16,-9-10 16</inkml:trace>
  <inkml:trace contextRef="#ctx0" brushRef="#br0" timeOffset="23481.42">3998 7986 0,'0'0'0,"10"0"16,37-9-1,113-20-15,178-17 16,151-11 0,48 10-16,8 10 15,10 27 1,-9-8-16,-38-1 16,-85 9-1,-9 1-15,-38 0 16,-65-1-1,-67 1-15,-46-10 16,-57 0 0,-19-18-16,-18-1 15,-29-9 1,-18-28 0,-10-47-16,-29-56 15,-55-56 1,-29-20-16,-19 1 15,-28 9 1,-9 9-16,-19 10 16,9 9-1,-9 19-15,-9 19 16,-38 9 0,-48 19-16,-93 9 15,-113 29 1,-75 46-16,-20 38 15,39 28 1,46 9-16,48 20 16,37 8-1,38 19-15,18 19 16,29 19 0,28 38-16,0 27 15,28 29 1,57 28-1,46 18-15,58 1 16,36-1 0,39 1-16,46-29 15,19 1 1,20-20-16,8-18 16,-9-9-1,0-38-15,-9-10 16,-10-27-1,-9-20-15,-10-8 16,10-20 0,-28-27-16</inkml:trace>
  <inkml:trace contextRef="#ctx0" brushRef="#br0" timeOffset="24562.19">11562 6485 0,'19'0'0,"84"0"0,104-28 15,38-19 1,37-38-16,-9-27 16,9-20-1,19-27-15,-19-19 16,-47-1-1,-28-18-15,-37-19 16,-29 10 0,-38 18-16,-28 10 15,-18 28 1,-20 19-16,-18 18 16,0 29-1,-19 18-15,0 19 16,0 19-1,-9 0 1,-1 18-16,1 1 16,9 9-1,0 0-15,-10 0 16,1 0 0,0 9-16,-10 10 15,0 19 1,-19 18-16,1 10 15,-10 27 1,-19 20-16,-9 0 16,-10-20-1,0-17-15,10-20 16,19-19 0,9-18-16,18-19 15,1 0 1,9-28-1,10-28-15,18-48 16,20-17 0,8-11-16,10 38 15,0 29 1,19 18-16,9 9 16,38 19-1,122 66-15,161 85 16,17 18-1</inkml:trace>
  <inkml:trace contextRef="#ctx0" brushRef="#br0" timeOffset="26359.11">10978 6738 0,'0'0'0,"0"0"0,0 0 16,0 0-16,10 0 15,27 0 1,29 9-16,57 10 15,55 0 1,29-10-16,-9-18 16,-19-19-1,9-19 1,-9-9-16,-10-10 16,0-9-1,1-19-15,-11-9 16,11-10-1,-1 1-15,-9-1 16,-9-9 0,-20 0-16,-18 0 15,-9 0 1,-1-9-16,-9 9 16,-9 0-1,-10 19-15,-18 0 16,-10-10-1,-19 10-15,-9 18 16,-19 1 0,0 18-16,0 1 15,-10 18 1,10 0-16,-9 9 16,-1 1-1,1-1-15,0 10 16,9 0-1,-10 18 1,10 1-16,0 9 16,0 0-1,-9 9-15,-19 29 16,-19 28 0,-48 37-16,-17 28 15,-11-9 1,10-28-16,19-28 15,19-19 1,28-29 0,19 1-16,18-19 15,1 0-15,0-9 16,18-29 0,10-37-16,37-28 15,10-10 1,9 10-1,1 19-15,8 9 16,1 18-16,-10 29 16,10 19-1,9 18 1,19 19-16,0 19 16,0 0-1,-1 19-15,-17-10 16,-20 0-1,-19 1-15,-9-20 16,-9 1 0,-19-10-16,-10-9 15</inkml:trace>
  <inkml:trace contextRef="#ctx0" brushRef="#br0" timeOffset="28609.88">10978 6973 0,'0'0'0,"19"0"16,19-10-16,28 10 16,47 10-1,28-1-15,19 0 16,28 10 0,19-19-16,0-9 15,9-19 1,-9-29-16,-19-8 15,-28-10 1,0-19-16,-9-9 16,-1-10-1,-18-18-15,-10-10 16,0 0 0,-9-9-16,-19 9 15,-18 10 1,-1 9-16,-19 0 15,1 19 1,-20 9-16,1 10 16,-19-1-1,0 1 1,-10 9-16,0 9 16,-9 0-1,0 19-15,0 0 16,10 1-1,-1 17-15,1 1 16,-10 0 0,0 9-16,0 1 15,0 8 1,0 1-16,0-1 16,0 1-1,0 0-15,0 9 16,0 0-1,0 0-15,0 0 16,0 0 0,0 0-1,0 0-15,0 0 16,-19 9-16,-28 10 16,-19 18-1,-19 38 1,-18 0-16,18-18 15,19-10 1,19-29-16,19 1 16,19-19-1,-1 0-15,1 0 16,-1 0 0,1-19-16,9-18 15,9-10 1,20-9-16,-1-10 15,0 0 1,19 1-16,-9 27 16,9 10-1,0 0-15,19 28 16,18 19 0,10 18-16,10 19 15,-10 10 1,0 9-16,-19-9 15,-9-10 1,-9 0 0,-20-18-16,1-1 15,-19-8 1,0-11-16,-10 1 16,0 0-1,1-10-15,-1 1 16,-9-10-1,0 0-15,0 0 16,0 0 0,0 0-16,0 0 15,0 0 1,0 0-16,0 0 16,0 0-1,0 0-15,0 0 16,0 0-1,0 0-15,0 0 16,0 0 0,0 0-16,0 0 15,0 0 1,0 0 0,0 0-16,10 0 15,-10 0 1,9 0-16,-9 0 15,0 0 1,0 0-16,0 0 16,0 0-1,0 0-15,0 0 16,0 0 0,0 0-16,0 0 15,0 0 1,0 0-16,0 0 15,9 9 1,-9-9-16,10 9 16,-10 1-1,9-1-15,-9 1 16,10-1 0,-10 0-1,0 1-15,0-1 16,0 1-1,0-1-15,0 0 16,0 1 0,0 8-16,0-8 15</inkml:trace>
  <inkml:trace contextRef="#ctx0" brushRef="#br0" timeOffset="29855.79">4186 1962 0,'0'-9'0,"10"-47"0,27-47 15,57-48 1,48-17 0,64-11-16,67 20 15,47 27 1,38 39-16,37 27 15,28 28 1,-9 38-16,0 29 16,0 27-1,-38 38-15,-56 9 16,-19 28 0,-28 19-16,-57 10 15,-37 9 1,-47 18-16,-57 1 15,-47 18 1,-75 20-16,-94 36 16,-94 1-1,-76-28-15,-46-38 16,-38-38 0,-29-46-16,-18-57 15,19-47 1,-10-46-1,19-38-15,38-28 16,28-38 0,47-19-16,37-9 15,48-9 1,56 9-16,38 19 16,37 0-1,29 28-15,28 19 16,18 18-1,10 20-15,10-1 16,18 19 0,-19 19-16</inkml:trace>
  <inkml:trace contextRef="#ctx0" brushRef="#br0" timeOffset="38632.91">1552 3126 0,'0'0'0,"0"0"0,0 0 15,0-10 1,-9 1 0,9 9-16,0 0 15,0 0 1,9 9-16,19 29 15,38 9 1,10 0-16,8 0 16,10-10-1,-18 1-15,-11-10 16,-8-9 0,-1-10-16,1-9 15,-10 0 1,9-28-16,10-19 15,19-37 1,-1-38-16,20-38 16,-1-28-1,29 1 1,19-10-16,27 0 16,20 0-16,-1 9 15,1 10 1,-10 9-1,-37 28-15,-38 38 16,-38 28 0,-28 28-16,-28 19 15,-19 19 1,0 9-16</inkml:trace>
  <inkml:trace contextRef="#ctx0" brushRef="#br0" timeOffset="45238.92">14431 8033 0,'0'0'0,"0"0"0,0 0 15,0-10 1,0 10-16,0 0 16,0 0-1,0 29-15,9 74 16,20 66-1,8 37-15,1 10 16,-1-28 0,-18-1-16,-19-9 15,0-18 1,-19-29-16,1-9 16,8-18-1,1-20-15,-1-18 16,10-19-1,0-19 1,0-10-16,0-18 16,0-18-16,0-1 15</inkml:trace>
  <inkml:trace contextRef="#ctx0" brushRef="#br0" timeOffset="45554.19">14309 8099 0,'9'-10'0,"10"-18"0,28-28 16,28 9 0,10 9-16,18 38 15,20 19 1,-1 37-16,-9 29 15,-19-1 1,-38 1-16,-27-10 16,-29 9-1,-47 29-15,-66 9 16,-47-10 0,0-18-1,37-38-15,1-18 16,66-29-1</inkml:trace>
  <inkml:trace contextRef="#ctx0" brushRef="#br0" timeOffset="45822.11">15155 9121 0,'0'0'0,"0"0"0,10 0 16,18-9 0,28-10-16,38 0 15,29 1 1,-1-1 0,0 9-16,-9-8 15,0 8-15,-19 1 16,-19-10-1,-37 10 1</inkml:trace>
  <inkml:trace contextRef="#ctx0" brushRef="#br0" timeOffset="46171.58">16209 8380 0,'0'0'0,"0"0"15,0 0 1,0 0-16,0 0 15,9 19 1,29 46-16,18 57 16,10 19-1,10 9-15,-20-18 16,-9-29 0,-9-19-16,-10-27 15,-9-20 1,0-18-16,-1 0 15,-8-19 1,-1 0-16,19-19 16,10-28-1,9-37-15,9-29 16,1-9 0,-10 9-1,-19 38-15,-18 38 16</inkml:trace>
  <inkml:trace contextRef="#ctx0" brushRef="#br0" timeOffset="46594.02">17526 8971 0,'0'0'0,"0"0"0,0 0 16,-19-9-16,-18-1 15,-1 1 1,-9 18-16,0 19 16,0 1-1,0 18-15,19-1 16,18-8-1,1 0 1,9-20-16,0 1 16,9-10-1,10 1-15,9 9 16,19-10 0,0-9-16,10 0 15,-1 9 1,1-9-16,8 10 15,11-1 1,-1 0-16,-37-9 16</inkml:trace>
  <inkml:trace contextRef="#ctx0" brushRef="#br0" timeOffset="46911.92">17996 7733 0,'0'0'0,"0"0"15,0 0 1,10 18-16,-1 48 16,19 65-1,-9 48-15,0 8 16,0 20-1,0-29-15,-19-28 16,0-28 0,9-19-16,0-28 15,1-18 1,-1-20-16,1-18 16,-1-10-1,1-9-15</inkml:trace>
  <inkml:trace contextRef="#ctx0" brushRef="#br0" timeOffset="47234.82">18608 8305 0,'0'0'0,"0"9"0,0 10 15,0 28 1,9 47-16,1 28 15,18 9 1,0 1-16,0-20 16,10-27-1,0-20-15,-1-18 16,10-9 0,0-20-16,0-18 15,10-18 1,-1-29-16,1-19 15,-10-28 1,-28-18-16,-10-1 16,-9 57-1</inkml:trace>
  <inkml:trace contextRef="#ctx0" brushRef="#br0" timeOffset="47676.04">19671 9093 0,'0'0'0,"9"0"15,1-9 1,18-10-16,10-28 16,-1-9-1,10-10-15,-9-9 16,-10-9-1,-9-1-15,-19 10 16,-10 19 0,-8 9-16,-1 19 15,-9 18 1,-10 20-16,-18 27 16,-10 29-1,0 18-15,19 20 16,28-1-1,10-9-15,18-10 16,19-9 0,19-9-16,0-19 15,19-10 1,9-18 0,10-19-16,19-9 15,18-38 1,-66 19-16</inkml:trace>
  <inkml:trace contextRef="#ctx0" brushRef="#br0" timeOffset="47939.28">20894 8596 0,'0'0'0,"0"0"0,9 0 15,19-10-15,20-8 16,17-1 0,11 0-1,55 0-15,57 10 16,151 18-1</inkml:trace>
  <inkml:trace contextRef="#ctx0" brushRef="#br0" timeOffset="48170.98">21101 8915 0,'0'0'0,"0"0"15,0 0-15,0 0 16,9 0 0,10 9-16,28 1 15,38-10 1,37 0 0,47 0-16,38-19 15,141-37-15</inkml:trace>
  <inkml:trace contextRef="#ctx0" brushRef="#br0" timeOffset="52227.51">21204 8371 0,'0'0'0,"0"0"0,10 0 15,-1 0 1,1-10-16,8 1 16,11 9-1,27 9-15,47 10 16,29 19 0,9 8-16,0-8 15,-18 0 1,-20-1-16,-18 1 15,-10-20 1,-18 1-16,-10 0 16,-10 0-1,1-10-15,-19 0 16,-1 1 0,-8-1-16,-10-9 15,-10 10 1,-46 27-1,-104 38-15,-75 28 16,19 1 0,27-11-16,39-8 15,37-29 1,38 0-16,9-18 16,19-1-1,19-18-15,18-9 16,1-1-1,-1-9-15,10 0 16,0 0 0,0-9-16</inkml:trace>
  <inkml:trace contextRef="#ctx0" brushRef="#br0" timeOffset="52719.25">20762 8211 0,'0'0'0,"0"0"0,10 0 15,8 10 1,48-1-16,47 19 15,28 19 1,19 0-16,-9 0 16,-1 0-1,-18-10-15,-29 1 16,-18-10 0,-19 0-16,-10-9 15,1 0 1,-20-1-16,-8 1 15,-1-10 1,-9 1-16,-1-10 16,1 0-1,-9 0 1,-1 0-16,-9 0 16,0 0-1,0 0-15,0 0 16,0 0-1,0 0-15,0 0 16,0 0 0</inkml:trace>
  <inkml:trace contextRef="#ctx0" brushRef="#br0" timeOffset="53430.38">20753 8192 0,'0'0'0,"0"0"16,9 0-16,19 0 15,29 10 1,18 9-16,19 9 16,47 9-1,19 10-15,0 9 16,0-18 0,-9-1-16,-20-8 15,-18-1 1,0 0-16,-19 0 15,-19-9 1,-18 0-16,-20-1 16,-18-8-1,0-1-15,-10 0 16,-9-9 0,0 0-1,0 0-15,0 10 16,-18 9-16,-39 18 15,-37 38 1,-47 28 0,-19 1-16,10-11 15,27-17 1,1-11-16,19-9 16,8-18-1,30 0-15,-1-10 16,19 0-1,0-9-15,9-1 16,10 1 0,0-9-16,18-1 15,1 0 1,-1-9-16,10 0 16,0 0-1,0 0-15,0 0 16,0 0-1</inkml:trace>
  <inkml:trace contextRef="#ctx0" brushRef="#br0" timeOffset="54026.88">23302 8042 0,'0'0'0,"0"0"0,0 10 16,0 18 0,-9 19-16,-1 18 15,1 10 1,0 10-16,-1-1 15,1-9 1,9-18-16,0-10 16,0-19-1,0-10-15,9-8 16,1-10 0,-1 0-16,19 0 15,10-19 1,9 0-1,9 10-15,1 0 16,-1-1 0,1 20-16,8 8 15,-8 10 1,-1 19-16,-18 0 16,0 19-1,-10 9-15,-9 0 16,-19 0-1,-19-9-15,-9 0 16,-38-1 0,-28 1-16,-10-10 15,1-18 1,27-20-16,20-8 16,28-10-1</inkml:trace>
  <inkml:trace contextRef="#ctx0" brushRef="#br0" timeOffset="54395.29">23255 8108 0,'0'0'0,"10"0"16,18-19-16,9-9 16,29-10-1,19 10-15,18 0 16,20 0 0,8 19-16,-8-1 15,-10 10 1,-29 10-16,-18-10 15,-9 9 1,-20 0-16,-18-9 16,0 10-1,0-1-15,-10 1 16,0-1 0,-9-9-16</inkml:trace>
  <inkml:trace contextRef="#ctx0" brushRef="#br0" timeOffset="54737.03">25485 8314 0,'0'0'0,"0"0"15,0 0-15,0 0 16,-10 10-1,-18 8-15,-19 20 16,-38 46 0,-18 38-16,-19 10 15,9-1 1,9 0-16,1-18 16,18-19-1,19-19 1,10-19-16,18-9 15,10-9-15,18-20 16,1 1 0,0-19-16,9 0 15</inkml:trace>
  <inkml:trace contextRef="#ctx0" brushRef="#br0" timeOffset="55012.85">24403 8690 0,'0'0'16,"0"0"-16,9 0 15,1 0-15,18 0 16,0-10 0,19-9-1,0-18-15,10-1 16,-20 1-16,1-10 15,-1 0 1,-18 10 0,0 8-16,-19 1 15,0 19 1,0 9-16,0 0 16</inkml:trace>
  <inkml:trace contextRef="#ctx0" brushRef="#br0" timeOffset="55543.87">25278 9487 0,'0'0'0,"0"0"0,0 0 15,0 0-15,9 0 16,1 0 0,18 0-16,9 0 15,1-19 1,0 1 0,-10-1-16,-9 0 15,-1-9 1,-18 0-16,0 0 15,0-1 1,-9 20-16,-10 0 16,0-1-1,-18 20-15,-1 18 16,-9 0 0,19 10-16,0-1 15,18 1 1,1-20-16,9 1 15,9-9 1,1-10-16,-1 0 16,1-19-1,8 0-15,1-9 16,0-10 0,-19 10-16,0 9 15,0 10 1</inkml:trace>
  <inkml:trace contextRef="#ctx0" brushRef="#br0" timeOffset="57108.28">26030 2216 0,'10'-10'0,"27"-37"0,48-46 15,37-11 1,19 11-16,10 8 15,18 20 1,1 18-16,18 9 16,9 10-1,10 28-15,0 9 16,-9 10 0,-10 19-16,-19 9 15,-18 18 1,-1 20-16,-18-1 15,-10 19 1,-9 19-16,-9 10 16,-20 8-1,-27 1 1,-10 9-16,-28 10 16,-29 18-1,-37 19-15,-19 0 16,-18-9-1,-29-19-15,-28-1 16,-10-27 0,-37-28-16,-38-19 15,-28-38 1,-9-37-16,9-47 16,19-19-1,9-28-15,9-29 16,20-18-1,18-9-15,29-10 16,27 1 0,29 8-16,19 1 15,28-10 1,28 10-16,10-1 16,18-8-1,19-1 1,10 19-16,9 0 15,0 19 1,10 18-16,27 10 16,-37 38-1</inkml:trace>
  <inkml:trace contextRef="#ctx0" brushRef="#br0" timeOffset="58611.02">23312 8127 0,'0'0'0,"0"0"16,0 0-16,0 0 15,0 9 1,-10 0-16,-9 20 16,1 8-1,-11 10 1,1 9-16,0 10 15,18-10 1,1 1-16,0-10 16,9-10-1,0-9-15,0-9 16,0-10 0,9 1-16,0-1 15,1 0 1,18-9-16,19 0 15,19-18 1,0 8-16,9 1 16,10 0-1,-1-1-15,-8 20 16,-1 8 0,0 10-16,-18 1 15,-1 18 1,-9-1-1,-9 1-15,-19 0 16,-1 19-16,-18 0 16,-18 9-1,-11 0 1,-8 0-16,-20-10 16,-18-8-1,0-1-15,-10-18 16,0-1-1,1-18-15,8 0 16,11-19 0,-1 0-16,38-10 15</inkml:trace>
  <inkml:trace contextRef="#ctx0" brushRef="#br0" timeOffset="58995.79">23340 7920 0,'0'0'0,"9"0"16,1 0-16,18-9 16,28-10-1,38 0-15,10 1 16,9-1 0,0 0-16,-10 0 15,-18 10 1,-19 0-16,-19-1 15,-10 1 1,-18-1-16,0 10 16,-10 0-1,-9 0-15</inkml:trace>
  <inkml:trace contextRef="#ctx0" brushRef="#br0" timeOffset="59503.85">24582 8483 0,'0'0'0,"0"0"15,0 0-15,9 10 16,0-1 0,20 19-16,18 0 15,0-9 1,0 0-16,-10 0 16,1-19-1,-19 0 1,-10 0-1,-9-10-15,0 1 16,0-1-16,-9 1 16,-10 0-1,-9-1-15,9 10 16</inkml:trace>
  <inkml:trace contextRef="#ctx0" brushRef="#br0" timeOffset="60070.95">25757 9590 0,'0'0'0,"0"0"15,0 0 1,0 0-16,0 0 16,0 0-1,-9 0-15,0-9 16,-1 0-1,1-10-15,-1-9 16,-8-10 0,-1 10-16,0 0 15,0 0 1,0 18-16,1 1 16,-1 9-1,-9 9-15,-1 10 16,1 9-1,19-9 1,-1 0-16,1 0 16,9-19-1,0 0-15,0 0 16,0 0 0,0 0-16,9 0 15,-9-10 1,0 1-16,0-1 15,0 1 1</inkml:trace>
  <inkml:trace contextRef="#ctx0" brushRef="#br0" timeOffset="61434.04">20151 8239 0,'0'0'0,"0"0"0,0 0 16,0 0-1,9 0-15,10 10 16,19-1-1,27 19-15,48 19 16,28 9 0,10-9-16,-1-9 15,-8-10 1,-20-9-16,10 0 16,-20-1-1,-8 1-15,-10 0 16,9 0-1,10-1-15,-19 1 16,0 0 0,1 0-16,-11-1 15,-9-8 1,1 9 0,-10-10-16,-10 0 15,-9 10 1,-9-10-16,-19 1 15,-1-1 1,-18-9-16,0 0 16,0 0-1,0 10-15,0-1 16,-18 10 0,-30 18-16,-36 20 15,-20 8 1,-37 20-16,0-10 15,19-10 1,9-8-16,9-1 16,10-18-1,19-1-15,9-18 16,19 0 0,10-1-16,8-18 15,20 0 1,0 0-1</inkml:trace>
  <inkml:trace contextRef="#ctx0" brushRef="#br0" timeOffset="62085.84">20593 8305 0,'0'0'0,"0"0"16,0 0-16,9 0 15,1 0 1,27-9-16,48-1 16,56 1-1,28 18 1,20 1-16,-1 8 15,-10-8 1,-8 8-16,-20 1 16,-18 9-1,0 1-15,-10-1 16,-37 0 0,-20-9-16,-17-1 15,-30 1 1,1-9-16,-19-1 15,0 0 1,-19 19-16,-28 29 16,-37 8-1,-39 20-15,-18-1 16,-19 10 0,0 0-16,19-10 15,10-9 1,18-18-16,19-1 15,9-9 1,19-10-16,0 1 16,19 0-1,10-20-15,8 1 16,20 0 0,0-19-16,9 0 15,0 0 1,0 0-1,-10-10-15,1 1 16</inkml:trace>
  <inkml:trace contextRef="#ctx0" brushRef="#br0" timeOffset="62605.03">20395 8436 0,'0'0'0,"0"0"15,10 0-15,27 10 16,29-1 0,56 0-16,29 10 15,9-9 1,0 8-16,-10-8 16,-18-1-1,-19 1 1,0-10-16,0 9 15,-10 0 1,-9 1-16,-9-1 16,-10 0-1,0 1-15,-18-1 16,-19 1 0,-10-1-16,-9 0 15,-10 1 1,-9-1-16,-9 10 15,-20 18 1,-37 20-16,-46 37 16,-30-1-1,1 1-15,0 0 16,0-19 0,19-19-16,18 1 15,10-10 1,19-10-16,28-9 15,0-9 1,19 0-16,18-19 16,10 0-1</inkml:trace>
  <inkml:trace contextRef="#ctx0" brushRef="#br0" timeOffset="63007.74">26661 9609 0,'0'0'0,"0"0"0,0 9 16,-19 20-16,-19 27 16,-18 28-1,-48 48-15,-112 121 16</inkml:trace>
  <inkml:trace contextRef="#ctx0" brushRef="#br0" timeOffset="63526.99">27498 7986 0,'0'0'0,"0"0"0,0 0 16,0 0 0,0 0-16,0 19 15,-19 28 1,10 37-16,-10 47 16,0 20-1,0-1-15,10-19 16,-1-9-1,1-28-15,0-10 16,-1-27 0,10-11-16,10-8 15,-10-19 1,0 0 0,0-19-16,0 0 15</inkml:trace>
  <inkml:trace contextRef="#ctx0" brushRef="#br0" timeOffset="64043.04">27413 8333 0,'0'0'16,"0"0"-16,0 0 16,0 0-16,10-9 15,-1-1 1,0 10-16,20 10 15,8 18 1,10 19-16,19 28 16,0 9-1,0 1-15,-10-10 16,1 0 0,-10-9-16,9-1 15,-9-18 1,0-9-1,-9-1-15,0-18 16,-1-19 0,-9 0-16,1-19 15,8-9 1,1-19-16,0-19 16,-1-18-1,-9-10-15,-9 0 16,0 10-1,-19 9-15,0 0 16,-9 9 0,-1 19-16,1 0 15,-1 19 1,1 19 0,9-1-16,0 10 15,0 0 1</inkml:trace>
  <inkml:trace contextRef="#ctx0" brushRef="#br0" timeOffset="64597.12">28805 8324 0,'0'0'0,"0"0"0,0 0 16,0 0-1,0 0-15,0 0 16,0 0 0,0 9-1,-9 19-15,0 29 16,-1 27-16,20 10 15,-1 0 1,0-10-16,10 1 16,10-10-1,-1-19-15,9 0 16,10-18 0,0-1-1,0-18-15,10-10 16,-1-9-1,-9-18-15,10-20 16,-1-18 0,-18-10-16,0-9 15,-10 0 1,-9 0-16,-1 0 16,-18 9-1,0 10-15,0 9 16,0 19-1,-9 0-15,0 18 16,9 1 0,0 9-16</inkml:trace>
  <inkml:trace contextRef="#ctx0" brushRef="#br0" timeOffset="65243.7">29925 8023 0,'0'0'0,"0"0"0,0 0 16,0 0 0,0 0-16,0 19 15,0 19 1,0 18-1,-9 29-15,-10 18 16,0 9 0,0-8-16,0-20 15,10-9 1,-1-19-16,1 1 16,0-20-1,9 1-15,0-10 16,9-9-1,0-1-15,20 1 16,8-10 0,10 10-16,19-9 15,9-1 1,-9-9-16,-9 0 16,-1 0-1,-18 0-15,-1 0 16,-18 0-1,0 0-15,0-9 16,0-1 0,-19 1-16,9 9 15,-9-10 1</inkml:trace>
  <inkml:trace contextRef="#ctx0" brushRef="#br0" timeOffset="65818.73">30837 8014 0,'0'0'0,"0"0"0,0 0 16,0 9-16,0 10 16,0 19-1,-9 18-15,-10 29 16,0-1 0,1 19-1,-11-9-15,11-19 16,8-19-1,1 1-15,-1-10 16,10-10 0,10 1-16,-1-10 15,19 0 1,19 0-16,19 0 16,19-9-1,18 0-15,10-19 16,-9 0-1,-29-10-15,-18 1 16,-1 0 0,-18-1-16,-1 1 15,-18 9 1,0-10-16,-10 10 16,1-9-1,-10 9-15,0 0 16,0 0-1,0 0 1</inkml:trace>
  <inkml:trace contextRef="#ctx0" brushRef="#br0" timeOffset="67389.09">27404 6391 0,'0'0'0,"19"0"16,18 0 0,20 0-16,9-19 15,-10 0 1,0-9-16,-18-9 15,0-1 1,-20-18-16,-8-10 16,-20-9-1,-8-9-15,-20-1 16,-18 20 0,-1 18-16,-9 9 15,-9 19 1,-10 38-16,1 28 15,8 38 1,20 27-16,18 19 16,20 10-1,18 9-15,9 10 16,0-10 0,10-19-16,0 10 15,0-10 1,0 1-16,-1-29 15,-8-9 1,9-10 0,-10-27-16,0-11 15,-9-17 1,0-11-16,0-18 16</inkml:trace>
  <inkml:trace contextRef="#ctx0" brushRef="#br0" timeOffset="67656.46">26454 7001 0,'0'0'0,"9"0"0,29 0 16,46 0-1,39-10-15,8-8 16,1 8 0,-10 1-1,-18 0-15,-20 9 16,-18 0 0,-9 9-16,-38-9 15</inkml:trace>
  <inkml:trace contextRef="#ctx0" brushRef="#br0" timeOffset="68980.39">27940 7095 0,'0'0'0,"0"0"16,0 0-16,0 0 15,-9-10 1,-10 1-16,-19-1 15,1 1 1,-1 18-16,10 1 16,-1 9-1,1-1-15,19 1 16,-1 0 0,10 0-1,0-1-15,10 1 16,-1-9-1,10-1-15,0-9 16,0 0 0,9 0-16,0-9 15,-9-1 1,9 1-16,0 9 16,1 0-1,-1 9-15,0 1 16,0-1-1,10 10-15,0 9 16,-1-9 0,1-1-16,-10 1 15,0-9 1,0-1-16,1-9 16,-1 0-1,10 0-15,-10-9 16,0-10-1,0 0 1,-9 0-16,0 1 16,0-1-1,-10 9-15,0-8 16,1 8 0,-1-9-16,1 10 15,-1-10 1,0 1-16,1-1 15,-1 0 1,1-19-16,9-8 16,-1-11-1,-8 1-15,-1 0 16,-9-10 0,0 19-16,0 19 15,0 0 1,0 18-1,0 1-15,0 9 16,0 0-16,0 9 16,0 10-1,-9 19 1,-1 9-16,20 18 16,-1-8-1,1-1-15,18 0 16,0-9-1,10-9-15,-1-10 16,10-9 0,0-10-16,0-9 15,10-19 1,-10-18-16,0-10 16,0-19-1,-9-18-15,-1-20 16,-18-27-1,-10 0-15,-9-10 16,-9 10 0,-10 18-16,0 29 15,1 18 1,-1 19 0,0 19-16,10 9 15,-1 10 1,1-1-16,-1 20 15,-9 18 1,1 38-16,-1 46 16,0 48-1,10 18-15,9 10 16,9-20 0,0-27-16,20-10 15,-1-27 1,-9-20-16,0-18 15,-1-19 1,1-19-16,-9-9 16,-10-19-1</inkml:trace>
  <inkml:trace contextRef="#ctx0" brushRef="#br0" timeOffset="69203.67">28523 6194 0,'0'0'16,"0"0"-16,0 0 15,0 0-15,0 0 16,0 0-1,10 9-15,-10-9 16</inkml:trace>
  <inkml:trace contextRef="#ctx0" brushRef="#br0" timeOffset="69635.78">29793 5884 0,'0'0'0,"0"0"15,0 0 1,0 0-16,0 10 16,0 27-1,-9 29-15,-1 28 16,10 37 0,0 0-16,0-18 15,0 0 1,0-20-16,10-8 15,-1-10 1,-9-19-16,10 1 16,-1-20-1,0 1-15,-9-20 16</inkml:trace>
  <inkml:trace contextRef="#ctx0" brushRef="#br0" timeOffset="70005.08">29633 6785 0,'0'0'0,"0"0"0,10 0 15,9-9 1,9-1-16,19 1 16,9-1-1,10 20-15,-9-1 16,-1 1-1,-9 8-15,-9 11 16,-1-1 0,1-10-16,-10 1 15,-9 0 1,0-10-16,0 1 16,-1-10-1,-8 0-15,-1 0 16,-9-19-1,0-9 1,0-10-16,-19 10 16,1 0-1,-1 0-15,-19 18 16,19 10 0</inkml:trace>
  <inkml:trace contextRef="#ctx0" brushRef="#br0" timeOffset="71524.77">30743 6203 0,'0'0'0,"0"0"15,0 0 1,0 0-16,10 10 16,-1 8-1,1 29-15,8 38 16,-8 37-1,-10 9-15,0-9 16,0-19 0,-10-18-16,1-20 15,9-27 1,0-1-16,-9-18 16,9-9-1,0-10-15,0 0 16,9-19-1,0-66-15,20-46 16,18-38 0,19-47-16,9 19 15,-9 57 1,-19 55-16,0 38 16,0 19-1,0 19-15,9 18 16,1 19-1,-1 19 1,-9 28-16,-28 19 16,-28 0-1,-20 9-15,-36-9 16,-39 0 0,-28-19-16,-9-28 15,19-29 1,18-18-16,10-9 15,10-10 1,18 1-16,9-11 16,20 1-1,9 19-15,18 0 16,1-1 0,9 10-16,9 10 15,10-1 1,19 28-16,27 20 15,1 8 1,10 10 0,8-9-16,-9-10 15,10 1 1,0-1-16,-1-18 16,1-1-1,-10-18-15,1-19 16,-20 0-1,1-19-15,-1-9 16,-18-10 0,-1-18-16,-18 0 15,0 0 1,-19-1-16,0 10 16,-19 19-1,0 0 1,0 19-16,-18-1 15,-1 20-15,1 18 16,8 9 0,1 10-16,19 0 15,18-9 1,10-1 0,9 1-16,19-1 15,0-18 1,0-10-16,10-9 15,-1-18 1,1-11-16,-20-8 16,1-10-1,-1-9-15,-8-1 16,-10 11 0,-10-1-16,-9 18 15,0 11 1,0 8-16,0 1 15,0 9 1,0 0-16,0 19 16,0 37-1,9 19-15,1 38 16,-1 18 0,1 19-16,8-9 15,-18 0 1,0-10-1,0-18-15,-18-20 16,-1-18 0,0-9-16,-9-19 15,-1-19 1,-8-9-16,-1-19 16,10-9-1</inkml:trace>
  <inkml:trace contextRef="#ctx0" brushRef="#br0" timeOffset="71756.63">32173 6363 0,'0'0'0,"0"0"15,0 0 1,0 0-16,0 0 16,0 0-1,0 0-15,0 0 16,0 0 0</inkml:trace>
  <inkml:trace contextRef="#ctx0" brushRef="#br0" timeOffset="72571.67">32427 7085 0,'0'0'0,"0"0"15,0 0-15,0 0 16,0 0 0,0 0-16,0-19 15,-18 1 1,-20-10-1,0-1-15,-18 20 16,9 9 0,0 9-16,9 20 15,10-1 1,0 19-16,18 0 16,1-10-1,18 1-15,10-1 16,19 1-1,9-20-15,19-18 16,9-9 0,0-10-16,-9-9 15,-10 0 1,-9 19-16,-9-1 16,-10 1-1,-9 18-15,0 1 16,9 18-1,0 0-15,1 0 16,-1 10 0,0-20-16,0 1 15,10 0 1,9-29-16,19-18 16,9-47-1,10-37-15,-10-29 16,-19-47-1,-27-9 1,-20 0-16,-18 10 16,-20 18-1,-8 37-15,9 67 16,9 37 0,0-1-16,0 20 15,0 9 1,0 19-16,-18 37 15,-10 47 1,9 38-16,10 28 16,9 9-1,10 0-15,9-9 16,9 0 0,1-28-16,-1-28 15,19-10 1,0-9-16,10-10 15,-19-46 1</inkml:trace>
  <inkml:trace contextRef="#ctx0" brushRef="#br0" timeOffset="72869.27">32597 6475 0,'0'0'15,"18"0"-15,20 0 16,37-18-16,29 8 16,28 1-1,9-1-15,0 1 16,0 18-1,-19 1-15,-56 9 16,-47-10 0,0 0-16,-10-9 15,-9 0 1</inkml:trace>
  <inkml:trace contextRef="#ctx0" brushRef="#br0" timeOffset="73769.83">21675 10848 0,'0'0'0,"0"9"0,-19 10 16,-28 28-1,-28 28-15,-20 28 16,-17 9-1,-20 1 1,-19 0-16,1-20 16,18-27-16,19-19 15,38-9 1,28-20 0,19 1-16,18-19 15,10 0 1,0 0-16,19 0 15,28 0 1,57 10-16,46-1 16,1 19-1,-1 10-15,29 18 16,-10 10 0,-9-1-16,-19 10 15,-18-18 1,-20-1-16,-37-19 15,-10 1 1,-18-19-16,-19-1 16,0-8-1,-1-10-15,-8 0 16,-1 0 0,1-10-16</inkml:trace>
  <inkml:trace contextRef="#ctx0" brushRef="#br0" timeOffset="74303.3">22728 11373 0,'0'0'0,"0"0"15,0 9-15,0 1 16,-9 18 0,-1 19-16,1 0 15,9 0 1,0 9-16,9-19 16,1 1-1,-1-19 1,10 0-16,9-1 15,19-8-15,19-1 16,9 0 0,1-9-16,8 10 15,-8-1 1,-20 10 0,1 0-16,-20 9 15,1 0 1,-19 0-16,-1 19 15,-18 0 1,-28 9-16,-28 10 16,-29 18-1,-28-9-15,-9-18 16,9-20 0,19-18-16,38-10 15,27-9 1</inkml:trace>
  <inkml:trace contextRef="#ctx0" brushRef="#br0" timeOffset="74604.82">22587 11185 0,'0'0'0,"19"0"16,28-18 0,38-1-16,18-9 15,19 9 1,1 0-16,-1 10 16,-18-1-1,-20 10-15,-18 0 16,-19 10-1,-9-1-15,-19 1 16,-1-1 0,-18-9-16</inkml:trace>
  <inkml:trace contextRef="#ctx0" brushRef="#br0" timeOffset="74939.08">24582 11317 0,'0'0'0,"0"9"0,-19 10 15,-9 18 1,-10 38-16,-19 19 15,-18 19 1,0 9-16,-19 0 16,9-19-1,19-9-15,10-19 16,18-28 0,10-10-16,19-18 15,-1-10 1,1-9-16,9 0 15</inkml:trace>
  <inkml:trace contextRef="#ctx0" brushRef="#br0" timeOffset="75096.34">23622 11626 0,'0'0'0,"0"0"0,0 0 16,0 0-1,0 0-15,9 0 16,1-9-1,-1 0-15,1-1 16,8 1 0,-8-1-16</inkml:trace>
  <inkml:trace contextRef="#ctx0" brushRef="#br0" timeOffset="75468.38">24629 12321 0,'0'0'0,"0"0"15,0 0-15,0 0 16,0 0 0,9-10-16,0-9 15,1 1 1,-1-20-16,-9 1 15,0 8 1,0 1-16,-9 0 16,-1 19-1,1-1-15,-10 10 16,0 10 0,1-1-16,-11 1 15,11 8 1,8 1-16,1 0 15,-1-10 1,20 1-16,-1-1 16</inkml:trace>
  <inkml:trace contextRef="#ctx0" brushRef="#br0" timeOffset="75919.39">26021 12912 0,'0'0'0,"0"0"15,0 0-15,0 0 16,0 0-1,0 0-15,0 0 16,0 0 0,0-10-16,0 10 15,0 0 1,0 0-16,0 0 16,-10-9-1,1 9-15,-10 0 16,0 9-1,-9 1-15,9-1 16,-9 19 0,0 0-1,-10 19-15,-9 10 16,-19 8 0,-46 57-16,-58 47 15,-103 84 1</inkml:trace>
  <inkml:trace contextRef="#ctx0" brushRef="#br0" timeOffset="79346.24">3707 5969 0,'0'0'0,"9"-28"16,19-19-16,19-19 15,28-28 1,20-18-16,8-20 16,38 1-1,28-19-15,29 9 16,0 10 0,9 27-16,28 11 15,9 18 1,20 28-16,-1 19 15,19 9 1,1 19-16,8 9 16,-9 19-1,-9 19-15,-9 0 16,-20 19 0,-37-1-16,-9 11 15,-29 8 1,0 0-16,-27 10 15,-11 9 1,-18 10-16,0 28 16,-10-10-1,-27 10 1,-10 9-16,-29 19 16,-18 19-1,-28 9-15,-20 9 16,-36 10-1,-39 0-15,-37-1 16,-28 1 0,-29-19-16,-47-9 15,-46-29 1,-48-27-16,-9-39 16,9-46-1,29-37-15,47-20 16,37-27-1,38-10 1,18-28-16,-121-85 16</inkml:trace>
  <inkml:trace contextRef="#ctx0" brushRef="#br0" timeOffset="80015">3744 3154 0,'0'0'0,"-9"0"0,-38-9 16,-29-1-16,-27 1 15,-19 18 1,-19 19-1,-38 29-15,-9 37 16,18 18 0,10 10-16,19 28 15,38 0 1,18 19-16,29 0 16,18 9-1,38-9-15,28 0 16,29-9-1,18-1-15,28-18 16,20-19 0,8-10-16,1-18 15,-19-28 1,-19-10-16,-28-9 16,-19-9-1,-9-20-15,-20 1 16,1-9-1,-9-1-15,-10-9 16,0 0 0,0 0-1,0 0-15,-10-9 16,-9-1-16</inkml:trace>
  <inkml:trace contextRef="#ctx0" brushRef="#br0" timeOffset="80770.55">1900 5612 0,'0'0'0,"0"0"15,0 0-15,0 0 16,0 0 0,0 0-16,0 0 15,10 0 1,-1 10-16,19-1 15,10 19 1,18 19 0,1 19-16,18-1 15,0 10-15,1-9 16,-1 0 0,0-10-1,-18-18-15,-1-1 16,-9-9-1,0-9-15,0-10 16,0-9 0,19-18-16,0-20 15,0-28 1,9-18-16,-19-29 16,1-9-1,-10-9-15,-9-10 16,-1 19-1,-18 0-15,0 29 16,-19 18 0,0 9-16,0 19 15,0 19 1,-10 0-16,10 18 16,0 1-1,0 0 1,0 9-16,0 0 15,0 0 1,0 0-16,0 0 16,0 0-1,0 9-15,-9-9 16,9 9 0,0 1-16,0-10 15,0 9 1,0-9-16,0 0 15,0 0 1,0 0-16,0 0 16,0 0-1,0 0-15,0 0 16,0 0 0,0 0-16</inkml:trace>
  <inkml:trace contextRef="#ctx0" brushRef="#br0" timeOffset="82504.71">2437 10106 0,'0'0'0,"0"0"15,-10-9-15,1-10 16,-1 0-1,1-9-15,-1-9 16,10-1 0,19-9-16,19-9 15,9 9 1,9 10 0,10 27-16,0 29 15,9 19 1,1 18-16,-20 19 15,-9 19 1,-28 0-16,-19-1 16,-19-18-1,-19 0-15,-9-18 16,0-20 0,-9-18-16,9-19 15,-10-19 1,1-18-16,0-29 15,9-9 1,18-9-16,11-1 16,18 19-1,28 20-15,-9 27 16</inkml:trace>
  <inkml:trace contextRef="#ctx0" brushRef="#br0" timeOffset="82762.98">3311 10416 0,'0'0'0,"0"0"0,0 0 15,0 0-15,0 0 16,0-9-1,0-1-15,0 1 16,0-1 0,0 1-16,0 0 15,-9-1 1,9 1-16</inkml:trace>
  <inkml:trace contextRef="#ctx0" brushRef="#br0" timeOffset="83285.75">3801 9881 0,'0'0'0,"0"0"16,0 0-16,0 10 15,-10-1 1,1 19-16,-1 19 16,20 19-1,18-1 1,19-8-16,0-20 16,0-18-16,0-10 15,0-9 1,-9-18-16,-1-1 15,-8-19 1,-11 1 0,-18-10-16,-9-9 15,-29 9 1,-9 0-16,-9 9 16,0 19-1,27 19-15</inkml:trace>
  <inkml:trace contextRef="#ctx0" brushRef="#br0" timeOffset="83750.62">4788 9618 0,'0'0'0,"0"0"16,-9 10 0,-10 9-16,-9 18 15,0 10 1,-1 19-16,20 9 15,9-19 1,9-18-16,1-1 16,18-18-1,0 0-15,19-19 16,0-10 0,10-18-16,-20-9 15,1-1 1,-19-9-16,-19-9 15,-9 0 1,-20 9-16,-8 9 16,-1 10-1,-9 28-15,19 0 16</inkml:trace>
  <inkml:trace contextRef="#ctx0" brushRef="#br0" timeOffset="84152.66">5691 9224 0,'0'0'0,"0"0"15,0 0-15,0 10 16,0 9 0,0 18-16,0 48 15,0 37 1,0 37 0,0-9-16,0-19 15,0-18-15,0-28 16,-9-20-1,9-18 1,0-9-16,-9-20 16,9 1-16,0 0 15,0-19 1,0 0 0,0 0-16,0 0 15</inkml:trace>
  <inkml:trace contextRef="#ctx0" brushRef="#br0" timeOffset="84664">1590 9675 0,'0'0'0,"19"0"0,75-28 15,132-29 1,187-46-16,86-19 16,37 10-1,19-10-15,-47 9 16,-28 10-1,-104 9-15,-112 38 16,-67 28 0,-46 9-16,-29 28 15,-18 10 1,-29 9-16,10 28 16,-1 38-1,-9 19-15,-18 28 16,-1-1-1,-18 10-15,-10-9 16,-9-10 0,-10-9-16,-9-9 15,0 0 1,-18-1-16,-20-9 16,10-56-1</inkml:trace>
  <inkml:trace contextRef="#ctx0" brushRef="#br0" timeOffset="85712.76">1392 10210 0,'0'0'0,"0"9"0,0 19 15,10 66-15,18 37 16,38 38 0,37 9-16,38-18 15,48-38 1,83-28-16,39-47 15,37-57 1,9-37-16,48-9 16,28-19-1,18-9 1,38-20-16,1 1 16,-30 19-1,-36 18-15,-86 10 16,-74 9-1,-67 19-15,-55 9 16,-48 10 0,-29-1-16,-27 10 15,-19 0 1,0 0-16,-19 0 16,0 0-1,0 0-15,0 0 16,0 0-1,0 0-15,0 0 16,0 0 0,0 0-16,0 0 15,0 0 1,0 0 0,0 0-16,0 0 15,0 0 1,0 0-16,0 0 15,0 0 1,0 0-16,0 0 16,0 0-1,0 0-15,0 0 16,0 0 0,0 0-16,0 0 15,0 0 1,0 0-16,0 0 15,0 0 1,0 0-16,0 0 16,0 0-1,0 0-15,0 0 16,0 0 0,0 0-1,0 0-15,0 0 16,0 0-1,0 0-15,0 0 16,0 0 0,0 0-16,0 0 15,0 0 1,0 0-16,0 0 16,0 0-1,0 0-15,0 0 16,0 0-1,0 0-15,0 0 16,0 0 0</inkml:trace>
  <inkml:trace contextRef="#ctx0" brushRef="#br0" timeOffset="93179.51">3377 6213 0,'0'0'0,"-9"-28"0,-1-19 16,1-19-16,9-18 15,38-20 1,56-27 0,75-29-16,85-18 15,38 19-15,18 18 16,-9 28 0,0 20-1,38 17-15,9 20 16,9 9-16,10 29 15,0 18 1,-9 9 0,-57 19-16,-19 19 15,-37 9 1,-29 19-16,-19 19 16,-18 9-1,-28 19-15,-29 10 16,-18 8-1,-29 20-15,-28 9 16,-28 18 0,-38 20-16,-47 18 15,-56 10 1,-57-1-16,-28-18 16,-28-28-1,-38-20-15,-47-17 16,-37-48-1,-29-28 1,-19-38-16,1-46 16,18-29-1,29-27-15,37-20 16,38-18 0,37-19-16,38-9 15,38-1 1,18-8-16,20-1 15,27 10 1,29-1-16,18 10 16,20 19-1,8 19-15,20-1 16,0 10 0,9 9-16,9 20 15,0 8 1,1 10-16,-1 9 15,1 10 1,-10-1 0,0 1-16,0 9 15,0 0 1,0 0-16,0 0 16,9 9-1,1 1-15,-10-1 16</inkml:trace>
  <inkml:trace contextRef="#ctx0" brushRef="#br0" timeOffset="93579.43">3961 5228 0,'28'-19'0,"103"-56"15,180-66 1,150-37-16,56 37 15,10 38 1,28 46-16,10 29 16,8 38-1,-18 37-15,-28 37 16,0 47 0,-66 29-16,-66 28 15,-75 37 1,-47 56-16,-57 38 15,-28 28 1</inkml:trace>
  <inkml:trace contextRef="#ctx0" brushRef="#br0" timeOffset="98991.98">25635 12724 0,'0'0'0,"0"0"0,0 0 16,0 0-16,-9 0 15,-1 0 1,10 0-16,0 0 15,0 9 1,-9-9-16,9 0 16,0 0-1,0 0-15,0 10 16,9-1 0,10 29-16,9 18 15,10 19 1,-19 19-16,-29 19 15,-65 37 1,-66 19 0,-47-10-16,-19-28 15,-103 29 1</inkml:trace>
  <inkml:trace contextRef="#ctx0" brushRef="#br0" timeOffset="100655.63">26294 11298 0,'0'0'0,"0"19"0,9 37 16,1 57 0,18 46-16,-9 10 15,-1-28 1,1-10-16,-9-9 15,-10-19 1,0-37-16,0-19 16,0-19-1,0-19-15,0-9 16,-10-18 0,-18-57-16,-10-57 15,1-27 1,8-20-1,20 11-15,18 17 16,1 20 0,-1 37-16,20 19 15,-1 19 1,9 18-16,10 10 16,0 19-1,0 18-15,19 19 16,-9 19-1,-1 0-15,-18 19 16,-29 0 0,-18 18-16,-38 19 15,-28 10 1,-48-19-16,-18-10 16,0-18-1,19-29 1,18-18-16,29-19 15,19-19-15,9 0 16,18-9 0,20-9-16,-1-1 15,20 10 1,-1 0 0,20 19-16,8-1 15,20 10 1,18 19-16,19 18 15,19 10 1,0 19-16,0-10 16,-1 1-1,1-1-15,0-19 16,-19-8 0,0-11-16,10-18 15,-1-9 1,-9-19-16,1-10 15,-1-18 1,-10-28-16,-18-1 16,-38-9-1,-18 10-15,-10 9 16,-19 9 0,0 19-1,0 19-15,0 19 16,1 9-1,-1 9-15,0 29 16,10 18 0,-1 19-16,20 0 15,18-19 1,9 1-16,11-1 16,17-19-1,11-18-15,8-19 16,10-19-1,-9-9-15,9-37 16,0-20 0,-28 1-16,-19-1 15,-19 1 1,-9 9-16,-19 28 16,0 9-1,0 10-15,0 19 16,0 9-1,0 9 1,-19 19-16,0 38 16,10 47-1,0 37-15,9 28 16,9 19 0,0 0-16,1 0 15,-10-19 1,-19-9-16,-19-9 15,1-38 1,-10-19-16,-10-19 16,1-18-1,-1-10-15,-18-27 16,0-20 0,0-28-16,37 0 15</inkml:trace>
  <inkml:trace contextRef="#ctx0" brushRef="#br0" timeOffset="100916.68">28335 11260 0,'0'0'0,"0"0"16,10-9-16,-1-10 15,0 10 1,1-1-16,-10 1 16,9 9-1,-9 0-15</inkml:trace>
  <inkml:trace contextRef="#ctx0" brushRef="#br0" timeOffset="101820.38">28740 11870 0,'0'0'0,"0"0"16,9 0-16,0-9 15,1-10 1,-1 0-16,1-9 16,-10-9-1,0 9-15,-19 9 16,0 9 0,-19 1-16,1 18 15,-1 20 1,-9 17-16,19 1 15,18 19 1,20-10-16,18 1 16,19-1-1,19-19-15,28-994 16,10 1933 0,8-1004-1,-27-9-15,-10-20 16,-18-8-16,-10-1 15,-19 10 1,-9 18 0,0 10-16,-19 19 15,0-1 1,0 10-16,-10 19 16,-9 28-1,-9 28-15,0 0 16,19 0-1,18-9-15,10-10 16,9-19 0,29 1-16,27-19 15,29-19 1,19-38-16,9-46 16,-9-38-1,-20-47-15,-17-47 16,-30 0-1,-18 29-15,-28 27 16,-19 29 0,-9 28-16,-10 28 15,0 18 1,0 29 0,1 19-16,-1 9 15,-9 28 1,-29 47-16,-9 56 15,19 29 1,19 9-16,19 0 16,18-10-1,10-18-15,9-10 16,19-18 0,-9-10-16,9-28 15,0-19 1,9-9-16,-37-37 15</inkml:trace>
  <inkml:trace contextRef="#ctx0" brushRef="#br0" timeOffset="102055.03">29295 11279 0,'0'0'0,"0"0"0,0 0 16,9-9 0,19-10-16,38-9 15,38-10 1,37 10-16,28 0 16,0 9-1,10 10-15,-19 18 16,-85-9-1</inkml:trace>
  <inkml:trace contextRef="#ctx0" brushRef="#br0" timeOffset="102902.59">30979 10810 0,'0'0'0,"0"0"0,0 0 16,0 19 0,0 46-16,-10 57 15,10 57 1,0 27-16,0 1 15,0-10 1,0-38-16,0-37 16,0-28-1,0-28-15,0-20 16,0-17 0,0-20-16,0-9 15,10-9 1,8-48-16,11-27 15,-11-1 1,11 1-16,-1 18 16,0 1-1,0 18 1,1 19-16,18-1 16,9 1-1,10 0-15,0 9 16,9 1-1,-9-1-15,9 0 16,0-18 0,-18-10-16,-1-10 15,1-27 1,-20-10-16,-8-9 16,-11 0-1,-18 28-15,0 18 16,-9 29-1,0 9-15,-1 10 16,1 28 0,-19 37-16,-10 66 15,0 56 1,10 29-16,0 9 16,0-10-1,-1-28 1,1-9-16,19-28 15,-1-19 1,1-38-16,9-18 16,9-19-1,1-10-15,18-8 16,19-11 0,-9-18-16</inkml:trace>
  <inkml:trace contextRef="#ctx0" brushRef="#br0" timeOffset="103223.62">32352 12255 0,'0'0'0,"0"0"0,0 0 16,0 9-16,-19 29 15,0 28 1,10 18-16,9 10 15,9-19 1,20-19-16,-1-9 16,19-9-1,19-20 1,18-8-16,11-38 16,-20-38-1,-9-9-15,-38-10 16,-19 1-1,-18 9-15,-38 9 16,-75 29 0,-189-29-16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20:15.77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10602 7160 0,'0'0'0,"0"0"16,10-18-16,8-1 15,20-9-15,37-10 16,19 1-1,29 8 1,8 1-16,10 10 16,19-1-1,10 0-15,8-19 16,1-8 0,0-11-16,9-8 15,10-1 1,-1-9-16,-18-10 15,0-8 1,-10-11-16,0 1 16,-9-9-1,-9-1-15,-20 10 16,-8-10 0,-1 1-16,0 8 15,-28-8 1,1-10-1,-20-10-15,-9 1 16,-1-10 0,-8 1-16,-19-1 15,-10 0 1,-9 10-16,-1 18 16,-18 19-1,0 38-15,0 9 16,0 19-1,0 19-15,0-1 16,0 10 0,0 0-16,-18 10 15,-29 37 1,-19 28-16,-19 37 16,-18 38-1,-29 0 1,10-9-16,-10-19 15,0-9-15,10-10 16,28-37 0,28-19-1,19-29-15,19 1 16,-1-19 0,20-19-16,0-9 15,9-37 1,18-29-16,29-47 15,19 0 1,19 19-16,-10 19 16,1 19-1,-1 9-15,0 28 16,10 0 0,-10 28-16,0 19 15,10 9 1,0 19-16,9 19 15,9 10 1,-9 8-16,-9 10 16,0 10-1,-10-10-15,0 0 16,-9-9 0,-10-10-1,-18 0-15,0-9 16,-1-9-1,-18-10-15,0-9 16,0-1 0,-10-8-16,0-1 15,-9-9 1,0 0-16,0 0 16,0 0-1,0 0-15,0 0 16,0 0-1,0 0-15,0 0 16,0 0 0,0 0-16,0 0 15,0 0 1,0 0-16,0 0 16,0-9-1,0-1-15,0 10 16,0-9-1,0 0 1,0-1-16,0 10 16,0 0-1,0 0-15,0 0 16,0 0 0,0 0-16,0 0 15,0 0 1,0 0-16,0 0 15,0 0 1,0 0-16,0 0 16,0 0-1,0 0-15,0 0 16,0 0 0,0 0-16,0 0 15,0 0 1,0 0-1,0 0-15,0 0 16,0-9 0,0 9-16,0 0 15,0 0 1,0 0-16,0 0 16,0 0-1,0 0-15,0 0 16,0 0-1,0 0-15,0 0 16,0 0 0,0 0-16,0 0 15,0 0 1,0 0-16,0 0 16,0 0-1,0 0-15,0-10 16,-9 1-1</inkml:trace>
  <inkml:trace contextRef="#ctx0" brushRef="#br0" timeOffset="1337.6">3076 6203 0,'0'-9'0,"0"-29"0,0-46 16,10-29-16,27-9 15,29-18 1,47-1 0,66-9-16,84 0 15,66 18 1,38 10-16,10 19 15,-1 19 1,-9-1-16,9 1 16,0 28-1,-28 9-15,1 28 16,-20 19 0,-9 28-16,-19 28 15,-38 10 1,0 18-16,-18 20 15,-38-1 1,-28 9-16,-29 1 16,-37 0-1,-28 9-15,-19 9 16,-19 19 0,-28 28-1,-29 19-15,-37 10 16,-28-1-1,-38 1-15,-47-1 16,-56 10 0,-57-10-16,-47-28 15,-66-9 1,-46-37-16,8-48 16,1-37-1,28-38-15,9-37 16,19-19-1,19-28-15,28-19 16,38-9 0,37 0-16,38-10 15,38 1 1,37 9-16,38-10 16,19 1-1,28-10 1,19 0-16,9 0 15,10 28 1,18 28-16,0 10 16,1 9-1,9 19-15,28 0 16,-19 9 0</inkml:trace>
  <inkml:trace contextRef="#ctx0" brushRef="#br0" timeOffset="3728.56">8655 7292 0,'0'0'16,"0"0"-16,9 0 15,1-10-15,8 1 16,11 0 0,-1-1-1,-9 1-15,9-1 16,0 1-1,0 9-15,1 0 16,-1 9 0,0 1-16,19-1 15,10 1 1,8 18-16,20 0 16,19 9-1,27 1-15,20-1 16,9-8-1,37-11-15,20-18 16,-1 0 0,-9-18-16,9-11 15,-18-8 1,9-1-16,-10-18 16,-8 0-1,-20-19-15,-9 9 16,-29 0-1,1-9 1,0 0-16,0-9 16,-10-10-16,-9 0 15,0 0 1,-10-9 0,-9 19-16,-9-10 15,9 0 1,0 0-16,0 0 15,0 1 1,0-11-16,10 1 16,-1 0-1,-9 0-15,-9 0 16,9-1 0,-9-8-16,-1-10 15,-8 19 1,-20-1-16,1 1 15,-20 19 1,1 18-16,-10 19 16,-9 10-1,0 8-15,-10 1 16,-9 19 0,0 0-1,0-1-15,0 10 16,-9 0-1,-29-9-15,-47 28 16,-56 27 0,-38 29-16,1 10 15,8-10 1,39-9-16,27-19 16,29-19-1,28-10-15,19-8 16,18-10-1,1 0-15,-1 0 16,20-28 0,-1-19-16,20-28 15,18-19 1,18 0-16,1 10 16,19-1-1,9 10-15,-19 28 16,1 10-1,-1 18 1,9 10-16,11 18 16,-1 19-1,0 10-15,0 9 16,9 18 0,1 10-16,-1 10 15,1 18 1,-10 0-16,-10-9 15,-8 0 1,-20-19-16,1-9 16,-20-10-1,1-19-15,-19-18 16,-1 0 0,-8 0-16,-1-10 15,1-9 1,-1 0-16,-9 0 15,0 0 1,0 0 0,9 0-16,1-9 15,-10-1 1,0 1-16,0-10 16,0-18-1,-19-10-15,0-10 16,-28-27-1,-9-10-15,-1 0 16,-9 10 0,1 18-16,-11 0 15,1 20 1,0 17-16,-10 20 16,-18 28-1,-38 37-15,-19 19 16,0 0-1,9 0-15,10-9 16,28-29 0,10-8-16,18-11 15,19-18 1,10 0 0,9-9-16,19 0 15,-1-10 1,20 0-16,-1 0 15,1 1 1,18-1-16,1 0 16,18-9-1,10 0-15,46 9 16,86 10 0,140 37-16,104 37 15</inkml:trace>
  <inkml:trace contextRef="#ctx0" brushRef="#br0" timeOffset="5746.34">14121 4458 0,'9'0'0,"19"0"15,47-9-15,38-1 16,19 10 0,9 10-16,-9-1 15,0 10 1,-10 0-16,-19-1 16,-18 1-1,-38 0-15,-9-10 16,-20-9-1,-18 0-15,0 0 16,-37 10 0,-85-1-16,-67-9 15,-46 0 1,-9-19 0,27 10-16,29-10 15,28 10 1,38-1-16,56 10 15,28 0 1,20 0-16,8 0 16,20 10-1,27 27-15,67 20 16,84 27 0,47-9-16,10-9 15,-20-10 1,-36-18-16,-39-20 15,-37 1 1,-47-9-16,-19-10 16,-19 0-1,-9 0-15,-19 0 16,0 0 0,-19-10-16,-47-27 15,-75-20 1,-47-8-1,-10-1-15,20 10 16,37 9 0,37 19-16,29 0 15,18 18 1,29 1-16,9 9 16,10 0-1,28 28-15,0 0 16</inkml:trace>
  <inkml:trace contextRef="#ctx0" brushRef="#br0" timeOffset="7480.03">13763 4899 0,'9'0'15,"10"-19"-15,19 1 16,37-20-16,19 10 15,19 9 1,38 10-16,9 18 16,-1 10-1,-8 9-15,-19 10 16,-29-10 0,-18-9-1,-38-1-15,-9-18 16,-20 0-1,-18 0-15,0 0 16,-9 0 0,-57 0-16,-47-18 15,-37-1 1,-10 0-16,0 10 16,-19-1-1,-141 10-15</inkml:trace>
  <inkml:trace contextRef="#ctx0" brushRef="#br0" timeOffset="8035.33">14252 4796 0,'0'0'0,"0"0"0,0 9 16,-9 1 0</inkml:trace>
  <inkml:trace contextRef="#ctx0" brushRef="#br0" timeOffset="8417.16">7517 6541 0,'0'0'0,"0"0"15,0 0 1,0 0-16,0 0 16</inkml:trace>
  <inkml:trace contextRef="#ctx0" brushRef="#br0" timeOffset="9118.09">10724 8099 0,'0'0'0,"0"0"16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10:13.96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89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17:45.465"/>
    </inkml:context>
  </inkml:definitions>
  <inkml:trace contextRef="#ctx0" brushRef="#br0">3048 2216 0,'0'0'16,"0"9"-16,9 29 15,1 46-15,-10 66 16,9 66-1,1 28-15,-10 19 16,-10-1 0,10-8-16,0-48 15,0-28 1,10-27-16,-10-29 16,0-38-1,0-18-15,0-29 16,0-9-1,0-9-15,0-19 16,0 0 0,9-47-1,-9 10-15</inkml:trace>
  <inkml:trace contextRef="#ctx0" brushRef="#br0" timeOffset="319.6">2841 2788 0,'0'0'0,"0"-28"0,9-28 16,1-19-1,18-10-15,0 1 16,19 9 0,10 9-16,9 10 15,28 9 1,19 28-16,-1 19 15,-17 9 1,-20 20-16,-19-1 16,-18 19-1,-19 0 1,-19 18-16,-29 29 16,-55 28-1,-38 9-15,-10-9 16,66-65-1</inkml:trace>
  <inkml:trace contextRef="#ctx0" brushRef="#br0" timeOffset="605.53">3782 3426 0,'0'0'0,"0"0"15,19 0-15,28-9 16,28-1-16,28 1 16,10 0-1,0-1 1,0 1-16,-9-1 15,-10 1 1,-29 0-16,-36 9 16</inkml:trace>
  <inkml:trace contextRef="#ctx0" brushRef="#br0" timeOffset="999.92">4675 2769 0,'0'0'0,"0"0"15,10-9 1,-1 0-16,10-1 16,9 20-1,19 8-15,19 20 16,0 37 0,19 19-1,-10 9-15,-19 0 16,-9 0-16,-9-28 15,-10-18 1,-9-10 0,0-10-16,-10-18 15,1 0 1,-1-19-16,1 0 16,8-19-1,11-37-15,18-48 16,0-36-1,-10-20-15,1 1 16,9 27 0,0 29-16,-19 56 15</inkml:trace>
  <inkml:trace contextRef="#ctx0" brushRef="#br0" timeOffset="1497.73">6378 3004 0,'0'0'0,"-9"0"0,-19-9 16,-10-1-1,0 1 1,10 9-16,0 9 15,9 1 1,-9 18-16,9 9 16,10 1-1,-1-10-15,1-9 16,9-1 0,9 1-16,1-9 15,8-10 1,11 0-16,18 0 15,0 9 1,19 0-16,-1 1 16,-8 8-1,9 11-15,-10-1 16,-18-9 0,-1-1-16,1 1 15,0 0 1,-10 0-16,-9-1 15,0-18 1,-1 0 0,1-18-16,-9-1 15</inkml:trace>
  <inkml:trace contextRef="#ctx0" brushRef="#br0" timeOffset="1762.33">6943 2047 0,'0'0'0,"0"0"0,9 9 16,0 10 0,20 37-16,8 38 15,1 38 1,-10 8-16,0 20 16,-9 9-1,-9-29-15,-1-8 16,0-29-1,1-19-15,-10-27 16,9-20 0,1-9-16,-1-9 15,-9-19 1</inkml:trace>
  <inkml:trace contextRef="#ctx0" brushRef="#br0" timeOffset="2082.37">7479 2835 0,'0'0'0,"0"0"16,0 9-1,0 10-15,9 37 16,1 20 0,-1 27-16,10 9 15,9-8 1,0-20-16,1-18 15,-1-19 1,0-10-16,10-18 16,9-19-1,0-10 1,0-36-16,9-20 16,-18-28-1,-19-9-15,-10 0 16,-9 18-1,0 48-15</inkml:trace>
  <inkml:trace contextRef="#ctx0" brushRef="#br0" timeOffset="2617.73">8429 3586 0,'0'0'0,"0"0"16,9 0-1,1 0-15,18-19 16,10-9-16,18-29 16,10 1-1,-10-19 1,1-9-16,-10-10 15,-19 0 1,-18 10-16,-10 8 16,-19 20-1,-9 19-15,-10 8 16,-9 20 0,-10 9-16,1 28 15,-10 29 1,0 18-16,19 18 15,0 11 1,19-11-16,19 1 16,18-19-1,10-9-15,9-10 16,19 1 0,19-20-16,9-9 15,10-18 1,9-10-1,-19-10-15,0-8 16,1-1 0,-39 0-16</inkml:trace>
  <inkml:trace contextRef="#ctx0" brushRef="#br0" timeOffset="3316.93">11176 2478 0,'0'0'0,"0"0"16,0 0 0,-19 10-16,-28 27 15,-28 38 1,-29 29-16,-37 18 15,10 0-15,8-29 16,10-8 0,19-19-1,28-29-15,1-18 16,27 0 0,10-10-16,18-9 15,1 0 1,9 0-16,0 0 15,19 0 1,28-9-16,47-1 16,28 20-1,38 18-15,0 19 16,19 18 0,-10 1-16,10 18 15,-10 10 1,-28-19-16,-18 0 15,-20-18 1,-18-10-16,-29-10 16,-18-18-1,-10 0 1,-9-10-16,0-9 16,-10 0-1,0 0-15,1 0 16,-10-9-1</inkml:trace>
  <inkml:trace contextRef="#ctx0" brushRef="#br0" timeOffset="4266.03">12756 2638 0,'0'0'0,"0"9"15,0 20-15,10 17 16,-1 11-1,1-1-15,8-18 16,1-1 0,0-18-16,0 0 15,9-10 1,0-9-16,1 0 16,8 0-1,10-9-15,0-1 16,0 1-1,19 18 1,-9 19-16,-1 1 16,1 17-1,-20 20-15,1 19 16,-19 8 0,-29 1-16,-18 9 15,-47 1 1,-29-1-16,-56-9 15,-18-19 1,18-28-16,28-19 16,38-19-1,28-9-15,38-9 16</inkml:trace>
  <inkml:trace contextRef="#ctx0" brushRef="#br0" timeOffset="4566.24">12568 2544 0,'0'0'0,"10"0"0,27-19 15,29 1 1,47-11-1,28 1-15,10 0 16,9 9 0,-29 10-16,-8 9 15,-20 0 1,-18 0-16,-29 0 16,-18 9-1,-10 1-15,-19-1 16</inkml:trace>
  <inkml:trace contextRef="#ctx0" brushRef="#br0" timeOffset="4887.39">14704 2835 0,'0'0'0,"0"9"16,-19 10-1,-19 37-15,-28 29 16,-18 37 0,-20 19-16,-9 9 15,10-19 1,-1-18-16,10-20 15,29-27 1,18-19-16,18-28 16,1 0-1,19-19-15,9 0 16</inkml:trace>
  <inkml:trace contextRef="#ctx0" brushRef="#br0" timeOffset="5111.71">13942 2976 0,'0'0'0,"0"0"16,0 0-16,0 0 16,0 0-1,9 0-15,1-10 16,-1-8-1,0-1-15,20 0 16,8 0 0,-9 1-16</inkml:trace>
  <inkml:trace contextRef="#ctx0" brushRef="#br0" timeOffset="5542.51">14732 3783 0,'0'0'0,"0"0"0,0 0 15,0 0 1,0 0 0,9 0-16,1-19 15,-10 0-15,0-18 16,0 8-1,-10 1 1,1 19-16,0 0 16,-1-1-1,-9 20-15,-9-1 16,0 10 0,0 9-16,18-9 15,1-1 1,-1 1-16,10-10 15,0-9 1,10 0-16,-1 0 16,1-9-1,9-10-15,-1 1 16,1-20 0,0 10-16,-19 9 15</inkml:trace>
  <inkml:trace contextRef="#ctx0" brushRef="#br0" timeOffset="5851.52">16341 3923 0,'0'0'0,"0"0"16,0 0-16,0 0 16,0 0-1,0 10-15,0 18 16,-29 28-1,-65 57-15,-84 65 16,-105 85 0</inkml:trace>
  <inkml:trace contextRef="#ctx0" brushRef="#br0" timeOffset="8434.95">17582 2357 0,'0'0'0,"0"0"15,0 0-15,0 0 16,0 0 0,0 0-1,0 0-15,0 0 16,0 9 0,10 10-16,-1 37 15,19 28 1,-9 38-16,0 10 15,-9-1 1,-10-18-16,0-1 16,0-9-1,-10-18-15,1-10 16,9-19 0,0-9-16,0-19 15,0-18 1</inkml:trace>
  <inkml:trace contextRef="#ctx0" brushRef="#br0" timeOffset="9719.37">17366 2281 0,'0'0'0,"9"-18"0,10-10 15,19-10 1,18 0-16,38 1 16,10 18-1,9 19-15,0 19 16,-10 28-1,-18 0-15,-10 18 16,-28 1 0,-19 9-16,-18 10 15,-38 18 1,-19 9 0,-38-8-16,-19-20 15,1-18 1,18-29-16,10-18 15,9-10 1,19-9-16,9 0 16,10-9-1,19 0-15,-1-1 16,10 1 0,10 0-16,-1-1 15,19 1 1,29 18-16,37 19 15,9 19 1,20 9-16,-1 10 16,0 9-1,-18-18-15,-1-1 16,1-9 0,-1-10-16,-9 1 15,0-19 1,-18-10-16,-1-9 15,-19-9 1,1-10 0,-10-19-16,-10 1 15,1-20 1,-19 1-16,-19-10 16,-9 1-1,-10 18-15,-10 0 16,1 19-1,0 18-15,0 10 16,0 10 0,-1 27-16,11 29 15,18 9 1,18 10-16,29-10 16,29 0-1,27-10-15,29-27 16,0-10-1,-10-28-15,-9-19 16,-19-18 0,-19-20-16,-18-8 15,-1-10 1,-18-19-16,-20 0 16,-18 0-1,0 10 1,-9 18-16,-10 19 15,10 19 1,-1 9-16,1 10 16,0-1-1,9 20-15,-10 9 16,1 46 0,9 39-16,9 46 15,19 19 1,1 9-16,-1 9 15,-9-18 1,-19-9-16,0-10 16,-10-9-1,-9-29-15,-9-9 16,-9-18 0,-1-10-1,-19-19-15,-8-18 16,-29-29-1,-19-28-15,47 1 16</inkml:trace>
  <inkml:trace contextRef="#ctx0" brushRef="#br0" timeOffset="9971.64">19953 2450 0,'0'0'0,"0"0"0,0 0 16,0 0-1,0 0-15,0 0 16,0 0-1,10 10 1,-10-1-16</inkml:trace>
  <inkml:trace contextRef="#ctx0" brushRef="#br0" timeOffset="10888.42">21101 3145 0,'0'0'0,"0"0"16,0 0-1,-19-10-15,0-9 16,-9 10 0,-10 0-16,-9 18 15,-9 10 1,-1 18-16,10 10 15,10 10 1,18-1-16,10 0 16,18-18-1,10-1-15,18-9 16,29-9 0,19-9-1,9-20-15,9-9 16,-8-18-1,-11-1-15,-27 1 16,-10 9 0,-10 0-16,-18 18 15,-9 1 1,-10-1-16,0 10 16,0 10-1,9 9-15,0 37 16,1 9-1,9 11-15,9-1 16,9-19 0,20 0-16,18-18 15,10-10 1,18-19 0,10-28-16,0-27 15,0-29-15,-10-38 16,-9-47-1,-28-18-15,-19-19 16,-18-9 0,-29 18-1,-19 19-15,0 38 16,0 28 0,0 28-16,10 37 15,0 19 1,-1 10-16,1 18 15,-10 19 1,0 47-16,-9 57 16,9 27-1,10 29 1,-1 0-16,20-10 16,18 0-1,9-18-15,11-29 16,8-9-1,0-28-15,-9-10 16,-9-27-16,0-20 16,-19-18-1,-1 0 1,-18-19-16</inkml:trace>
  <inkml:trace contextRef="#ctx0" brushRef="#br0" timeOffset="11184.62">21609 2910 0,'0'0'16,"9"0"-16,29 0 15,56-9-15,85-1 16,84 10-1,66 10-15,-18-1 16,-38 0 0,-48 10-16,-65-9 15,-47-10 1,-38 0 0,-37 0-16,-29 0 15,-9 0 1,0 0-16</inkml:trace>
  <inkml:trace contextRef="#ctx0" brushRef="#br0" timeOffset="11875.66">10320 3783 0,'0'0'0,"0"0"0,0 0 16,-9 0-16,9 0 16,0 0-1,0 0-15,9 9 16,19 10-1,57 37 1,47 19-16,27 0 16,11 0-1,-29-18-15,-28-11 16,0 1 0,-10-9-16,-18-1 15,-19 1 1,-19-10-16,-10-9 15,-18 0 1,0-10-16,-10 0 16,-9 1-1,0-10-15</inkml:trace>
  <inkml:trace contextRef="#ctx0" brushRef="#br0" timeOffset="12541.25">10198 5378 0,'0'0'0,"18"0"15,29 9 1,48 10-16,36 9 16,20 19-1,-20 0-15,1 0 16,-19-10-1,-28 1-15,-38-10 16,-10-9 0,-18-1-1,-19 11-15,0-1 16,-28 9 0,-38 29-16,-47 28 15,-28 9 1,-9-9-16,18-19 15,19 0 1,19-19-16,28 0 16,28-18-1,10-19-15,19 0 16,-1-19 0,20 0-16,-10 0 15</inkml:trace>
  <inkml:trace contextRef="#ctx0" brushRef="#br0" timeOffset="13051.4">12239 5443 0,'0'0'0,"0"0"16,0 10 0,0 18-16,0 0 15,0 10 1,0-1-16,0 1 16,0-1-1,9-18-15,1 0 16,-1-1-1,1-8-15,18-10 16,10 0 0,27 0-16,1-10 15,-9 1 1,-1 9-16,1 9 16,-1 10-1,-9 9-15,-9 0 16,-10 19-1,-9 0 1,-19 0-16,-19 10 16,-38 8-1,-46 20-15,-38-10 16,9-28 0,19-19-16,66-19 15</inkml:trace>
  <inkml:trace contextRef="#ctx0" brushRef="#br0" timeOffset="13336.74">12145 5274 0,'0'0'0,"19"-9"0,47-10 15,37-18 1,19 9 0,10-1-16,9 1 15,0 19 1,-28 0-16,-19 9 16,-18 9-1,-20 0-15,-18 1 16,-10-1-1,-19-9-15</inkml:trace>
  <inkml:trace contextRef="#ctx0" brushRef="#br0" timeOffset="13617.94">14111 5406 0,'0'0'0,"0"0"0,0 9 16,-19 10-16,-9 18 15,-19 20 1,-19 27-16,-28 19 16,0-9-1,9-9 1,10-10-16,9-19 15,19-18 1,10-10-16,18-19 16,9-9-1</inkml:trace>
  <inkml:trace contextRef="#ctx0" brushRef="#br0" timeOffset="13766.04">13274 5593 0,'0'0'0,"0"0"15,0 0 1,9 0-16,1-9 16,-1 0-1,10-1-15,-10 1 16</inkml:trace>
  <inkml:trace contextRef="#ctx0" brushRef="#br0" timeOffset="14015.75">13998 6297 0,'0'0'0,"0"0"15,0 0 1,0 0-16,0 0 16,0 0-1,0 0-15,0 0 16,0 0-1,0 0-15,0-9 16,10-10 0,-1 0-16,0 10 15,-9-1 1</inkml:trace>
  <inkml:trace contextRef="#ctx0" brushRef="#br0" timeOffset="14366.7">15663 6166 0,'0'0'0,"0"0"15,0 9 1,-18 10-16,-11 18 15,-18 48 1,-56 46 0,-114 132-16</inkml:trace>
  <inkml:trace contextRef="#ctx0" brushRef="#br0" timeOffset="15319.33">17564 5199 0,'0'0'0,"9"0"16,10 0-16,37 0 15,29 0 1,-10-9-16,0-10 16,1-18-1,-10-1 1,-19-9-16,-10-9 16,-18-10-1,-19 1-15,-19-1 16,-18 0-1,-20 19-15,-9 19 16,-9 9 0,0 38-16,0 19 15,-1 46 1,1 29-16,9 37 16,19 9-1,19 1-15,9-1 16,10 1-1,9-10-15,9-9 16,1-10 0,-1-18-16,10-19 15,0-10 1,-1-28-16,-8-18 16,-10-10-1,0-9 1,0-19-16</inkml:trace>
  <inkml:trace contextRef="#ctx0" brushRef="#br0" timeOffset="15552.14">16538 5997 0,'0'0'0,"10"0"0,37 0 15,47 0 1,56 0-16,20 0 16,8-9-1,-18-1-15,-19 10 16,0-9 0,19 9-16,160 0 15</inkml:trace>
  <inkml:trace contextRef="#ctx0" brushRef="#br0" timeOffset="16650.22">18542 5997 0,'0'0'0,"0"0"16,0 0-16,0 0 16,-19-9-1,0-1-15,-18 1 16,-10-1-1,0 20-15,0-1 16,0 10 0,18 9-16,11 0 15,8-9 1,1 0-16,9-1 16,9 1-1,1 0-15,18-10 16,0 1-1,19-10-15,0 0 16,0 0 0,-9 0-16,-1 0 15,1 0 1,0 9-16,9 1 16,0 18-1,-10 0 1,1 9-16,0 1 15,-1-1 1,1-8-16,-1-11 16,-8-8-1,18-10-15,0-19 16,0-28 0,9-19-16,1-18 15,-10-29 1,-10-18-16,-8 0 15,-29 9 1,0 28-16,0 28 16,-10 19-1,1 19-15,9 19 16,0-1 0,0 10-1,0 19-15,-10 19 16,1 37-1,18 28-15,1 0 16,18 10 0,0-29-16,19-9 15,0 0 1,19-28-16,0-9 16,9-20-1,-9-18-15,9-18 16,1-20-1,-11-28-15,1-27 16,-9-39 0,-29-27-16,-28-29 15,-19 1 1,-18 18-16,-1 28 16,0 38-1,10 28-15,0 37 16,18 19-1,1 10 1,0 9-16,9 9 16,-19 29-16,0 46 15,0 29 1,10 28 0,18 18-16,1 10 15,18 0 1,0 0-16,19-19 15,0-28 1,-9-19-16,-1-9 16,1-10-1,0-27-15,-10-20 16,-19-18 0</inkml:trace>
  <inkml:trace contextRef="#ctx0" brushRef="#br0" timeOffset="17293.22">21383 5115 0,'0'0'0,"0"0"15,0 9-15,0 1 16,0 27 0,0 10-16,0 28 15,0 28 1,0 10-16,0 0 15,0-20 1,9 1-16,1-9 16,-10-20-1,9-18-15,1-9 16,-10-19 0,0-1-16,0-18 15</inkml:trace>
  <inkml:trace contextRef="#ctx0" brushRef="#br0" timeOffset="17785.46">20913 5725 0,'0'0'0,"9"0"15,10 0-15,19-10 16,37-8-1,38-1-15,37 10 16,10-1 0,0 1-16,-28 9 15,-38 0 1,-28 0-16,-29 0 16,-18 0-1,0 9-15,0 1 16,-10-1-1,1 19-15,-1 19 16,0 19 0,1-1-16,-1-8 15,1-1 1,8-19 0,11 1-16,8-10 15,10-9 1,0-19-16,-9 0 15,0-19 1,-10 0-16,-9-18 16,-19-1-1,-29-18-15,-27-10 16,0 19 0,18 29-16</inkml:trace>
  <inkml:trace contextRef="#ctx0" brushRef="#br0" timeOffset="19285.31">23688 5162 0,'0'0'0,"0"0"0,0 0 16,0 0-1,0 0-15,9 19 16,1 28-1,-1 56-15,10 47 16,0 9 0,0-27-16,-19-38 15,0-19 1,0-19-16,-10-19 16,1-18-1,-1 0-15,10-19 16,0 0-1,0-9 1,-19-57-16,-9-47 16,0-37-1,19-19-15,18 10 16,0 18 0,20 38-16,-1 28 15,0 19 1,10 18-16,-10 10 15,19 18 1,0 10-16,9 19 16,1 28-1,-19 19-15,-10 18 16,-47 29 0,-37 9-16,-67 9 15,-37-18 1,-9-29-16,18-37 15,29-38 1,9-9-16,29-18 16,18-1-1,28-9-15,19 0 16,10 9 0,18 0-16,1 0 15,27 1 1,39-1-1,18 19-15,9 19 16,19 18 0,1 29-16,-1-1 15,-9 11 1,9-1-16,1-19 16,-11 0-1,-18-18-15,-9-20 16,9 1-1,-19-19-15,-9-19 16,-9 1 0,-1-20-16,-9-27 15,-9-20 1,-19 10-16,-19 9 16,0 19-1,-10 19 1,-9 0-16,1 19 15,-1-1 1,0 20-16,0 9 16,10 9-1,-1 9-15,20 1 16,18-1 0,0 1-16,19-10 15,19-9 1,9-19-16,10-10 15,-10-8 1,1-20-16,-20-18 16,-9-1-1,-9-18-15,-19 10 16,-10 8 0,-9 10-16,0 19 15,0 10 1,0 8-16,0 10 15,0 10 1,-9 8 0,9 39-16,9 46 15,0 28 1,10 29-16,0 37 16,0-10-1,-10-18-15,-9-9 16,0-20-1,-19-36-15,1-10 16,-20-19 0,-9-10-16,-10-18 15,-18-19 1,-19-18-16,47-20 16</inkml:trace>
  <inkml:trace contextRef="#ctx0" brushRef="#br0" timeOffset="19530.79">25372 5115 0,'0'0'0,"0"0"16,0 0-16,0 0 16,0 0-1,0 0-15,0 0 16,9 9 0,1 1-16</inkml:trace>
  <inkml:trace contextRef="#ctx0" brushRef="#br0" timeOffset="20419.58">26190 5715 0,'0'0'0,"0"0"0,0 0 16,0 0-16,0-9 15,0-10 1,-19 1-1,-9-1-15,-19 0 16,-9 10 0,-1-1-16,1 20 15,9 18 1,9 0-16,10 0 16,19 10-1,18 8-15,19 11 16,19-10-1,19-10-15,19 1 16,18-19 0,19-19-16,-9-19 15,-28 0 1,-19-19-16,-10 10 16,-18 0-1,-19 0-15,0 19 16,-19-1-1,0 1-15,0 9 16,0 9 0,0 10-16,-10 19 15,20 27 1,-1-8 0,10 8-16,28-9 15,9 1 1,10-20-16,19-18 15,-1-19 1,20-9-16,-10-29 16,10-37-1,-10-37-15,-29-29 16,-18-19 0,-18 20-16,-20 18 15,-9 18 1,-9 20-16,-10 9 15,0 28 1,0 9-16,0 10 16,-18 19-1,-1 28-15,-9 18 16,0 29 0,9 46-1,20 29-15,18 0 16,9 9-1,19-9-15,19-19 16,0-19 0,0 0-16,10-18 15,-20-20 1,1-27-16,-10-19 16,-18-19-1</inkml:trace>
  <inkml:trace contextRef="#ctx0" brushRef="#br0" timeOffset="20701.74">26670 5490 0,'0'0'0,"9"0"16,38-9-16,57-10 15,65 0 1,29 10-16,18-10 16,-9 10-1,-28 9-15,-19-10 16,-47 1 0,-38 9-16,-28 0 15,-19 0 1,-18 0-16,-10 0 15</inkml:trace>
  <inkml:trace contextRef="#ctx0" brushRef="#br0" timeOffset="21813.04">23979 2131 0,'0'0'0,"10"19"15,-1 28-15,1 47 16,18 37 0,-9 19-1,0 0-15,-19-9 16,0-9-16,0-20 16,-10-27-1,1-10 1,-1-19-16,1-19 15,0 1 1,9-19-16,0-19 16,0 0-1,-29-113-15,29 113 16,0-19 0,0 1-16,0-11 15,10 1 1,-1-9-16,1-1 15,8 10 1,11 0-16,8 0 16,10 9-1,10 10-15,-1-1 16,1 1 0,-1 0-16,0 9 15,1 0 1,-19 0-16,-1-10 15,-9 1 1,1-10 0,-1 0-16,0-18 15,0-10 1,-9-19-16,0 0 16,0-9-1,-19 10 1,0 18-16,0 9 15,0 10-15,0 19 16,0-1 0,0 10-16,0 10 15,0 27 1,-19 66-16,0 57 16,-9 18-1,18 10 1,1-10-16,9-28 15,9-18-15,1-29 16,-1-19 0,-9-9-1,0-18-15,10-20 16,-10-9 0,0-9-16,0-19 15,0 0 1,0 0-16</inkml:trace>
  <inkml:trace contextRef="#ctx0" brushRef="#br0" timeOffset="22193.81">24798 3417 0,'0'0'0,"0"0"16,0 0-16,0 9 15,0 0 1,0 20-16,9 18 16,10-1-1,9 11 1,19-1-16,0 0 16,10-18-16,-1-19 15,-18-1 1,0-18-1,-1 0-15,1-18 16,-10-11 0,-9-8-16,-19-10 15,0-9 1,-19 9-16,0 0 16,-9 19-1,-10 18-15,20 1 16</inkml:trace>
  <inkml:trace contextRef="#ctx0" brushRef="#br0" timeOffset="23338.72">28448 5031 0,'0'0'0,"0"0"16,0 0-16,0 18 16,0 29-1,9 38-15,1 46 16,-1 19-1,1 10-15,-10-1 16,0-28 0,0-18-16,0-19 15,0-10 1,0-27-16,0-10 16,0-10-1,0-18-15,0 0 16,0-19-1,0-10-15,-10-27 16,1-29 0,18-9-16,1 9 15,8 1 1,11 18-16,-1 9 16,19 10-1,0 0-15,19 18 16,18 1-1,1 9 1,0 0-16,-10-9 16,-9-10-1,-10 0-15,1-9 16,-1-10 0,-9-18-16,0-9 15,-9-29 1,-19 0-16,0 9 15,-19 1 1,0 28-16,-10 9 16,1 19-1,-1 18-15,1 1 16,0 18 0,-10 19-16,-19 47 15,-9 47 1,0 57-1,9 27-15,10-9 16,19 0 0,-1-19-16,20-27 15,-1-29 1,1-19-16,-1-19 16,0-18-1,1-29-15,-1-8 16,-9-11-1,0-18-15,0 0 16</inkml:trace>
  <inkml:trace contextRef="#ctx0" brushRef="#br0" timeOffset="23733.6">29596 6644 0,'0'0'0,"0"0"15,0 0-15,-10 10 16,-9 8 0,1 20-16,8 9 15,1 9 1,-1 10-16,20-10 15,-1 0 1,19-9-16,1-9 16,-1-19-1,10-1-15,-1-18 16,1-18 0,-10-1-16,0-19 15,-9-18 1,-19 0-16,-9-19 15,-38-10 1,-29 10-16,29 38 16</inkml:trace>
  <inkml:trace contextRef="#ctx0" brushRef="#br0" timeOffset="24597.24">24751 3473 0,'0'0'15,"0"0"-15,0 9 16,-10 1-16,1 9 16,9 9-1,9 19-15,10 18 16,10-8 0,18-1-1,0 0-15,9-18 16,0-10-1,1-9-15,-1-19 16,-18 0 0,0-19-16,-1-9 15,1-10 1,-19-18-16,-19 0 16,-19-10-1,-19 0-15,-18 19 16,-10 10-1,-9 27-15,37 10 16</inkml:trace>
  <inkml:trace contextRef="#ctx0" brushRef="#br0" timeOffset="27265.88">2013 1756 0,'0'0'0,"0"9"16,19 10-16,-10 47 16,10 46-16,9 67 15,10 46 1,9 19-16,-9 9 16,-1 10-1,1 18 1,9-9-16,-9 1 15,-1-1 1,-8 0-16,-11-10 16,-8-18-1,-10-28-15,0-19 16,-10-37 0,1-29-16,0-28 15,9-28 1,0-28-16,0-9 15,0-19 1,0-19-16,0 0 16,9-10-1,10-56-15,0 1 16</inkml:trace>
  <inkml:trace contextRef="#ctx0" brushRef="#br0" timeOffset="28911.93">1910 1765 0,'0'0'0,"0"0"0,9-18 16,1-10-16,18-10 16,9 0-1,20-8 1,18-1-16,38 9 15,37 10 1,39-10-16,46 1 16,28 9-1,48-10-15,37 1 16,37 9 0,29-1-16,19 11 15,28-1 1,28 9-16,19 1 15,10-10 1,27-9-16,1 19 16,0-10-1,9 10-15,-10-1 16,20 1 0,-1 0-16,1 9 15,8 0 1,1 9-16,19 10 15,37-10 1,-9 0-16,-19 10 16,28 0-1,-18 0-15,37 9 16,19-9 0,-9 18-1,37 1-15,-10-1 16,-18 1-1,0-1-15,-47 10 16,0-9 0,-19-1-16,-19-9 15,1 10 1,-11 9-16,-17 0 16,-11 0-1,-27 9-15,-39 10 16,-55-1-1,-48-8-15,-28-1 16,-47-19 0,-28 1-16,-29-1 15,-46-8 1,-19 8-16,-19-18 16,-29 0-1,-18-10-15,-9 0 16,-20 1-1,1-1 1,0 1-16,-1-10 16,11 0-1,-11 0-15,1-10 16,-10 1 0,-9-1-16,-10 1 15,1 0 1,-1-1-16,-18 1 15,0 0 1,-1-1-16,1 1 16,-1-1-1,-8 1-15,-1 0 16,0-1 0,0 1-16,10-10 15,9 0 1,0 1-16,9-1 15,10 0 1,0 0-16,-9 10 16,-1 0-1,1-1 1,-10 1-16,-10-1 16,1 20-1,-1-1-15,1 10 16,0 9-1,9 28-15,-10 29 16,1 27 0,0 20-16,-20 37 15,1 28 1,9 28-16,1 19 16,-1 18-1,0 11-15,19 17 16,0 11-1,0 27-15,0-9 16,-9 9 0,0-18-16,-10-10 15,9-28 1,-8-18 0,-11-29-16,1-47 15,0-9 1,-10-28-16,1-29 15,-10-8 1,0-20-16,0-18 16,0-19-1,0-10-15,0-18 16,0-10 0,-10-9-16</inkml:trace>
  <inkml:trace contextRef="#ctx0" brushRef="#br0" timeOffset="29775.53">2427 5631 0,'0'0'0,"0"0"16,0 9-16,10 1 15,-1 18 1,19 28-16,0 19 16,10 19-1,-19 0 1,0 0-16,-10 0 16,-9-1-1,0-8-15,-9-10 16,-1-19-1,10-18-15,0-1 16,0-9 0,0-9-16,0 0 15,0-19 1,0 0-16,0 0 16</inkml:trace>
  <inkml:trace contextRef="#ctx0" brushRef="#br0" timeOffset="30776.7">2286 6973 0,'0'0'0,"0"0"0,0 0 15,0 0 1,0 0-16,9 0 16,1 0-1,18-10-15,10 1 16,-10 9 0,10 0-16,-1 0 15,-9 0 1,-9 0-16,0 0 15,0 0 1,0 0-16,9 0 16,0 0-1,10 0-15,18 9 16,38 1 0,29-1-16,27 0 15,48 1 1,56-10-16,37 0 15,29 9 1,28 1 0,38 8-16,28-8 15,9-1 1,29 19-16,46-9 16,38 9-1,29-9-15,9 0 16,75 9-1,47-9-15,-9-1 16,28 1 0,-10 0-16,29 9 15,28 0 1,19 0-16,28 10 16,28-1-1,0 1-15,38-1 16,-9-8-1,9 8-15,18 1 16,1-1 0,0-9-16,18 10 15,-18-19 1,0-1-16,-57-8 16,-28-10-1,-38 9 1,-65-9-16,-38-9 15,-85 9 1,-37-10-16,-57 1 16,-47 0-1,-84-10-15,-29 0 16,-37 10 0,-48-1-16,-56 1 15,-37 0 1,-48-1-16,-37 1 15,-19-1 1,-28 1-16,0 0 16,-19-1-1,-19-8-15,-66-20 16,29 19 0</inkml:trace>
  <inkml:trace contextRef="#ctx0" brushRef="#br0" timeOffset="33051.57">3020 2263 0,'0'0'0,"9"-19"16,19-19-1,19-18-15,29-10 16,46-18-1,29 0-15,46-1 16,29 1 0,18 27-16,10 10 15,10 1 1,9 8-16,9 10 16,0 0-1,10 18-15,18 10 16,1 19-1,-29 9 1,0 0-16,-9 10 16,-10 9-1,-18 9-15,-19 10 16,-38-1 0,-19 1-16,-28 9 15,0 10 1,-18-1-16,-20 1 15,-18 8 1,-10 11-16,-28 18 16,-19 0-1,-18 18-15,-38 10 16,-29 29 0,-46-10-16,-39 9 15,-36 9 1,-48-18-16,-56-9 15,-38-10 1,-28-19-16,0-27 16,0-20-1,-10-18 1,1-19-16,-10-19 16,0-19-1,19-18-15,0-29 16,19-9-1,27-9-15,20-19 16,38-10 0,27-18-16,29-9 15,19-1 1,37 0-16,19-18 16,19 9-1,38-9-15,18-1 16,29-18-1,18-9-15,29-10 16,37 9 0,28 1-16,67-19 15,46 9 1,48 9 0,27 10-16,1 28 15,18 28 1,10 10-16,0 18 15,0 19 1,28 10-16,-9 27 16,-20 10-1,-8 19-15,-20 9 16,1 19 0,-28 10-16,-29 8 15,-38 10 1,-9 10-16,-28 9 15,-9 9 1,-19 0-16,-38 0 16,-10 10-1,-27 9-15,-10 0 16,-19 0 0,-28 9-16,-9 0 15,-38 19 1,-29 10-1,-46 9-15,-76 19 16,-46-10 0,-38-9-16,-38-19 15,-9-28 1,-29-10-16,-37-18 16,0-28-1,0-10-15,9-9 16,10-28-1,28-19-15,18-19 16,20-28 0,28-9-16,28-10 15,28-9 1,28-19-16,38-18 16,29-1-1,37-9-15,0 0 16,37 0-1,38-19-15,19-9 16,19 0 0,38-9-1,37-10-15,28-9 16,28 18 0,29 1-16,19 8 15,18 11 1,29 8-16,18 20 15,19-1 1,10 29-16,47 9 16,28 18-1,28 29-15,9 19 16,10 18 0,9 29-16,29 27 15,-29 1 1</inkml:trace>
  <inkml:trace contextRef="#ctx0" brushRef="#br0" timeOffset="60285.21">3970 9572 0,'0'0'0,"0"9"0,0 38 15,0 65-15,0 85 16,19 66 0,9 28-16,19 28 15,-9-9 1,-1-19-16,-9-10 16,-9-28-1,-19-18-15,0-47 16,-19-29-1,10-28 1,0-46-16,-1-19 16,1-29-1,9-9-15,0-18 16,0-10 0,0-10-16</inkml:trace>
  <inkml:trace contextRef="#ctx0" brushRef="#br0" timeOffset="60716.1">4102 9665 0,'0'0'0,"0"-18"0,9-1 16,0-9-16,1 0 15,18-1 1,29 1-1,37 19-15,9 28 16,10 18 0,-19 19-16,-19 10 15,-28 19 1,-37-1-16,-29 29 16,-56 18-1,-57 10-15,-9-1 16,9-36-1,0-11-15,67-55 16</inkml:trace>
  <inkml:trace contextRef="#ctx0" brushRef="#br0" timeOffset="61056.23">4788 10848 0,'0'0'0,"0"0"16,0 0 0,10-10-16,-1-9 15,19 10 1,29 0-16,37 9 15,19 18 1,0 11 0,0-1-16,-19 0 15,-19 0-15,-9-9 16,-10 0 0,-18-1-16,-19-18 15,-10 0 1</inkml:trace>
  <inkml:trace contextRef="#ctx0" brushRef="#br0" timeOffset="61521.21">5748 9947 0,'0'0'0,"0"0"0,0 0 16,9 9 0,20 29-16,27 27 15,29 48 1,18 28 0,-9 9-16,-9-19 15,-19 1-15,-10-29 16,-18-19-1,-19-27-15,-1-20 16,1-9 0,-9-9-16,-10-19 15,9-9 1,10-29-16,9-46 16,19-57-1,0-28-15,-9 10 16,-1 27-1,-8 29 1,-11 28-16,1 19 16,0 18-1,-9 19-15,-1 10 16,0 0 0</inkml:trace>
  <inkml:trace contextRef="#ctx0" brushRef="#br0" timeOffset="61989.87">7338 10519 0,'0'0'0,"0"0"15,-19-9-15,0 9 16,-18 9-16,-1 19 15,0 19 1,10 28 0,0 10-16,18 9 15,20-19-15,-1-19 16,1-19 0,-1-18-1,0 0-15,10-19 16,9 0-1,1-19-15,18 0 16,0-9 0,-10 0-16,1 19 15,0-1 1,-1 20-16,1-1 16,9 10-1,0 9-15,0 19 16,9 9-1,1 10-15,-1-10 16,-27-9 0,-20-37-16</inkml:trace>
  <inkml:trace contextRef="#ctx0" brushRef="#br0" timeOffset="62301.35">7799 9468 0,'0'10'0,"9"27"16,1 76-16,18 65 15,9 38 1,-8-10-16,8-18 15,-18-10 1,0-37-16,0-38 16,-10-28-1,1-28 1,-10-9-16,9-20 16,-9-18-1,0 0-15</inkml:trace>
  <inkml:trace contextRef="#ctx0" brushRef="#br0" timeOffset="62646.12">8551 10510 0,'0'0'0,"0"9"15,0 1-15,0 18 16,10 19-1,-1 18-15,19 1 16,1-10 0,18 1-1,-10-20-15,10-18 16,0 0 0,0-19-16,0-19 15,10-19 1,-20-27-16,1-20 15,-19-9 1,-19-9-16,0 19 16,-9 18-16,-1 10 15,20 18 1,-10 19 0</inkml:trace>
  <inkml:trace contextRef="#ctx0" brushRef="#br0" timeOffset="63129.48">9501 10782 0,'0'0'0,"0"0"15,10 0-15,18-19 16,19-18-16,0-20 15,10-8 1,-20-10 0,1 0-16,-19-1 15,-10 11-15,-9 8 16,-19 11 0,0 17-16,1 20 15,-20 0 1,0 18-1,-18 29-15,9 18 16,19 19 0,9 9-16,19 10 15,38 9 1,18-9-16,19-19 16,10-18-1,0-20-15,-10-18 16,0-19-1,-18 0-15,-1-10 16,-18-8 0,-1-1-16,-18 10 15</inkml:trace>
  <inkml:trace contextRef="#ctx0" brushRef="#br0" timeOffset="64629.39">11703 9309 0,'0'0'15,"0"0"-15,0 9 16,9 19 0,1 29-16,-1 46 15,0 38 1,-9 9-16,0 9 16,-18-9-16,-1-18 15,0-20 1,10-27-16,-1-20 15,1-18 1,-1-9 0,20-10-16,-1-9 15,10 9 1,19 0-16,37-9 16,28 0-1,10-10-15,-9-9 16,-10 0-1,-10 0-15,-18 0 16,-9 0 0,-20 0-16,1 0 15,-19 0 1,0 0-16,-10 0 16,10 0-1,0 0-15,9-19 16,10 0-1,9-18-15,0-1 16,-10-9 0,1 10-16,-19-1 15,0 10 1,-19 0-16,0 0 16,-10 19-1,-9-1 1,10 1-16,-10 18 15,10 10 1,-1 9-16,1 10 16,18-1-1,1 1-15,-1-20 16,10 1 0,0 0-16,0-10 15,-1-9 1,1 0-16,9-28 15,1-19 1,-1-28-16,-9-9 16,9-1-1,0 1-15,0 9 16,1 9 0,-1 19-16,9 19 15,10 19 1,10-1-1,9 20-15,-10 18 16,1 9 0,-1 29-16,-18 0 15,-1 9 1,-8 0-16,-11 0 16,1-19-1,-9 1-15,8-20 16,-8-18-1,9 0-15,-1-10 16,11-9 0,8-19-16,10-18 15,10-20 1,-20-8-16,1-1 16,0 19-1,-20 10 1,1 8-16,0 20 15,-10 0 1,1 9-16,-1 9 16,20 10-1,-1 9-15,19 19 16,9 9 0,1 1-16,-10-1 15,0-19 1,9 1-16,1-19 15,8-10 1,-8-9-16,-10-19 16,0-28-1,0-18-15,-9-39 16,-20-18 0,-27-9-1,-10 9-15,-18 0 16,-1 19-16,-9 19 15,-9 18 1,-10 0 0,0 19-16,9 29 15,29 8 1</inkml:trace>
  <inkml:trace contextRef="#ctx0" brushRef="#br0" timeOffset="65296.05">17150 9450 0,'0'0'0,"0"0"16,0 9-16,-10 38 15,-9 56 1,1 57-1,-1 27-15,0-18 16,10 0 0,-1-28-16,1-19 15,9-19 1,9-19-16,1-37 16,-1-9-1,-9-29-15</inkml:trace>
  <inkml:trace contextRef="#ctx0" brushRef="#br0" timeOffset="65764.59">16980 9787 0,'0'0'0,"0"0"0,0 0 16,10 0-1,-1 10-15,19 27 16,19 20 0,19 36-16,19 20 15,18 9 1,-8 9-16,-1-27 16,-10-11-1,-8-27 1,-1-19-16,-19-19 15,1-19 1,-10-9-16,0-28 16,0-19-1,9-28-15,-18-47 16,-10-9 0,-19-10-16,-9 10 15,-18 9 1,-1 19-16,0 18 15,-19 1 1,1 18-16,9 19 16,-1 19-1,20 19-15,0 9 16</inkml:trace>
  <inkml:trace contextRef="#ctx0" brushRef="#br0" timeOffset="66491.7">18410 9553 0,'0'0'0,"0"0"15,0 0-15,0 0 16,0 0-1,0 0-15,0 9 16,0 29 0,-19 27-16,1 39 15,8 18 1,1 0-16,18-10 16,1-9-1,18-9 1,0-19-16,0-9 15,19-10-15,0 0 16,10-18 0,-1-19-16,1 0 15,-1-19 1,-9 0 0,0 0-16,10-10 15,-1 1 1,10-1-16,-10 1 15,1 0 1,-19 9-16,-1 9 16,-18-9-1,0 0-15,-10 0 16,-9 0 0,0 0-16,10 0 15,-1-9 1,0-29-1,10-46-15,-19-48 16,0 1 0,-19 18-16,-9 20 15,0-1 1,0 28-16,0 0 16,-1 1-16,1 18 15,9 9 1,0 1-1,10 9-15,0 18 16,-1 1 0,10 9-16</inkml:trace>
  <inkml:trace contextRef="#ctx0" brushRef="#br0" timeOffset="67097.83">19803 9309 0,'0'0'0,"0"0"15,0 0 1,0 0-16,9 19 16,-9 28-1,0 28-15,0 28 16,0 9 0,-9 1-16,-1 0 15,1-20 1,9-18-16,0-9 15,9-10 1,1 1-16,18-1 16,0-9-1,19 0 1,28 0-16,10-10 16,0-18-1,-10 0-15,0-10 16,-18-9-1,-10 0-15,-29-9 16</inkml:trace>
  <inkml:trace contextRef="#ctx0" brushRef="#br0" timeOffset="67513.96">20743 9290 0,'0'0'0,"0"0"16,0 0-16,0 0 15,0 0 1,0 9-16,0 38 16,-9 47-1,-10 28-15,0 28 16,0 0-1,10-18 1,0-10-16,18-19 16,0-9-1,20-10-15,-1-18 16,19-10 0,9 0-16,1-18 15,9 0 1,-10-20-16,1 1 15,-20-19 1,1 0-16,-1 0 16,-18 0-1,0 0-15,-19 0 16</inkml:trace>
  <inkml:trace contextRef="#ctx0" brushRef="#br0" timeOffset="68400.14">23914 9384 0,'0'0'0,"0"0"16,0 0-16,-19-9 15,-9-1 1,-48 20-16,-37 27 16,-18 19-1,-10 38-15,9 19 16,19 9-1,38-10-15,18 1 16,20 0 0,27-10-16,20-9 15,27-10 1,20-9-16,18-19 16,0-9-1,1-28 1,-20 0-16,-9-19 15,-9-19 1,-10 0-16,-9-18 16,-19-29-1,-29-9-15,-18-9 16,0 8 0,0 30-16,19 17 15,9 20 1,10 0-16,0-1 15,9 10 1,9 0-16,29-9 16,18 0-1,29-1-15,9 1 16,0-1 0,-19 10-16,0 10 15,-18-1 1,-10 1-1,-10 18-15,1 9 16,0 19 0,-1 29-16,-18 9 15,0 37 1,-10 10-16,-9 9 16,0-9-1,-9-10-15,0-18 16,9-20-1,0-8-15,0-29 16,9-18 0,0-1-16,1-18 15,-1-10 1,1-9-16,-10 0 16</inkml:trace>
  <inkml:trace contextRef="#ctx0" brushRef="#br0" timeOffset="68963.02">24525 9740 0,'0'0'0,"0"0"15,0 0 1,0 10-16,-19 9 16,0 18-1,-9 38-15,-9 19 16,8 9 0,1 10-16,19-1 15,9-8 1,9-11-16,1-18 15,18-18 1,9-1-16,10-18 16,1-20-1,17-18-15,1-9 16,0-19 0,9-38-1,1-28-15,-11-18 16,-18-20-1,-9 1-15,-19 9 16,-19 0 0,-9 0-16,-20 10 15,-18-1 1,-28 0-16,-19 20 16,-19 27-1,0 38-15,-9 37 16,-29 85-1,-131 112-15</inkml:trace>
  <inkml:trace contextRef="#ctx0" brushRef="#br0" timeOffset="71473.72">11327 12002 0,'0'0'0,"0"0"16,0 0-16,0 18 15,-19 67 1,9 93-16,1 47 15,-1 29 1,10-20-16,0-9 16,0-28-1,0-28-15,0-28 16,0-38 0,-9-18-16,0-38 15,9-19 1,0-10-16,0-18 15,0 0 1,0-9-16,9-38 16,0-28-1,10-9-15,10 9 16,-1 18 0,0 10-16,0 19 15,10 0 1,-1 19-1,10 9-15,1 18 16,17 39 0,11 27-16,8 38 15,1 10 1,-10-10-16,0-29 16,-18-18-1,-1-28-15,10-19 16,9-37-1,20-19-15,-1-47 16,-10-28 0,-18-19-16,-28 18 15,-19 1 1,-1 19-16,-18 18 16,0 19-1,0 19 1,0 19-16,-9-1 15,9 10-15,0 19 16,0 19 0,9 9-16,20 18 15,-1 1 1,19-10-16,0-18 16,9-1-1,1-18-15,-1-10 16,1-9-1,-1-18 1,-28 8-16</inkml:trace>
  <inkml:trace contextRef="#ctx0" brushRef="#br0" timeOffset="71674.35">12380 12912 0,'0'0'0,"0"0"0,0 0 15,0 0 1,10 9-16,27 10 16,67 28-16,-29-10 15</inkml:trace>
  <inkml:trace contextRef="#ctx0" brushRef="#br0" timeOffset="72300.66">13885 13615 0,'0'0'0,"0"0"16,0 0-16,-9-28 16,-19-9-1,-19-10-15,-19 0 16,0 19-1,0 9 1,0 19-16,10 9 16,9 20-16,19 17 15,18 11 1,20 8-16,18 1 16,0-10-1,19 1-15,0-20 16,19-9-1,0-18-15,-10-20 16,1-8 0,-1-20-1,-9-28-15,-9-9 16,-10-9 0,-19 18-16,-9 19 15,0 10 1,-9 9-16,0 18 15,-1 1 1,10 18-16,-19 10 16,1 28-1,-11 47-15,20 46 16,9 20 0,9 9-16,10 0 15,0 0 1,-19-19-16,-9-19 15,-10-9 1,-9-19-16,-29-9 16,1-28-1,-10-10 1,-28-18-16,-29-20 16,-8-27-16,65-10 15</inkml:trace>
  <inkml:trace contextRef="#ctx0" brushRef="#br0" timeOffset="72974.64">14130 12058 0,'0'0'0,"0"0"16,0 0-16,0 9 16,9 48-1,1 65-15,-1 75 16,-9 37-1,10 10 1,-10-9-16,0-20 16,0-36-1,-10-29-15,1-28 16,-1-28 0,1-29-16,9-18 15,0-19 1,0-9-16,0-19 15,9 0 1,1-28-16,18-38 16,19-28-1,0-9-15,9 9 16,-8 19 0,-1 28-16,0 10 15,0 9 1,18 18-16,1 20 15,10 27 1,-1 20 0,0 27-16,-9 29 15,-19-1-15,-9 10 16,-20 10 0,-8-1-1,-10-28-15,0-18 16,9-10-1,1-28-15,-10-29 16</inkml:trace>
  <inkml:trace contextRef="#ctx0" brushRef="#br0" timeOffset="73916.73">17460 12809 0,'0'0'0,"0"9"16,10 28-16,-1 57 16,19 47-1,0 9-15,1 10 16,-1-20-1,-9-18-15,-1-18 16,-18-29 0,0-29-16,0-17 15,0-11 1,-9-18-16,-10-9 16,-9-47-1,-10-38-15,10-28 16,0 0-1,19 0-15,-1 19 16,20 18 0,-1 20-16,10 18 15,0 9 1,9 10-16,0 19 16,10 27-1,37 29-15,28 38 16,10 27-1,-9 10 1,-1 0-16,-9-28 16,0-9-1,-18-20-15,-1-18 16,0-19 0,-9-18-16,9-20 15,-18-37 1,-1-37-16,-9-57 15,-28-28 1,-28-9-16,-10 37 16,-9 29-1,9 37-15,9 18 16,1 20 0,0 18-16,9 10 15</inkml:trace>
  <inkml:trace contextRef="#ctx0" brushRef="#br0" timeOffset="74383.63">19304 13099 0,'0'0'0,"0"0"0,0 0 16,0 10 0,0 18-16,-9 28 15,-1 38 1,20 19-16,-1-1 16,0 1-1,10-10-15,9-19 16,1-18-1,8-10-15,10-18 16,0-19 0,10-10-16,-1-18 15,10-19 1,9-38-16,1-47 16,-11-27-1,-17-1-15,-20 9 16,-19 10-1,-9 19 1,-9 28-16,-1 19 16,1 28-1,0 9-15,9 19 16</inkml:trace>
  <inkml:trace contextRef="#ctx0" brushRef="#br0" timeOffset="74870.57">20630 12752 0,'0'0'16,"0"0"-16,0 0 15,0 0-15,0 0 16,10 10-16,-1 8 16,1 39-1,8 46 1,-8 19-16,-10 0 16,0 9-1,-10-18-15,1-19 16,0-19-1,-1-19-15,10 0 16,10-18 0,-1-1-16,10-9 15,9 1 1,29-1-16,18 0 16,9-9-1,-8-10-15,-1-9 16,-9 0-1,-10 0-15,-9 0 16,-9-9 0,9-1-16,-28 1 15</inkml:trace>
  <inkml:trace contextRef="#ctx0" brushRef="#br0" timeOffset="75268.05">21675 12640 0,'0'0'16,"0"0"-16,0 9 16,0 29-16,0 18 15,0 38 1,-10 28-16,-9 0 15,1 18 1,-11 1-16,20-19 16,0-9-1,18-20-15,10-17 16,18-11 0,10-9-16,19-9 15,0-9 1,19-10-1,18-9-15,-9-10 16,-9-9-16,-19 0 16,-19 0-1,-19-9 1,-18-1-16</inkml:trace>
  <inkml:trace contextRef="#ctx0" brushRef="#br0" timeOffset="75984.91">23838 12696 0,'0'0'0,"0"0"0,10 9 15,-1 1 1,19-1-16,10 19 16,28-9-1,9 0-15,-9-19 16,0 0 0,-10-19-16,1-19 15,-20 1 1,1-19-16,-19-10 15,0-9 1,-19 0-16,-19 0 16,-28 9-1,-28 0-15,-38 29 16,-38 27 0,-9 39-16,28 36 15,38 29 1,19 38-1,19 36-15,27 39 16,20-1 0,9 10-16,9-10 15,1-9 1,-1-9-16,1-28 16,-1-20-1,-9-18-15,10-28 16,-10-19-1,9-28-15,0-9 16,-9-20 0,0-18-16</inkml:trace>
  <inkml:trace contextRef="#ctx0" brushRef="#br0" timeOffset="76250.46">22888 13437 0,'0'0'0,"10"0"16,18 0-1,47 0-15,57-9 16,28 9 0,28 0-16,0 0 15,-9 0 1,0 0-16,-48 0 15,-27-10 1,-38-8-16,-10-1 16,-37 9-1</inkml:trace>
  <inkml:trace contextRef="#ctx0" brushRef="#br0" timeOffset="77441.63">24760 11908 0,'0'0'0,"0"0"0,0 9 16,0 19-1,0 47-15,-9 85 16,9 56-1,0-1-15,0-8 16,0-10 0,0-28-16,0-19 15,-10-28 1,10-28-16,0-29 16,10-18-1,-1-9-15,1-19 16,-1-10-1,1-9-15,-1-9 16,19-20 0,10-17-16,-1-11 15,1-8 1,0-1-16,-10 19 16,-9 9-1,0 10-15,-1 19 16,-8 0-1,-10 9 1,0 0-16,9 9 16,1 19-1,18 28-15,0 10 16,10 9 0,-1-9-16,1-10 15,0-18 1,-1-20-16,10 1 15,-9-9 1,-1-10-16,1-19 16,0-19-1,-1-27-15,1-11 16,-19-8 0,0 9-16,-19 9 15,0 19 1,0 19-1,0 9-15,0 10 16,0 9-16,0 0 16,0 19-1,0 37 1,-10 76-16,10 46 16,0 47-1,0 10-15,10 18 16,-10 10-1,0 9-15,-19 0 16,-9-10 0,-10-36-16,-19-48 15,-8-28 1,-1-37-16,-9-29 16,-10-37-1,0-19-15,-9-37 16,-19-48-1,-9-27-15,9-29 16,38-9 0,18 0-16,39 0 15,18 0 1,18 1-16,20-1 16,28 0-1,0 0 1,18 9-16,20 10 15,-10 0 1,0 9-16,-9 19 16,-10 9-1,-19 10-15,1 9 16,-20 19 0,-18 9-16,0 10 15,-10-1 1,-9 1-16</inkml:trace>
  <inkml:trace contextRef="#ctx0" brushRef="#br0" timeOffset="80796.7">3340 9149 0,'0'10'0,"0"55"16,-19 114-1,0 93-15,10 75 16,-1 28 0,1 19-16,9 19 15,9 9 1,1 10-16,18-19 16,0-10-1,-9-28-15,-10-56 16,-18-46-1,-10-48-15,0-56 16,-9-57 0,0-37-1,18-28-15,1-28 16,0-19 0,-20-94-16,-46-225 15</inkml:trace>
  <inkml:trace contextRef="#ctx0" brushRef="#br0" timeOffset="82433.83">3302 9065 0,'0'-9'0,"0"-20"15,9-36-15,10-10 16,19-19 0,18-9-1,29-1-15,65 11 16,67 8-1,46 29-15,57 9 16,47 19 0,56 9-16,38-9 15,38 9 1,28 0-16,56 10 16,38 0-1,28 18-15,28 10 16,48 9-1,-1-9-15,29 9 16,-1-9 0,29-1-16,28 1 15,-19-10 1,19 1-16,-28-1 16,19 10-1,9 9-15,-19 0 16,10 0-1,-29 1 1,-56 8-16,-28 10 16,-29 0-16,-56 0 15,-56 9 1,-47 0 0,-29 1-16,-56-1 15,-57-9 1,-46-10-16,-29 1 15,-28-10 1,-28-18-16,-38-10 16,-28 0-1,-19-10-15,-38 1 16,-18 9 0,-10 9-16,-9 1 15,0 18 1,0 9-16,0 29 15,18 37 1,-8 47-16,-1 47 16,0 57-1,1 36-15,-1 39 16,-9 46 0,9 29-1,0 27-15,0 1 16,1-1-1,-20-27-15,-18-29 16,-10-56 0,-19-47-16,-18-47 15,-10-46 1,-18-1-16,-20 0 16,-18-9-1,-10-9-15,-37 8 16,-29-17-1,-56-1-15,-103-19 16,-113-37 0,-114-38-16,-93-47 15,-94-37 1,-76-9 0,-65-10-16,-29 9 15,-19 10 1,-46 0-16,-29 9 15,-19-9 1,-27-19-16,-1-9 16,-19-28-1,-9-20-15,38 1 16,75 19 0,94-10-16,84-9 15,76 18 1,37 10-16,48 0 15,9 0 1,0 0-16,47 37 16,28 29-1,75 9-15,67 19 16,65 9 0,56 0-16,57 10 15,38-1 1,37 1-16,10-1 15,9 1 1,19-1 0,28 1-16,10-1 15,9-9 1,19 10-16,-1 0 16,11-1-1,8 1-15,1-10 16,-1-9-1,1-1-15,9 1 16,0-10 0,0-9-16,0 0 15,0 0 1,0 0-16,-9 0 16,-10-18-1,0-10-15,10 9 16</inkml:trace>
  <inkml:trace contextRef="#ctx0" brushRef="#br0" timeOffset="84343.4">3405 13681 0,'0'0'0,"0"0"0,0 0 16,0 0-1,10 9-15,-1 20 16,29 74 0,9 75-16,9 38 15,10 0 1,19-29-16,18-18 15,29-37 1,141 83-16</inkml:trace>
  <inkml:trace contextRef="#ctx0" brushRef="#br0" timeOffset="89534.05">23660 9412 0,'0'0'0,"0"0"15,0 0-15,-19-9 16,0-1-16,-28 1 16,-19 28-1,-28 18 1,9 20-16,1 18 15,-1 18 1,0 1-16,10 9 16,9-9-1,19 0-15,10 0 16,8-10 0,20 1-16,9 9 15,19-1 1,9-18-16,19 1 15,0-20 1,10-19-16,-10-8 16,0-11-1,0-18-15,0-9 16,0-19 0,-10-10-16,1-18 15,-19-19 1,0 9-1,-19 1-15,0 8 16,-10 10 0,1 10-16,-1-1 15,10 10 1,10 0-16,-1 9 16,29 10-1,37-1-15,10 20 16,9-1-1,-10 19-15,-8 19 16,8 10 0,-8 27-16,-1 19 15,-19 10 1,-18 28 0,-10-1-16,-18 10 15,-20 0-15,-18 10 16,-10-10-1,1 0 1,-1-28-16,10-19 16,18-37-1,1-19-15,0-28 16,18-19 0,-9-10-16</inkml:trace>
  <inkml:trace contextRef="#ctx0" brushRef="#br0" timeOffset="90251.54">24845 9694 0,'0'0'0,"0"0"0,0 0 16,-19 9-16,-9 10 16,-10 28-1,-9 46-15,10 20 16,8 9 0,20-9-16,9-29 15,9-18 1,1-10-1,18-18-15,0-10 16,0-10 0,1-8-16,8-10 15,10-19 1,0-28-16,0-37 16,-9-38-1,-29-19-15,-18 0 16,-19 19-1,-10 10-15,-18 37 16,-1 28 0,-9 28-16,-9 47 15,0 38 1,-10 46-16,10 29 16,9 9-1,19 0 1,19-18-16,19-29 15,9-9 1,9-10-16,19-28 16,10-18-16,9-10 15,9-9 1,10-28 0,19-20-16,18-36 15,1-48 1,9-18-16,-29-19 15,-37-19 1,-37-38-16,-104-55 16,-189-48-1,-65 29-15</inkml:trace>
  <inkml:trace contextRef="#ctx0" brushRef="#br0" timeOffset="95708.17">27648 9825 0,'0'0'0,"0"0"15,0 0 1,-18 0-16,-1 0 16,9 0-1,1 0-15,9 0 16,19-19-1,28 0-15,47-9 16,28 0 0,0 28-1,-18 19-15,-19 28 16,-20 37-16,-8 57 16,-10 75-1,-38 65-15,-18 29 16,-29-19-1,-18 9 1,-10-9-16,0-57 16,29-55-16,18-20 15,19-37 1,19-19 0,9-28-16,19-18 15,19-20 1,9-18-16,28-28 15,-9-38 1,-9-38-16,-38-18 16,-47-10-1,-37 1-15,-20 27 16,-18 48 0,-19 37-16,-19 37 15,0 48 1,9 46-16,29 47 15,28 38 1,38 47-16,18 28 16,19 28-1,-9-10-15,-9-46 16,-29-28 0,-19-38-16,-28-47 15,-75-28 1,-113-28-1,-131-10-15</inkml:trace>
  <inkml:trace contextRef="#ctx0" brushRef="#br0" timeOffset="103987.41">12700 489 0,'0'0'0,"0"0"16,0 0-16,-19 0 16,-9-9-1,-10 0 1,-18 18-16,-19 0 15,9 10 1,9 9-16,29 0 16,0 1-1,18-1-15,20 0 16,18 9 0,10-18-16,9 0 15,19-19 1,-1-9-16,1-10 15,0-19 1,-9 10-16,-10 0 16,-10 0-1,1 0-15,-19 18 16,0 1 0,-1 0-16,-8 18 15,-1 28 1,1 48-16,-10 46 15,0 29 1,0 9 0,0 0-16,9-29 15,0-8 1,1-29-16,9-19 16,-10-18-1,0-19-15,1-10 16,-10-18-1,0 0-15,0-19 16,0 0 0,0-9-16</inkml:trace>
  <inkml:trace contextRef="#ctx0" brushRef="#br0" timeOffset="104395.36">13236 611 0,'0'0'0,"0"0"0,0 0 15,0 0 1,0 0-16,0 0 15,10 10 1,-1 27-16,29 29 16,9 18-1,19 1-15,-10-10 16,0 0 0,1-9-16,-19-10 15,-1-9 1,-18-10-16,-10 1 15,-18 9 1,-29 9 0,-37 0-16,-19-9 15,0-19-15,37-28 16</inkml:trace>
  <inkml:trace contextRef="#ctx0" brushRef="#br0" timeOffset="104665.4">13359 527 0,'0'0'0,"9"0"0,10 0 15,18-19 1,39 0-16,8-9 16,10 0-1,0 0-15,-18 9 16,-10 10 0,-29-1-16</inkml:trace>
  <inkml:trace contextRef="#ctx0" brushRef="#br0" timeOffset="104923.5">14487 499 0,'0'0'0,"0"9"15,-9 10 1,-19 28-16,-10 47 15,-18 37 1,-1 10-16,-9-10 16,19-18-1,10-29-15,9-18 16,18-38 0,-9-9-16,10-19 15</inkml:trace>
  <inkml:trace contextRef="#ctx0" brushRef="#br0" timeOffset="105128.36">13951 508 0,'0'0'0,"0"0"0,0 0 16,10 0-1,-1 0-15,0 0 16,1 0 0,-1 10-16,-9-10 15</inkml:trace>
  <inkml:trace contextRef="#ctx0" brushRef="#br0" timeOffset="105357.78">14440 1231 0,'0'0'0,"0"0"16,10 9-16,-10-9 15,0 0 1,0 0-16,9 0 16,1 0-1,-1-19-15,0 0 16,-9-18-1,0 9 1,-18 0-16,-1 18 16</inkml:trace>
  <inkml:trace contextRef="#ctx0" brushRef="#br0" timeOffset="106030.53">11938 602 0,'0'0'0,"9"-9"15,1-10 1,18-19-16,28-18 15,57-19 1,85-19 0,65 0-16,67 10 15,8 9 1,-27 19-16,-48 37 16,-37 19-1,-19 19-15,0 18 16,-28 19-1,-1 1-15,-8 36 16,-20 20 0,-28 18-16,-27 10 15,-39 0 1,-37 18-16,-38 10 16,-56 0-1,-76 9-15,-56-9 16,-56-28-1,-48-38-15,-8-18 16,17-38 0,30-19-16,8-38 15,29-18 1,0-37-16,0-20 16,18-37-1,10-19 1,29-9-16,37 19 15,56 28 1,28 28-16,29 9 16,19 10-1,18-1-15,29-8 16,28-1 0,-19 29-16</inkml:trace>
  <inkml:trace contextRef="#ctx0" brushRef="#br0" timeOffset="106630.56">15249 1249 0,'10'0'0,"9"-18"0,18-1 16,48-9-1,9 9-15,0 19 16,0 37-1,0 20-15,0 37 16,-28 9 0,-19 9-16,-37 29 15,-29 0 1,-28 0-16,-38-1 16,-9-8-1,-9-29 1,27-19-16,20-27 15,9-20 1,19-18-16,9 0 16,9-19-1,1 0-15</inkml:trace>
  <inkml:trace contextRef="#ctx0" brushRef="#br0" timeOffset="106913.85">15287 2169 0,'0'0'0,"0"0"0,0 0 15,0 9-15,0 19 16,0 29 0,9 8-16,1 1 15,18-10 1,0-9-1,19-9-15,10-19 16,9-10 0,-1-18-16,20-20 15,9-27 1,-19-10-16,-9 1 16,-37 37-1</inkml:trace>
  <inkml:trace contextRef="#ctx1" brushRef="#br0">15946 2304 0</inkml:trace>
  <inkml:trace contextRef="#ctx0" brushRef="#br0" timeOffset="107367.6">16068 1052 0,'9'10'0,"38"27"0,38 66 16,18 76-1,-8 37-15,-30 37 16,-27 56-1,-29 29-15,-46 38 16,-29 18 0,-38 0-16,-18-19 15,-19-9 1,-28-28-16,-10-29 16,0-46-1,0-57-15,20-27 16,27-48-1,19-37-15,57-57 16</inkml:trace>
  <inkml:trace contextRef="#ctx0" brushRef="#br0" timeOffset="108929.86">17187 508 0,'0'0'0,"0"0"0,0 0 15,0-19 1,-18 1-16,-30-1 16,-8 10-1,-29 9-15,-9 18 16,10 20 0,8 9-16,20 9 15,9 0 1,19-9-1,18-9-15,1-19 16,18-1 0,1-8-16,18-10 15,28-10 1,10-18-16,19-9 16,-10-10-1,-18-10-15,-10 10 16,-10 19-1,-18 0-15,0 9 16,0 10 0,-19 0-16,9 18 15,0 19 1,1 66-16,-10 56 16,0 19-1,0-9-15,0-29 16,-10-9-1,10-38-15,-9-9 16,9-18 0,0-10-1,0-19-15,0-10 16,0-8 0,0-10-16,0 0 15,0 0 1</inkml:trace>
  <inkml:trace contextRef="#ctx0" brushRef="#br0" timeOffset="109577.48">17940 518 0,'0'0'0,"0"0"16,-19-19-16,0 0 16,-18 10-1,-10-1-15,-19 29 16,-19 19-1,0 18-15,20 19 16,18-19 0,18-9-16,20-9 15,0-10 1,18-9-16,0-1 16,20-8-1,-1-10-15,0 0 16,0-19-1,0-19-15,1-8 16,-1-11 0,-9 10-16,0 19 15,-10 9 1,0 10-16,-9 0 16,0 18-1,10 10-15,-1 37 16,-9 47-1,-19 38 1,1-10-16,-1 10 16,-10 0-1,1-38-15,0-9 16,0-28 0,18-10-16,1-19 15,0-8 1,9-20-16,0-9 15</inkml:trace>
  <inkml:trace contextRef="#ctx0" brushRef="#br0" timeOffset="109911.36">18608 433 0,'0'0'0,"0"0"16,0 10-16,-28 8 16,-10 39-1,-18 46-15,-20 38 16,10 9-1,1-19-15,8-18 16,10-20 0,0-18-16,19-18 15,0-20 1,9-18-16,9-19 16,1 0-1</inkml:trace>
  <inkml:trace contextRef="#ctx0" brushRef="#br0" timeOffset="110136.9">18147 790 0,'0'0'0,"0"0"15,0 0-15,0 0 16,0 0-1,0 0 1,9-19-16,1 0 16,-1 0-1,1 1-15,-10 8 16</inkml:trace>
  <inkml:trace contextRef="#ctx0" brushRef="#br0" timeOffset="110539.46">18617 1400 0,'0'0'0,"0"0"16,0 0-16,0 0 15,0 0 1,10-19-16,-10 0 15,0-9 1,0 0 0,0 9-16,-10 10 15,1-1 1,-1 10-16,-8 10 16,-1-1-1,-9 10-15,18-1 16,1 1-1,-1-9-15,1-10 16,9 0 0,0 0-16,0 0 15,0 0 1,0 0-16,0-10 16,0 1-1</inkml:trace>
  <inkml:trace contextRef="#ctx0" brushRef="#br0" timeOffset="111178.36">16303 790 0,'0'0'0,"9"-10"16,10-27-1,28-20-15,29-18 16,27-9 0,66-19-16,48 0 15,37 9 1,28 0-16,-19 28 15,10 47 1,-28 29-16,-29 37 16,-18-10-1,-38 29-15,-10 0 16,-37-1 0,-19 10-16,-28 29 15,-19 8 1,-38 10-16,-27 28 15,-48 10 1,-47 18-16,-47 10 16,-28-38-1,-66 0 1,-38-28-16,1-47 16,-1-38-1,0-37-15,19-46 16,29-39-1,37 1 1,19-29-16,37-9 16,29 0-16,37 10 15,29-20 1,28 1-16,46-29 16,95-9-1,122-93-15</inkml:trace>
  <inkml:trace contextRef="#ctx0" brushRef="#br0" timeOffset="112924.39">12051 2591 0,'0'0'0,"0"0"15,9-19 1,1 1-16,9-11 16,9-8-1,9-1-15,20-18 16,37 0 0,28 9-16,-47 19 15,405-29 1,-470 57-16,8 10 15,39-1 1,9 19-16,9 0 16,0 1-1,10 18-15,0-1 16,-10 11 0,0 8-16,-9 20 15,-10-1 1,-18 29-16,0 9 15,-20 19 1,-18-1-16,-28 10 16,-9-18-1,-20-1-15,-18-9 16,-19-9 0,0-10-16,-10-19 15,1-18 1,9-19-16,0-19 15,-10-19 1,10-18 0,-9-38-16,-10-9 15,0-29 1,9-8-16,29-11 16,19 1-1,9 9-15,18-18 16,20-10-1,18-28-15,20 0 16,8-10 0,10 10-16,0 9 15,0 19 1,19 19-16,9 28 16,38 9-1,-37 29-15</inkml:trace>
  <inkml:trace contextRef="#ctx0" brushRef="#br0" timeOffset="113212.77">15391 3989 0,'0'0'0,"0"0"0,-10-9 16</inkml:trace>
  <inkml:trace contextRef="#ctx0" brushRef="#br0" timeOffset="119487.95">12597 2319 0,'9'0'0,"0"-9"16,20-10-16,18 0 15,9-9 1,10 19-16,19 9 15,18 28 1,19 28-16,10 10 16,-10 9-1,-9 9-15,-9 10 16,-20 0 0,-18 9-16,-9 19 15,-20 9 1,-8 1-16,-29-1 15,-10 0 1,-18 1 0,-19-1-16,-38-18 15,-37 9 1,-29-19-16,1-28 16,-1-28-1,1-19-15,18-19 16,10-9-1,0-18-15,9-20 16,9-18 0,19-10-16,10-18 15,9-20 1,19-18-16,10-9 16,8-10-1,20-18-15,9-1 16,9 1-1,20 18-15,-1 19 16,19 0 0,9 10-1,1 27-15,9 10 16,18 19 0,1 18-16,9 20 15,38 18 1,0 18-16,-1 20 15,1 28 1,-10 9-16,-9 18 16,-66-36-1</inkml:trace>
  <inkml:trace contextRef="#ctx0" brushRef="#br0" timeOffset="120411.23">12248 4880 0,'0'0'15,"19"-28"-15,38-19 16,37-9-16,9 0 16,29 9-1,18 28-15,1 28 16,9 29-1,-10 28-15,-8 18 16,-11 29 0,-27 9-16,-20 18 15,-18 29 1,-38 28 0,-37 10-16,-47 18 15,-29 0-15,-47 0 16,-28-28-1,-9-18 1,-19-29-16,-10-28 16,1-38-1,-1-18-15,1-38 16,18-19 0,0-27-16,19-20 15,29-18 1,18-10-16,9-28 15,29-28 1,9-28-16,28-19 16,20 0-1,18-9 1,18 0-16,11 18 16,18 20-1,19-1-15,18 19 16,20 0-1,-1 9-15,19 10 16,1 19 0,-1 9-16,29 9 15,27 19 1,48 28-16,141 19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12:18.09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9633 1165 0,'0'0'16,"-9"-9"-16,-19-10 15,-57-9-15,-37 0 16,-38 9 0,0 19-16,9 28 15,20 19 1,18 18-16,9 11 16,29 27-1,18 19-15,20 9 16,18 0-1,19-9-15,28-9 16,19-10 0,38-9-16,37 0 15,38-28 1,19-10-16,0-28 16,-19-19-1,-29-9-15,-8 0 16,-29-18-1,-19-1 1,0-19-16,0 1 16,-9-10-16,-38 19 15</inkml:trace>
  <inkml:trace contextRef="#ctx0" brushRef="#br0" timeOffset="677.04">10630 1231 0,'0'0'0,"0"0"0,0 18 15,10 29 1,-1 28-16,1 38 16,-10 9-1,0 19-15,0-10 16,-19-18-1,0-20-15,0-18 16,10-18 0,-1-20-16,1-9 15,9-9 1,9-9-16,29 8 16,37 1-1,57-19 1,28-19-16,-10 1 15,1 8-15,-19 10 16,-29 10 0,-28-10-1,-18 9-15,-20 0 16,-8-9 0,-11 0-16,1 0 15,-19 0 1</inkml:trace>
  <inkml:trace contextRef="#ctx0" brushRef="#br0" timeOffset="1464.78">12653 1794 0,'0'0'0,"0"0"0,0 0 16,19 0-1,37-19 1,48 9-16,37 1 16,47 0-1,0 9-15,-9 9 16,0-9-1,-29 9-15,-28-9 16,-18 0 0,-38 0-16,-29 0 15,1 0 1,-19-18-16,0-1 16,-1 0-1,-8-9-15,-1 19 16,-9-1-1,0 1-15,0 9 16,0 9 0,10 19-16,-1 38 15,10 18 1,0 10 0,0-9-16,-19-20 15,0-18 1,0-9-16,0-19 15,0-19 1,0 0-16,-19-29 16,0-36-1,-9-67-15,18-27 16,20 18 0,18 38-16,0 47 15,0 18 1,10 10-16,9 19 15,9 18 1,10 29-16,-9 8 16,-20 20-1,-8 19-15,-20-1 16,-47 29 0,-56 9-16,-37-10 15,-1-18 1,28-38-16,48-28 15,28-18 1</inkml:trace>
  <inkml:trace contextRef="#ctx0" brushRef="#br0" timeOffset="2110.41">16247 1306 0,'0'0'0,"0"0"0,0-10 15,-29-8-15,-18-20 16,-28 10-1,0 0-15,-19 28 16,0 18 0,9 29-16,19 10 15,19 8 1,28 1 0,10-19-16,18-10 15,1 1 1,9-19-16,9 0 15,0-10 1,19-9-16,19-19 16,9-18-1,0-20-15,-18 1 16,-1 9 0,-18 19-16,-10 9 15,-9 10 1,0 9-16,9 19 15,0 46 1,0 48-16,1 46 16,-11 20-1,1-10 1,0-1-16,-19-27 16,9-19-16,-9-19 15,0-18 1,0-29-1,0-28-15,0-9 16,10-19 0,-10 0-16</inkml:trace>
  <inkml:trace contextRef="#ctx0" brushRef="#br0" timeOffset="2484.12">17121 1475 0,'0'0'0,"0"0"15,-28 0-15,0-10 16,0 10-16,0 10 16,-1-1-1,20 19-15,0 10 16,27 27-1,29 29-15,29 9 16,18-9 0,0 0-16,-10-19 15,-18-9 1,-28-10 0,-10-9-16,-18 0 15,-20 0 1,-27 0-16,-48 9 15,-9-19 1,-10-18-16,20-19 16,46-9-1</inkml:trace>
  <inkml:trace contextRef="#ctx0" brushRef="#br0" timeOffset="2699.1">17018 1362 0,'9'0'0,"20"0"0,55-19 15,48-18-15,0-1 16,9-9 0,-9 0-1,-10 19-15,28 9 16,161 1-1</inkml:trace>
  <inkml:trace contextRef="#ctx0" brushRef="#br0" timeOffset="2952.52">19596 1559 0,'0'0'0,"0"0"0,0 19 16,-19 18 0,-28 29-16,-10 37 15,-27 19 1,-29 19 0,0 0-16,19-29 15,9-27-15,19-20 16,10-37-1,28-18 1</inkml:trace>
  <inkml:trace contextRef="#ctx0" brushRef="#br0" timeOffset="3125.69">18467 1540 0,'0'0'0,"0"0"15,9 10 1,19-1-16,1 0 16,-11-9-1</inkml:trace>
  <inkml:trace contextRef="#ctx0" brushRef="#br0" timeOffset="3315.19">19887 2694 0,'0'0'0,"0"0"16,0 0-16,0 0 16,0 0-1,0 0-15,0 0 16,0-9-1</inkml:trace>
  <inkml:trace contextRef="#ctx0" brushRef="#br0" timeOffset="4388.09">6999 4393 0,'0'0'0,"0"0"0,0 0 15,0 0 1,0 0-16,0 9 16,0 28-1,-9 85-15,9 75 16,0 29 0,0-29-16,9-19 15,1-28 1,-10-28-16,0-19 15,0-18 1,0-29-16,0-19 16,0-18-1,0 0 1,0-19-16</inkml:trace>
  <inkml:trace contextRef="#ctx0" brushRef="#br0" timeOffset="4656.92">7526 5415 0,'0'0'0,"0"0"15,19 0-15,18 0 16,57-19-1,38 1-15,19 8 16,-20 10 0,-8 0-16,-20 10 15,-18-10 1,-10 0-16,-9 0 16,-38-10-1</inkml:trace>
  <inkml:trace contextRef="#ctx0" brushRef="#br0" timeOffset="5037.55">9755 4890 0,'0'0'0,"0"0"0,-28 0 15,-19 9 1,-28 10-16,-19 18 16,-10 39-1,1 17-15,18 11 16,29-1 0,18 9-16,29-18 15,18-9 1,19-10-16,19-10 15,19-8 1,10-20-16,8-18 16,20-10-1,18-18-15,19-38 16,28-28 0,132-75-1</inkml:trace>
  <inkml:trace contextRef="#ctx0" brushRef="#br0" timeOffset="5488.02">10423 4702 0,'0'0'0,"0"0"0,0 10 16,10 8-1,-1 29-15,1 47 16,-1 37 0,0 10-16,-9 9 15,0-9 1,0-28 0,0-29-16,0-9 15,0-9-15,10-10 16,-1-18-1,19-1 1,29 1-16,9-20 16,28-18-1,19 0-15,0 0 16,-19-9 0,-19 0-16,-19 9 15,-18 0 1,0 0-16,-20 0 15,1 0 1,-9 0-16,-1 0 16,-9 0-1</inkml:trace>
  <inkml:trace contextRef="#ctx0" brushRef="#br0" timeOffset="6814.94">11882 5293 0,'0'0'0,"0"0"0,0 0 16,0 0-16,0 0 15,0 0 1,18 0-16,48-19 15,85-9 1,56 0 0,9 0-16,-28 9 15,-37 10 1,-38-1-16,-29 1 16,-27 0-1,-20 9-15,-18 0 16,-19 0-1</inkml:trace>
  <inkml:trace contextRef="#ctx0" brushRef="#br0" timeOffset="7310.16">13189 4899 0,'0'0'0,"0"0"0,0 0 16,10 10-1,-1 27-15,19 19 16,0 29 0,1 18-16,-1 0 15,-9-18 1,-10-20-16,-9-18 16,0-28-1,0 0-15,0-19 16,0 0-1,-19-28 1,0-29-16,-9-27 16,9-19-1,10-1-15,9 29 16,9 19 0,1 19-16,18 8 15,10 20 1,18 28-16,29 18 15,9 20 1,-9 18-16,-20 9 16,-27 1-1,-29-1-15,-46 10 16,-67 28 0,-74 0-16,-11-19 15,30-28 1,93-56-16</inkml:trace>
  <inkml:trace contextRef="#ctx0" brushRef="#br0" timeOffset="8590.79">16331 4758 0,'0'0'0,"0"0"16,0 0-16,-9 10 15,-19 18 1,-19 38-16,-38 56 16,-19 37-1,-8 19-15,-20-9 16,-9-28 0,0-19-16,-10-28 15,1-19 1,8-28-16,1-19 15,19-28 1,19-9-16,9-20 16,9-8-1,19-19 1,19-29-16,9-9 16,10-9-1,19 9-15,18 0 16,1 10-1,18 0-15,0 8 16,0 11 0,19-1-16,10 19 15,9 0 1,-1 19-16,1 0 16,0 19-1,28 9-15,10 18 16,-1 20-1,19 37-15,1 9 16,8 20 0,-8 8-16,-10 10 15,-1 0 1,1 10-16,0-1 16,-19-9-1,0-10-15,0-8 16,-18-11-1,-1-8-15,-19-29 16,-18-9 0,0-9-1,-1-20-15,-8 1 16,-11 0 0,1-10-16,0-9 15,0 0 1,0 0-16,-1 0 15,-8 0 1,-1 0-16,10-9 16,0-10-1,0 0-15,-10 1 16,10-1 0,0 0-16,0 0 15,-10 10 1,0 0-16,1-10 15,-1 9 1,1 1-16,-1-10 16,0 1-1,1-1-15,-1-9 16,1-1 0,-1 1-1,0 10-15,-9-1 16,0 0-1,0-9-15,0 9 16,-9 0 0</inkml:trace>
  <inkml:trace contextRef="#ctx0" brushRef="#br0" timeOffset="9135.39">16228 4833 0,'0'0'0,"9"0"0,1-9 15,-1-10 1,0 10-16,1 0 15,-1-1 1,19 10 0,1 10-16,18 18 15,9 28 1,-28-28-16</inkml:trace>
  <inkml:trace contextRef="#ctx0" brushRef="#br0" timeOffset="10208.87">18551 4317 0,'0'0'0,"0"0"0,-18 0 16,-1 10-16,-28 18 16,-19 38-1,-9 46 1,-10 38-16,0 38 15,29 9 1,18 0-16,19-9 16,29-19-1,18-10-15,19-28 16,19-18 0,9-29-16,10-8 15,28-20 1,37-9-16,38-38 15,142-37 1</inkml:trace>
  <inkml:trace contextRef="#ctx0" brushRef="#br0" timeOffset="10737.87">19360 4580 0,'0'0'0,"-9"0"0,-19 10 16,-19 8-1,-19 29-15,0 10 16,19 8-1,9 10-15,20-9 16,8-10 0,20-18-16,18-1 15,9 1 1,20-10-16,9-9 16,0-1-1,18 1-15,10 0 16,0 0-1,-18 9-15,-1 0 16,-19 0 0,-9 10-1,-9 9-15,-19 0 16,-29 18 0,-37 20-16,-56 9 15,-38-19 1,-29-29-16,-8-17 15,18-29 1,19-10-16,28-27 16,66 18-1</inkml:trace>
  <inkml:trace contextRef="#ctx0" brushRef="#br0" timeOffset="11044.3">20217 5265 0,'0'0'0,"0"0"0,0 9 16,0 10-1,9 19-15,0 37 16,1 19 0,-1-1-1,10-8-15,-10-19 16,1-20-16,-10-17 16,0-20-1,0-9-15</inkml:trace>
  <inkml:trace contextRef="#ctx0" brushRef="#br0" timeOffset="11215.67">20019 4693 0,'0'0'0,"0"0"0,0 0 15,0 0-15,9 0 16,10 9-1,-9-9 1</inkml:trace>
  <inkml:trace contextRef="#ctx0" brushRef="#br0" timeOffset="11866.68">21223 5190 0,'0'0'0,"0"0"16,0-9-16,-28-10 16,-19-9-1,-10 0-15,-8 18 16,-1 20 0,0 27-16,9 19 15,10 19 1,19 19-16,19-19 15,-1 0 1,20-18-16,-1-20 16,19 1-1,1-19 1,18-1-16,9-18 16,1-18-1,8-11-15,-8-18 16,-1-9-1,-18-10-15,0 1 16,-20 9 0,1 9-16,-9 18 15,-10 1 1,0 19-16,0 0 16,0 9-1,0 9-15,0 38 16,0 47-1,9 46-15,0 29 16,-9 10 0,0-1-16,-9 9 15,-10-18 1,-18-9-16,-1-19 16,-19-10-1,-18-28 1,0-18-16,-19-20 15,0-37 1,-10-18-16,10-20 16,47-8-1</inkml:trace>
  <inkml:trace contextRef="#ctx0" brushRef="#br0" timeOffset="12450.44">21712 4833 0,'0'0'0,"0"10"0,10 9 16,-1 37-16,1 19 16,-10 28-1,0 10 1,0-1-16,-10-8 16,1-29-1,-1-28-15,1-10 16,9-18-1,0 0-15,0-19 16,0 0 0,9-19-16,1-37 15,27-48 1,10-8 0,0 18-16,0 28 15,-9 29-15,0 18 16,-10 10-1,19 18 1,0 19-16,9 19 16,-9 9-1,-9 1-15,-10 8 16,-9-8 0,-19-1-16,0 0 15,0-18 1,-9-10-16,9-19 15</inkml:trace>
  <inkml:trace contextRef="#ctx0" brushRef="#br0" timeOffset="12684.87">22662 5274 0,'0'0'0,"0"0"16,0 19-16,0 19 16,0 27-1,0 10-15,0 10 16,0-1 0,0-18-16,0-19 15,0-38 1</inkml:trace>
  <inkml:trace contextRef="#ctx0" brushRef="#br0" timeOffset="12881.01">22343 4815 0,'0'0'0,"0"0"15,0 0-15,9 0 16,0 0 0,1 0-16,9 9 15,-10-9 1</inkml:trace>
  <inkml:trace contextRef="#ctx0" brushRef="#br0" timeOffset="13617.16">23377 5162 0,'0'0'0,"0"0"15,0 0-15,0 0 16,10 0 0,-1-10-1,19-8-15,10-1 16,9-19-1,10 1-15,-1-19 16,0 9 0,-18-10-16,0-8 15,-19-20 1,-29-9-16,-37 1 16,-9 18-1,-10 18-15,-9 39 16,-1 18-1,-8 37-15,-1 57 16,10 47 0,28 46-16,18 20 15,1 18 1,9-9-16,1 9 16,8-28-1,1-28 1,-1-19-16,1-19 15,9-28 1,0-28-16,0-28 16,0-28-1,0-19-15</inkml:trace>
  <inkml:trace contextRef="#ctx0" brushRef="#br0" timeOffset="13979.13">22813 5556 0,'0'0'0,"19"0"0,18-9 16,39-10 0,8 0-16,10 0 15,-9-9 1,-10 9-16,-9 1 15,-9 8 1,-20 1-16,1-1 16,0 1-1,-20 9 1,11 9-16,-1 20 16,-9 8-1,-1 29-15,1 18 16,0 1-1,-19-20-15,0-18 16,0-19 0,0-18-16</inkml:trace>
  <inkml:trace contextRef="#ctx0" brushRef="#br0" timeOffset="14133.28">23613 4833 0,'0'0'0,"0"0"16,9 0-16,0 0 16,10 0-16,9 0 15,-9 0 1</inkml:trace>
  <inkml:trace contextRef="#ctx0" brushRef="#br0" timeOffset="14545.81">24713 5162 0,'0'0'0,"0"0"16,0 0-16,-9 0 15,-19-10 1,-19 1-16,-10 0 16,-18-1-1,-10 20-15,-9 27 16,-9 20 0,18 8-16,19 20 15,19-10 1,28 0-1,10 0-15,28 0 16,18 0 0,20-19-16,46 1 15,57-20 1,75-28-16,-9-18 16,-47-10-1,141-37-15</inkml:trace>
  <inkml:trace contextRef="#ctx0" brushRef="#br0" timeOffset="15382.04">25673 5593 0,'0'0'0,"0"-9"16,0-19-16,0-10 15,-19-18 1,-19 0-16,-18 9 16,-10 19-1,-19 9 1,1 38-16,-1 18 15,10 29 1,18-10-16,29 10 16,9-10-16,10-9 15,18-9 1,20-1 0,8-18-16,10-10 15,19-18 1,0-10-16,0-9 15,-10 9 1,1-9-16,-1 19 16,-9-1-1,10 20-15,8-1 16,1 19 0,-9 0-16,-10 1 15,-10-11 1,-18 1-16,0-19 15,-10 0 1,1-9 0,-1-19-16,19-38 15,10-37 1,9-10-16,-9 19 16,-1 38-16,-8 18 15,8 10 1,1 19-1,9 18-15,9 19 16,-9 29 0,-9 8-16,-19 10 15,-19-18 1,0-20-16,-10-18 16,1 0-1,0-19-15,9 0 16,-10-28-1,20-57-15,18-27 16,19-10 0,0 28-16,0 38 15,0 18 1,0 19-16,0 19 16,19 19-1,0 37 1,0 29-16,-10 27 15,-9 1 1,-28-10-16,0-18 16,-19-38-1,0-10-15,0-28 16</inkml:trace>
  <inkml:trace contextRef="#ctx0" brushRef="#br0" timeOffset="15946">27827 4702 0,'0'0'0,"0"10"15,-19-1-15,-9 28 16,-28 48-16,-10 27 15,9 29 1,39 0 0,18-19-16,18-19 15,29-18 1,19-20-16,28-8 16,38-29-1,19-38-15,-10-18 16,-10-28-1,-37-19-15,-28 0 16,-28 9 0,-19 10-16,-19 9 15,-19 19 1,0 9-16,-9 10 16,-19 18-1,-10 28-15,-8 20 16,-1 18-1,19 0-15,18 0 16,29 0 0,10-19-16,27-9 15,20-9 1,28-1 0,37-18-16,-9-19 15,0-9 1,-19-10-16,-57 0 15</inkml:trace>
  <inkml:trace contextRef="#ctx0" brushRef="#br0" timeOffset="16407.16">24572 6569 0,'0'0'0,"0"0"16,0 0-16,0 0 15,0 10 1,0 27-16,0 38 16,0 38-1,0 28-15,0 9 16,0-28-1,0-19-15,0-19 16,10-18 0,-1-19-16,10 0 15,18 0 1,48-10-16,-38-27 16</inkml:trace>
  <inkml:trace contextRef="#ctx0" brushRef="#br0" timeOffset="17024.54">25240 7395 0,'0'0'0,"0"0"15,0 9-15,9 1 16,1-1 0,18 10-16,0 0 15,19-19 1,10-10-16,-1-9 15,-18-18 1,-10-29-16,-18-9 16,-20 0-1,-9 19-15,0 28 16,-9 9 0,-9 19-16,-1 19 15,10 18 1,0 19-16,18 10 15,20 0 1,-1-10-16,19 0 16,19-18-1,0-19 1,19-1-16,0-18 16,19-28-1,-1-19-15,-8-18 16,-11 8-1,-27 20-15,-19 18 16,0 10 0,9 28-16,19 37 15,38 66 1,-38-47-16,235 291 16,-282-366-1,9 0-15,19 0 16,20-19-1,-1-19-15,9-37 16,0-56 0,-18-28-16,-19-1 15,0 29 1,-10 74-16</inkml:trace>
  <inkml:trace contextRef="#ctx0" brushRef="#br0" timeOffset="17557.33">27206 7583 0,'0'0'0,"10"0"0,-1-19 15,0-19 1,1-9-16,-10-28 15,-19 10 1,-9 8-16,0 29 16,-10 19-1,0 18-15,-18 29 16,9 37 0,9 28-16,38 0 15,19-9 1,47 9-16,19-18 15,27-20 1,11-37-16,8-46 16,-8-39-1,-10-46-15,0-56 16,-19-48 0,-47-9-1,-38 19-15,-9 47 16,-19 47-1,0 47-15,1 18 16,-1 29 0,0 18-16,-19 38 15,1 66 1,18 56-16,19 0 16,19-19-1,28-10-15,-19-83 16</inkml:trace>
  <inkml:trace contextRef="#ctx0" brushRef="#br0" timeOffset="17979.98">29323 3895 0,'9'0'0,"20"19"16,46 56-16,56 75 16,1 66-1,-10 47-15,-27 28 16,-30 56 0,-46 37-16,-47-8 15,-66-39 1,-28-27-16,-48-19 15,-46-28 1,0-29 0,-67 38-16</inkml:trace>
  <inkml:trace contextRef="#ctx0" brushRef="#br0" timeOffset="19377.91">18420 4514 0,'0'10'0,"-29"18"16,-46 75-1,-19 113 1,28 65-16,57-8 16,47-11-16,74-8 15,86 65 1</inkml:trace>
  <inkml:trace contextRef="#ctx0" brushRef="#br0" timeOffset="20055.48">4675 7977 0,'0'0'0,"0"37"16,0 76-16,-9 102 16,0 58-1,-1-1-15,1 0 16,-1-10-1,-8-18-15,-1-37 16,0-29 0,10-37-16,-1-29 15,1-27 1,-1-38-16,10-10 16,0-18-1,0-19-15,0 0 16</inkml:trace>
  <inkml:trace contextRef="#ctx0" brushRef="#br0" timeOffset="20398.37">4544 8333 0,'0'0'0,"9"-9"16,19-19-16,10-10 16,28 10-1,19 9-15,18 19 16,-9 19 0,0 28-1,-9 18-15,-29 1 16,-27 19-1,-29 8-15,-48 39 16,-64 27 0,-48-9-16,-19-18 15,28-38-15,48-29 16,56-46 0</inkml:trace>
  <inkml:trace contextRef="#ctx0" brushRef="#br0" timeOffset="20941.38">5532 9253 0,'0'0'16,"0"0"-16,9 0 15,10 9 1,37 0-16,19 1 16,20-10-16,27 0 15,10-19 1,-67 10-1</inkml:trace>
  <inkml:trace contextRef="#ctx0" brushRef="#br0" timeOffset="21308.74">6397 8783 0,'0'0'0,"0"0"0,0 0 16,0 0 0,9 19-16,20 28 15,27 56 1,29 29 0,-10-1-16,0-18 15,-9-20-15,-9-27 16,-1-19-1,-9-19-15,0-9 16,0-19 0,0-28-16,19-28 15,9-38 1,1-47 0,-20-19-16,-9 1 15,-19 28 1,-18 74-16</inkml:trace>
  <inkml:trace contextRef="#ctx0" brushRef="#br0" timeOffset="22344.21">8156 9318 0,'0'0'0,"0"0"0,0 0 15,0 0 1,-9 0-16,-10-19 16,-19 1-1,1 8-15,-1 1 16,0 18 0,10 10-1,0 9-15,0 19 16,0 0-1,18 9-15,1-18 16,-1-1 0,20-18-16,9 0 15,18 9 1,29-9-16,19 0 16,9-19-1,0-10-15,-9-9 16,-1-27-1,10-20-15,10-19 16,-10-37 0,-28-18-16,-19-20 15,-38-37 1,-28-37-16,-28-20 16,-28 48-1,19 65-15,18 76 16,19 36-1,10 20 1,-10 28-16,0 28 16,-9 65-1,0 38-15,18 19 16,20 10 0,-1-11-16,19-8 15,10-10 1,18-19-16,20-9 15,8-28 1,1-19-16,0-18 16,-1-20-1,-8-18-15,-20-19 16,0-10 0,10-18-16,0-28 15,0-47 1,-19-38-1,-19-9-15,-28 19 16,0 37-16,-9 37 16,-1 29-1,1 10 1,9 8-16,0 10 16,0 19-1,0 28-15,9 56 16,20 28-1,18 1-15,9-20 16,1-27 0,-1-29-16,10-9 15,0-19 1,0-18-16,9-20 16,-9-18-1,-10-19-15,-18-19 16,-29-37-1,-18-9-15,-29-1 16,10 66 0</inkml:trace>
  <inkml:trace contextRef="#ctx0" brushRef="#br0" timeOffset="22846.97">10395 9159 0,'0'0'0,"10"0"15,8 0-15,20 9 16,18-9 0,29 0-16,9-19 15,0-18 1,0-1-16,-18-18 15,-11 0 1,-27-1-16,-19-18 16,-28 0-1,-20 10-15,-27 8 16,-10 29 0,-9 28-16,-10 28 15,-18 38 1,-1 47-1,29 9-15,18 9 16,29-18 0,28-1-16,19-18 15,19-10 1,18-27-16,19-1 16,19-19-1,10-18-15,18-19 16,10-19-1,-19-18-15,28-19 16,160-76 0</inkml:trace>
  <inkml:trace contextRef="#ctx0" brushRef="#br0" timeOffset="23400.89">13283 8333 0,'0'0'0,"0"9"16,-19 29-16,-37 37 15,-38 56 1,-57 29-16,-37 9 16,0-19-1,28-37-15,19-38 16,19-29 0,28-17-16,37-11 15,20-18 1,8 0-16,20 0 15,0 0 1,9 0-16,9 0 16,10 0-1,28 10-15,28 9 16,29 18 0,27 38-1,1 0-15,-19 0 16,0 0-1,-19 0-15,-19-9 16,-9-10 0,-10 1-16,1-20 15,-1-18 1,29 0-16,-38-19 16</inkml:trace>
  <inkml:trace contextRef="#ctx0" brushRef="#br0" timeOffset="23925.06">15033 8342 0,'0'0'0,"0"0"0,0 10 15,0 27 1,-19 48-16,-18 46 16,-39 47-1,-55 19-15,-39-18 16,1-29 0,9-38-16,10-36 15,18-30 1,10-17-16,27-29 15,30-10 1,-1-18-16,9-19 16,10-28-1,19 0-15,19 9 16,18 10 0,19 9-16,10 19 15,37 0 1,38 28-1,19 19-15,9 28 16,-9 18-16,-1 20 16,-8 8-1,-11 1 1,-8 0-16,-10-9 16,0 8-1,-9-8-15,-38-48 16</inkml:trace>
  <inkml:trace contextRef="#ctx0" brushRef="#br0" timeOffset="24160.22">15908 10078 0,'0'10'0,"-28"18"16,-48 47-16,-36 47 15,8 0 1,-9 0 0,29-19-16,46-66 15</inkml:trace>
  <inkml:trace contextRef="#ctx0" brushRef="#br0" timeOffset="25644.68">17103 8643 0,'0'0'0,"0"9"0,9 10 16,0 47-16,10 46 15,0 48 1,-19-10-1,0 0-15,0-19 16,-19-18 0,-9-19-16,0-19 15,0-28 1,9-19-16,0-9 16,0-19-1,-18-38-15,-20-56 16,10-56-1,9-47-15,29-9 16,28-1 0,9 38-16,19 29 15,0 27 1,0 38-16,10 28 16,18 19-1,19 18-15,19 29 16,-19 19-1,-9 18 1,-20 29-16,-18 8 16,-18 11-16,-39 18 15,-46 18 1,-57 10 0,-28-18-16,0-38 15,28-48 1,19-27-16,19-19 15,27-19 1,11 1-16,18-10 16,10-1-1,18 1-15,0 9 16,10 10 0,28 0-16,19 9 15,28 28 1,29 19-16,-1 18 15,10 20 1,-10 9-16,10-19 16,-1 0-1,20-19-15,-1-18 16,-9-20 0,-9-18-16,-10-18 15,-9-20 1,-28-18-1,-10-10-15,-28-28 16,-19 10 0,-28 9-16,-18 9 15,-1 19 1,-19 10-16,1 18 16,-10 10-1,-10 18-15,10 19 16,0 19-1,19 19-15,18-1 16,20-8 0,9-1-16,18-9 15,38-10 1,20-8-16,8-20 16,19-18-1,-9-29 1,-19-18-16,-9-19 15,-29-19 1,-9-19-16,-18 1 16,-29 18-1,0 28-15,0 10 16,-10 28 0,10 18-16,0 1 15,0 18 1,-9 29-16,-1 46 15,10 57 1,10 37-16,-1 19 16,19 19-1,1-9-15,-10-1 16,-1-18 0,-18-20-16,-18-17 15,-1-29 1,-19-29-1,0-18-15,-9-18 16,-9-20 0,0-18-16,-20-28 15,-18-29 1,0-46-16,47 27 16</inkml:trace>
  <inkml:trace contextRef="#ctx0" brushRef="#br0" timeOffset="25879.91">19530 8464 0,'0'0'0,"9"-9"15,1-10-15,-1 1 16,0-1-1,10 9-15,-9 1 16,-1 0 0,10 18-1,9 19-15,-9-9 16</inkml:trace>
  <inkml:trace contextRef="#ctx0" brushRef="#br0" timeOffset="26723.86">20292 9187 0,'0'0'0,"0"0"0,0 0 16,0 0-1,0 0-15,0 0 16,0 0 0,-10 0-16,-8 9 15,-20 10 1,-19 19-16,10 18 15,0 19 1,19 9 0,9-9-16,19 0 15,19-9 1,9-10-16,19-18 16,19-10-1,28-18-15,29-20 16,-10-27-1,-1-10-15,-17-10 16,-20-8 0,-19 18-16,-18 9 15,-19 10 1,-1 19-16,-8-1 16,-10 1-1,0 18-15,9 10 16,10 19-1,9 27-15,10 10 16,9-9 0,0-10-16,19-18 15,19-10 1,9-19-16,0-27 16,9-29-1,-9-38-15,0-46 16,-18-29-1,-29-46 1,-29-10-16,-27 10 16,-10 46-1,-9 38-15,0 47 16,9 38 0,10 18-16,-1 10 15,-9 27 1,-18 29-16,-1 66 15,-9 37 1,19 28-16,18 10 16,10-10-1,10-18-15,18-10 16,19-19 0,19-9-16,0-19 15,0-18 1,-10-29-16,-9-18 15,-9-20 1,-19-18-16</inkml:trace>
  <inkml:trace contextRef="#ctx0" brushRef="#br0" timeOffset="26930.2">21270 9112 0,'0'0'0,"0"0"16,19 0-16,28-19 15,47 0 1,47-18-16,19-1 16,28 10-1,29 0-15,131-10 16</inkml:trace>
  <inkml:trace contextRef="#ctx0" brushRef="#br0" timeOffset="27724.6">23979 8596 0,'0'0'0,"0"0"0,0 0 16,10 9-1,18 19-15,0 38 16,10 56 0,0 28-16,-10 10 15,-9 8 1,-19 1-16,0-19 15,-10-18 1,-9-38-16,1-38 16,-1-19-1,0-18-15,0-19 16,0-9 0,1-38-16,-1-37 15,9-20 1,20 1-1,9 19-15,9 18 16,0 28 0,0 10-16,19 19 15,10 0 1,9 18-16,18 0 16,1 10-1,-10-10-15,0-9 16,1 0-1,-11-18-15,11-10 16,-10-19 0,-10-19-16,0-18 15,-8-20 1,-20 10-16,-9 19 16,-19 29-1,0 27-15,0 9 16,0 20-1,-29 27-15,-18 85 16,0 66 0,10 37-16,8 0 15,20-18 1,9-29-16,0-37 16,0-29-1,9-27 1,-9-38-16,10-19 15,-1-9 1,1-19-16,-10 0 16</inkml:trace>
  <inkml:trace contextRef="#ctx0" brushRef="#br0" timeOffset="28070.15">25598 9956 0,'0'0'0,"0"0"0,0 0 16,0 0-16,0 0 16,0 10-1,-10-1-15,-9 29 16,10 8 0,0 1-1,9 10-15,9-1 16,10-19-1,9 1-15,0-19 16,19-19 0,19-10-16,9-27 15,-18-29 1,-29-18-16,-28-29 16,-47-9-1,-57 0-15,-84 28 16,-150-37-1</inkml:trace>
  <inkml:trace contextRef="#ctx0" brushRef="#br0" timeOffset="28750.09">11646 11626 0,'0'0'0,"19"10"16,38 8-16,65 20 15,57 18 1,9 1-16,-9-1 16,-29-19-1,-9 1 1,-19-1-16,-27-8 16,-30-1-1,-18-9-15,-18-1 16,-11 1-1,-8 0-15,-10 9 16,-28 28 0,-48 47-16,-65 38 15,-47 37 1,-19 1-16,19-29 16,19-19-1,28-18-15,28-38 16,19-9-1,18-20-15,39-17 16,9-11 0,18-18-16,20 0 15,-10-9 1</inkml:trace>
  <inkml:trace contextRef="#ctx0" brushRef="#br0" timeOffset="29347.87">14685 12142 0,'0'0'0,"0"10"16,-28 18-16,-48 56 15,-46 38 1,-47 28-16,-19 1 16,-19-20-1,9-19-15,19-27 16,29-29 0,37-28-16,19-18 15,28-20 1,10-8-1,9-20-15,18-28 16,11-46 0,27-29-16,29 10 15,18 18 1,19 19-16,29 38 16,9 18-1,18 38-15,29 38 16,0 28-1,10 28-15,8 18 16,-18 10 0,-9 0-16,-20 0 15,-27-19 1,-29-18-16,-18-20 16,-20-8-1,-18-20-15,0-9 16,0-9-1,-10 0-15,1-19 16,-10 0 0</inkml:trace>
  <inkml:trace contextRef="#ctx0" brushRef="#br0" timeOffset="29540.98">15645 13400 0,'0'0'0,"0"0"0,0 9 16,-19 19-1,-19 28-15,-28 19 16,-9 29 0,9-10-1,38-57-15</inkml:trace>
  <inkml:trace contextRef="#ctx0" brushRef="#br0" timeOffset="30130.04">17225 12377 0,'0'0'0,"9"0"16,29 0-1,18-19-15,29-9 16,19-10-1,-1-18-15,1-19 16,-20-9 0,-9-10-16,-18 0 15,-29 10 1,-18-1-16,-20 1 16,-18 9-1,-29 9-15,-18 10 16,0 37-1,-10 19-15,-28 47 16,-9 47 0,9 46-16,19 48 15,28 28 1,29 28 0,18 9-16,19-9 15,19-28 1,-10-29-16,10-36 15,-10-29 1,-9-38-16,0-18 16,0-29-1,0-18-15,0-19 16</inkml:trace>
  <inkml:trace contextRef="#ctx0" brushRef="#br0" timeOffset="30319.99">16369 12930 0,'0'0'0,"19"0"15,28 0-15,47-9 16,47-10 0,38-18-1,56-1-15,56-9 16,95-18-16</inkml:trace>
  <inkml:trace contextRef="#ctx0" brushRef="#br0" timeOffset="31288.78">18899 12762 0,'0'0'0,"0"0"15,-9 0-15,-19-19 16,-47 0-1,-29 10-15,-9 18 16,0 10 0,19 28-16,19 0 15,28 9 1,19 0-16,18 1 16,1-20-1,18 1-15,1-1 16,18-18-1,0 0 1,19-10-16,0-9 16,0-19-16,10 1 15,-10-11 1,-10 1 0,1 9-16,-10 10 15,0 0 1,1-1-16,-1 20 15,0-1 1,10 19-16,9 19 16,0 9-1,9 1 1,-9-1-16,0-18 16,0-1-16,0-18 15,0 0 1,10-19-1,-1 0-15,1-10 16,-1-9 0,1 1-16,-1-1 15,1 0-15,-1 0 16,0 1 0,-8-1-1,-11 0-15,1 0 16,-1 1-1,-8-20-15,8-9 16,1-19 0,0-18-16,-1-19 15,-9-47 1,-9-19-16,-19 0 16,-9-9-1,-10 9-15,-9 37 16,0 29-1,-1 28-15,1 28 16,9 19 0,10 19-16,-10 18 15,0 19 1,-18 47-16,-1 75 16,19 47-1,10 19-15,18 0 16,19-19-1,1-19 1,-1-18-16,9-29 16,1-28-1,9-28-15,-9-9 16,-1-28 0,-8-20-16,-20-8 15</inkml:trace>
  <inkml:trace contextRef="#ctx0" brushRef="#br0" timeOffset="31489.19">19201 12414 0,'0'0'0,"0"0"0,0 0 16,9 10-16,0-1 15,1 1 1,18 8-16,10 20 16,-10-19-1</inkml:trace>
  <inkml:trace contextRef="#ctx0" brushRef="#br0" timeOffset="31922.15">21091 11692 0,'0'0'0,"0"0"0,0 0 15,0 0 1,0 0-16,0 9 16,10 20-1,-1 55 1,-9 47-16,0 29 15,0 9 1,0 0-16,0-19 16,0-28-1,0-10-15,10-9 16,-1-18 0,-9-29-16,0-18 15,0-29 1</inkml:trace>
  <inkml:trace contextRef="#ctx0" brushRef="#br0" timeOffset="32341.13">20828 12715 0,'0'0'0,"9"0"0,1-19 16,18 0 0,19-18-16,19-1 15,0-9 1,18 10-1,1 9-15,9 18 16,-9 20 0,-10 18-16,0 9 15,-9 10 1,0 19-16,0-10 16,-10 0-1,1-18-15,-1-10 16,-9-9-1,-9 0-15,0-19 16,-1-19 0,-9 0-16,-9-18 15,-19-29 1,-28-9-16,-28-10 16,-29 10-1,-19 38-15,-18 18 16,0 38-1,9 18 1,66-18-16</inkml:trace>
  <inkml:trace contextRef="#ctx0" brushRef="#br0" timeOffset="33789.85">23368 11851 0,'0'0'0,"0"0"0,0 0 16,0 0-16,0 0 15,0 19 1,0 38-16,0 46 16,9 37-1,1 1-15,-1 9 16,-9-37 0,0-29-16,0-37 15,0-9 1,0-19-1,0-10-15,0-9 16,0 0 0,0-38-16,0-74 15,10-66 1,-1-29-16,19 10 16,0 28-1,20 38-15,-11 37 16,1 38-1,9 18-15,0 19 16,0 10 0,19 28-16,18 28 15,-8 37 1,-29 29-16,-38-1 16,-37 20-1,-57 8-15,-56 1 16,-38-28-1,1-29-15,8-37 16,20-19 0,27-18-1,29-20-15,29-8 16,18-1 0,18 0-16,20 0 15,-1 1 1,20 8-16,9 1 15,28-1 1,37 20-16,48 27 16,0 20-1,0 8-15,-10 10 16,0 0 0,-9-9-16,9-10 15,1-9 1,-1-19-16,-9-9 15,0-19 1,0-19-16,-10-18 16,-9-19-1,-19-29 1,-28-9-16,-18 0 16,-20 1-1,-28 18-15,0 18 16,-9 20-1,0 27-15,0 10 16,0 19 0,-1 19-16,10 18 15,10 10 1,28 9-16,9-10 16,19-8-1,19-10-15,9-10 16,10-18-1,18-28-15,-9-10 16,1-28 0,-11-28-16,-9-10 15,-18-27 1,-10-1-16,-28 10 16,0 28-1,-19 28 1,0 19-16,0 18 15,0 1 1,0 9-16,9 19 16,0 37-1,10 57-15,9 56 16,10 46 0,-10 11-16,10 8 15,0-18 1,-10-19-16,-9-28 15,-19-19 1,-10-28-16,-37-28 16,-19-19-1,-28-19-15,-37-18 16,-11-38 0,-18-38-16,85 1 15</inkml:trace>
  <inkml:trace contextRef="#ctx0" brushRef="#br0" timeOffset="34005.37">25212 11598 0,'0'0'0,"0"0"16,9 0-16,10 0 15,0 0 1</inkml:trace>
  <inkml:trace contextRef="#ctx0" brushRef="#br0" timeOffset="34838.93">26425 12086 0,'0'0'0,"0"0"15,0 0 1,0 0-16,-18 0 15,-1 9 1,-19 1-16,-18 27 16,9 10-1,9 19-15,10-10 16,18 10 0,20-10-16,18 1 15,19-11 1,10-8-16,18-19 15,9-10 1,1-9-16,-10-19 16,-9-9-1,-19 0-15,-19 0 16,-9 19 0,0-1-16,-19 1 15,0 9 1,10 9-16,-1 19 15,19 19 1,0 0 0,1-9-16,8-1 15,10 1 1,29-20-16,27-18 16,19-28-1,1-28-15,18-38 16,-10-47-1,-27-46-15,-29-48 16,-28 1 0,-28 27-16,-19 48 15,0 37 1,-9 47-16,-1 18 16,1 29-1,-1 10-15,1 8 16,-10 20-1,-9 27 1,-10 47-16,-9 57 16,19 28-1,9 19-15,19-1 16,19 1 0,28 0-16,0-10 15,19-37 1,0-19-16,-10-38 15,-9-28 1,-28-37-16</inkml:trace>
  <inkml:trace contextRef="#ctx0" brushRef="#br0" timeOffset="35137.58">27206 11673 0,'0'0'0,"0"0"0,19 0 15,28-19-15,38 1 16,56-1 0,19-9-1,0 9-15,0-9 16,-19 9-1,-38 0-15,-18 10 16,-29 0 0,1 18-16,-10 0 15,19 29 1,-38-19-16</inkml:trace>
  <inkml:trace contextRef="#ctx0" brushRef="#br0" timeOffset="35586.94">30527 11213 0,'0'0'0,"0"0"0,0 10 15,-19 27 1,0 48-16,-9 46 16,0 57-1,0-1-15,9-8 16,10-10 0,-1-19-16,10-28 15,0-38 1,0-18-16,0-29 15,0-18 1</inkml:trace>
  <inkml:trace contextRef="#ctx0" brushRef="#br0" timeOffset="36109.98">30311 11917 0,'0'0'0,"0"0"0,9 0 16,0-9-1,20-1-15,-1 1 16,10 0 0,9-1-16,18 20 15,20-1 1,9 0-16,-9 1 16,-10-10-1,-9 0-15,-10-10 16,1-8-1,-10-1-15,-9-9 16,-1-10 0,1-18-16,-1-10 15,-8-9 1,-11 9-16,1 1 16,0 9-1,-10 27 1,-9 1-16,0 19 15,0 9 1,-9 28-16,-29 66 16,1 84-1,-10 28-15,9 10 16,10-9 0,0-10-16,-1-19 15,11-37 1,8-29-16,1-27 15,9-20 1,0-27-16,0-10 16,0-28-1</inkml:trace>
  <inkml:trace contextRef="#ctx0" brushRef="#br0" timeOffset="36438.25">31477 12583 0,'0'0'0,"0"0"0,0 10 15,-9 27 1,-1 20-16,1 18 16,18 18-1,10 1-15,19-9 16,37-10-1,29-10-15,8-27 16,1-29 0,-19-37-16,-28-37 15,-19-20 1,-28-28-16,-38-18 16,-47 9-1,-46 19-15,-67 9 16,-150-47-1</inkml:trace>
  <inkml:trace contextRef="#ctx0" brushRef="#br0" timeOffset="38353.42">17535 1381 0,'0'0'0,"-28"0"16,-28-10-16,-20 10 15,-18 10 1,-9 27 0,-1 10-16,20 19 15,27 18 1,20 10-16,18 0 15,38 0 1,9 0-16,19-19 16,9-10-1,1-18-15,9-9 16,9-19 0,0-19-16,0-19 15,-9-19 1,-9 1-16,-1-20 15,-18-18 1,-10-9-16,-9-1 16,-19-8-1,-10-1-15,1 9 16,0 20 0,-1 18-16,1 19 15,-1 9 1,1 10-16,9 9 15,0 0 1,0 18 0,-9 29-16,-1 47 15,1 47 1,-1 18-16,1 1 16,-10 18-1,0 0-15,1 1 16,-1-11-1,9-8-15,1-29 16,0-9 0,9-19-16,0-18 15,0-19 1,0-20-16,0-8 16,0-19-1,0 0-15,0-1 16,0-18-1,0 0 1,0 0-16,0 0 16,0 0-1,0 0-15,0 0 16,0 0 0,0 0-16,0 0 15,0 0 1,0 0-16,0 0 15,0 0 1,0 0-16,-10-9 16</inkml:trace>
  <inkml:trace contextRef="#ctx0" brushRef="#br0" timeOffset="40843.69">14779 8596 0,'0'0'16,"0"0"-16,0 0 16,0 0-16,0 0 15,0 0 1,0 0-16,0 0 15,0 0 1,0 0 0,0 9-16,0 29 15,-19 27 1,0 29-16,-9 28 16,-9 0-1,-20 19-15,-18-10 16,0-18-1,-19-19-15,-10-1 16,1-27 0,8-19-16,-8-9 15,9-20 1,9-18-16,19-18 16,10-1-1,9 0-15,0-18 16,19-1-1,-1 0-15,1-18 16,19 0 0,-1 0-16,20-1 15,-1 1 1,19 9-16,1 0 16,18 19-1,19 0 1,9 19-16,9 9 15,11 18 1,8 20-16,19 9 16,-9 28-1,0 9-15,0 1 16,0 8 0,-19-17-16,-19-1 15,-18-19 1,-1 0-16,-18-18 15,-1-10 1,-18-9-16,0-1 16,-10-8-1,1-1-15,-10-9 16,0 0 0,0 0-16,0 0 15,0 0 1,0 0-16,0 0 15,0 0 1,0 0 0,0 0-16,0 0 15,0 0 1,0 0-16,0 0 16,0 0-1,0 0-15,0 0 16,0 0-1,0 0-15,0 0 16,0 0 0,0 0-16,0 0 15,0 0 1,0 0-16,0 0 16,0 0-1,0 0-15,0 0 16,0 0-1,0 0-15,0 0 16,0 0 0,0 0-16,0 0 15,0 0 1,0 0-16,0 0 16,0 0-1,0 0 1,0 0-16,0 0 15,9 0 1,-9 0-16,0 0 16,0 0-1,10 10-15,-10-10 16,0 0 0,0 0-16,0 0 15,0 0 1,0 0-16,0 0 15,9 9 1,-9-9-16,0 0 16,0 0-1,0 9-15,9 1 16,-9-10 0,0 0-1,0 0-15,0 0 16,0 0-1,0 0-15,0 0 16,0 0 0,0 0-16,0 0 15,0 0 1,0 0-16,0 9 16,0-9-1,0 0-15,0 0 16,0 0-1,0 0-15,0 9 16,0-9 0,0 0-16,0 0 15,0 0 1,0 0-16,0 0 16,0 0-1,0 10-15,0-10 16,0 0-1,0 9 1,0-9-16,0 10 16,0-10-1,0 0-15,0 0 16,0 0 0,0 0-16,0 0 15,0 0 1,0 0-16,0 0 15,0 0 1,0 0-16,0 9 16,0-9-1,0 0-15,0 0 16,0 0 0,0 0-16,0 0 15,0 0 1,0 0-1,0 0-15,0-9 16,0-1 0</inkml:trace>
  <inkml:trace contextRef="#ctx0" brushRef="#br0" timeOffset="42241.19">17366 1475 0,'0'0'0,"0"0"15,0 0-15,0 0 16,0 0 0,0 0-16,0 0 15,-9-10 1,-10 1-16,0-1 16,0 1-1,0 0-15,1-1 16,-20 10-1,0 10-15,-18 27 16,-1 10 0,1 19-16,9-1 15,0 11 1,19-1-16,-1 0 16,20-10-1,9 1-15,9-10 16,1-9-1,-1-9-15,1-1 16,-1-18 0,1 0-16,-1-10 15,19-9 1,0 0 0,1 0-16,18-19 15,0-18 1,-10-1-16,10-9 15,-9 1 1,0-11-16,-1 10 16,-9 0-1,-9 0-15,0 10 16,0-10 0,-10 10-1,1-1-15,-1-9 16,-9 10-16,0 8 15,0 1 1,0 9-16,0 10 16,0 9-1,0 9-15,0 10 16,0 38 0,-9 46-16,-1 28 15,-9 19 1,10 10-1,-10 18-15,0-9 16,1 0 0,-1-19-16,0 0 15,10-19 1,-1-18-16,1-29 16,-1-18-1,1-10-15,0-18 16,9-19-1,0-1-15,0-18 16,0 0 0,0 0-16,0 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13:51.59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18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13:59.470"/>
    </inkml:context>
  </inkml:definitions>
  <inkml:trace contextRef="#ctx0" brushRef="#br0">5268 1137 0,'0'9'0,"10"10"16,-1 37-16,10 10 16,0 18-1,-1-9-15,-8-18 16,-1-20-1,-9 1-15,0-19 16,0-1 0,0-18-16,0 0 15,0 0 1,0-9-16,-9-57 16,9-37-1,9-19-15,1 19 16,8 28-1,1 28 1,9 19-16,10 18 16,28 10-1,0 19-15,9 19 16,0 9 0,-18 18-16,-20 1 15,-18 18 1,0-9-16,-19 0 15,0-18 1,-9-10-16,9-10 16,0-9-1,0-9-15,0-19 16</inkml:trace>
  <inkml:trace contextRef="#ctx0" brushRef="#br0" timeOffset="242.23">6209 1081 0,'0'0'0,"9"0"16,29-19-1,37-19-15,19 10 16,0 0 0,10 19-16,-57 9 15</inkml:trace>
  <inkml:trace contextRef="#ctx0" brushRef="#br0" timeOffset="442.59">6030 1550 0,'0'0'0,"10"0"0,8 0 16,29-10-16,29-9 16,37 1-1,28-10 1,19-10-16,141-28 15</inkml:trace>
  <inkml:trace contextRef="#ctx0" brushRef="#br0" timeOffset="881.58">7488 593 0,'0'0'0,"0"9"0,0 10 16,-9 18-1,-1 29-15,10 0 16,0-10 0,10-19-16,-1 1 15,1-19 1,-1 0-1,1-19-15,-1 0 16,19 0 0,0-10-16,10 1 15,0-1 1,9 20-16,9 18 16,1 9-1,-1 10-15,-18 10 16,-20 8-1,-27 10-15,-29 19 16,-46 0 0,-39 0-16,-8-28 15,8-29 1,67-28-16</inkml:trace>
  <inkml:trace contextRef="#ctx0" brushRef="#br0" timeOffset="1125.57">7592 630 0,'0'0'0,"9"0"16,29 0-16,28 0 15,28-9 1,19-1-16,-10 1 16,19 0-1,10-1-15,-66 10 16</inkml:trace>
  <inkml:trace contextRef="#ctx0" brushRef="#br0" timeOffset="1475.85">8805 752 0,'0'0'0,"0"0"0,0 10 16,-18-1-1,-1 10 1,-19 18-16,10 19 16,0 10-16,9 9 15,9-18 1,10-11-1,10-8-15,-1-10 16,19-9 0,19-10-16,19-9 15,0-28 1,0-19-16,-10-9 16,-8-19-1,-30 0-15,-18 0 16,-9 0-1,-38 9-15,-47 28 16,-57 29 0,-178 47-16</inkml:trace>
  <inkml:trace contextRef="#ctx0" brushRef="#br0" timeOffset="3117.51">5118 2938 0,'0'0'0,"0"0"0,9 10 16,19 18-16,19 9 16,19 38-1,19 19 1,-1 9-16,1 1 16,9-11-16,-19 1 15,-9-28 1,-9-10-16,-20-18 15,1-1 1,-19-18 0,0 0-16,-19-19 15,0 0 1</inkml:trace>
  <inkml:trace contextRef="#ctx0" brushRef="#br0" timeOffset="3441.25">5710 2882 0,'0'0'0,"0"0"0,0 0 16,0 9-1,-19 19 1,-28 48-16,-18 55 16,-11 28-1,1 1-15,0-19 16,9-29 0,0-27-16,19-20 15,19-27 1,0-19-16,9-19 15</inkml:trace>
  <inkml:trace contextRef="#ctx0" brushRef="#br0" timeOffset="3715.18">4873 2572 0,'0'0'0,"19"0"0,37-18 16,48-20 0,46 0-1,10 10-15,10 0 16,-20 19-1,-9 9-15,-19 9 16,-74 1 0</inkml:trace>
  <inkml:trace contextRef="#ctx0" brushRef="#br0" timeOffset="3948.63">6199 3332 0,'0'0'0,"10"0"0,-1-9 16,10-10-1,19 0-15,28 1 16,9 8-1,-38 1-15</inkml:trace>
  <inkml:trace contextRef="#ctx0" brushRef="#br0" timeOffset="4114.28">5823 3745 0,'0'0'0,"10"0"16,18-9-16,94-19 16,132-47-1,122-38-15</inkml:trace>
  <inkml:trace contextRef="#ctx0" brushRef="#br0" timeOffset="4851.84">7451 2751 0,'9'0'0,"10"-19"16,9 0-16,19-9 15,0 0 1,10 18-16,-1 10 16,-18 10-1,-10-1 1,-9 10-16,-19 9 15,-28 19-15,-20 19 16,-27-1 0,9-8-1,10-29-15,18-9 16,10-10 0,19-9-16,9 0 15,0 0 1,18 0-16,39-9 15,9-1 1,18 20-16,11-1 16,-30 19-1,-18 0-15,-18 0 16,-11 0 0,-27 19-16,-57 28 15,-66 1 1,-9-11-16,19-37 15,19-9 1,18-19 0,47-9-16</inkml:trace>
  <inkml:trace contextRef="#ctx0" brushRef="#br0" timeOffset="5056.68">8269 3192 0,'0'0'0,"0"0"16,0 0-16,0 0 16,0 0-1,0 0-15,0 0 16,0 0-1</inkml:trace>
  <inkml:trace contextRef="#ctx0" brushRef="#br0" timeOffset="5537.49">8495 2722 0,'9'0'0,"1"-18"15,18-20 1,10 1-16,9-10 16,18 0-1,1 19-15,0 18 16,-9 10 0,-10 19-16,-10 19 15,1 18 1,-29 28-16,-18 10 15,-38 9 1,-10 1-16,-8-20 16,8-28-1,29-18-15,18-19 16,1-1 0,0-18-16,9 0 15,18 0 1,39 0-16,37-18 15,28-11 1,10 1-16,-29 0 16,-18 0-1,-28 19 1,-20-1-16,-18 1 16,-10-1-1,-9 10-15</inkml:trace>
  <inkml:trace contextRef="#ctx0" brushRef="#br0" timeOffset="6235.91">6049 4561 0,'0'0'0,"-9"0"16,-20 10-16,-8-1 16,-1 19-1,10-9-15,0 9 16,18-9 0,1 0-16,18 0 15,19-1 1,19 1-16,19 0 15,10 0 1,-1-1 0,-19 10-16,1 1 15,-10 8 1,-10 10-16,-27 0 16,-20 19-1,-27 9-15,-57 28 16,-47-19-1,9-18-15,28-28 16,29-20 0,19-18-16,27-9 15</inkml:trace>
  <inkml:trace contextRef="#ctx0" brushRef="#br0" timeOffset="6472.66">6839 4852 0,'0'0'0,"0"0"0,10 0 15,8-19 1,20 1-16,18-1 15,29-19 1,47 10-16,169 0 16</inkml:trace>
  <inkml:trace contextRef="#ctx0" brushRef="#br0" timeOffset="6658.07">6698 5293 0,'0'0'0,"0"0"16,9 0-16,10 0 15,47-19 1,47-9-16,47-19 16,38-9-1,131-47-15</inkml:trace>
  <inkml:trace contextRef="#ctx0" brushRef="#br0" timeOffset="6970.25">8344 4130 0,'0'0'0,"0"0"16,0 0-1,0 9-15,10 29 16,-1 37 0,1 28-16,-10 28 15,0 1 1,0-10-16,0-10 16,-19-9-1,0-9-15,0-19 16,0 0-1,1-9-15,-1-10 16,0-27 0</inkml:trace>
  <inkml:trace contextRef="#ctx1" brushRef="#br0">8243 5350 0</inkml:trace>
  <inkml:trace contextRef="#ctx0" brushRef="#br0" timeOffset="8842.24">5437 6907 0,'0'0'0,"0"0"15,0 0 1,0 0-16,0-19 16,-18 0-1,-20 1-15,-18 8 16,-10 1-1,-10 18-15,-8 19 16,18 1 0,19-1-16,19 0 15,18-9 1,1-1-16,9-8 16,9-1-1,20 1-15,27 18 16,19-10-1,0 1-15,1 0 16,-20 0 0,-9 9-16,-9 0 15,-19 0 1,-1 19 0,-18 0-16,-28 9 15,-28 19 1,-29 0-16,-28-9 15,0-19 1,0-28-16,57-10 16</inkml:trace>
  <inkml:trace contextRef="#ctx0" brushRef="#br0" timeOffset="9298.15">5748 6888 0,'0'0'15,"0"0"-15,0 0 16,0 10-16,0 18 16,-9 19-1,9 18-15,9 20 16,0-10-1,1-9-15,9-10 16,9-9 0,0-10-16,10-18 15,18 0 1,10-19-16,0-19 16,0-9-1,-29 0 1</inkml:trace>
  <inkml:trace contextRef="#ctx0" brushRef="#br0" timeOffset="9514.01">5691 6710 0,'0'0'0,"0"0"15,10 0 1,9-19-16,18 0 16,29-18-1,19 9-15,9 18 16,-56 1 0</inkml:trace>
  <inkml:trace contextRef="#ctx0" brushRef="#br0" timeOffset="9712.62">5616 7226 0,'0'0'0,"10"0"0,18-9 16,38-10-1,47-19-15,37 1 16,161-38 0</inkml:trace>
  <inkml:trace contextRef="#ctx0" brushRef="#br0" timeOffset="9963.66">6924 6738 0,'0'0'0,"9"0"0,10-19 15,19 1 1,28-1-16,-1 9 15,20 1 1,-47 9-16</inkml:trace>
  <inkml:trace contextRef="#ctx0" brushRef="#br0" timeOffset="10130.17">6764 7095 0,'0'0'0,"9"0"16,38 0-16,66-19 15,113-28 1,150-28-16</inkml:trace>
  <inkml:trace contextRef="#ctx0" brushRef="#br0" timeOffset="10963.34">9088 5959 0,'0'0'0,"-10"0"0,-9 10 16,-18 18 0,-10 0-1,18 10-15,1-1 16,19-9-1,9 0-15,19 1 16,18-1 0,29 0-16,19 0 15,-10-9 1,-9 0-16,-28-1 16,-20 1-1,-8 9-15,-29 10 16,-66 27-1,-46 10-15,55-37 16</inkml:trace>
  <inkml:trace contextRef="#ctx0" brushRef="#br0" timeOffset="11217.24">8796 6794 0,'9'0'0,"20"-9"16,74-19 0,76-10-16,28-9 15,0 1 1,-29 8-16,-46 10 15,-38 18 1,-47 20-16,-37-10 16</inkml:trace>
  <inkml:trace contextRef="#ctx0" brushRef="#br0" timeOffset="11629.36">8382 7639 0,'0'0'0,"0"0"15,9 19 1,20 9-16,8 19 16,10 0-1,19-10-15,-9-9 16,-1-9-1,-18-19-15,-1 0 16,-18-19 0,9-9-16,-9-38 15,0-37 1,-10-9-16,1 8 16,-1 20-1,10 9-15,9 9 16,19 10-1,19 9-15,19 0 16,-10 19 0,-9 9-16,-10 10 15,-18 18 1,-19-9-16</inkml:trace>
  <inkml:trace contextRef="#ctx0" brushRef="#br0" timeOffset="12097.23">9511 7423 0,'0'0'0,"0"0"15,0 9 1,0 20-16,9 17 15,1 11 1,-1-1-16,-9-18 16,0-1-1,0-18-15,0 0 16,0-19 0,0 0-16,0-19 15,10-56 1,-1-28-16,10 9 15,9 19 1,0 28-16,0 19 16,1 18-1,-1 1 1,9 18-16,11 10 16,-1 19-1,-10 18-15,-18 10 16,-19 18-1,-9 0-15,-10-18 16,9-38 0</inkml:trace>
  <inkml:trace contextRef="#ctx0" brushRef="#br0" timeOffset="12323.24">10743 6278 0,'0'0'0,"10"0"15,-1-9 1,10 0-16,9-1 15,-9 1 1</inkml:trace>
  <inkml:trace contextRef="#ctx0" brushRef="#br0" timeOffset="12501.45">10546 6541 0,'0'0'15,"0"0"-15,0 0 16,9 0-16,29 0 16,37 0-1,66-9-15,170-10 16</inkml:trace>
  <inkml:trace contextRef="#ctx0" brushRef="#br0" timeOffset="13714.2">11778 5988 0,'0'0'0,"0"0"0,0 0 15,0 0 1,-19 9 0,0 0-16,-9 19 15,0 19 1,0 10-16,18-1 15,20 0 1,18-18-16,10-1 16,18-18-1,10 0-15,9-19 16,-18-19 0,-10-9-16,-10-10 15,-18-9 1,-28-18-16,-38-20 15,-57 1 1,38 37-16</inkml:trace>
  <inkml:trace contextRef="#ctx0" brushRef="#br0" timeOffset="13957.34">12615 6025 0,'0'0'0,"0"0"15,0 0-15,0 0 16,0 0-1,0 0-15,0 0 16</inkml:trace>
  <inkml:trace contextRef="#ctx0" brushRef="#br0" timeOffset="14197.68">12794 5800 0,'0'0'0,"0"0"15,0 19-15,0 28 16,0 28 0,9 28-16,1 0 15,-1 0 1,10-9-16,0 0 15,-10-47 1</inkml:trace>
  <inkml:trace contextRef="#ctx0" brushRef="#br0" timeOffset="14629.94">13105 5725 0,'0'0'0,"0"0"0,0 9 16,0 29-1,9 18 1,0 10-16,10-10 16,9 0-1,1-18-15,-1-1 16,0-18-1,0-10-15,0-9 16,10-18 0,0-10-16,-1-10 15,-18-9 1,0 10-16,0 8 16,-10 11-1,-9 8-15,0 10 16,0 10-1,0 18-15,10 66 16,-10 46 0,0 48-16,9 28 15,10 18 1,18 123-16</inkml:trace>
  <inkml:trace contextRef="#ctx0" brushRef="#br0" timeOffset="19657.84">14271 546 0,'0'0'0,"0"0"0,0 0 16,0 0-16,0 0 15,0 9 1,9 38 0,1 47-16,9 56 15,9 47 1,0 28-16,-9 28 15,0 20 1,-19 8-16,0 38 16,0 19-1,9 0-15,1 9 16,-1 9 0,0-18-16,1 0 15,-10-19 1,-10-10-16,1-8 15,0-10 1,-10 9-16,9-28 16,1-9-1,0-29-15,18-18 16,-9-28 0,9-29-1,-9-37-15,0-19 16,0-18-16,-9-20 15,-10-8 1,0-20 0,0 1-16,-9-1 15,0 1 1,0-10-16,0-9 16,-10-1-1,-9 1-15,-10 0 16,-18 0-1,0-1-15,-29 1 16,-8 9 0,-39 1-16,-37-1 15,-75 9 1,-86 10-16,-55 0 16,-95 9-1,-65 1-15,-38-20 16,-57-9-1,-18-37 1,18-29-16,20-9 16,-1 10-1,38 18-15,56 10 16,1-1 0,27 10-16,48 10 15,9-1 1,19 10-16,47 9 15,47 10 1,47-1-16,65-18 16,58 0-1,18-1-15,37-8 16,20-1 0,18 1-16,10-10 15,9 0 1,10 0-16,-1 0 15,29 0 1,0 9-16,0-9 16,18 0-1,1 0-15,-1 0 16,1 0 0,9 0-1,0 0-15</inkml:trace>
  <inkml:trace contextRef="#ctx0" brushRef="#br0" timeOffset="22656.57">14073 846 0,'0'0'0,"0"0"0,0 0 16,0 0-16,0-9 15,10-10 1,-1 0 0,-9-9-16,0-10 15,0 1 1,0-19-16,-9-1 15,-1-8 1,10 18-16,-9 0 16,9 9-1,0 10-15,0 0 16,0 19 0,0-1-16,0 10 15,0 10 1,-19 36-16,10 58 15,-10 36 1,10 20-16,9 9 16,0 9-1,0 19-15,0 0 16,9 19 0,0 0-16,1 9 15,-1 0 1,10 0-1,9 0-15,-9-9 16,0 19 0,0-10-16,0 0 15,-1 0 1,11-9-16,-1-9 16,0-1-1,0-9-15,10-19 16,-10 0-1,0-9-15,1 0 16,-11 0 0,-8 0-16,-1-9 15,10-10 1,-10 9-16,1-18 16,-1-10-1,-9-9-15,10-9 16,-10-10-1,0 0 1,0 0-16,0-9 16,0 0-1,9 0-15,-9 0 16,0-19 0,0 0-16,-9 0 15,-1-19 1,1 0-16,-10-9 15,0 0 1,-18-9-16,-1-1 16,-19 1-1,-8-1-15,-11-8 16,-18-11 0,-28 1-16,-19 0 15,-28-10 1,-29 1-16,-18-1 15,-38 0 1,-47 10-16,-19 0 16,-28-10-1,-57 1-15,-37 8 16,-28-8 0,-29-1-1,-18 10-15,9 0 16,9 9-1,0-9-15,-9 9 16,19 9 0,0-9-16,9-9 15,10 0 1,28-10-16,18 1 16,39 9-1,18-1-15,19 1 16,56 0-1,38 0-15,38-1 16,37-18 0,38 0-16,28 0 15,28-9 1,20 9 0,17-9-16,11 9 15,9 0 1,18 0-16,1 0 15,-1 0 1,10 0-16,0 0 16,0 0-1,0 0-15,0 0 16,0 0 0,0 0-16,-9 0 15,9 0 1,-9 0-16,-1 0 15,1 0 1,-1 0-16,1 0 16,0 0-1,-1 0-15,1 0 16,9 0 0,-10 0-16,10 0 15,0 0 1,0 0-1,-18 0-15,18 0 16,-10 0-16,10 0 16,-9 0-1,9 0 1,-10 0-16,10 0 16,0 0-1,0 0-15,-9 0 16,9 0-1,0 0-15,-10 0 16,1 0 0,0 0-16,-1 0 15,1 0 1,-1 0-16,1 0 16,0 0-1,-1 0-15,1 0 16,-1 0-1,10 0-15,-28 9 16,19 0 0,-1-9-16,1 0 15,0 10 1,-1-1 0,1-9-16,9 0 15,0 9 1,-10-9-16,10 0 15,0 0 1,0 0-16,0 0 16,0 0-1,0 0-15,0 0 16,0 0 0,-9 0-16,9 0 15,0 0 1,0 10-16,-9-10 15,9 0 1,0 0-16,0 0 16,0 0-1,-10 0-15,10 0 16,0 0 0,0 9-16,-9-9 15,9 0 1,0 0-1,0 0-15,0 0 16,0 0 0,0 0-16,0 0 15,0 0 1,0 0-16,0 0 16,0 0-1,0 0-15</inkml:trace>
  <inkml:trace contextRef="#ctx0" brushRef="#br0" timeOffset="23741.73">3594 1231 0,'0'0'0,"0"0"16,0 0-1,0-10-15,-10 1 16,1-1-1,-1 1-15,10 9 16,0 0 0,0 19-16,-9 28 15,0 56 1,-1 38-16,1 37 16,9 10-1,-10 18-15,-8 29 16,-1 18-1,0 0-15,10 19 16,-10 0 0,0 19-16,9 0 15,1 0 1,0 19 0,-10-1-16,0-9 15,0-9 1,-9 0-16,0-19 15,0-9 1,9-19-16,-9-28 16,18-19-1,-9-10-15,0-18 16,10-9 0,0-19-16,-1-10 15,1-9 1,9-28-16,-10-10 15,10-9 1,0 0-16,0-9 16,0-10-1,0 0-15,0-9 16,0-9 0,0-1-16,0 1 15,0-19 1,0 0-16,0-10 15,-9-9 1,9 0-16,0 0 16,-19-9-1,10-10 1</inkml:trace>
  <inkml:trace contextRef="#ctx0" brushRef="#br0" timeOffset="25713.62">3603 1812 0,'0'0'0,"0"-28"16,-9-19-16,-10-37 16,0-29-1,0 1-15,0-10 16,1 0 0,-1 0-16,0 0 15,0 9 1,0 10-16,10 9 15,-1 28 1,1 20-16,0 17 16,-1 1-1,1 19-15,9 0 16,0 9 0,0 0-1,0 9-15,-10 28 16,1 48-1,9 56-15,0 37 16,9 19 0,1 19-16,-1 9 15,-9 9 1,10 1-16,-10 18 16,0 1-1,-10 8-15,1 1 16,-1 9-1,-8 0-15,-1 0 16,0-9 0,0 9-16,-9 0 15,9-18 1,-9-1-16,9 0 16,0-9-1,0 0-15,10-19 16,0-9-1,-1-10-15,1-9 16,-1-9 0,1-19-1,9 0-15,0-19 16,-9-9 0,9-10-16,-10-18 15,10-1 1,-9-18-16,-1-9 15,1-10 1,0-10-16,-1-8 16,1-11-1,-1-8-15,1-10 16,0-9 0,-1 0-16,1-19 15,9 0 1,0 0-16,0 0 15,0 0 1,-19-28-16,0-19 16,0-38-1,-9-18 1,0-10-16,0-18 16,9-10-1,0 1-15,10-29 16,-1-10-1,10 1-15,-9-19 16,9-9 0,0-10-16,0-9 15,9-10 1,-9-9-16,10-9 16,-1-10-1,0 1-15,1-1 16,9 9-1,-1 1-15,1-19 16,0 0 0,0 0-16,0 0 15,0 0 1,-1 9 0,1 19-16,0 9 15,0 20 1,0 8-16,-10 10 15,0 0 1,-9 10-16,0 18 16,0 0-1,0 19-15,0 28 16,0 9 0,0 10-16,0 18 15,0 1 1,-9 28-16,9-1 15,0 11 1,0 17-16,-9 11 16,9-1-1,0 9-15,0 10 16,0 10 0,0 27-16,0 38 15,9 76 1,0 55-16,10 38 15,0 19 1,0 27 0,-10 11-16,10-1 15,-10 38 1,-9 9-16,-9 19 16,9 9-1,-9 10-15,-10-19 16,0 9-1,-9-9-15,-10-19 16,1-9 0,-10-10-16,9-18 15,-9-10 1,19-18-16,-1-29 16,1-9-1,9-10-15,10-27 16,0-20-1,9-18-15,9-37 16,-9-76 0</inkml:trace>
  <inkml:trace contextRef="#ctx0" brushRef="#br0" timeOffset="26110.33">2700 8633 0,'0'0'0,"19"10"15,28-1-15,56 0 16,85 20 0,85 8-16,113 10 15</inkml:trace>
  <inkml:trace contextRef="#ctx0" brushRef="#br0" timeOffset="26750.02">7310 8493 0,'28'0'0,"85"-10"0,122 1 16,66-1-16,28 10 16,76 19-1,56-19 1,0 0-16,28 0 16,-28 0-1,-29 10-15,-27-1 16,-66 10-1,-38-19-15,-38-10 16,-28 1 0,-47 9-16,-46-9 15,-77-1 1</inkml:trace>
  <inkml:trace contextRef="#ctx0" brushRef="#br0" timeOffset="27970.01">13396 8239 0,'0'0'0,"0"0"16,0 0 0,0 0-16,0 0 15,10 0 1,-1 0-16,10 0 15,9 10 1,0-1-16,10 0 16,9 1-1,9-10-15,1 0 16,-1 0 0,-9 0-16,0 0 15,0-19 1,0 0-16,0-9 15,10-9 1,-1-20-16,1-27 16,-1-19-1,1-38-15,-1-9 16,-18-10 0,-1-18-16,-18 0 15,-9-29 1,-10-18-16,-10-9 15,-9-29 1,-9 0-16,0 1 16,0-20-1,-1 1-15,-8-10 16,9 0 0,-10 0-1,-9-19-15,0 1 16,0 27-1,9-9-15,-9 10 16,19 18 0,0 10-16,0 9 15,9 38 1,0 27-16,0 1 16,0 9-1,0 28-15,1 10 16,-1 18-1,9 20-15,1 18 16,0 9 0,-1 19-1,1 9-15,-1 10 16,10 19-16,0 0 16,0 9-1,0 9 1,10 19-16,9 57 15,9 37 1,9 18-16,10 20 16,1 27-1,-11 1-15,-9 9 16,10 28 0,-19 10-16,0 9 15,-10 9 1,-9 10-16,0-1 15,-9 11 1,-1-11 0,1 1-16,9 0 15,0 9-15,9 9 16,1-18 0,8 0-1,1-1-15,9-8 16,1-10-1,-10-10-15,-1-9 16,1-9 0,-9-19-16,-10-19 15,0-9 1,0-19-16,0-28 16,0-9-1,0-29-15,0-18 16,-10-19-1,10-9-15,0-29 16,0-9 0,0 0-16</inkml:trace>
  <inkml:trace contextRef="#ctx0" brushRef="#br0" timeOffset="29220.07">9313 1146 0,'0'0'0,"0"0"15,0 0 1,0 0-16,10 0 16,-1-9-1,19-1 1,19 1-16,19 0 15,10-1-15,18 1 16,-19 0 0,0 9-16,0 0 15,-18 0 1,-10 0 0,-10 0-16,-8 0 15,-10 0 1,-1 0-16,1 0 15,-9 0 1,-1 0-16,0 0 16,1 0-1,-1-10-15,1 1 16,-10-1 0,0 10-16,0-9 15,0 0 1,0-1-16,0 1 15,0-1 1,0 1-16,0 9 16,0 0-1,9 9-15,0 20 16,10-1 0,0 19-16,0 9 15,0-19 1,-10 1-16,0-10 15,-9-9 1,0 0 0,0-19-16,0 0 15,0 0 1,0 0-16,0-10 16,0-18-1,-9-28-15,9 9 16,0 0-1,9 10-15,1 8 16,-1 11 0,1 8-16,-1 1 15,10-1 1,0 20-16,0-1 16,-1 1-1,1 8-15,-19 11 16,0 8-1,-28 19-15,-47 29 16,28-38 0</inkml:trace>
  <inkml:trace contextRef="#ctx0" brushRef="#br0" timeOffset="30636.32">6961 743 0,'0'0'0,"10"-10"0,-1-8 16,29-29-1,28-10-15,28-18 16,38 0 0,9 10-1,9 8-15,10 1 16,9 18-16,-18 1 15,-10 9 1,-9 18 0,-1 20-16,11 9 15,-1 9 1,-10 9-16,-8 10 16,-10 9-1,-19 1-15,-10 8 16,-18 10-1,-19-9 1,-19 0-16,-9 28 16,-28 18-16,-29 10 15,-37 10 1,-29-1-16,-18-9 16,-38-10-1,0-18-15,-18-19 16,-1 0-1,0-28 1,0-9-16,10-19 16,9-10-16,0-9 15,19-19 1,19 0 0,9-18-16,19-1 15,19 1 1,9-1-16,19-18 15,9-19 1,10 9-16,18-9 16,1 0-1,9 0-15,9-9 16,10-1 0,9 1-16,19 9 15,19-10 1,0 1-16,19 18 15,18-9 1,1 9-16,9 10 16,-10 9-1,19 0 1,10 19-16,0 0 16,9 19-1,0-1-15,-9 10 16,0 10-1,-1-1-15,-18 19 16,-9 0 0,-20 10-16,1 9 15,-10 0 1,0 18-16,-18-8 16,-19-10-1,-1 18-15,-18 1 16,0 18-1,-19 1-15,-19-1 16,-28 10 0,-38 28-16,-28-9 15,-37-10 1,-19-9 0,-10-19-16,-19-19 15,-18-9 1,-1-19-16,20-9 15,9-19 1,18 0-16,20-19 16,9 0-1,28-9-15,28 0 16,19-9 0,10-1-16,9 0 15,9 1 1,10-1-16,0-9 15,18 1 1,1-1-16,0 0 16,9 9-1,9 10-15,0 9 16,1 10 0</inkml:trace>
  <inkml:trace contextRef="#ctx0" brushRef="#br0" timeOffset="31936.94">9831 1202 0,'0'0'0,"19"0"16,18-9 0,10 0-16,19 18 15,0 19 1,9 19-16,-9 28 15,-10 10 1,-18 18-16,-19 9 16,-19 1-1,-9 0-15,-20-1 16,-27 1 0,-19-10-16,-10 0 15,10-9 1,-10-19-16,10-9 15,9-10 1,19-18-16,19-10 16,-1-9-1,11-1 1,8-8-16,1-1 16,-1-9-1,1 0-15,9 0 16,0 0-1,0 0-15</inkml:trace>
  <inkml:trace contextRef="#ctx0" brushRef="#br0" timeOffset="32393.84">9454 2469 0,'0'0'0,"0"0"0,0 0 16,0 0-16,0 0 15,0 0 1,0 0 0,0 0-16,10 0 15,-1 0-15,1 0 16,-1 0-1,0 0-15,1 9 16,-1 1 0,1 18-1,9 0-15,-1 19 16,1 0 0,0 0-16,9-10 15,0 1 1,19-1-16,0 1 15,29-19 1,18-19-16,9-10 16,10-18-1,0-19-15,47-18 16,150-57 0</inkml:trace>
  <inkml:trace contextRef="#ctx0" brushRef="#br0" timeOffset="33731.29">9953 1118 0,'0'0'0,"9"0"0,20 9 16,18 1 0,19 27-16,-1 20 15,1 27 1,-9 19-16,-20 10 15,-18 9 1,-9 0-16,-20 0 16,-18-10-1,-19 10-15,-19-9 16,-9-10 0,-10-18-1,19-10-15,10-19 16,9-19-1,9 1-15,10-19 16,9 0 0,0-10-16,10-9 15</inkml:trace>
  <inkml:trace contextRef="#ctx0" brushRef="#br0" timeOffset="34193.48">9389 2460 0,'0'0'0,"0"0"0,9 9 16,0 0-1,10 10 1,9 9-16,1 10 16,-1 9-1,0 0-15,10 18 16,-1-8 0,10-10-16,0-10 15,-9-9 1,9-9-16,0 0 15,0-19 1,0-19-16,19-9 16,19-28-1,-1-1-15,-8-8 16,-10-1 0,-10 10-16,0 9 15,-18 19 1,0-1-16,-20 20 15</inkml:trace>
  <inkml:trace contextRef="#ctx0" brushRef="#br0" timeOffset="35174.26">10254 1925 0,'0'0'0,"9"0"15,10 0-15,19 9 16,28 29 0,18 18-16,11 29 15,-20 8 1,-9 20-16,-19 9 16,-19 9-1,-19 19-15,-18 10 16,-29-1-1,-18 1-15,-19-1 16,-20 10 0,-17 0-16,-1-19 15,-10 0 1,11-18-16,-1-20 16,9-18-1,1-19-15,18-9 16,0-10-1,10-18-15,9-1 16,0-18 0,19 0-1,19-10-15,0-9 16,9 0 0,10 0-16,-1 0 15,1 0 1,9 0-16</inkml:trace>
  <inkml:trace contextRef="#ctx0" brushRef="#br0" timeOffset="35608.37">9276 4280 0,'0'0'0,"0"0"0,0 0 15,0 9 1,-19 1-16,0 18 16,0 28-1,0 10-15,1 18 16,8 10 0,10-9-1,10-10-15,-1-19 16,19-9-1,0-10-15,10 1 16,9-19 0,19-1-16,0-18 15,19-9 1,-10-10-16,0 0 16,-9-18-1,-10 9-15,-9 0 16,-9-1-1,0 1-15,-1 0 16,20 9 0,-29 10-16</inkml:trace>
  <inkml:trace contextRef="#ctx0" brushRef="#br0" timeOffset="37596.65">4487 6091 0,'0'0'0,"10"0"15,9 0 1,37-10-16,47-8 16,67-20-1,37 1-15,37-1 16,29 0-1,38 1-15,56-10 16,37-9 0,38-1-16,19-8 15,-19 8 1,-37 1 0,-1 9-16,-18 10 15,-28 9 1,-10 9-16,-29 0 15,-36 0 1,-20 10-16,-37 0 16,-38-1-1,-9 10-15,-48-9 16,-36 9 0,-30-10-16,-27 10 15,-10 0 1,-9 0-16,-10 0 15,-9 0 1,0 0-16,0 0 16</inkml:trace>
  <inkml:trace contextRef="#ctx0" brushRef="#br0" timeOffset="42534.08">18062 1146 0,'0'0'0,"0"-19"16,0-18-16,0-1 15,0-9 1,0 1-16,-9 17 16,9 20-1,0 0 1,0 18-16,9 19 16,1 38-1,-1 56-15,10 19 16,0-1-1,-10-18-15,-9-9 16,0-10 0,0-19-16,0-8 15,0-20 1,0 0-16,0-18 16,0-1-1,0-27-15</inkml:trace>
  <inkml:trace contextRef="#ctx0" brushRef="#br0" timeOffset="43083.68">17978 1681 0,'0'0'0,"9"0"15,10-9-15,18-10 16,29 0-1,10 10 1,8-1-16,1 1 16,9 9-1,-9 0-15,-10-9 16,-9-1 0,-10-9-16,-9 1 15,-9-1 1,-1-19-16,1 1 15,-19-1 1,0-18-16,0 0 16,-19-10-1,0 19-15,-10 19 16,1 0 0,-1 18-16,10 20 15,-9 9 1,-10 46-16,0 57 15,10 28 1,-1 10 0,10-1-16,0-18 15,0-10 1,0-18-16,0-10 16,-9-28-1,0-18-15,9-20 16,0-9-1,0-9-15,0-19 16,0 0 0</inkml:trace>
  <inkml:trace contextRef="#ctx0" brushRef="#br0" timeOffset="43465.9">19285 2094 0,'0'0'0,"0"0"0,0 9 16,-9 1-16,-1 8 16,1 20-1,0 9 1,18 9-16,0-9 15,10-9 1,0-1-16,0-18 16,0 0-1,-1-10-15,1-9 16,0 0 0,0-19-16,-19-18 15,0-10 1,-19 0-16,0 0 15,-18 0 1,-20 19-16,20 18 16</inkml:trace>
  <inkml:trace contextRef="#ctx0" brushRef="#br0" timeOffset="43725.05">20198 1840 0,'0'0'0,"0"0"0,0 0 16,0 0-1,0 0-15,0 0 16,0 0 0,0 0-16</inkml:trace>
  <inkml:trace contextRef="#ctx0" brushRef="#br0" timeOffset="43896.54">20113 2357 0,'0'0'0,"0"0"0,9 0 16,10 9 0,0-9-16</inkml:trace>
  <inkml:trace contextRef="#ctx0" brushRef="#br0" timeOffset="44707.95">19803 1859 0,'0'0'0,"0"0"0,9 0 15,29-19 1,27 1-16,20-10 16,-10-1-1,-9 1 1,-9 0-16,-20 9 16,-18 10-16,0 0 15,-19-1 1,-9 1-16,-48 9 15,-28 28 1,29-9-16</inkml:trace>
  <inkml:trace contextRef="#ctx0" brushRef="#br0" timeOffset="45132.48">20075 2460 0,'0'0'0,"0"0"16,0 0-16,10 0 15,-1-10 1,1-8-16,8-20 16,1 1-1,0 8-15,0 1 16,-19 0-1,0 0-15,0 19 16,0-1 0,0 10-16,0 0 15,0 0 1,0 10-16,0-1 16,9 0-1,1 1-15,-1-1 16,-9-9-1,0 0-15,0 0 16,0 0 0,0 0-1,0 0-15,0 0 16,-9 0 0</inkml:trace>
  <inkml:trace contextRef="#ctx0" brushRef="#br0" timeOffset="46096.08">21308 2666 0,'0'0'0,"0"0"0,9 0 15,1-19 1,27-37-16,20-38 16,18-28-1,0-9-15,0 0 16,1-1-1,-20 10-15,-18 0 16,-10 0 0,-9 19-16,-19 28 15,-10 19 1,1 9-16,0 19 16,-1 18-1,1 1 1,-10 18-16,0 10 15,-9 19 1,0 27-16,-1 1 16,20 0-1,0 9-15,18-19 16,0 0 0,20-9-16,-1-9 15,0-20 1,19 1-16,10-19 15,8-19 1,1-18-16,0-29 16,9-18-1,-9-29-15,-19-9 16,-18 28 0,-11 19-16,-18 19 15,0 28 1,0 9-16,0 10 15,0 18 1,-18 19 0,-1 38-16,9 37 15,1 10 1,18-1-16,1-18 16,9-9-1,-1-20-15,11-8 16,-1-1-1,9-19-15,-8-8 16,-1-11 0,-9-8-16</inkml:trace>
  <inkml:trace contextRef="#ctx0" brushRef="#br0" timeOffset="46361.35">22813 1521 0,'0'0'0,"0"0"0,9 0 15,1-18 1,27-1-16,20-19 15,28 1 1,-1 9-16,-9 18 16,-37 1-1</inkml:trace>
  <inkml:trace contextRef="#ctx0" brushRef="#br0" timeOffset="46580.47">22578 1765 0,'0'0'0,"0"0"15,0 0-15,0 0 16,19 0 0,28 10-16,56-10 15,38 0 1,29 0-1,18 0-15,141-10 16</inkml:trace>
  <inkml:trace contextRef="#ctx0" brushRef="#br0" timeOffset="47378.16">24196 1156 0,'0'0'0,"9"0"15,1-10 1,18-9-16,19 10 15,19 0 1,9-1-16,-19 20 16,1 8-1,-19 1-15,-20 9 16,1 0 0,-19 10-16,-28 9 15,-28 19 1,-20 9-16,-8-19 15,18-19 1,0 1-16,19-19 16,19 0-1,-1-10-15,20-9 16,0 0 0,9 0-16,0 0 15,18 0 1,20 0-1,9 0-15,19-9 16,0 18 0,0 0-16,-10 1 15,-9 8 1,-9 11-16,-19-1 16,-1 19-1,-8 9-15,-20 10 16,-18 9-1,-38 0-15,-28 0 16,-47-10 0,-19-18-16,19-18 15,19-20 1,65-9-16</inkml:trace>
  <inkml:trace contextRef="#ctx0" brushRef="#br0" timeOffset="49246.19">17893 3229 0,'0'0'0,"0"0"0,0 0 16,0 9-1,9 29 1,20 37-16,-1 38 16,9 18-1,-8-18-15,-11-1 16,1 1 0,-19-19-16,-9-19 15,-1-10 1,1-8-16,0-20 15,-1-9 1,1-9-16,9-19 16,0 0-1,0 0-15,-19-19 16,0-18 0,10-1-16,-1 10 15,10 0 1,10 0-16,9-10 15,18 1 1,20 9 0,18-1-16,19 1 15,0 0-15,-9 9 16,-1 1 0,-8-1-1,-20 0-15,1-9 16,-20-10-1,1 1-15,-10-10 16,-9-9 0,0-1-16,-19-8 15,0-1 1,-10 19-16,1 19 16,9 19-1,0-1-15,0 10 16,0 19-1,0 37-15,0 47 16,9 38 0,1 0-16,-1-10 15,0-18 1,-9-19-16,10-19 16,-10 0-1,0 0 1,0-19-16,0-9 15,0-9 1,9-10-16,1-9 16,-1-1-1,0-18-15</inkml:trace>
  <inkml:trace contextRef="#ctx0" brushRef="#br0" timeOffset="49852.47">19539 4149 0,'0'0'0,"0"0"0,0 0 16,0 0 0,0 0-16,0 9 15,0 10 1,-9 9-16,-1 19 15,-8 9 1,-1 0 0,0-18-16,10-1 15,-1-18 1,1 0-16,-1-10 16,1-9-1,9 0-15,0 0 16,0-18-1,0-29-15,9-38 16,1-9 0,18 1-16,0 8 15,0 19 1,1 1-16,-1 18 16,-9 9-1,9 10-15,-9 19 16,9-1-1,0 20-15,0 18 16,10 28 0,9 19-16,-9 19 15,-1 0 1,1 0-16,-19-19 16,0 0-1,-1-19 1,-8 0-16,-1-18 15,1 0 1,-1-20-16,-9 1 16,0-19-1</inkml:trace>
  <inkml:trace contextRef="#ctx0" brushRef="#br0" timeOffset="50061.79">19511 4383 0,'0'0'0,"0"0"0,0 0 15,9 0-15,29-9 16,18-10 0,29 0-16,0 0 15,18-9 1,10 19-16,-66 0 15</inkml:trace>
  <inkml:trace contextRef="#ctx0" brushRef="#br0" timeOffset="50280.1">20800 3942 0,'0'0'0,"0"0"16,0 0-16,0 0 15,0 0 1,0-9-16,9-1 16,-9 1-1</inkml:trace>
  <inkml:trace contextRef="#ctx0" brushRef="#br0" timeOffset="50465.08">20866 4214 0,'0'0'0,"0"0"15,0 0 1,0 0-16,0 0 15,9 0 1,10 0-16,-10 0 16</inkml:trace>
  <inkml:trace contextRef="#ctx0" brushRef="#br0" timeOffset="52426.51">21515 4524 0,'0'0'0,"0"0"0,9 0 15,1 0 1,-1-10-16,10-8 15,9-1 1,0-28-16,10-9 16,9-29-1,0-9 1,0-9-16,-9 19 16,-1 9-1,1-10-15,-10 1 16,-9 18-1,0 1-15,-19 18 16,0 9 0,0 10-16,0 19 15,0-1 1,0 10-16,0 0 16,-19 19-1,0 18-15,-9 29 16,18 19-1,10 8-15,10-18 16,18 1 0,10-20-1,9 0-15,9-18 16,10-20 0,0-8-16,0-20 15,-10-8 1,10-20-16,-10-18 15,1-10 1,-10-9-16,-9-9 16,-20 18-1,1 0-15,0 19 16,-19 19 0,0 0-16,0 19 15,0-1 1,0 10-16,0 0 15,0 10 1,-9 27-16,9 20 16,9 8-1,0 10-15,10-9 16,9 0 0,10-10-16,0-9 15,9-10 1,-28-18-1</inkml:trace>
  <inkml:trace contextRef="#ctx0" brushRef="#br0" timeOffset="52844.18">23613 3548 0,'0'0'0,"0"0"0,9 0 16,29 0 0,18-9-16,19-1 15,29 1 1,9 9-16,-10-9 15,-18 18 1,-10 0-16,-37-9 16</inkml:trace>
  <inkml:trace contextRef="#ctx0" brushRef="#br0" timeOffset="53096.94">23528 3914 0,'0'0'0,"0"0"16,9 0-16,20 9 16,46 1-1,57-1-15,56-9 16,9 0-1,-9 0-15,-37-9 16,-29-1 0,-65 1-16</inkml:trace>
  <inkml:trace contextRef="#ctx0" brushRef="#br0" timeOffset="53468.38">24299 3220 0,'0'0'0,"0"0"0,0 0 16,0 9-1,0 10-15,-18 28 16,-11 37-1,-8 29-15,-1 18 16,-9 0 0,0 1-1,0-10-15,9-10 16,10-18 0,0-19-16,0-9 15,-1-10 1,20-18-16,0-10 15,-1-9 1,20-10-16,-10-9 16</inkml:trace>
  <inkml:trace contextRef="#ctx0" brushRef="#br0" timeOffset="54175.26">25080 3323 0,'0'0'0,"10"0"15,-1-9-15,0-1 16,10 1-1,9-1-15,1 20 16,8-1 0,10 10-16,0 9 15,-9 0 1,-10 10-16,-9-10 16,-19 0-1,-9 19-15,-10 0 16,-19 0-1,-18 0-15,9-10 32,0-18-32,18 0 0,1-1 15,19-8 1,-1-1-16,1-9 16,9 0-1,0 0-15,9 0 16,20 0-1,27 0 1,10 0-16,0 0 16,0 10-1,-10-1-15,-18 0 16,-1 1 0,-18 9-16,0-1 15,0 10 1,-10 1-16,-9-1 15,-9 19 1,-19 0-16,-20 0 16,-27 9-1,-28-19-15,-10 1 16,9-19 0,29-19-16,19 0 15,27 0 1</inkml:trace>
  <inkml:trace contextRef="#ctx0" brushRef="#br0" timeOffset="58069.15">16529 10425 0,'0'0'0,"0"0"0,0 0 16,9 10-1,1-1-15,18 1 16,19 8-1,19 1-15,9 0 16,10-10 0,9-9-16,-10-19 15,20-9 1,-1-9-16,1-10 16,-10-9-1,-9-1-15,-1-18 16,10-9-1,0-10 1,-9 9-16,-10 1 16,1-10-1,8-18-15,-8 8 16,-1-8 0,0-10-16,-19-9 15,1-1 1,-10 1-16,9-1 15,1-8 1,-10 8-16,9-8 16,1-1-1,-1 0-15,-9-9 16,0 9 0,0 1-16,10-1 15,9 0 1,-10 19-16,1 0 15,-1 0 1,0 0-16,1 19 16,-1 0-1,1-10-15,-1 10 16,1 19 0,8-1-16,-8 1 15,9 18 1,0 0-1,-1 1-15,1 18 16,0 0 0,0 0-16,0 9 15,9 10 1,-9 0-16,19 9 16,-1 10-1,-8 9-15,-1 9 16,10 1-1,-1 18-15,1 0 16,-10 19 0,0 0-16,1 19 15,-11-1 1,11 10-16,-1 10 16,0 9-1,-9-1 1,0 11-16,0-1 15,-10 9 1,10 1-16,-9 0 16,8-10-1,-8 9-15,-1 10 16,1-9 0,-10-1-16,0 10 15,0-9 1,0 9-16,-9 0 15,9-9 1,0-1-16,-10 1 16,1 9-1,9 0-15,-9-10 16,9 1 0,0-1-16,0 1 15,0 0 1,0-10-1,9 0-15,-9 0 16,0-9-16,10 9 16,-10-9-1,9 0 1,1 0-16,8-10 16,-8-9-1,-1 0-15,1-9 16,-1 0-1,-9-10-15,0 0 16,0-9 0,0 0-16,10-9 15,-10-1 1,-10 1-16,1-10 16,0 0-1,-1-9-15,-8-1 16,-1 1-1,0-9-15,0-1 16,0 0 0,10 1-16,-10-10 15,1 0 1,-1 0 0,0 0-16,-9 0 15,0 0 1,-1-10-16,-8-8 15,-10 8 1</inkml:trace>
  <inkml:trace contextRef="#ctx0" brushRef="#br0" timeOffset="58991.55">15729 11279 0,'0'0'0,"0"0"16,0 0-16,0 0 16,0 0-1,10 0-15,27 10 16,57-1-1,57 0 1,37-9-16,28 10 16,29-10-1,18 0-15,29-10 16,37 10 0,10 0-16,9 0 15,38 10 1,18-10-16,1 9 15,18 0 1,0 1-16,1-1 16,-10 1-1,-10 8-15,-9 1 16,0 0 0,-28 0-16,-28-1 15,-19 1 1,-47 0-16,-19 0 15,-29-1 1,-46-8-16,-19-1 16,-28-9-1,-38 10 1,-19-10-16,-18 0 16,-20 0-1,1 0-15,-19 0 16,-1 0-1,-8 0-15,-10 0 16,0 0 0,0 0-16,0 0 15,0-10 1</inkml:trace>
  <inkml:trace contextRef="#ctx0" brushRef="#br0" timeOffset="65864.5">16472 10275 0,'0'0'0,"0"0"0,0 0 16,0 0 0,0 0-1,0 0-15,0 0 16,0 0-1,0 0-15,10 10 16,-1-1 0,10 0-16,9 10 15,0 0 1,1-10-16,-1 1 16,10-1-1,9 0-15,0-9 16,0 0-1,9 0-15,-9 0 16,-9 0 0,9-9-16,0 0 15,0-1 1,0-8-16,9 8 16,-9-9-1,0 1-15,0-1 16,-9 0-1,0 0 1,-1-9-16,1 0 16,0-9-16,-1-1 15,10-18 1,-9 9 0,0 0-16,-1 0 15,1 0 1,-10 10-16,10-10 15,-1 0 1,-9 9-16,1 1 16,-1-1-1,0 1-15,0-10 16,1 9 0,-1 1-16,9-10 15,-8 0 1,-1 0-16,10 0 15,-10-9 1,9-1-16,1 10 16,0-9-1,-1 0 1,1 0-16,-10-1 16,10 1-1,-10-10-15,0 1 16,0-1-1,1 0-15,8 1 16,-9-10 0,10 9-16,0 0 15,-1 1 1,-8-1-16,-1 0 16,0 10-1,0-10-15,0-9 16,-9 9-1,10 1-15,-1-1 16,0 0 0,0 1-16,0-1 15,1 0 1,-1 1-16,0-1 16,10 0-1,-10 1-15,0 8 16,0 1-1,1 0 1,-11 0-16,11-1 16,-11 1-1,1 0-15,9 9 16,1-10 0,-1 1-16,0 0 15,0 0 1,1 9-16,-1 0 15,0 0 1,10 0-16,-10 0 16,10 0-1,-10 10-15,9-10 16,-8 9 0,8 1-16,1-1 15,-1 1 1,1 8-16,0 1 15,-1 0 1,1 0-16,0 9 16,-1 0-1,1 1 1,0-1-16,-1 0 16,1 10-1,9-10-15,-10 10 16,10-1-1,-9 1-15,9-1 16,-9 10 0,-1 0-16,1 0 15,0 10 1,-1-1-16,1 1 16,0-1-1,-1 10-15,10 9 16,0 0-1,0 0-15,0 10 16,-9 9 0,0 0-1,-1-1-15,1 1 16,9 0-16,-9 10 16,-1-1-1,1 0 1,-1 0-16,1 1 15,0-1 1,-1 0-16,1 1 16,0 8-1,-1-8-15,1 8 16,-1-8 0,1 8-16,-10 1 15,10 0 1,0-1-16,-1 1 15,1 9 1,-1 0-16,1 0 16,0 0-1,-1 0-15,1 10 16,0-10 0,-1 0-16,1 0 15,9 9 1,-9 1-1,-1-1-15,1-9 16,-1 0 0,1 0-16,0 0 15,-1 0 1,1 1-16,0-1 16,-1-10-1,1 10-15,-1-9 16,1 9-1,9-9-15,0 9 16,-9-10 0,9 1-16,0 0 15,0-1 1,0 1-16,0-10 16,0 10-1,9 0-15,1-10 16,-1 0-1,1 1 1,9-1-16,-1 0 16,1-9-1,0 0-15,-9 0 16,-1 0 0,1-10-16,-1 1 15,0 0 1,1-10-16,-1 0 15,1 0 1,-10-9-16,0-1 16,-10 1-1,1-9-15,0-1 16,-10 0 0,-9-9-16,0 0 15,-1 0 1,-8 0-1,-1 0-15,1 0 16,-10 0-16,0 0 16,0 0-1,0 0-15</inkml:trace>
  <inkml:trace contextRef="#ctx0" brushRef="#br0" timeOffset="66933.57">22324 8061 0,'0'0'0,"0"9"15,0 1 1,0 18-16,9 19 16,1 9-1,-1 10 1,10 18-16,0 1 16,9-1-16,0-9 15,0 0 1,1-9-1,-1-10-15,9 10 16,1 0 0,0-1-16,-1-8 15,1 8 1,0 1-16,-1-10 16,1 10-1,-1-10-15,1 0 16,0 1-1,9-1-15,0 0 16,0 1 0,9-1-16,-9 0 15,0 1 1,10-1-16,-1 0 16,1 0-1,-1 1 1,10 8-16,0-8 15,0-1 1,9 0-16,-9-9 16,0-9-16,-1-1 15,1 1 1,0-10 0,-9 0-16,-1-9 15,0 0 1,1-1-16,-1 1 15,1-10 1,-1 1-16,1-1 16,-1 1-1,-18-10-15,-1 0 16,1 0 0,-19 0-16,0-10 15,-19-18 1,0 9-16</inkml:trace>
  <inkml:trace contextRef="#ctx0" brushRef="#br0" timeOffset="67267.55">23763 9862 0,'0'0'0,"0"0"0,0 0 16,0 0 0,0 0-16,10 10 15,-1 18 1,0 0-16,20 10 16,-1 9-1,0-1-15,10 1 16,-1 10-1,10-20-15,0 1 16,0-1 0,0-9-16,10 1 15,9-11 1,28 1-16,-38-19 16</inkml:trace>
  <inkml:trace contextRef="#ctx0" brushRef="#br0" timeOffset="68962.39">20696 5687 0,'0'0'16,"0"0"-16,0 0 16,0 0-16,0 0 15,0 0 1,0 10-1,-9-1-15,-1 19 16,1 19 0,0 9-16,-1 10 15,1 9 1,-1 0-16,1 10 16,0-1-1,-1 1-15,10 8 16,-9 1-1,9-9-15,-10 8 16,1-8 0,9 9-16,0 0 15,0-10 1,-9 10-16,9 0 16,0-1-1,0 1-15,0 0 16,0 9-1,0 0-15,0 1 16,0-1 0,0 0-16,9 10 15,0-1 1,1 1 0,-10-10-16,9 19 15,1-9 1,-1-1-16,0 10 15,1 0 1,-10-9-16,9-1 16,1 1-1,-1 9-15,-9 0 16,9-10 0,-9 10-16,10-9 15,-1 0 1,-9 9-16,10-10 15,-10 1 1,9-1-16,1 1 16,-10 0-1,9-20 1,0 1-16,-9 0 16,10 0-1,-10 0-15,9-19 16,-9-10-1,0-8-15,0-1 16,0-9 0,0-10-16,0 1 15,0-10 1,0 0-16,0-9 16,0 0-1,0 0-15,0-19 16,0 0-1,0 0-15,0 0 16,0 0 0</inkml:trace>
  <inkml:trace contextRef="#ctx0" brushRef="#br0" timeOffset="70035.57">20000 12180 0,'0'0'0,"0"0"16,10 0-16,-1-10 15,19-8 1,0-1-16,10 0 15,9 0 1,0 1-16,0 8 16,0 1-1,10 0-15,-20 9 16,1 9 0,0 0-1,-20 1-15,1-1 16,0 0-1,-19 10-15,0 9 16,0 0 0,-19 10-16,0 9 15,-9-10 1,0 1-16,9-10 16,0 0-1,10-9-15,-1 0 16,1 0-1,0-10-15,-1-9 16,10 0 0,0 0-16,0 0 15,0 9 1,10 1-16,-1-1 16,10 1-1,9-1-15,0 0 16,1 1-1,-1-1 1,0 10-16,10 0 16,-10-1-1,-9 10-15,-1 1 16,1-1 0,0 0-16,-19 0 15,0 0 1,0 0-16,-19 1 15,-18-1 1,-10 0-16,-29-9 16,-8-1-1,-29-18 1,-10-9-16,1-10 16,9-18-1,10-1-15,9 1 16,9-1-1,19 1-15,19 8 16,0 1 0,19 9-16,0 1 15,9 8 1,9 1-16,1 0 16,9-1-1,0 1-15</inkml:trace>
  <inkml:trace contextRef="#ctx0" brushRef="#br0" timeOffset="71884.08">23641 10322 0,'0'0'0,"0"0"16,0 0-16,0 0 15,0 0 1,0 0-16,0 0 16,9 0-1,1 0-15,8 10 16,11-1 0,-1 0-16,0 1 15,0-1 1,1 10-16,8 0 15,1-1 1,9 1-16,0 0 16,9 0-1,1-1-15,-1 1 16,-9 0 0,0 0-16,0-1 15,10 1 1,-1 0-1,1 0-15,9-10 16,-10 1-16,0-1 16,1 0-1,-1 1-15,1-1 16,-1-9 0,1 0-1,-1 0-15,-9 0 16,0 0-1,-9 0-15,-1 0 16,1 0 0,0 0-16,-20-9 15,1 9 1,-9 0-16</inkml:trace>
  <inkml:trace contextRef="#ctx0" brushRef="#br0" timeOffset="72275.17">24412 9703 0,'0'0'0,"0"0"0,0 0 15,0 0-15,0 0 16,0 0 0,0 0-16</inkml:trace>
  <inkml:trace contextRef="#ctx0" brushRef="#br0" timeOffset="72728.98">24741 9581 0,'0'0'0,"0"0"0,0 0 16,0 0-1,0 0-15,0 0 16,0 0-1,0 0-15,0 9 16,-9 1 0,0-1-16,-1 0 15,1 10 1,-1 9-16,1 1 16,0-1-1,-1 9 1,1 1-16,-1-1 15,1 1 1,0-10-16,-1-9 16,1-10-1</inkml:trace>
  <inkml:trace contextRef="#ctx0" brushRef="#br0" timeOffset="73430.42">24177 9224 0,'0'0'0,"0"0"0,0 0 16,0 0 0,0 0-16,0 0 15,0 10 1,0 9-16,-9 18 16,9 10-1,0 28-15,0 10 16,0 8-1,0 11-15,0-1 16,0 9 0,0 1-16,0 0 15,0 8 1,9-8-16,0 0 16,-9-1-1,10 1 1,-1-1-16,-9-8 15,10-11 1,-1 1-16,0 0 16,1 0-1,-1-10-15,1-9 16,-1-9 0,1-10-16,-1 1 15,0-1 1,1-18-16,-1-1 15,-9 1 1,0-10-16,0-10 16,0 1-1,0-9-15,0-1 16,0-9 0,0 0-16,0 0 15,0 0 1,0 0-1</inkml:trace>
  <inkml:trace contextRef="#ctx0" brushRef="#br0" timeOffset="74218.77">23462 12405 0,'0'0'0,"0"0"0,0 0 16,9 0-1,10-19-15,10 1 16,18-11-1,0 1-15,0 0 16,0 19 0,-10-1-16,1 10 15,0 0 1,-20 10 0,1-1-16,0-9 15,-10 9 1,-9-9-16,0 10 15,0-1 1,-9 10-16,-10 0 16,0 0-1,1-1-15,8 1 16,1-10 0,-1 1-16,10-1 15,0 1 1,0-1-16,10 0 15,-1 1 1,1 9-16,8-1 16,1 10-1,0 1-15,0-1 16,0 0 0,-10 0-16,-9 0 15,0 0 1,0 0-16,-19 1 15,0-1 1,-18 0-16,-20-9 16,-9-1-1,1-8 1,-1-10-16,0 0 16,19 0-1,0-10-15,0 1 16,19 0-1,-1-1-15,20 1 16,0 0 0,9 9-16</inkml:trace>
  <inkml:trace contextRef="#ctx0" brushRef="#br0" timeOffset="74506.91">24008 12837 0,'0'0'0,"0"0"0,0 0 15,0 0 1,0 0-16,0 0 15,0 0 1,0 0-16,0 0 16,0 0-1,0 0-15,0-10 16</inkml:trace>
  <inkml:trace contextRef="#ctx0" brushRef="#br0" timeOffset="75261.45">24356 12546 0,'0'0'0,"0"0"0,0 0 15,0-10-15,9-8 16,1-1 0,8-9-16,11 0 15,-1-1 1,0 11-16,-9 8 16,9 1-1,-9 9-15,0 0 16,0 9-1,-1 1-15,1-1 16,0 10 0,0 9-16,-10 0 15,-9 0 1,0 10-16,0-1 16,-9 1-1,-10-1-15,0 1 16,0-1-1,10-8 1,0-11-16,-1 1 16,1 0-1,-1-10-15,10 1 16,0-10 0,0 0-16,10 9 15,-1-9 1,19 0-16,19 0 15,10 0 1,9 0-16,18 0 16,10 0-1,-18-9-15,-10 9 16,-10-10 0,-18 10-16,-1 0 15,-18 0 1,0 0-1,0 0-15,-10 0 16,1 0 0,-10 0-16,0 0 15,0 0 1,9 0-16,-9 0 16</inkml:trace>
  <inkml:trace contextRef="#ctx0" brushRef="#br0" timeOffset="80056.24">4440 12217 0,'0'0'0,"0"0"16,0 0-16,0 10 15,0 9 1,0 37-16,0 47 16,0 28-1,10 20 1,-1 8-16,-9 1 16,0-10-1,0-10-15,0 11 16,0-20-1,0-19-15,-9 1 16,-1-10 0,1-18-16,-1-10 15,1-19 1,9-18-16,0-20 16,0 1-1,0-19-15,0 0 16,0-9-1</inkml:trace>
  <inkml:trace contextRef="#ctx0" brushRef="#br0" timeOffset="80384.62">4525 12358 0,'0'0'16,"0"0"-16,9-9 15,1-10-15,18 10 16,19-1 0,9 1-16,1 18 15,-1 19 1,-18 1-16,0 17 15,-20 20 1,-8 19-16,-38 8 16,-38 1-1,-9-19-15,-10 0 16,28-47 0</inkml:trace>
  <inkml:trace contextRef="#ctx0" brushRef="#br0" timeOffset="80713.07">4835 13568 0,'0'0'16,"0"0"-16,0 0 16,10 0-16,9 0 15,37-9 1,29-10-16,9 10 16,-10 0-1,-8 9-15,-20 0 16,-18 0-1,-1 0-15,-18 0 16</inkml:trace>
  <inkml:trace contextRef="#ctx0" brushRef="#br0" timeOffset="81162.63">5626 12959 0,'0'0'16,"0"0"-16,0 0 16,9 9-16,19 19 15,19 19 1,10 19-16,-1-1 15,1 10 1,-1 1-16,-18-20 16,-1-9-1,-18-10-15,0-18 16,0 0 0,-10 0-16,1-10 15,-1-9 1,0 0-16,20-28 15,18-19 1,0-38 0,-10-18-16,1 0 15,0 19 1,-20 9-16,1 18 16,0 10-1,-10 29-15</inkml:trace>
  <inkml:trace contextRef="#ctx0" brushRef="#br0" timeOffset="81633.82">6820 13315 0,'0'0'0,"0"0"16,0 0-16,-9 0 15,0 10 1,-10-1 0,9 0-16,1 19 15,0 1 1,-1 8-16,1 1 15,18-1 1,1-18-16,-1 0 16,0-1-1,10-18-15,9 0 16,10 0 0,9-9-16,9 0 15,10-1 1,-9 10-16,-1 0 15,10 10 1,-9 8-16,-1-8 16,-18 9-1,-1-10-15,1 0 16,-29-9 0</inkml:trace>
  <inkml:trace contextRef="#ctx0" brushRef="#br0" timeOffset="81952.47">7601 12433 0,'0'0'0,"0"0"16,0 10-1,0 18-15,10 47 16,-1 37 0,0 10-16,1 0 15,-1-9 1,10-10-16,0-9 16,-10-19-1,1-9-15,-1-19 16,0-10-1,1-18 1,-10-19-16</inkml:trace>
  <inkml:trace contextRef="#ctx0" brushRef="#br0" timeOffset="82315.45">7959 13015 0,'0'0'0,"9"9"16,0 10-16,1 19 16,18 18-1,0 10-15,10 9 16,18 9 0,1-9-16,-1-19 15,1-18 1,-1-10-1,1-9-15,-1-19 16,-9-10-16,-9-8 16,-19-20-1,-1 1-15,-18-20 16,0-8 0,0-1-1,-9 19-15,9 0 16,0 19-1,0 9-15</inkml:trace>
  <inkml:trace contextRef="#ctx0" brushRef="#br0" timeOffset="82729.58">9069 13531 0,'0'0'0,"0"0"0,9 0 16,19 0 0,19-19-16,10 0 15,-1-9 1,-9-9-16,0-20 16,-9-8-1,-29-10-15,-18 9 16,-10 10-1,0 28 1,-9 18-16,-9 10 16,-1 19-1,-9 19-15,9 8 16,10 20 0,19 9-16,9-9 15,18 0 1,20-10-16,9 0 15,19-9 1,28-19-16,38-18 16,-57-20-1</inkml:trace>
  <inkml:trace contextRef="#ctx0" brushRef="#br0" timeOffset="82922.28">10320 13165 0,'0'0'15,"0"0"-15,0 0 16,0 0-16,9 0 16,20 0-1,27 0-15,-18 0 16</inkml:trace>
  <inkml:trace contextRef="#ctx0" brushRef="#br0" timeOffset="83129.72">10132 13512 0,'0'0'0,"0"0"15,0 0-15,9 10 16,29-1-1,18 10-15,29-10 16,28-9 0,0 0-16,-19-9 15,19-10 1,-47 10-16</inkml:trace>
  <inkml:trace contextRef="#ctx0" brushRef="#br0" timeOffset="83712.28">11740 12724 0,'0'0'0,"0"9"15,0 10-15,-18 47 16,-1 46-1,0 29-15,0 9 16,10 10 0,-10 9-16,0 9 15,-9-9 1,0 0-16,-1-19 16,20-47-1,0-18-15,-1-20 16,10-18-1,0-19-15,0-9 16,0-19 0</inkml:trace>
  <inkml:trace contextRef="#ctx0" brushRef="#br0" timeOffset="84077.47">11759 12865 0,'0'0'0,"10"-10"16,18-18-16,19 0 15,0 0 1,19 19-16,0 18 15,0 19 1,9 28-16,-19 10 16,-18 19-1,-29-1-15,-28 19 16,-56 19 0,-66 0-1,-19-19-15,10-37 16,37-19-16,37-19 15,48-19 1</inkml:trace>
  <inkml:trace contextRef="#ctx0" brushRef="#br0" timeOffset="84438.41">12803 12527 0,'0'0'0,"0"0"0,-18 9 16,-39 48-1,-27 46-15,-1 28 16,10 29-1,18-10-15,29 0 16,19-9 0,27-10-16,11 0 15,18-18 1,0-19 0,9-19-16,19 0 15,19-19 1,38 1-16,-66-29 15</inkml:trace>
  <inkml:trace contextRef="#ctx0" brushRef="#br0" timeOffset="84794.8">13340 13109 0,'0'0'0,"0"0"0,0 0 16,9 9 0,10 19-16,37 29 15,20 36 1,18 29-1,9 10-15,-9-1 16,0 0 0,-18-18-16,-20-19 15,0-19 1,-18 0-16,0-19 16,-1-9-1,1-9-15,-19-29 16</inkml:trace>
  <inkml:trace contextRef="#ctx0" brushRef="#br0" timeOffset="85132.01">14158 13193 0,'0'0'15,"0"0"-15,-19 0 0,1 10 16,-20 18 0,-19 28-1,-18 38-15,-9 18 16,-1 1 0,10 9-16,-10-9 15,0-1 1,10-18-16,9-10 15,19-9 1,0-9-16,19-10 16,9-18-1,10-19-15,-1 0 16,10-19 0</inkml:trace>
  <inkml:trace contextRef="#ctx0" brushRef="#br0" timeOffset="85466.24">13246 12762 0,'0'0'0,"9"0"0,29 0 16,28-10 0,37 10-16,19 0 15,1 10 1,-29-1-16,-19-9 16,-28 0-1,-9 9-15,-20-9 16,1 10-1,-9-1-15,-1 1 16,-9-1 0</inkml:trace>
  <inkml:trace contextRef="#ctx0" brushRef="#br0" timeOffset="88835.57">14807 13512 0,'0'0'0,"0"0"15,0 0 1,0 0-16,0 0 15,0 0 1,0 0-16,0 0 16,0 0-1,0 0-15,0 0 16,0 0 0,0 0-16,0 0 15,0 0 1,0 0-16,10 0 15,18-9 1,0-1 0,19 1-16,19 0 15,0 9-15,-10 0 16,-9 0 0,-9 0-16,-19 0 15,0 0 1,-10 0-1,-9 0-15,0 0 16,0 0-16</inkml:trace>
  <inkml:trace contextRef="#ctx0" brushRef="#br0" timeOffset="89171.3">14657 14103 0,'0'0'0,"0"0"0,9 0 15,10-9-15,9-10 16,19 0-1,19 1-15,9-1 16,10 9 0,0 1-16,-19 0 15,-19 9 1,-10 0-16,-18 0 16,0 0-1,-10 0 1,-9 0-16</inkml:trace>
  <inkml:trace contextRef="#ctx0" brushRef="#br0" timeOffset="89788.78">15795 13390 0,'0'0'0,"0"0"0,9 0 15,1-19-15,9 10 16,9 0 0,10-1-1,-1 20-15,1-1 16,-1 10-1,-18 9-15,0 0 16,-19 19 0,-9 0-16,-20 0 15,-18 9 1,0-18-16,10-1 16,8-18-1,20 0-15,0-10 16,-1-9-1,10 0-15,0 0 16,10 0 0,-1 0-16,19 0 15,19 0 1,-9 10-16,0-1 16,-1 0-1,-18 10 1,0 9-16,0 0 15,-19 19 1,-10 0-16,-27 9 16,-1 1-1,-9-20-15,0 1 16,9-19 0,1-10-16,8 0 15,11-9 1</inkml:trace>
  <inkml:trace contextRef="#ctx0" brushRef="#br0" timeOffset="90086.03">16454 14113 0,'0'0'0,"0"0"16,0 0-16,0 0 16,0 0-1,0 0-15,0 0 16,0 0-1,0 0-15,0 0 16,0 0 0</inkml:trace>
  <inkml:trace contextRef="#ctx0" brushRef="#br0" timeOffset="90688.42">16745 13728 0,'0'0'0,"0"0"0,0-9 0,0-10 16,10-9-1,-1 0 1,19-10-16,19 10 15,0 0 1,0 18-16,0 10 16,-9 10-1,0 18-15,-1 0 16,-18 0 0,0 10-16,-19 9 15,0 0 1,-28 18-16,-10 10 15,-18-9 1,-1-10-16,10-18 16,9-1-1,10-18-15,9 0 16,10-10 0,0 1-1,9-1-15,9 0 16,10 1-1,37-1-15,20 0 16,18-9 0,9 0-16,10 10 15,-28-10 1,-19 0-16,-19 0 16,-10 0-1,-18 0-15,0 0 16,-19 0-1,0 0-15</inkml:trace>
  <inkml:trace contextRef="#ctx0" brushRef="#br0" timeOffset="91400.62">14826 13278 0,'0'0'0,"0"0"16,0 0-16,0 0 16,0 0-1,0 0-15,0 0 16,0 0 0,0 0-16,0 0 15,0 0 1,0 0-16,0 0 15,0 0 1,9 0-16,10 9 16,19 0-1,37 1-15,0 18 16,-9-9 0,-9 9-1,-20-9-15,1-1 16,-19 1-1,0-9-15,-10 8 16,-9-8 0,0-1-16,-9 19 15,-29 0 1,-56 19-16,-38 0 16,-9-9-1,19-10-15,28-9 16,37-1-1,10-8-15,19-1 16,9-9 0,10 0-16,-1 0 15,10 0 1,0 0-16,0 0 16,0 0-1</inkml:trace>
  <inkml:trace contextRef="#ctx0" brushRef="#br0" timeOffset="91934.27">14469 13184 0,'0'0'0,"0"0"0,9 0 15,10 9-15,18 1 16,29-1 0,19 10-16,-10-1 15,0 1 1,-18 0-16,-1 0 15,1 0 1,-20-10-16,1 0 16,-19 1-1,0-1 1,0 0-16,-1 1 16,1-1-1,0 1-15,-10-1 16,-9 0-1,0 1-15,-9 9 16,-19 9 0,-29 19-16,-37 9 15,-9 0 1,9-18-16,18-1 16,20-18-1,18 0-15,20-10 16,8-9-1</inkml:trace>
  <inkml:trace contextRef="#ctx0" brushRef="#br0" timeOffset="93062.48">14826 14160 0,'0'0'0,"0"0"0,0 0 16,0 0-1,9 0-15,1-10 16,18 1 0,0-10-16,19 0 15,10 1 1,-1-1-1,1 0-15,-1 0 16,-18 10-16,-10-1 16,-9 1-1,0 9 1,-19 0-16,0 0 16,0 0-1,-10 9-15,-46 10 16,-48 9-1,-27 10-15,-11-1 16,20-18 0,28 0-16,19-10 15,18 1 1,29-10-16,9 0 16,10 0-1,0 0-15,9 0 16,0 0-1,18 0-15,29-19 16,29 0 0,18 0-1,0 1-15,-19 8 16,0 1 0,-9 0-16,-9-1 15,-20 1 1,1-1-16,-19 1 15,0 0 1,-1 9-16,-8 0 16,-10 0-1,0 0-15,0 0 16,0 0 0,-28 0-16,-20 9 15,-17 0 1,-11 20-16,1-1 15,0 0 1,9-9 0,10-1-16,18 1 15,10-10 1,9 1-16,9-1 16,1-9-1,9 0-15,0 0 16,0 0-1,9 0-15,20 0 16,18 0 0,19 0-16,-1-19 15,1 1 1,-9 8-16,-20 1 16,1 0-1,-19-1-15,0 1 16,-10 9-1</inkml:trace>
  <inkml:trace contextRef="#ctx0" brushRef="#br0" timeOffset="94602.26">18486 13906 0,'0'0'0,"0"0"15,0 0-15,0 0 16,0 0-16,0 10 16,-19-1-1,0 19 1,10 0-16,-1 19 15,20 0 1,-1 0-16,10 0 16,9-10-1,0 1-15,10-10 16,9-9 0,-10 0-16,1-19 15,0 0 1,-19-19-16,-1 0 15,-8-18 1,-10-10-16,-19-10 16,-19 11-1,1-1-15,-1 18 16,10 1 0,0 19-16,-1 0 15,20-1 1,0 10-1,-1 0-15,10 0 16,0 0 0,0 0-16,10 0 15,18-9 1,19-10-16,9 0 16,-9 0-1,-9-9-15,0 0 16,-20 0-1,1 0-15,-9-10 16,-10 1 0,-10-1-16,-9 1 15,1 9 1,-11 9-16,-8 9 16,-1 10-1,10 10-15,0-1 16,-1 10-1,20 9-15,0-9 16,18 9 0,19 0-16,19 0 15,19 10 1,9-19 0,-9-1-16,0 1 15,-9 0 1,-1 0-16,-9-1 15,-9 11 1,-1-1-16,1 0 16,0 0-1,-10 10-15,-9-1 16,-1 10 0,-18 0-16,-9 9 15,-10 10 1,0-10-16,1 1 15,8-20 1,1 1-16,9-10 16,0-19-1</inkml:trace>
  <inkml:trace contextRef="#ctx0" brushRef="#br0" timeOffset="95165.9">20329 13887 0,'0'0'0,"0"0"0,10 10 16,9 9 0,18 28-16,29 28 15,9 9 1,1 0-16,-1 10 15,-19 0 1,1-19-16,-20-9 16,1-19-1,-10-10-15,-9-9 16,0-9 0,-10 0-16,10-10 15,-9-9 1</inkml:trace>
  <inkml:trace contextRef="#ctx0" brushRef="#br0" timeOffset="95491.24">21054 13831 0,'0'0'16,"0"0"-16,0 0 15,-19 10-15,-28 8 16,-19 29 0,-19 28-16,-9 29 15,-9-1 1,9 9-16,9-18 16,19 0-1,0-19-15,19 0 16,0-19-1,10-9-15,8-9 16,11-19 0,8-1-16,1-18 15</inkml:trace>
  <inkml:trace contextRef="#ctx0" brushRef="#br0" timeOffset="95808.94">19840 13428 0,'0'0'0,"0"0"0,10 0 16,8-10-16,48 10 15,28 10 1,10-1-16,18 19 16,-9 0-1,-28 1-15,-19-11 16,-19 1 0,-10-10-16,-9 1 15,10 18 1,-10-9-16</inkml:trace>
  <inkml:trace contextRef="#ctx0" brushRef="#br0" timeOffset="96362.13">22230 13869 0,'0'0'0,"0"0"15,0 0-15,-19 9 16,-9 10-1,-29 18-15,-27 10 16,-11 10 0,11-1-16,9-9 15,9-10 1,9 1-16,10-1 16,19-8-1,0-11 1,18 1-16,1 0 15,9 0 1,9 9-16,20 0 16,18 9-1,18 10-15,11-9 16,-1-1 0,-19-18-16,1 0 15,-19 0 1,-20-10-16,1 0 15,0-9 1,-10 0-16,1 0 16,-1 0-1,-9 0-15</inkml:trace>
  <inkml:trace contextRef="#ctx0" brushRef="#br0" timeOffset="97026.2">22700 14178 0,'0'0'16,"0"0"-16,0 0 15,0-9-15,9-10 16,1-9 0,18-9-16,10-10 15,-1 18 1,1 1-16,9 10 16,0 8-1,10 20-15,-10 8 16,0 10-1,-10 10-15,1 9 16,-19 0 0,-19 0-16,-10 18 15,-27 10 1,-29 10 0,-28-10-16,9-9 15,19-29 1,19-9-16,0-9 15,19 0 1,9-19-16,10 0 16,-1 0-1,10 0-15,0 0 16,10 0 0,-1 0-16,19 9 15,1 1 1,18-1-16,0 10 15,-10 0 1,1 9-16,-1-10 16,-8 1-1,-1 0 1,-9 0-16,9-10 16,-19 0-1</inkml:trace>
  <inkml:trace contextRef="#ctx0" brushRef="#br0" timeOffset="97225.02">23631 14694 0,'0'0'0,"0"0"15,0 0-15,0 0 16,0 0-1,0 0-15,0 0 16,0 0 0,0 0-16</inkml:trace>
  <inkml:trace contextRef="#ctx0" brushRef="#br0" timeOffset="97793.14">24281 13756 0,'0'0'0,"0"0"16,-19-9 0,-10-1-16,-8 20 15,-1-1 1,-9 19-16,10 10 15,-1 9 1,10 9-16,18 10 16,10-1-1,10 10-15,18 10 16,19-10 0,0 0-16,-9-9 15,-1-10 1,-18-19-16,0 1 15,-19-10 1,-19 10 0,-19-1-16,-9 1 15,0-19 1,0-19-16,10-10 16,8-9-1,1-9-15,19-19 16,9-18-1,19-10-15,18 0 16,29-10 0,19 19-16,9 1 15,-19 18 1,-18 19-16,-20 0 16,-18 18-1,-10 1-15</inkml:trace>
  <inkml:trace contextRef="#ctx0" brushRef="#br0" timeOffset="98653.4">21223 3163 0,'0'0'0,"0"0"15,0 19-15,0 47 16,0 65 0,0 47-16,10 29 15,-1-10 1,0-9-16,1-20 15,-1-17 1,-9-29-16,0-38 16,0-9-1,0-28-15,10-10 16,-1-18 0,0 0-16,-9-19 15</inkml:trace>
  <inkml:trace contextRef="#ctx0" brushRef="#br0" timeOffset="99598.26">21185 3051 0,'0'0'0,"10"0"0,9-19 16,65-9-16,95-28 16,85-1-1,55 10 1,58 0-16,-10 19 16,-1 10-1,1-1-15,-19 9 16,-9 10-1,-28 10-15,-1 18 16,-28 0 0,-37 0-16,-29 10 15,-47-10 1,-37-9-16,-38-1 16,-28 1-1,-19 0-15,-9-10 16,-10 1-1,-9 9 1,9 9-16,-9 0 16,9 28-1,0 19-15,1 19 16,-1 9 0,-9 19-16,-1 10 15,1-1 1,0 0-16,-19 1 15,0-10 1,-9 0 0,-10-10-16,-28 1 15,-19-1-15,-47 1 16,-66-1 0,-75-8-16,-56-29 15,-48-28 1,-9-19-16,-9-28 15,0-19 1,9 0-16,19 1 16,28-1-1,28-9 1,57-1-16,28 11 16,19-1-1,47 10-15,28-1 16,19 1-1,28-1-15,19 10 16,19 0 0,9 0-16,10 0 15,-1 0 1,1 0-16,9 0 16,0 0-1,-10 10-15,1-1 16,0-9-1,9 10-15,-19-1 16,9-9 0</inkml:trace>
  <inkml:trace contextRef="#ctx0" brushRef="#br0" timeOffset="100432.49">16679 9328 0,'0'0'0,"0"0"0,0 0 15,0 0 1,0 0-16,0 9 16,10 10-1,-1 28-15,1 28 16,8 19-1,11 28 1,-11 0-16,-8 9 16,-1 10-1,-9 9-15,0 0 16,-19-9 0,10-10-16,0-9 15,-1-10 1,1-18-16,9-19 15,0-18 1,0-1-16,0-19 16,0-18-1,0 0-15,0 0 16,0-19 0,0 0-16,0 0 15,0 0 1,0-10-16</inkml:trace>
  <inkml:trace contextRef="#ctx0" brushRef="#br0" timeOffset="100861.51">15814 10369 0,'0'0'0,"0"0"0,0 0 16,0 0-1,0 9-15,-19 10 16,-9 19 0,-29 18-16,1 10 15,-10-1 1,0-8-16,19-1 16,0-18-1,19-1-15,0-9 16,-1-9-1,20 0 1,0-10-16,9-9 16,9 0-1,-9 0-15</inkml:trace>
  <inkml:trace contextRef="#ctx0" brushRef="#br0" timeOffset="101209.05">16247 10247 0,'0'0'0,"0"0"16,0 0-16,0 9 15,-19 1 1,-9 27-16,-10 20 15,-28 27 1,-9 19 0,9 1-16,0 8 15,0-18 1,10 0-16,9-19 16,0-19-1,19-9-15,-1-9 16,20-20-1,-1 1-15,10-19 16,0 0 0</inkml:trace>
  <inkml:trace contextRef="#ctx0" brushRef="#br0" timeOffset="101565.18">16482 10388 0,'0'0'0,"0"0"0,0 9 16,-19 10-16,-19 19 16,-9 27-1,-9 10 1,-19 28-16,9 1 15,-10 8 1,11-18-16,8-19 16,10-9-1,0-10-15,19-18 16,0-1 0,18-18-16,1 0 15,-1-19 1,10 0-16,0 0 15</inkml:trace>
  <inkml:trace contextRef="#ctx0" brushRef="#br0" timeOffset="101919.48">16661 10538 0,'0'0'0,"0"0"0,0 0 15,0 0 1,0 0 0,-19 9-16,0 10 15,-19 28 1,1 9-16,-20 29 16,1-1-1,-1 10-15,1-19 16,-1 0-1,1 0-15,0 0 16,8-18 0,20-11-16,0-8 15,19-19 1,-1 0-16,1-19 16,9 0-1,9 0-15,-9-10 16</inkml:trace>
  <inkml:trace contextRef="#ctx0" brushRef="#br0" timeOffset="102270.41">16679 10641 0,'0'0'0,"0"0"16,0 0-16,0 0 15,0 0 1,0 10-16,0 8 16,-9 20-1,-10 18-15,0 19 16,-18 10 0,-1-1-1,0 1-15,-9-1 16,0-9-16,0-9 15,10-10 1,8-18-16,1-1 16,19-18-1,-1 0-15,1-10 16,9-9 0,0 0-16</inkml:trace>
  <inkml:trace contextRef="#ctx0" brushRef="#br0" timeOffset="102738">16802 10416 0,'0'0'0,"0"0"0,-19 9 15,-28 1 1,-19 18-16,-38 0 16,-8 0-1,-11 0-15,-18-9 16,0 0 0,9-10-16,1 1 15,8-1 1,20 0-16,18 1 15,19-1 1,0 1-16,1-1 16,8 10-1,29-10-15</inkml:trace>
  <inkml:trace contextRef="#ctx0" brushRef="#br0" timeOffset="103684.87">15993 11983 0,'0'0'0,"0"0"15,0 0 1,0 0-16,9-19 15,0 0 1,1 1-16,18 8 16,0 1-1,0-1-15,10 20 16,-10-1 0,1 1-16,-11 18 15,1 0 1,-19 0-16,0 0 15,-28 19 1,-19 0-16,-10-10 16,1-8-1,9-11 1,19 1-16,9-9 16,10-10-1,9 0-15,9 0 16,10 0-1,18 0-15,29 0 16,0 0 0,9 0-16,1 0 15,-20 0 1,-9 0-16,-9 0 16,-10 0-1,-9 0-15,0 0 16,-19 0-1</inkml:trace>
  <inkml:trace contextRef="#ctx0" brushRef="#br0" timeOffset="103925.5">16802 12152 0,'0'0'0,"0"0"0,0 0 16,0 0-1,0 0-15,0 0 16,0 0 0,0 0-16,0 0 15,0 0 1,0 0-16</inkml:trace>
  <inkml:trace contextRef="#ctx0" brushRef="#br0" timeOffset="104485.14">17253 11701 0,'0'0'0,"0"0"0,-19 0 16,1-9 0,-11 9-16,1 9 15,0 1 1,0 9-16,-1-1 16,20 1-1,0 9-15,9 0 16,9 0-1,0 1-15,1 18 16,18-1 0,0 1-16,-9 10 15,0-1 1,0 0-16,0 1 16,-19-20-1,0 1-15,-19-1 16,0-9-1,0-9-15,-9 0 16,9-19 0,-9 0-16,9-19 15,0-18 1,10-10 0,-1-10-16,20 1 15,9 0 1,9-1-16,0 11 15,19-1 1,0 0-16,10 0 16,-29 19-1</inkml:trace>
  <inkml:trace contextRef="#ctx0" brushRef="#br0" timeOffset="106811.39">20988 14901 0,'0'0'0,"0"0"15,0 0-15,0 0 16,0-10 0,0 1-16,9 0 15,1-1 1,18 1-16,10-1 16,37 20-1,10-1-15,9 1 16,-19-1-1,-9 0-15,-10 10 16,1 0 0,-1 0-16,-18-1 15,-1 1 1,1 0 0,-10 0-16,-9-10 15,9 1 1,10-1-16,-10 0 15</inkml:trace>
  <inkml:trace contextRef="#ctx0" brushRef="#br0" timeOffset="107803.71">24685 13653 0,'0'0'0,"0"0"0,0 0 16,9 9-16,20 1 16,27 27-1,19 20 1,10 18-16,-19 18 16,-10 11-1,-18-1-15,-19 19 16,-10-10-1,-18 1-15,-38 0 16,-19-1 0,-19 1-16,-9-19 15,9-19 1,1 0-16,9-19 16,28 0-1,9 1-15,28-11 16,10-27-1</inkml:trace>
  <inkml:trace contextRef="#ctx0" brushRef="#br0" timeOffset="109144.24">25503 13268 0,'0'0'0,"0"0"15,0 0-15,0 0 16,0 0 0,0 10-16,-18-1 15,-1 38 1,-19 37-16,-18 38 16,-1 28-1,-9 29-15,-9-1 16,0-9-1,0 0-15,9-10 16,-9-9 0,9 0-16,0-18 15,9-10 1,10-10 0,0-27-16,10-19 15,9-20 1,-1-8-16,20-19 15,-1-10 1,10-9-16,0 0 16,10-19-1,37-56-15,28-75 16,10-37 0,9-11-16,9-8 15,-9 9 1,1 19-16,-20 0 15,0 18 1,0 1-16,-9-1 16,-9 19-1,-1 10-15,-18 18 16,-1 20 0,-18 27-1,0 19-15,-10 9 16,-9 20-1,0 8-15,0 10 16,-9 19 0,-19 56-16,-19 56 15,-10 57 1,-18 18-16,0 20 16,-1 8-1,-18 10-15,-9-19 16,-1 10-1,1-10-15,9-9 16,9-19 0,1-28-1,18-19-15,19-28 16,9-38 0,10-27-16,0-10 15,18-19 1,1-10-16,9-18 15,0 0-15,0 0 16,9 0 0,1-18-1,18-10-15,28-48 16,48-83 0,74-160-16</inkml:trace>
  <inkml:trace contextRef="#ctx0" brushRef="#br0" timeOffset="109628.67">26087 13587 0,'0'0'0,"0"0"0,0 0 16,0 0 0,0 10-16,-19 27 15,0 29 1,0 37-16,-9 28 16,0 10-1,0 9-15,-1-18 16,1-20-1,9-18-15,10-28 16,0-10 0,-1-9-16,10-10 15,10-8 1,-10-20-16</inkml:trace>
  <inkml:trace contextRef="#ctx0" brushRef="#br0" timeOffset="110270.02">25663 14601 0,'0'0'0,"0"0"15,0 0-15,10-19 16,-1 0 0,19 0-16,10 0 15,28-9 1,19 0-16,-1 19 15,1-1 1,0 1-16,-10 0 16,0-1-1,-18 1-15,-1 0 16,-9-10 0,-9 0-16,-1 0 15,1-18 1,0-1-1,-1-9-15,-18 0 16,0-9 0,0 9-16,-10 0 15,0 10 1,-9-1-16,0 10 16,0 0-1,0 0-15,0 18 16,0 1-1,0 9-15,0 0 16,-9 19 0,-19 37-16,-10 47 15,1 38 1,-10 9-16,18 0 16,-8 0-1,8-18-15,11-20 16,-1-9-1,9-27-15,1-20 16,0-9 0,9-10-16,0-18 15,0 0 1,0-19 0,0 0-16</inkml:trace>
  <inkml:trace contextRef="#ctx0" brushRef="#br0" timeOffset="110659.63">26783 14741 0,'0'0'0,"0"0"0,0 0 15,0 0 1,0 0-16,0 10 15,-10-1 1,1 19-16,0 19 16,-1 9-1,20 1-15,8-1 16,11 0 0,-1-18-1,10-1-15,-1-18 16,-9-19-1,1 0-15,-1-19 16,-9 1 0,-1-20-16,1-18 15,-19 9 1,-19 0-16,-9 0 16,-19 0-1,19 28-15</inkml:trace>
  <inkml:trace contextRef="#ctx0" brushRef="#br0" timeOffset="110981.55">27347 14385 0,'0'0'0,"0"0"16,10 0-16,-1-10 15,1 1 1,18 0-16,19-1 15,9 1 1,20-1-16,8 1 16,-37 9-1</inkml:trace>
  <inkml:trace contextRef="#ctx0" brushRef="#br0" timeOffset="111166.91">27479 14704 0,'0'0'0,"0"0"0,0 0 15,0 0-15,9 0 16,10 0 0,28 0-16,29 0 15,-29 0 1</inkml:trace>
  <inkml:trace contextRef="#ctx0" brushRef="#br0" timeOffset="112448.85">27940 15229 0,'0'0'0,"0"0"15,0 0 1,0 0-16,0 0 16,0 0-1,0 0-15,0 0 16,9 0-1,1 0-15,18-28 16,19-19 0,19-19-1,0-27-15,0-20 16,-10-9 0,-9-9-16,-9 9 15,-19 9 1,-1 29-16,-18 18 15,0 19 1,0 19-16,0 19 16,0-1-1,0 10-15,0 10 16,-18 8 0,-1 39-16,9 8 15,10 10 1,10 0-16,18-18 15,0-1 1,0-18-16,19-1 16,0-18-1,1-19-15,-1-10 16,0-18 0,9-37-1,-9-29-15,-9 0 16,-19 0-1,-1 28-15,-18 20 16,0 17 0,0 20-16,0 0 15,0 9 1,0 9-16,0 29 16,0 27-1,10 20-15,9-1 16,28 1-1,37-1-15,-37-46 16</inkml:trace>
  <inkml:trace contextRef="#ctx0" brushRef="#br0" timeOffset="112644.29">29436 14300 0,'0'0'0,"0"0"0,0 0 16,9 0 0,1-9-16,-1 0 15,19-1 1,29 1-16,-20 9 16</inkml:trace>
  <inkml:trace contextRef="#ctx0" brushRef="#br0" timeOffset="112830.06">29342 14535 0,'0'0'0,"0"0"0,0 0 16,9 0-16,1 0 15,18 9 1,28 1-16,48-10 15,-38 0 1</inkml:trace>
  <inkml:trace contextRef="#ctx0" brushRef="#br0" timeOffset="113429.22">30329 13944 0,'0'0'0,"0"0"16,0 0 0,0 0-16,10 0 15,-1 0 1,10 9-16,9 10 16,10 9-1,0 10-15,-1-1 16,-18 1-1,-19-1-15,0 1 16,-28 9 0,-19 9-16,-28 0 15,9-18 1,19-10-16,9-9 16,10-1-1,18-18 1,1 0-16,9 0 15,0 0 1,0 0-16,9 0 16,1 0-1,18 10-15,10-1 16,-1 1 0,-9-1-16,1 0 15,-10 10 1,-1 0-16,1 9 15,-9 0 1,-10 0-16,0 10 16,-19 9-1,-28 0-15,-29 9 16,-27 0 0,-19-18-16,9-19 15,28-19 1,47 0-16</inkml:trace>
  <inkml:trace contextRef="#ctx0" brushRef="#br0" timeOffset="113845.2">30480 12827 0,'0'0'0,"9"0"0,1 0 16,9 10-1,18 8-15,20 39 16,9 37-1,18 37-15,-9 28 16,-9 29 0,-9 18-16,-20 10 15,-27 19 1,-20-10-16,-27-9 16,-29 0-1,-38-10 1,-27 0-16,-48 29 15,-37-10 1,-1-9-16,-65 47 16</inkml:trace>
  <inkml:trace contextRef="#ctx0" brushRef="#br0" timeOffset="115125.93">25852 14432 0,'0'0'0,"0"9"0,-10 0 16,1 20-1,18-1-15,29 19 16,28 9-1,47 0-15,37-9 16,10-28 0,0-19-16,-19-19 15,-19-9 1,-37-10 0,-19 1-16,-10-10 15,-18-9 1,0-1-16,-20-18 15,1 0 1,-28-19-16,-57-27 16,-47 17-1,10 39-15,-1 27 16,-18 29 0,-10 27-16,0 39 15,19 18 1,19 28-16,38 0 15,28 19 1,28-9-16,28-1 16,28-8-1,20-11-15,18-18 16,9-9 0,1-28-16,9-20 15,-1-8 1,-8-20-16,-1-8 15,-9-20 1,-9 1 0,-10-10-16,-18-10 15,-10 1 1,-19-10-16,-9-9 16,-19 0-1,-28 0-15,-19 0 16,-38 0-1,-28 19-15,-28 18 16,-10 20 0,1 27-16,-1 19 15,39 19 1,17 0-16,20 9 16,19 1-1,28-11-15,9-8 16,19-1-1,9 1-15,29 0 16,28-1 0,28-18-1,19-19-15,9-10 16,-9-18 0,-10-9-16,-27-10 15,-29 0 1,-19 0-16,-9 0 15,-29-9 1,-18 0-16,-85-10 16,-197-9-1,-161 65-15,39 48 16</inkml:trace>
  <inkml:trace contextRef="#ctx0" brushRef="#br0" timeOffset="116572.4">9915 16496 0,'0'0'0,"0"0"16,0 0-1,0 0-15,10 0 16,9 0 0,18-10-16,20 1 15,9 9 1,-10 0-16,0 0 16,-9 0-1,-9 0-15,0 0 16,9-9-1,-28-1-15</inkml:trace>
  <inkml:trace contextRef="#ctx0" brushRef="#br0" timeOffset="116840.23">9793 17012 0,'0'0'0,"0"0"0,10 0 16,27 0-1,48 0-15,28-10 16,0-8 0,-1-1-16,-8 0 15,-10 0 1,-28 1-16,-19 8 15,-9 1 1,-20-1-16,-8 1 16</inkml:trace>
  <inkml:trace contextRef="#ctx1" brushRef="#br0" timeOffset="109896.14">10642 16862 0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19:23.43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37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20:57.212"/>
    </inkml:context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11900 16458 0,'0'0'0,"0"0"15,-9 0 1,0 10-16,-1 8 16,1 20-1,18 9-15,10 19 16,19 9 0,18-10-16,10-8 15,0-29 1,0-10-16,9-18 15,0-18 1,-9-20 0,-10-18-16,-18-10 15,-19 1-15,-29-11 16,-18 1 0,-38 10-1,-37-1-15,-10 29 16,-9 18-1,28 28-15,47 1 16</inkml:trace>
  <inkml:trace contextRef="#ctx0" brushRef="#br0" timeOffset="269.04">12644 16721 0,'0'0'0,"0"0"15,0 0 1,0 0-16,0 0 15,0 0 1,0 0-16,0 0 16,0 0-16</inkml:trace>
  <inkml:trace contextRef="#ctx0" brushRef="#br0" timeOffset="716.52">13424 16364 0,'0'0'0,"-9"0"0,-10 0 15,-18 10 1,-20 18-16,10 19 15,0 9 1,9 10 0,10 9-16,19 0 15,18-19-15,1-18 16,18-1 0,9-18-16,10 0 15,0-19 1,10-19-1,-10-9-15,-9-10 16,-10-18 0,-19 0-16,-9 0 15,-19-10 1,-18 0-16,-20 19 16,10 10-1,0 18-15,19 10 16</inkml:trace>
  <inkml:trace contextRef="#ctx0" brushRef="#br0" timeOffset="1254.45">14168 16196 0,'0'0'0,"0"0"0,0 0 16,0 0-1,-19 0-15,0 9 16,0 0 0,0 10-16,0 9 15,10 0 1,0 19-16,18 10 15,10-1 1,9 0-16,10 10 16,-1-10-1,-8-9-15,-11-9 16,1-1 0,-19-9-16,0 0 15,-19 1 1,1-11-16,-11 1 15,11-19 1,-1 0-16,9-19 16,1-9-1,18-38 1,20-9-16,18-9 16,0 0-1,9-1-15,-18 29 16,-1 18-1,-18 10-15,0 19 16,-10 9 0</inkml:trace>
  <inkml:trace contextRef="#ctx0" brushRef="#br0" timeOffset="1500.26">14629 16618 0,'0'0'0,"9"0"15,29-10-15,18 1 16,29 0-16,18-1 16,19 10-1,-9 0 1,10 10-16,-1-1 15,-19 0 1,-56-9-16</inkml:trace>
  <inkml:trace contextRef="#ctx0" brushRef="#br0" timeOffset="1785.02">15391 15961 0,'0'0'0,"0"0"0,-10 9 16,-18 29-1,-19 28-15,0 46 16,9 20 0,10 27-1,19 10-15,-1-28 16,1-19-16,-1-19 15,1-19 1,9-27-16,9-20 16,1-9-1,-10-18 1</inkml:trace>
  <inkml:trace contextRef="#ctx0" brushRef="#br0" timeOffset="2189.8">16124 16421 0,'0'0'0,"0"0"16,-9 9-1,-19 0-15,-10 20 16,-9 18-1,0 28-15,19 9 16,18 0 0,20-8-16,-1-11 15,19-18 1,1-9-16,18-20 16,0-18-1,9-18 1,1-20-16,-20 1 15,-18-20 1,-10-18-16,-27 0 16,-20 10-1,-28-1-15,-9 28 16,9 20 0,28 18-16</inkml:trace>
  <inkml:trace contextRef="#ctx0" brushRef="#br0" timeOffset="2390.71">16613 17059 0,'0'0'0,"0"0"16,0 0-16,0 0 15,0 0 1,0 0 0,0 0-16</inkml:trace>
  <inkml:trace contextRef="#ctx0" brushRef="#br0" timeOffset="2933.28">17084 16411 0,'0'0'0,"0"0"16,-19 0-16,0 0 16,0 10-1,-9-1-15,0 0 16,19 20-1,-1-1 1,20 19-16,18 18 16,19 10-1,0-9-15,9 0 16,1-1 0,-10-8-16,-10-10 15,-18 0 1,-9-10-16,-10 1 15,-19-1 1,-19 1-16,1-20 16,-10-8-1,9-10-15,10-19 16,-1 0 0,20-9-16,0-9 15,18-20 1,19 1-16,19 0 15,0-10 1,10 10-16,-10 9 16,-10 19-1,-18 0 1,0 9-16,-19 9 16</inkml:trace>
  <inkml:trace contextRef="#ctx0" brushRef="#br0" timeOffset="3468.95">17084 16468 0,'0'0'0,"0"0"15,0 0 1,0 0-16,0 9 16,-10 10-1,1 37-15,0 38 16,-1 18-1,20 1 1,-1 0-16,19-20 16,0-27-16,10-10 15,9-18 1,10-10 0,8-9-16,1-19 15,-9-19 1,-1-18-16,-18-29 15,-1-19 1,-27-18 0,-20-19-16,-27 19 15,-20 9-15,-18 19 16,9 38 0,0 18-16,1 19 15,36 0 1</inkml:trace>
  <inkml:trace contextRef="#ctx0" brushRef="#br0" timeOffset="3999.97">18194 16383 0,'0'0'0,"-19"-9"0,0-1 15,-18 1 1,-20 18-16,10 20 16,0-1-1,19 19-15,9 0 16,19 18-1,19 10-15,19 0 16,18 0 0,10 0-16,9 1 15,0-1 1,-18-19-16,-20 0 16,-18-18-1,-19-1 1,0-9-16,-19-9 15,1 0 1,-20-19-16,0-19 16,1-37-1,-1-19-15,29-28 16,18-1 0,19 20-16,10 9 15,9 9 1,9 29-16,10 9 15,19 28 1,-38 0-16</inkml:trace>
  <inkml:trace contextRef="#ctx0" brushRef="#br0" timeOffset="4250.09">19238 16852 0,'0'0'0,"10"0"16,-1-9-16,19-10 16,19 0-1,10 10-15,9 0 16,-1-1-1,-8 20-15,-38-10 16</inkml:trace>
  <inkml:trace contextRef="#ctx0" brushRef="#br0" timeOffset="4437.85">18928 17162 0,'0'0'0,"0"0"15,0 0-15,9 0 16,10 9 0,47 1-16,47-1 15,37 10 1,29 0 0,141-1-16</inkml:trace>
  <inkml:trace contextRef="#ctx0" brushRef="#br0" timeOffset="5254">21054 16655 0,'0'0'0,"0"0"0,0 0 15,-19 0-15,0 10 16,-18 18 0,-20 19-1,10 18-15,0 20 16,19-1 0,18-9-16,10 0 15,10-18 1,18-10-16,19-10 15,19-9 1,0-9-16,9-19 16,-9-28-1,0-19-15,-19-9 16,-19-19 0,-19-19-16,-18 0 15,-29 0 1,-18 10-16,-19 9 15,-29 28 1,48 28-16</inkml:trace>
  <inkml:trace contextRef="#ctx0" brushRef="#br0" timeOffset="5480.57">21581 17218 0,'0'0'0,"0"0"16,0 0-16,0 0 16,0 0-1,0 0-15,0 0 16,0 0-1</inkml:trace>
  <inkml:trace contextRef="#ctx0" brushRef="#br0" timeOffset="5790.32">22023 16477 0,'0'0'0,"0"0"0,0 9 16,0 20-1,9 36-15,-9 38 16,0 10 0,0 9-16,-9 9 15,-10-27 1,10-20-16,-1-28 15,1-9 1,-1-9-16,10-1 16,0-18-1,10 0-15,-10-10 16</inkml:trace>
  <inkml:trace contextRef="#ctx0" brushRef="#br0" timeOffset="6237.67">23001 16561 0,'0'0'0,"0"0"0,0 0 16,-9 10-1,-20 9-15,-18 37 16,-18 19-1,8 19-15,10 9 16,19 0 0,9-9-16,10-10 15,18-8 1,0-20-16,20 0 16,-1-18-1,19-1-15,0-18 16,0-10-1,0-9-15,-9-9 16,-1-10 0,-8-9-16,-11-10 15,-18 1 1,-9-10 0,-19 0-16,-29 19 15,-37 9 1,-56 57-16,-170 74 15</inkml:trace>
  <inkml:trace contextRef="#ctx0" brushRef="#br0" timeOffset="7299.87">20311 17894 0,'0'0'0,"0"0"16,18 0-16,29 9 15,76 1 1,93 8-1,57 1-15,9 0 16,19 0-16,-19-10 16,-28-9-1,-47-9 1,-37-1-16,-10 1 16,-38 9-1,-19-10-15,-18 10 16,-19-9-1,-19 0-15,-9-1 16,-20 1 0,1-10-16,0 0 15,9-18 1,10-38-16,0-28 16,-1-10-1,1 0-15,-1-18 16,1 0-1,-19 9-15,0 9 16,-19 10 0,0 9-1,-19 10-15,0 9 16,-19-10 0,-9 10-16,-18 0 15,-11 9 1,-8 19-16,-20 1 15,-37 8 1,-38 10-16,-47 18 16,-18 10-1,-10 19-15,9 0 16,20-10 0,36-9-16,11 0 15,27 0 1,19 0-16,29-9 15,18 9 1,19 0-16,19 0 16,0 0-1,0 0-15,19 9 16,0 1 0,0-1-1,-1 19-15,-8 10 16,9 28-1,-1 27-15,11 20 16,-1 18 0,9 10-16,1 9 15,-1-9 1,10-10-16,0 1 16,10-1-1,-1-18-15,1-1 16,-1-9-1,1-28-15,8-9 16,-8-19 0,-1-10-16,1-18 15,-1-9 1,-9-10-16</inkml:trace>
  <inkml:trace contextRef="#ctx0" brushRef="#br0" timeOffset="11188.15">19821 16083 0,'0'0'0,"0"0"0,0 0 16,10 0-16,18 0 15,38 0 1,37 0 0,38 0-16,19 0 15,10 0 1,8 0-16,11 0 15,-1 0 1,9 0-16,1 0 16,-1 9-1,1 1-15,-10 8 16,-9 1 0,-19 0-16,-19-10 15,-9-9 1,-10 0-16,-28 0 15,0 0 1,-19 0-16,-9 0 16,-9-9-1,-10 9-15,-10 0 16,1 9 0,-19 1-1,0-1-15,-1 19 16,1 19-1,0 19-15,0 9 16,-10 38 0,-9 9-16,10 18 15,-10 10 1,0 19-16,0-28 16,0 0-1,-10-1-15,1-27 16,-10-19-1,0-19-15,0-9 16,1-10 0,-1-9-16,-19-10 15,-28 1 1,-37-19-16,-85-10 16,-48-18-1,-18-20 1,-9 1-16,9 10 15,9 8 1,29 1-16,37-10 16,29 0-1,28 10-15,18-10 16,29 0 0,9 1-16,0-11 15,0-8 1,19 9-16,10-10 15,8-9 1,1-9-16,19 0 16,-1-10-1,10-18-15,10-20 16,-10-8 0,0-10-16,0 0 15,-19-9 1,0 9-16,0 18 15,0 11 1,10 17-16,0 20 16,-1 28-1,1 9 1,9 10-16,0 18 16,0 1-1</inkml:trace>
  <inkml:trace contextRef="#ctx0" brushRef="#br0" timeOffset="15349.81">24789 18081 0,'0'0'0,"0"0"16,0-9-1</inkml:trace>
  <inkml:trace contextRef="#ctx0" brushRef="#br0" timeOffset="24234.24">24281 16477 0,'0'0'0,"0"0"0,9 9 16,29 10-1,46 37-15,29 10 16,19 9 0,0 0-16,-1-18 15,-18-20 1,-28 1-16,-19-20 15,-19 1 1,-10-9-16,-18-1 16,0-9-1,-19 0-15,0 9 16,-28 10 0,-38 19-1,-66 18-15,-18 0 16,-1-9-1,19-9-15,20-1 16,17 1 0,30-10-16,8-9 15,20-1 1,8 1-16,1-10 16,19 1-1,-1-10-15,10 0 16,0 0-1,0 0-15</inkml:trace>
  <inkml:trace contextRef="#ctx0" brushRef="#br0" timeOffset="24731.61">25805 16543 0,'0'0'0,"0"0"16,0 0-16,0 0 15,0 0 1,-10 0-16,-9 9 15,-18 29 1,-20 18-16,10 10 16,10 9-1,18 0-15,9-10 16,20-8 0,-1-20-16,10 1 15,9-20 1,0 1-16,10-19 15,9-9 1,10-29-16,-10-18 16,-10-10-1,-18-27-15,-28-1 16,-10 9 0,-19 1-1,-18 28-15,-1 18 16,10 29-1,19 9-15</inkml:trace>
  <inkml:trace contextRef="#ctx0" brushRef="#br0" timeOffset="25062.02">26331 16880 0,'0'0'0,"0"0"15,0 0 1,0 0-16,0 0 15,0 0 1,0 0-16,0 0 16,10 0-1,-1 10-15,19-1 16,1 19 0,-11-18-16</inkml:trace>
  <inkml:trace contextRef="#ctx0" brushRef="#br0" timeOffset="25632.89">27093 16439 0,'0'0'0,"0"0"15,0 10-15,-18-1 16,-1 19 0,0 29-16,-9 18 15,18 9 1,1 10 0,18 0-16,1-19 15,8-19-15,1-9 16,10-9-1,-1-10-15,19-9 16,0-19 0,0-10-16,9-18 15,1-28 1,-20-38-16,-27-47 16,-29-18-1,-28 27-15,-10 38 16,1 19-1,0 38 1,-10 37-16,28 0 16</inkml:trace>
  <inkml:trace contextRef="#ctx0" brushRef="#br0" timeOffset="26249.07">27771 16393 0,'0'0'0,"0"0"16,0 0-1,0 18-15,0 20 16,0 18 0,0 10-16,9 9 15,0 0 1,-9-28-16,0-10 16,10-18-1,-10 0-15,9-10 16,1-9-1,-1 0-15,10 0 16,9 0 0,0 0-16,19 0 15,0 0 1,10 0-16,-1 10 16,-9-1-1,-9 10-15,0 0 16,-10-1-1,-9 1-15,-1 9 16,-8 0 0,-10 1-16,0 8 15,-28 10 1,-19 0 0,-19 0-16,-9-10 15,-1 1 1,1-1-16,9-8 15,0-1 1,29-19-16</inkml:trace>
  <inkml:trace contextRef="#ctx0" brushRef="#br0" timeOffset="26549.92">27695 16486 0,'0'0'0,"10"0"0,-1-9 16,19-10-1,19 0-15,29 1 16,37-1-1,18-9-15,10 9 16,1 0 0,-11 1-16,1 8 15,37 38 1,151 38-16</inkml:trace>
  <inkml:trace contextRef="#ctx0" brushRef="#br0" timeOffset="28414.41">24506 17134 0,'0'0'15,"0"0"-15,0-19 16,0 0-16,10-9 16,-10-9-1,0 18-15,-10-235 16,10 254-1,0 0-15,-9-18 16,-10-1 0,0-9-16,10 0 15,-1 0 1,1-1-16,0 11 16,-1 8-1,1 1 1,-1-1-16,10 1 15,0 9-15,0-9 16,0 9 0,0 0-16,0 0 15,0 0 1,19 9 0,19 19-16,47 19 15,18 0 1,0 9-16,10-9 15,-28-9 1,-19-19-16,-10-1 16,-18 1-1,-10-10-15,-9 1 16,0-1 0,-10 1-16,-9-10 15,0 0 1,0 0-16,0 9 15,-19 0 1,-28 1-16,-18 18 16,-20 9-1,-9 10-15,9 10 16,0-1 0,10-9-16,28-10 15,0 1 1,9-10-1,10-9-15,0 0 16,0-1 0,9-8-16,10-1 15,-1 0 1,1-9-16,-1 0 16,10 0-1,0 0-15,0 0 16,0 0-1,0 0-15,0 0 16,10 0 0,-1 0-16,19 0 15,-18 0 1</inkml:trace>
  <inkml:trace contextRef="#ctx0" brushRef="#br0" timeOffset="29483.14">21769 16383 0,'0'0'0,"9"0"0,19-19 15,19 1 1,10-10-16,9-1 16,0 1-1,-1 19-15,11-1 16,8 10-1,1 10-15,9 18 16,0 0 0,-19 19-16,1 0 15,-1 9 1,-19 1-16,1 8 16,-10 1-1,-10 0 1,1 9-16,0 0 15,-19 0 1,-1 9-16,-18 1 16,-18 8-1,-1-17-15,-9-1 16,-10 0 0,-19 0-16,-18-10 15,-9-8 1,-11-20-16,-27-9 15,0-9 1,0-19-16,18-19 16,10 1-1,9-11-15,1-8 16,18-1 0,0-18-16,10 0 15,-1-1 1,1-18-16,9-9 15,9 18 1,10 1-16,18-1 16,20 0-1,-1-9 1,19-9-16,1-1 16,8-8-1,10-11-15,19 1 16,28 19-1,-47 46-15</inkml:trace>
  <inkml:trace contextRef="#ctx0" brushRef="#br0" timeOffset="30670.8">21439 17396 0,'0'0'0,"0"0"16,0 10-16,-9-1 16,-10 10-1,10 9-15,-1 0 16,20 10 0,-1-1-16,1-18 15,8 0 1,1-19-16,-9 0 15,9-19 1,-1 0-16,-8-9 16,-10 0-1,0 0-15,0 9 16,0 10 0,-10-1-1,-8 1-15,-1 9 16,0 0-1,0 0-15,10 0 16,-1 0 0,1 0-16,9 0 15,0 0 1,0 0-16</inkml:trace>
  <inkml:trace contextRef="#ctx0" brushRef="#br0" timeOffset="31977.63">24224 16618 0,'0'0'0,"0"0"16,9 0-16,1 9 16,28 1-1,18 18-15,29 0 16,18 19 0,10 0-16,-19-10 15,-9 1 1,-19-20-1,-10 1-15,-18 0 16,-20 0-16,1-10 16,0 1-1,-9-1 1,-10-9-16,0 9 16,-19 1-1,-19 18-15,-37 19 16,-29 9-1,-9 0-15,1 1 16,17-20 0,11 1-16,9-1 15,-1-9 1,10-9-16,19 0 16,10 0-1,9-10 1,18 0-16,1-9 15</inkml:trace>
  <inkml:trace contextRef="#ctx0" brushRef="#br0" timeOffset="32448.87">24055 16665 0,'0'0'0,"0"0"16,9 0-1,10 9-15,28 10 16,28 28 0,29 0-16,9-10 15,-10 1 1,-18-20-16,-19 1 15,-19 0 1,-10-10-16,-18 1 16,0-1-1,-10 1-15,1-1 16,-1 0 0,-9 1-1,0-1-15,0 19 16,-28 0-1,-19 10-15,-38 9 16,-9 9 0,0-9-16,0 0 15,-9 0 1,27-19-16,29-9 16,19-10-1</inkml:trace>
  <inkml:trace contextRef="#ctx0" brushRef="#br0" timeOffset="32912.57">24102 16618 0,'0'0'0,"0"0"0,9 0 15,19 9 1,29 1-16,28 18 16,27 0-1,11 9-15,8 1 16,-18-1 0,0-8-16,-28-1 15,-19-10 1,-19 1-16,-10 0 15,-18 0 1,0 0-16,-10-1 16,-9 1-1,0 0-15,-18 9 16,-11 0 0,-46 19-16,-47 0 15,-29 9 1,10-18-16,9-1 15,29-9 1,18 10-16,19-19 16,29-1-1,18-18 1</inkml:trace>
  <inkml:trace contextRef="#ctx0" brushRef="#br0" timeOffset="33338.53">24196 16599 0,'0'0'0,"0"0"15,9 0-15,10 0 16,19 9-1,46 10-15,29 9 16,10 19 0,-11-9-16,-27-1 15,-10 1 1,-18-10-16,-20-9 16,-18-1-1,0 1-15,0 0 16,-19 0-1,0 9 1,-28 9-16,-48 29 16,-46 19-1,-38-1-15,19-9 16,9-19 0,38-18-16,10-1 15,46-27 1</inkml:trace>
  <inkml:trace contextRef="#ctx0" brushRef="#br0" timeOffset="36253.75">20104 16402 0,'0'0'0,"0"0"0,0 0 15,0 0 1,0 0-16,9 0 15,0-9 1,1-10-16,18 0 16,19-18-1,0-1-15,19 0 16,9-18 0,10 0-16,0 9 15,-1-9 1,10 9-1,10 0-15,-10 0 16,9 0 0,10 9-16,10 10 15,8 0 1,10 19-16,-9-1 16,0 10-1,-10 10-15,0-1 16,10 19-1,9 0-15,0 10 16,0 9 0,-9 0-16,-10 9 15,-9 0 1,0 10-16,-9 0 16,-20 9-1,-8 0-15,-20-9 16,0 9-1,-18 9-15,-10 19 16,-9 0 0,-19 1-16,-19 8 15,-9 1 1,-10-10 0,-18 0-16,-29 10 15,-9 9 1,-28-10-16,-29 1 15,-27-10 1,-39-9-16,-27-19 16,-10-19-1,-10-18-15,10-19 16,0-19 0,19-19-16,9-28 15,29-9 1,28-19-16,37 0 15,19-10 1,19 1-16,37 18 16,10 0-1,19-9-15,19 0 16,-1 0 0,20-9-16,18-10 15,19-9 1,9-10-1,10-9-15,0 10 16,19 8 0,18 1-16,10 9 15,9 1 1,29 8-16,0 10 16,8 9-1,20 19-15,0 19 16,18 10-1,10 8-15,0 29 16,-9 9 0,-10 28-16,10 19 15,-29 10 1,0 18-16,-18 19 16,-10 19-1,-38-10-15,-18 0 16,-28-18-1,-39 9 1,-36 9-16,-77 29 16,-102 9-16,-95 9 15,-56-9 1,0-38 0,-9-28-16,-1-18 15,10-38 1,19-47-16,37-47 15,38-47 1,-84-75-16</inkml:trace>
  <inkml:trace contextRef="#ctx0" brushRef="#br0" timeOffset="38896.61">25880 1615 0,'0'0'0,"0"0"15,9 0 1,1-9-16,-1 0 15,0 9 1,20 9-16,18 28 16,9 29-1,10 37-15,-10-9 16,1-9 0,-20-29-16,-8-9 15,-10-19 1,-1-9-1,-8-10-15,-1-9 16,19 0-16,10-37 16,47-48-1,65-65 1,29-47-16,18-9 16,10-1-1,19 10-15,-19 19 16,-19 28-1,-18 28-15,-39 37 16,-46 38 0,-47 29-16</inkml:trace>
  <inkml:trace contextRef="#ctx0" brushRef="#br0" timeOffset="43853.51">16566 1428 0,'0'0'0,"10"18"0,9 39 16,28 55 0,0 57-1,9 28-15,-9 10 16,-9-1-16,-19-18 15,-1-38 1,1-38-16,-9-27 16,-1-38-1,-9-19-15,0-9 16,0-19 0,0 0-1,0-28-15,-9-76 16,-10-93-16,0-47 15,0-9 1,-9 9 0,9 28-16,-9 19 15,9 38 1,0 9-16,10 28 16,18 28-1,1 19-15,18 9 16,10-9-1,18 0-15,38 9 16,19 1 0,38-1-16,37 0 15,47 10 1,47 0 0,29 9-16,55 9 15,30 19 1,17 1-16,11 18 15,18 18 1,0 11-16,-9 8 16,9 1-1,10-1-15,-10-9 16,-28-9 0,-38-9-16,-56-10 15,-29-19 1,-55 9-16,-58-8 15,-27 8 1,-48-9-16,-18 10 16,-29 0-1,1-1-15,-19 1 16,-1 9 0,1 0-16,-10 9 15,0 1 1,0-1-16,1 19 15,18 10 1,0 37-16,-10 19 16,10 37-1,-9 28-15,0 10 16,-10-9 0,0-10-1,0-19-15,-9 1 16,0-20-1,-19-9-15,0-9 16,0-9 0,-9-10-16,-10 9 15,-19-9 1,-28 0-16,-56 10 16,-104-1-1,-141-18-15,-112-29 16,-67-27-1,-94-29-15,-28-28 16,10-19 0,-38 10-16,28 19 15,47 18 1,28 28 0,85 19-16,66 1 15,56-1 1,57-10-16,66 1 15,56 0 1,56-10-16,48 1 16,46-10-1,20 0-15,8 0 16,20 0 0,0 0-16,-1 0 15,10 0 1,10 9-16,-10-9 15</inkml:trace>
  <inkml:trace contextRef="#ctx0" brushRef="#br0" timeOffset="75120.88">4139 3323 0,'0'0'0,"-19"-28"0,-18-10 16,-1 1-1,10-10-15,0 9 16,9 10 0,10-9-16,18-10 15,38-28 1,47-29-16,75-27 15,29 18 1,18 1-16,1 9 16,27 18-1,20 10 1,18 9-16,10 1 16,27 18-1,-8 9-15,9 20 16,9 8-1,-9 10-15,-19 10 16,-10-1 0,-8 0-16,-20 1 15,-9-1 1,-19 10-16,-28 0 16,-19 9-1,-18 0-15,-10 19 16,-19 0-1,-28 0-15,-29 0 16,-18 9 0,-9-9-16,-29 9 15,-19-9 1,-18 19-16,-48 28 16,-74 18-1,-86 19-15,-56 1 16,-46-1-1,-39 1 1,-9-20-16,-28-18 16,-19 0-1,0-10-15,-9-18 16,9-19 0,10-19-16,8-28 15,20 0 1,28-19-16,38 0 15,27-18 1,48-1-16,38-9 16,56 10-1,28-1-15,37 1 16,29-1 0,10 1-16,8-1 15,20 1 1,0-1-16,9 1 15,9-1 1,0 1-16,1 8 16,-1 1-1,1 10 1,-1-1-16,10 9 16,-10 1-1,10 0-15,-9-1 16,8 1-1,-8-1-15,-1 10 16,1 0 0,-1 0-16,0 0 15,1 0 1,-1 0-16,-9 0 16,0 0-1,0 0-15,10 0 16,-10 0-1,9 0-15,-9 0 16,9 10 0,-9-10-16,0 0 15,0 0 1,0 0 0,0 0-16,0 0 15,0 0 1,0 0-16,0 0 15,0 0 1,0 0-16,0 0 16,0 0-1,0 0-15,0 0 16,0 0 0,0 0-16,0 0 15,10 9 1,-10-9-16,0 0 15,9 10 1,-9-10-16,0 0 16,10 9-1,-10-9-15,0 0 16,0 0 0,0 0-16,9 9 15,-9-9 1,0 0-16,0 0 15,0 0 1,0 0-16,0 0 16,0 0-1,0 0 1,0 0-16,0 0 16,0 0-1,0 0-15,0 0 16,0 0-1,0 0-15,0 0 16,0 0 0,0 0-16,0 0 15,0 0 1,0 0-16,0 0 16,0 0-1,0 0-15,0 0 16,0 0-1,0 0 1,0 0-16</inkml:trace>
  <inkml:trace contextRef="#ctx1" brushRef="#br0">3916 3163 0</inkml:trace>
  <inkml:trace contextRef="#ctx0" brushRef="#br0" timeOffset="94822.87">25626 1728 0,'0'0'0,"9"0"16,1-9-16,-1-1 16,0 1-1,1-1-15,-1 1 16,1 18 0,8 1-16,1 9 15,9 18 1,1 10-16,-10 0 15,9 0 1,0 9-16,0-9 16,0 0-1,1 0-15,-1 0 16,0 0 0,10-10-16,-1 1 15,-8-10 1,8-9-16,-9-1 15,10 1 1,0 0-16,-10-10 16,0-9-1,10 0-15,-1 0 16,10-18 0,0-20-16,19-28 15,10-28 1,18-27-1,9-30-15,10-8 16,9-10 0,29 0-16,9-9 15,28 9 1,94-9-16,254-19 16,-84 84-1</inkml:trace>
  <inkml:trace contextRef="#ctx0" brushRef="#br0" timeOffset="98444.65">21148 3454 0,'0'0'0,"9"-19"16,1-18-16,27-29 16,29-9-1,38-9-15,9 9 16,18 9-1,20 0-15,9 10 16,28 0 0,0-10-16,19 10 15,9 0 1,-18 9-16,18 0 16,-9 0-1,19 19-15,19-1 16,-1 20-1,-18 18-15,0 20 16,9 27 0,-9 10-16,-19 9 15,-19 9 1,-9 1 0,-10-1-16,-19 0 15,-18 1 1,-10 18-16,-9-9 15,0 0 1,-19 0-16,-19-1 16,-9-8-1,-9-10-15,-20 0 16,-8 9 0,-11-9-16,-18 10 15,-18-1 1,-29 1-16,-29 18 15,-55 0 1,-39 10-16,-46-10 16,-38-9-1,-28-19-15,-19-19 16,-38-18 0,10-10-1,9-9-15,-9-19 16,-10 0-1,10-19-15,-10-19 16,19 1 0,38-1-16,28-18 15,38 0 1,27-10-16,30-9 16,27 0-1,10-19-15,-1 0 16,10-18-1,19-1-15,10 0 16,18-9 0,28 10-16,10-1 15,18 10 1,29 0-16,28 9 16,-9 47-1</inkml:trace>
  <inkml:trace contextRef="#ctx0" brushRef="#br1" timeOffset="108570.78">21148 3623 0,'0'0'0,"9"-9"16,19-10 0,29-28-16,28-9 15,27-1 1,20 1-16,38-9 15,18-1 1,19 0-16,0 0 16,0 1-1,9-1-15,-9 0 16,37 1 0,20 8-16,-1 11 15,10-1 1,9 19-16,1 18 15,-1 10 1,-19 28-16,-28 0 16,-9 19-1,-9 19-15,-39 0 16,-8 9 0,-10 9-16,-38 1 15,-19 8 1,-9 11-16,-28-11 15,-28 11 1,-29 18 0,-18 0-16,-38 18 15,-28 11 1,-38-11-16,-47 10 16,-28 0-1,-38-9-15,-19-9 16,-37-20-1,-28-27-15,-39-20 16,-27-18 0,-19-37-16,0-39 15,0-17 1,9-30-16,47 11 16,57-10-1,38-10-15,46 1 16,29-10-1,28 0 1,47 0-16,18-18 16,20-10-16,37-28 15,28-19 1,48-19 0,75-9-16,112-84 15</inkml:trace>
  <inkml:trace contextRef="#ctx0" brushRef="#br2" timeOffset="114025.35">20950 3595 0,'0'0'0,"0"0"0,10 0 16,9-19-1,9-9-15,19-9 16,9-20-1,38 10-15,19-9 16,38 0 0,27-1-16,1 11 15,0-1 1,0 0-16,-10 0 16,10 0-1,-1 9-15,11 1 16,27-1-1,19 10 1,10 0-16,9 9 16,9 10-16,-9 9 15,-9 9 1,-19 1 0,-1 18-16,-8 0 15,-10 0 1,-19 10-16,-9-1 15,-20 10 1,-8 0-16,-19-10 16,-29 10-1,-18-9-15,-10 9 16,-9 19 0,-10-1-16,-18 1 15,0 9 1,-20 9-16,-27 20 15,-19 18 1,-29 18-16,-46 1 16,37-66-1</inkml:trace>
  <inkml:trace contextRef="#ctx0" brushRef="#br2" timeOffset="121117.81">27366 4543 0,'0'0'0,"19"0"15,9-10 1,29-9-16,8-18 16,20-19-1,19-19-15,-1-10 16,10-18-1,0-19-15,-10-9 16,-18-10 0,-29 0-16,-27 19 15,-10 19 1,-19 28-16,0 37 16,0 10-1,0 19-15,-19 9 16,-10 19-1,-18 46-15,0 29 16,0 19 0,19-1-16,19-9 15,9-27 1,9-20 0,1-19-16,-1-18 15,0 0-15,20-19 16,8-9-1,20-48 1,27-46-16,1-28 16,-10 9-1,-28 28-15,-9 19 16,-19 19 0,0 18-16,-10 10 15,0 18 1,-9 1-16,0 9 15,10 19 1,-1 47-16,1 46 16,-1 10-1,10 0-15,0-19 16,-10-28 0,10-18-16,0-1 15,-1-9 1,1-10-16,10-18 15,-20-19 1</inkml:trace>
  <inkml:trace contextRef="#ctx0" brushRef="#br2" timeOffset="121585.07">29125 3145 0,'0'0'0,"0"0"16,0 0 0,0 0-16,10 9 15,18 0 1,19 1-16,28 18 16,19 0-1,0 10 1,-9-1-16,-10-18 15,-18 0-15,-20-1 16,1-8 0,-19-1-1,0 1-15,-10-1 16,-9 19 0,-19 19-16,-9 9 15,-28 29 1,-10-1-16,-10 1 15,1-10 1,-9 0-16,18-19 16,0 0-1,28-18-15,10-19 16,19-1 0,-1 1-16,1-19 15,9 0 1</inkml:trace>
  <inkml:trace contextRef="#ctx0" brushRef="#br2" timeOffset="122214.15">30320 3276 0,'0'0'0,"9"0"15,1-9-15,18-10 16,19 0 0,0 10-16,19-1 15,0 10 1,0 10-16,9 18 16,-19 9-1,-9 1-15,-9 9 16,-19 0-1,-19-10-15,-19 10 16,-19 9 0,-18 1-16,-10-20 15,0 1 1,19-19-16,0-1 16,19-18-1,19 0-15,-1 0 16,10 0-1,0 0 1,10 0-16,18-9 16,19 0-1,0 18-15,9 0 16,1 10 0,-1 9-16,-18 0 15,-10 10 1,-9 9-16,0 0 15,-19 9 1,-10 0-16,-18 1 16,-10-1-1,-37-9-15,-56-10 16,-39-18 0,10-19-16,19-9 15,85-1 1</inkml:trace>
  <inkml:trace contextRef="#ctx0" brushRef="#br2" timeOffset="126293.22">27893 2938 0,'0'0'0,"0"0"16,0 0-16,0 0 15,0 10-15,-19 27 16,-9 48 0,0 55-1,-1 48-15,20 9 16,0 0-1,-1-28-15,10 0 16,0-10 0,-9-27-16,9-20 15,-10-18 1,10-19-16,-9-19 16,9-9-1,0-9-15,0-19 16,0-19-1,9 0 1,10-10-16,19-55 16,9-67-16,0-27 15,-9-10 1,-20 9 0,-8 10-16,-1-9 15,-9 9 1,0 18-16,0 10 15,0 10 1,0 18-16,-9 9 16,9 20-1,0 8-15,9 20 16,1 9 0,-1 0-16,0-1 15,20-8 1,18-1-16,9 1 15,10-1 1,28 1-16,19 9 16,9 0-1,19 18-15,19 1 16,19 9 0,9 0-16,0 0 15,10 0 1,-1 0-16,-18 0 15,-9 0 1,-11-10 0,-36 1-16,-10 9 15,-10 0 1,-9 0-16,-9 9 16,-10-9-1,-18 0-15,-10 0 16,-10 0-1,1 0-15,-19 0 16,-1 0 0,1 10-16,0-1 15,0 1 1,0 8-16,0 20 16,-1 27-1,1 29-15,-9 19 16,-10 9-1,0 9-15,0 10 16,9 9 0,-9 0-1,0-18-15,0-1 16,0-9 0,-9-19-16,-1-18 15,1-20 1,-1-8-16,1-1 15,-10-19 1,0 1-16,1-10 16,-11-9-1,-27 9-15,-57-9 16,-47-1 0,-56-18-16,-76 0 15,-37-18 1,-29-1-16,-18 0 15,37 10 1,29-1-16,28 10 16,37 0-1,38 10-15,38-1 16,37 1 0,19-10-1,38 0-15,28 0 16,9 0-1,10 0-15,0 0 16,18 0 0,1 0-16,0-10 15,-1 1 1,10-1-16,0 1 16,0-10-1,0 0-15,10-9 16,-1-9-1,0-1-15,10-18 16,0 0 0,9-10-16,0-9 15,1 0 1,-1-10-16,0-8 16,0 8-1,1 1 1,-11 9-16,1 0 15,0 9 1,0 0-16,0 1 16,-1-1-1,1 10-15,0 9 16,9 0 0,1 0-16,-1 0 15,0 9 1,0 10-16,0 0 15,19-9 1,10-1-16,18 1 16,29-1-1,18 0-15,19 1 16,28-1 0,10 10-16,38-9 15,27-1 1,1 10-1,28 9-15,9 10 16,-9 0 0,-10 9-16,-18 9 15,-20 0 1,-27 1-16,-38-1 16,-38 0-1,-18 1-15,-20-1 16,-18-9-1,-19 10-15,-9-1 16,-19-9 0,-1 0-16,-8 9 15,-1 1 1,1-1-16,-1 1 16,-9 18-1,0 19-15,0 28 16,-9 28-1,-10 19-15,0 19 16,-9 18 0,9 1-1,-9 8-15,-10-8 16,0-10 0,1 0-16,9-18 15,-10-10 1,0-10-16,1-18 15,-1 0 1,-9-19-16,9-10 16,-18-8-1,0-10-15,-20 0 16,-46-10 0,-85-9-16,-113-28 15,-75-28 1,9-28-16,-9 0 15,28 9 1,38 18-16,28 11 16,28 18-1,-103 18-15</inkml:trace>
  <inkml:trace contextRef="#ctx0" brushRef="#br2" timeOffset="128650.54">27733 3201 0,'0'0'0,"0"0"16,0 0-16,0 0 15,0 0 1,0 0 0,0 0-16,0 9 15,0 29 1,0 46-16,0 48 15,9 18 1,1 19-16,-1-10 16,-9 10-1,0-19-15,0 0 16,0-9 0,-9-19-16,-10-19 15,10-18 1,-1-20-16,1-18 15,-1-19 1,10-9-16,0-19 16,0 0-1,10 0 1,9-37-16,18-48 16,10-56-16,0-18 15,0-1 1,0 10-16,-9-9 15,0 9 1,-1 0 0,1-1-16,-10 11 15,10 8 1,-10 10-16,10 10 16,-10 9-1,9 18-15,11 10 16,-1 9-1,18 1-15,20 18 16,19 0 0,27 0-16,48 19 15,37 9 1,38 19-16,10 19 16,9 9-1,-19 10-15,-19 8 16,-19-8-1,-28-1-15,-28 1 16,-19-10 0,-28-9-1,-28 0-15,-29-10 16,-9-9 0,-9 0-16,-19 9 15,0 1 1,-10-1-16,0 10 15,1 19 1,-1 37-16,-9 28 16,0 38-1,-19 18-15,1 29 16,-20-1 0,0 10-16,-18 0 15,-10-9 1,-19-10-1,-18-28-15,-48-18 16,-84-10-16,-94-57 16,-85-18-1</inkml:trace>
  <inkml:trace contextRef="#ctx0" brushRef="#br2" timeOffset="129233.28">28439 5021 0,'0'0'0,"0"0"0,9-19 16,-9 10-16,9 0 15,-9-1 1,10 20-16,-1 18 15,1 56 1,-1 57-16,-9 9 16,-9-9-1,-10-29-15,0-18 16,10-19 0,-1-18-16,1-20 15,-1-9 1,1-9-16,0-10 15</inkml:trace>
  <inkml:trace contextRef="#ctx0" brushRef="#br2" timeOffset="129530.55">28015 5715 0,'0'0'0,"0"0"16,0 10-1,10-1-15,-1 10 16,10 9 0,9 19-16,0 0 15,1 9 1,8-9-16,1-9 16,-1-20-1,1 1-15,9-19 16,0-9-1,10-19 1,8-10-16,1-18 16,19-10-16,-47 29 15</inkml:trace>
  <inkml:trace contextRef="#ctx0" brushRef="#br2" timeOffset="130830.76">27338 6672 0,'0'0'0,"0"0"15,0 0-15,-9 0 16,-10 10 0,-19 9-16,0 27 15,10 20 1,9 19-16,19 8 15,19 1 1,19-9 0,9-20-16,0-18 15,-9-19 1,-1-18-16,1-10 16,-1-19-1,-8-18-15,-11-20 16,1-18-1,-19-9-15,-9-10 16,-10 9 0,0 20-16,0-1 15,10 0 1,0 10-16,9 9 16,9 19-1,0 0-15,29 0 16,9 9-1,19 10-15,0 18 16,0 19 0,0 19-1,-10 19-15,-9 18 16,-9 1 0,-20 8-16,-18-8 15,0-10 1,-9-19-16,0-9 15,-1-19 1,1-9-16,-1-19 16,10 0-1,0-37-15,0-67 16,29-27 0,8 18-16,10 20 15,0 27 1,0 19-16,-9 19 15,0 18 1,-1 10-16,-9 10 16,1 18-1,8 19-15,1 28 16,-19 19 0,0 9-1,-10 0-15,0 10 16,1-19-1,-1-10-15,10-28 16,9 1 0,0-20-16,20 1 15,8-10 1,10-19-16,18-18 16,1-29-1,0-37-15,-19-19 16,-19-9-1,-28 9-15,-19 10 16,-10 18 0,-9 19-16,-9 0 15,0 19 1,-10 19-16,1 18 16,-10 19-1,0 19 1,-1 19-16,20 18 15,19 1 1,18-1-16,19-9 16,10-9-1,9-10-15,19-9 16,0-9 0,9-19-16,-9-19 15,-38-10 1</inkml:trace>
  <inkml:trace contextRef="#ctx0" brushRef="#br2" timeOffset="131410.44">30273 6532 0,'0'0'0,"0"0"15,0 0-15,-19 0 16,-18 9-1,-10 0-15,-10 20 16,10-1 0,0 9-16,19 1 15,0-1 1,18-18-16,1 0 16,18 0-1,1-1-15,18 1 16,9 9-1,10 0-15,19 10 16,-9-10 0,-1 10-16,-9-10 15,-9 9 1,-10-9-16,-9 1 16,0-1-1,-19 0 1,-10 0-16,-18 0 15,-19 0 1,-28-9-16,0 0 16,-1-19-1,29-9-15</inkml:trace>
  <inkml:trace contextRef="#ctx0" brushRef="#br2" timeOffset="131694.45">30631 7066 0,'0'0'0,"0"0"0,0 0 16,0 10-1,0 27-15,0 20 16,0 27 0,9 1-16,0-10 15,1 0 1,-10-19-16,0-28 16,0-18-1</inkml:trace>
  <inkml:trace contextRef="#ctx0" brushRef="#br2" timeOffset="131877.92">30631 6447 0,'0'0'0,"0"0"15,0 0-15,0 0 16,9 10-1,10 8-15,-10-8 16</inkml:trace>
  <inkml:trace contextRef="#ctx0" brushRef="#br2" timeOffset="132696.96">31261 6213 0,'0'0'0,"0"0"0,0 0 16,0 9-1,0 10-15,9 37 16,-9 47 0,10 47-1,-10 29-15,0-1 16,9-28-16,-9-19 15,9-27 1,1-20-16,-1-28 16,1-18-1,-10-10 1,0-9-16,0-19 16,0 0-1,9-10-15,-9-27 16,-9-48-1,-10-18-15,-9 28 16,-1 19 0,1 18-16,9 10 15,-9 19 1,-9-1-16,8 20 16,-8-1-1,-1 19-15,10 1 16,0 17-1,18 11-15,10-1 16,19 0 0,19 1-16,9-20 15,19 1 1,9-20-16,0-8 16,0-20-1,-18-18-15,9-9 16,-10-20-1,-9-8-15,-19 9 16,-9 9 0,-9 9-1,-10 10-15,0 9 16,0 10 0,0-1-16,0 10 15,-19 10 1,0 18-16,0 19 15,10 9 1,-1 0-16,20 1 16,18-10-1,10-10-15,9 1 16,9-20 0,10-8-16,-38-10 15</inkml:trace>
  <inkml:trace contextRef="#ctx0" brushRef="#br2" timeOffset="133344.01">32314 6138 0,'0'0'0,"0"0"0,0 9 16,0 10 0,0 46-16,0 57 15,10 29 1,-1 36-16,1 1 16,-10-19-1,0-10-15,0-27 16,0-20-1,0-9-15,0-18 16,0-20 0,0-18-16,9-9 15,-9-19 1,0-19 0,0 0-16,9 0 15,1-38 1,-10-56-16,-19-18 15,0 9 1,-9 27-16,0 20 16,0 19-1,-10 9-15,0 9 16,1 9 0,-10 20-16,-10 9 15,10 27 1,0 1-16,10 19 15,18 0 1,19-10-16,9 0 16,19 1-1,19-20-15,0-9 16,0-9 0,10-19-16,-10-9 15,-28-1 1</inkml:trace>
  <inkml:trace contextRef="#ctx0" brushRef="#br2" timeOffset="134426.53">27940 3107 0,'0'0'0,"9"-19"0,29-28 15,37-28 1,29-9-16,18-1 15,19 1 1,10 9-16,9 9 16,18 10-1,1 9-15,9 0 16,10 19 0,-10 19-16,0-1 15,-9 20 1,-10 18-16,1 0 15,-20 19 1,1 0-16,-10 9 16,-19 10-1,0 9-15,-18 9 16,-10 1 0,-19-1-16,-18 1 15,-10 18 1,-10 0-1,-18 0-15,-19 19 16,-9 19 0,-20 0-16,-27-1 15,-19 1 1,-10-10-16,-28-18 16,0 0-1,-18-20-15,-1 1 16,-9-9-1,-19-10 1,0-19-16,0-9 16,-9-9-1,-1-20-15,1-18 16,0-9-16,-1-10 16,10-18-1,10-1 1,-1 1-16,10-1 15,9-9 1,10 0-16,19 0 16,9 0-1,18-9-15,11 0 16,-1-10 0,9-9-16,1-19 15,9 0 1,0-9-16,18 0 15,11-10 1,8 1-16,20-1 16,8-9-1,20-9-15,47 9 16,-38 66 0</inkml:trace>
  <inkml:trace contextRef="#ctx0" brushRef="#br2" timeOffset="135384.34">23970 4871 0,'0'0'0,"0"0"0,0 0 15,0 0 1,0 9-16,9 10 16,1 47-1,-1 28-15,1 28 16,-1 9-1,-9-18-15,0-10 16,0-28 0,0 0-16,0-19 15,0-18 1,0-1-16,0 1 16,0-10-1,0-9 1,0-1-16,0-18 15,0 0 1,0 0-16,0 0 16</inkml:trace>
  <inkml:trace contextRef="#ctx0" brushRef="#br2" timeOffset="135881.01">21882 5978 0,'0'0'0,"0"0"0,-19-19 15,0-9 1,10-9-16,-1 9 16,1-1-1,-1 20-15,10 0 16,0 9 0,0 0-1,0 9-15,0 29 16,0 46-1,0 29-15,0 18 16,-9 0 0,0-9-16,9-9 15,0-10 1,9-9-16,0-10 16,10-18-1,9-10-15,1-18 16,-1-1-1,9 1-15,11-19 16,-30-19 0</inkml:trace>
  <inkml:trace contextRef="#ctx0" brushRef="#br2" timeOffset="136143.76">21298 6391 0,'0'0'0,"0"0"16,10 0 0,9 0-16,9 0 15,28-9 1,29 9-16,0 9 15,9 0 1,0 1-16,0-1 16,-47-9-1</inkml:trace>
  <inkml:trace contextRef="#ctx0" brushRef="#br2" timeOffset="136728.53">22352 6457 0,'0'0'0,"0"0"0,0 0 15,0 9-15,-9 19 16,-1 19 0,1 0-1,-1 19-15,20-1 16,-1-8-1,1-10-15,8-10 16,1-18 0,0 0-16,0-10 15,9-9 1,0-9-16,1-20 16,8-8-1,-9-1-15,-9-9 16,0 19-1,-10 0-15,1 19 16,-10-1 0,0 1-16,0 9 15,9 9 1,10 20-16,9 8 16,0 10-1,10-9-15,0-1 16,-1-9-1,-8-9 1,-1 0-16,0-19 16,-9 0-1,0-19-15,-1-9 16,1-28 0,-19-1-16,0-8 15,-19 18 1,10 9-16,0 19 15</inkml:trace>
  <inkml:trace contextRef="#ctx0" brushRef="#br2" timeOffset="137177.39">23359 6663 0,'0'0'0,"0"0"15,0 0 1,0 0-16,0 9 16,-10 1-1,1 18-15,-1 9 16,1 10-1,18 0-15,1 0 16,9-9 0,9-19-16,0-1 15,0 1 1,0-19-16,1-19 16,-1-9-1,-9-28-15,-10-10 16,-9 0-1,-19 1-15,1 18 16,-1 19 0,0 9-16,0 10 15,0-1 1,10 10-16</inkml:trace>
  <inkml:trace contextRef="#ctx0" brushRef="#br2" timeOffset="137745.31">24412 6288 0,'0'0'0,"0"0"16,0 0-16,0 0 16,-19 0-1,1 9-15,-20 1 16,0 18 0,10 9-16,0 1 15,18-1 1,1-9-1,18-9-15,1 9 16,18 0-16,19 1 16,0-1-1,19 0 1,0 0-16,0 0 16,-10 0-1,-18 0-15,-1 1 16,-18-11-1,0 1-15,-10 9 16,-9 0 0,-9 1-16,-19-1 15,-19 0 1,-10-9-16,-8-1 16,-11-18-1,10-9-15,10 0 16,18-1-1,10 1-15,19 9 16</inkml:trace>
  <inkml:trace contextRef="#ctx0" brushRef="#br2" timeOffset="138012.93">24930 6663 0,'0'0'0,"0"0"0,0 0 16,0 0-1,0 9-15,0 1 16,0 18 0,0 9-16,0 10 15,0-9 1,0 9-16,0-10 15,0-8 1,0-11-16,0-18 16</inkml:trace>
  <inkml:trace contextRef="#ctx0" brushRef="#br2" timeOffset="138182.59">24770 6194 0,'0'0'0,"0"0"16,0 0-16,0 0 15,0 0 1,0 0-16,0 0 16</inkml:trace>
  <inkml:trace contextRef="#ctx0" brushRef="#br2" timeOffset="138960.76">25494 5837 0,'0'0'0,"0"0"0,0 19 16,0 19-1,0 37 1,-9 28-16,9 28 16,-10 19-1,1-18-15,-1-20 16,1-27 0,9-10-16,0-19 15,0-18 1,0-20-16,0 1 15,0-9 1,0-10-16,0 0 16,0 0-1,0-10-15,-19-18 16,0-9 0,-9 8-16,0 1 15,0 9 1,0 10-1,-1 0-15,1 18 16,0 0 0,0 20-16,-1-1 15,11 0-15,8 9 16,20 1 0,-1 0-1,0-10-15,20-10 16,-1 1-1,19-19-15,9 0 16,1-19 0,-10-9-16,-10-9 15,-18 9 1,0-1-16,-10 1 16,-9 19-1,0 0-15,0 9 16,0 9-1,-18 10-15,8 9 16,1 19 0,-1 0-16,20-10 15,9 1 1,9-10-16,10-9 16,27-10-1,-27-9 1</inkml:trace>
  <inkml:trace contextRef="#ctx0" brushRef="#br2" timeOffset="139510.84">26143 5715 0,'0'0'0,"0"10"16,0 9-16,-9 46 16,-1 48-1,10 28 1,10 18-16,-1 1 16,1-29-16,-1-9 15,-9-19 1,9-18-16,-9-29 15,0-9 1,0-10 0,0-18-16,0 0 15,0-19 1,0 0-16,0 0 16,0-28-1,-18-19-15,-1-19 16,-9 0-1,-1 19-15,1 19 16,0 19 0,-10 0-16,1 18 15,-1 19 1,-9 10-16,19-1 16,18 1-1,1-10-15,18-9 16,10-1-1,19 1-15,18 0 16,-28-19 0</inkml:trace>
  <inkml:trace contextRef="#ctx0" brushRef="#br2" timeOffset="140803.35">21863 7498 0,'0'0'0,"9"0"15,10-19-15,47 1 16,84-20 0,86-9-16,74 10 15,19 37 1,38 9-16,19 10 16,9 9-1,-47-9-15,-47-1 16,-37 1-1,-48 0-15,-19-10 16,-27-9 0,-39 0-1,-27-18-15,-19-1 16,-20 0 0,-8-19-16,-10-8 15,-9-11 1,-1-8-16,-9-20 15,1-9 1,-11 1-16,1-11 16,-9-8-1,9-10-15,-10-10 16,-9-8 0,0-1-16,0 0 15,-9 19 1,-1 19-16,-9 19 15,0 9 1,1 18-16,-1 10 16,-19 19-1,-28 9-15,-37 29 16,-57 27 0,-56 48-1,-57 18-15,-38 0 16,-27 0-1,-10-37-15,0-28 16,-1-20 0,1-18-16,-19 0 15,19-18 1,57-20-16,27 1 16,48-10-1,47 9-15,46 10 16,48 9-1,19 10-15,18-1 16,10 1 0,18 0-1,1 9-15,0 0 16,9 9-16,-10 0 16,1 20-1,9 27 1,9 47-16,1 38 15,-1 28 1,0 0-16,10-1 16,-9-8-1,8-1-15,20 10 16,37 150 0</inkml:trace>
  <inkml:trace contextRef="#ctx0" brushRef="#br2" timeOffset="142981.15">27686 7855 0,'0'0'15,"0"0"-15,9-10 16,29-9-16,28-18 16,66-1-1,56 10 1,47 9-16,57 10 15,46 18-15,20 1 16,-1-1 0,-9 19-16,0 1 15,-28-1 1,9-10-16,-28 1 16,-47 0-1,-47-19 1,-47 0-16,-28 0 15,-38-9 1,-37-1-16,-10 10 16,-29 0-1,1 0-15,-19 0 16,-9 10 0,-76-1-16,-159 19 15,-152 0 1,-46-9-16,-28 9 15,-19-9 1,18 9-16,10 0 16,48 0-1,46-9-15,66-9 16,65-10 0,67-10-16,37 1 15,38-10 1,38 10-1,18-1-15,10 1 16,19-1-16,9 10 16,47 0-1,122-18 1,179 8-16,104 10 16,18 10-1,19-1-15,10 0 16,-19 1-1,-57-1-15,-56-9 16,-47 0 0,-66 0-16,-66 0 15,-38 0 1,-46 0-16,-20 0 16,-18 0-1,-28 0-15,-19 0 16,-19 0-1</inkml:trace>
  <inkml:trace contextRef="#ctx0" brushRef="#br2" timeOffset="144163.88">26980 6297 0,'0'0'0,"0"0"0,0 0 16,0-9-16,0 9 15,10 19 1,-1 37 0,19 85-16,10 37 15,0 9-15,-10-8 16,-19-1 0,-9-19-1,0-8-15,-9-20 16,0-9-1,-1-28-15,1-19 16,9-10 0,0-27-16,0-19 15,0-19 1,0 0-16,-19-38 16,-9-65-1,-1-85-15,1-56 16,19 10-1,9 37-15,0 37 16,9 20 0,1 27-16,-1 10 15,19 0 1,1 9-16,18 0 16,28 0-1,19 10-15,28-1 16,57 10-1,47 10-15,37 8 16,38 29 0,57 9-1,37 19-15,9 10 16,20 8 0,-1 20-16,-28 9 15,-28 0 1,-38-10-16,-56 10 15,-38-9 1,-47-10-16,-37 0 16,-29-9-1,-28 0-15,-28-1 16,-19-8 0,-9-1-16,-1 10 15,-18 9 1,0 28-16,0 38 15,-19 38 1,0 27 0,-19 29-16,0-10 15,-18 0 1,-10-9-16,-1-19 16,-8-9-1,0-10-15,-20-18 16,-18-19-1,-37 0-15,-58-19 16,-83-28 0,-58-38-16,-8-37 15,-10-10 1,18-9-16,20 0 16,37 19-1,38 0-15,47 19 16,37-1-1,38 20 1,19-1-16,28 0 16,10 1-16,9 27 15,19-8 1</inkml:trace>
  <inkml:trace contextRef="#ctx0" brushRef="#br2" timeOffset="148180.48">28307 7930 0,'56'0'15,"151"9"-15,123 0 16,36 1-16,20 9 15,19-1 1,-1 10-16,-9 1 16,-9-1-1,-29 0-15,-65-9 16,-47-1 0,-57-8-16,-56-1 15,-48-9 1,-37 0-16,-19 0 15,-28 0 1,-18 0-16,-86 0 16,-150 0-1,-103 10-15,-57 18 16,-38 0 0,-28 9-1,1-8-15,18-11 16,28 1-1,57-19-15,28-9 16,56-1 0,66 1-16,57 9 15,47-9 1,56-1-16,28 1 16,19 9-1,10 0-15,9 0 16,19 0-1,47-19-15,122 0 16,132 1 0,75 27-16,47-9 15,47 9 1,10-9-16,-20 10 16,-46-10-1,-57 0 1,-65 0-16,-48-19 15,-56 0 1,-37 0-16,-29-9 16,-28-9-1,-29 9-15,-18-10 16,-10 0 0,1 1-16,-10-19 15,-9-10 1,-1-9-16,1-10 15,-19-27 1,-10-1-16,-9-18 16,-19 0-1,0-1-15,-18 1 16,-1 0 0,-18-1-16,-1-9 15,-9 19 1,1 10-1,-11 9-15,1 9 16,-10 19-16,-9 9 16,-37 19-1,-48 19 1,-75 19-16,-47 18 16,-19 19-1,-9 0-15,-19 1 16,0-11-1,-19-8-15,0-10 16,28-10 0,48-8-16,46-1 15,29 9 1,27 10-16,-140 0 16</inkml:trace>
  <inkml:trace contextRef="#ctx0" brushRef="#br2" timeOffset="149899.97">24930 10472 0,'0'0'0,"0"0"15,0 10-15,-29 8 16,-18 29-16,-37 47 16,-20 38-1,10 8 1,9 1-16,20-10 16,8-27-1,10-29-15,0-19 16,9-19-1,10 1-15,0-19 16,19-10 0,-1-9-16,10 0 15</inkml:trace>
  <inkml:trace contextRef="#ctx0" brushRef="#br2" timeOffset="150246.73">24986 10632 0,'0'0'0,"0"0"16,0 9 0,-19 1-16,-9 27 15,-10 48 1,-18 27-16,-19 19 15,9 1 1,0-1-16,0-18 16,19-29-1,0-9-15,9-18 16,10-20 0,9-9-16,10-9 15,0-10 1,9-9-16,9 0 15,-9-9 1</inkml:trace>
  <inkml:trace contextRef="#ctx0" brushRef="#br2" timeOffset="150558.67">25212 10707 0,'0'0'0,"0"0"0,0 0 16,0 9-16,-19 1 16,-9 27-1,-19 48 1,-10 37-16,-9 0 16,1 9-1,-1-9-15,0-28 16,9-19-1,10 0-15,0-19 16,19-18 0,0-10-16,19-9 15,-1-19 1,10 0-16,0 0 16</inkml:trace>
  <inkml:trace contextRef="#ctx0" brushRef="#br2" timeOffset="150889.85">25579 10735 0,'0'0'0,"0"0"0,0 0 15,0 9 1,-19 10-16,-28 28 15,-19 47 1,-9 28-16,0 9 16,-1 10-1,10-19-15,10-19 16,9-18 0,0-10-16,9-19 15,10-19 1,0 1-16,18-19 15,1-19 1,9 0 0,0 0-16</inkml:trace>
  <inkml:trace contextRef="#ctx0" brushRef="#br2" timeOffset="151244.2">25729 10932 0,'0'0'0,"0"0"15,0 9 1,-19 10-16,1 19 16,-20 27-1,-18 29-15,-1 28 16,1 0-1,-1-9-15,10-19 16,0-10 0,0-18-16,19-19 15,0-10 1,9-18-16,9 0 16,1-10-1,0-9 1,9 0-16,18-19 15,-8 0-15</inkml:trace>
  <inkml:trace contextRef="#ctx0" brushRef="#br2" timeOffset="151579.85">26265 10801 0,'0'0'0,"0"0"16,0 9-16,-18 10 16,-11 18-1,-8 38-15,-29 38 16,-9 18 0,-1 10-16,1-10 46,9-18-46,0-10 0,1-18 0,18-29 16,0-9-16,18-10 16,11-18-1,8 0 1,1-19-16,9 0 16,0 0-1,0-9-15</inkml:trace>
  <inkml:trace contextRef="#ctx0" brushRef="#br2" timeOffset="151886.72">26698 10838 0,'0'0'0,"0"0"0,0 0 16,0 19-1,-19 28-15,-18 28 16,-10 28 0,-10 19-1,-9 9-15,1-18 16,-1-19 0,0 0-16,19-29 15,0-8 1,19-20-16,-1-18 15,11 0 1,8-19-16,1 0 16</inkml:trace>
  <inkml:trace contextRef="#ctx0" brushRef="#br2" timeOffset="152211.57">25127 10866 0,'0'0'0,"0"0"0,10 0 16,27 10-16,48 8 15,56 11 1,47 18-1,57 9-15,28 10 16,-19-10 0,-57-9-16,-56-10 15,-47-18 1,-28 0-16,-28-10 16,-19 1-1,-10-10-15</inkml:trace>
  <inkml:trace contextRef="#ctx0" brushRef="#br2" timeOffset="152831.43">14412 10332 0,'0'0'0,"0"0"0,10 9 16,27 28-1,57 48-15,47 56 16,48 28 0,8-1-1,1-8-15,-1-10 16,-18-19-1,-19 1-15,-19-20 16,-19-18 0,-28-9-16,-18-10 15,-1-19 1,-9 0-16,-10-18 16,-9-19-1,-28-19-15</inkml:trace>
  <inkml:trace contextRef="#ctx0" brushRef="#br2" timeOffset="153263.78">16181 9872 0,'0'0'0,"0"0"16,0 0-16,0 9 16,-19 19-1,-9 57-15,-29 74 16,-18 57 0,-10 19-16,-9 9 15,-9 0 1,-20-19-16,11-10 15,-1 1 1,0-28-16,9-19 16,10-10-1,28-27-15,19-20 16,0-18 0,19-28-16,0-19 15,9-10 1,10-18-16,-1 0 15,1-19 1,18 0-16,1 0 16</inkml:trace>
  <inkml:trace contextRef="#ctx0" brushRef="#br2" timeOffset="158757.24">24281 10594 0,'0'0'0,"0"0"15,0 0 1,0 0-16,0-9 16,9-1-1,0 1-15,29 0 16,37-1 0,29 10-16,18 0 15,0 0 1,1 0-16,-1 0 15,0 0 1,19 10-16,-9-1 16,9 10-1,10 0-15,-10-1 16,-10 1 0,-8-9-16,-10-1 15,-10 0 1,-28 1-16,-18-1 15,-1 0 1,-9 1-16,-9-1 16,0 10-1,-1 9 1,1 0-16,-1 0 16,1 1-1,0-1-15,-1 0 16,1 9-1,0 1-15,-1-10 16,-9 0 0,-9 0-16,0-9 15,0 9 1,-10-9-16,1 9 16,-10 0-1,0 0-15,0 1 16,0 18-1,-19-1-15,0 1 16,-9 0 0,-10-9-1,1-1-15,-1 1 16,0-1-16,-18-8 16,-1 8-1,-8 1 1,-29-1-16,-10 1 15,-9-1 1,-19-9-16,1-9 16,-1 0-1,-9-19-15,0 0 16,0 0 0,0 0-16,-1-10 15,11 10 1,8-9-16,11 0 15,8-10 1,10 0-16,9-18 16,1-1-1,-1-18-15,0-10 16,1-9 0,18 9-16,9 1 15,10 8 1,19 1-1,0 0-15,0-10 16,9 1-16,9-11 16,1 1-1,9 0 1,9 0-16,1 10 16,18-1-1,0 0-15,19 10 16,0 0-1,10 9-15,9 0 16,0 9 0,9 10-16,9 0 15,20 0 1,-1 18-16,20 10 16,-1 10-1,-9-1-15,0 10 16,0 9-1,9 0-15,0 10 16,-9 9 0,0 0-1,0 0-15,0-1 16,-19 1 0,0 0-16,0 0 15,-9 10 1,-1-1-16,-8 9 15,-10 1 1,-10-10-16,0 1 16,1-1-1,-20 0-15,1 1 16,-19 8 0,0 1-16,0 0 15,-19-1 1,-10 1-16,-9 9 15,-18 0 1,-10 10-16,-19-10 16,-19 0-1,-37 0 1,-29-19-16,-27-18 16,-11-10-1,-8-28-15,-1 0 16,1-28-1,-10-19-15,19-10 16,0-18 0,18-9-16,29-1 15,19 1 1,28 0-16,18 8 16,29 1-1,19-9-15,9 0 16,19-10-1,38-9-15,18-1 16,-18 48 0</inkml:trace>
  <inkml:trace contextRef="#ctx0" brushRef="#br2" timeOffset="173255.96">24139 10913 0,'0'0'0,"-9"-19"16,-10-18-16,0-1 15,10 1 1,0 9-16,9 0 16,9-1-1,19-8 1,10-1-16,18-18 15,10-10 1,28 10-16,0-10 16,0 20-1,0 17-15,0 1 16,1 19 0,8-1-16,-9 10 15,0 10 1,0-1-16,0 1 15,0 8 1,-9 11-16,0-1 16,9 19-1,-10 0-15,11-1 16,-1 11 0,-10-1-16,1 0 15,0 10 1,-10 0-16,0-1 15,0 10 1,-9-9-16,0 0 16,0-1-1,0 10 1,9 1-16,-9-20 16,0-19-1,9 1-15,-9-19 16,0-10-1,0-9-15,-10-9 16,0-10 0,-18 0-16,0 0 15,-10 1 1,-9-1-16,0 0 16,-10 0-1,0 10 1,-9 0-16,0 9 15,0 0-15,0 0 16,0 0 0,-18 0-16,-20 9 15,-9 10 1,-10 9 0,-18 19-16,0 9 15,-19 0 1,0 1-16,-10-1 15,10 0 1,0 1-16,-19-1 16,10 0-1,-1 0-15,-9-18 16,1-1 0,-1-18-16,-19-19 15,0 0 1,10-19-16,0 1 15,9-10 1,-10-10-16,11-18 16,-1-1-1,0 1-15,0 0 16,9 0 0,10-1-16,10 1 15,-1-10 1,10 1-1,0-1-15,-1 0 16,10 1 0,1-1-16,18 10 15,-1-1 1,20 1-16,0 9 16,9-9-1,10 0-15,9-1 16,9-8-1,1-1-15,18 0 16,19 10 0,0 9-16,0 0 15,9 0 1,10 19 0,10 0-16,8 9 15,1 10-15,9-1 16,9 10-1,1 10-15,18-1 16,-9 0 0,0 10-1,9 9-15,-9 1 16,9-1 0,-9 19-16,10 0 15,8-1 1,1 1-16,-10 0 15,10 0 1,-19 0-16,0-9 16,-10 9-1,1-1-15,-20-8 16,-8-1 0,-1 1-16,-9-10 15,-10-9 1,1 0-16,-20-1 15,1-8 1,0-10-16,-10 0 16,0 0-1,0 0 1,10-10-16,-10 1 16,0 0-1,-9-1-15,0 1 16,0 0-1,0-1-15,-10 1 16,-9 9 0,0 0-16,0 0 15,0 0 1,0 0-16,0 9 16,0 1-1,-9 18-15,-10 0 16,0 19-1,0 0-15,0 18 16,-9 10 0,9 0-16,10-9 15,-10 0 1,10-10-16,-10 0 16,0-18-1,0-1 1,-18 1-16,-1 0 15,-28-10 1,-19 0-16,-18-9 16,-29-10-1,-9-9-15,-9 0 16,-1 0 0,1-9-16,8-10 15,1 0 1,19 0-16,9 1 15,0-20 1,0 0-16,-18 1 16,-20-10-1,1 0-15,-10 0 16,-10-9 0,10 9-16,10-9 15,18 9 1,10 0-1,18-9-15,1-1 16,18 10 0,29 0-16,9 1 15,19-1 1,9 0-16,9 9 16,10 1-1,10-1-15,18-9 16,0 0-1,10 0-15,9 0 16,0 1 0,9-1-16,10 9 15,10-9 1,8 19-16,1 0 16,0 0-1,9 0-15,9 9 16,-9 0-1,0 10-15,10-1 16,-1 1 0,-9 9-1,0 9-15,0 1 16,0-1 0,1 19-16,-1 0 15,0 10 1,0 9-16,0 0 15,9 18 1,1 1-16,-1 0 16,1-1-1,-1 1-15,1 0 16,9-10 0,-10 0-16,1 1 15,-10-20 1,0 1-16,0-1 15,0-18 1,-9 0-16,-10-10 16,0-9-1,0 0 1,-9-19-16,-9 1 16,-1-1-1,-9 0-15,-9 0 16,-1 1-1,-8-1-15,-11 9 16,1 1 0,-9 0-16,-10 9 15,0 0 1,0 0-16,0 0 16,0 0-1,0 9-15,-19 19 16,-9 10-1,-10 18-15,-18 19 16,-20 10 0,-8 8-16,-10-8 15,-1-10 1,1 9-16,-19-9 16,1-18-1,-11-1-15,-8-19 16,-1 1-1,0-19 1,-18 0-16,-1-10 16,10-9-1,-9-9-15,-1-10 16,10 0 0,0 0-16,0-9 15,18 0 1,10-10-16,19 10 15,10-9 1,8-1-16,11 1 16,-1-10-1,9 0-15,1-9 16,9 9 0,9 0-16,10-10 15,0 11 1,0-1-1,9 0-15,0-10 16,10 11 0,-1-11-16,1 1 15,-1 9 1,10 0-16,0 0 16,10 0-1,-1-9-15,1 0 16,27-1-1,76-8-15,188-67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5:45.6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2378 942 414 0,'0'0'0'0,"0"0"0"16,0 0 0-16,17-9 0 0,-17 9 0 0,7-14 0 15,-7 7 0-15,0 0 0 0,0 7 0 0,0-14 0 16,0 14 0-16,0-8-2 0,0 8 2 0,0 0-1 16,0 0 1-16,-3-8-1 0,3 8 1 0,0 0-1 15,0 0 1-15,0 0-17 0,0 0 2 0,0 0-1 16,0 0 0-16,-4 8 6 0,4-8 1 0,0 8 0 15,0-8 0-15,0 10-3 0,0-3-1 0,0-7 1 0,0 7 1 16,0-7 3-16,0 0 0 0,0 7 0 0,0-7 2 16,0 7-3-16,0-7 1 0,0 0-1 0,0 0 1 15,0 7 2-15,0-7 1 0,0 0-1 0,0 0 0 0,0 0 1 16,0 0-1-16,0 0 1 0,0 0 0 0,0 0 1 16,0 0 0-16,0 0 0 0,0 0 0 0,0 0 1 15,0 0 0-15,0 0-1 0,0 0 2 0,0 0-1 16,0 0 0-16,0 0 1 0,0 0 0 0,0 0 0 15,0 0-1-15,0 0 1 0,0 0 1 0,0 0-1 16,0 0 1-16,0-7-2 0,0 7 2 0,14-14-1 0,-6 4 1 16,-1-1 0-16,3 0 0 0,4-4 0 0,2 2 0 15,-2 5-1-15,-3-3 1 0,-1 4 9 0,5 0 0 16,-1 0 0-16,-7 3 0 0,5 1-3 0,2-1 1 16,-3 1 0-16,-1-1-1 0,4 3 40 0,1 1 1 15,-5-6-1-15,2 3 1 0,3-1-30 0,-1 4 0 16,0-3 1-16,3-1 0 0,3 1 30 0,-6 3 0 15,4-6 1-15,3 3 0 0,-4 3-31 0,-1 0-1 0,2-7 1 16,3 3 0-16,-3 8 20 0,-1-4 0 0,6-4 0 16,-2 1 1-16,1 6-23 0,-5 1 1 0,3-4-1 15,-3-4 1-15,4 8 20 0,-3-1 1 0,5-3-1 16,-5 0 1-16,3 4-22 0,0-1 0 0,2-3 0 16,2-3 1-16,-4 3 12 0,0 0 0 0,-2-4 0 15,10 1 0-15,-5 3-15 0,-1-4 1 0,5 1-1 16,-3-1 1-16,2 4 11 0,-3-3 1 0,-3-1 0 15,-3-3 0-15,0 7-14 0,1-3 1 0,-1-1-1 16,-1 2 1-16,-2 2 8 0,2 0 0 0,-1-3 0 0,2-1 1 16,-4 4-11-16,0 4 0 0,4-8 0 0,4 1 0 15,-4 3 0-15,0 3 0 0,3-6-1 0,9-2 1 16,-5 10-4-16,-1-5 0 0,6 0-1 0,-1-5 2 0,-1 5-1 16,-5 0 0-16,1-4-1 0,1 1 2 0,-4 3-3 15,2-4 0-15,2 0 0 0,3-3 0 0,-5 4 1 16,-2 1 0-16,0-1-1 0,11-1 2 0,-9 1-4 15,2 3 2-15,3-7-1 0,5 3 1 0,-4 1-2 16,-1 3 2-16,2-4-2 0,-2-1 2 0,0 5-3 16,2-4 1-16,2 1 0 0,2-4 1 0,-3 7-3 15,-2-4 1-15,1 1 0 0,8-6 1 0,1 5-2 0,-2 1 1 16,2-1-1-16,-2 1 1 0,-2-1 0 0,-1 2-1 16,-2-1 0-16,5-1 1 0,-6 4-1 0,1 0 0 15,2-3 0-15,4-1 1 0,-2 8-1 0,1-4 0 16,3 0 0-16,6 0 0 0,-5 3-1 0,-2 1 1 15,3-4 0-15,2 0 0 0,-3 3-1 0,1-1 2 0,0 2-1 16,9-4 0-16,1 7-1 0,-7 0 1 0,3-4 0 16,-2 6 0-16,-2-2-1 0,-2 0 1 0,2-3-1 15,-1-1 1-15,1 6-1 0,-5 2 2 0,5-8-2 16,-5 4 1-16,-2 2 1 0,-6 2 0 0,1-4 0 16,-2 1 1-16,-2 3-2 0,-1 1 1 0,1-5-1 15,0 0 1-15,-3 7 2 0,1-1-1 0,6-3 0 16,-4 4 2-16,2 4-3 0,2-4 2 0,5-3-1 15,-2 10 0-15,-1 5 2 0,1-1 0 0,0-2 1 0,2 8 0 16,-5 1-3-16,-4-4 1 0,2 2 0 0,2-12 0 16,-5 10 3-16,-3-2 1 0,-2-7 0 0,-1-1 0 15,-2 1-4-15,-1 2 2 0,-4-5-1 0,-4 4 1 16,-3 4 4-16,1-4 0 0,-8 1 0 0,0 7 1 0,-4 0-4 16,4 5 0-16,4-1 0 0,-4 2-1 0,0 6 1 15,0 0 1-15,7-3 0 0,-4-1 0 0,1 6-4 16,-1-12 2-16,1 0-1 0,-4-4 1 0,-4 4 0 15,4 2-1-15,-3-8 1 0,-8 3-1 0,0 8-1 16,1-7 0-16,-4-7 1 0,-6-3-1 0,-1 5 1 16,4-6-1-16,-5 2 1 0,-1-6-1 0,2 4 0 15,0 3-1-15,0-8 0 0,0 2 1 0,1 2-2 0,6 2 0 16,-3-6 0-16,-1 7 2 0,0-1-3 0,8-4 1 16,1-2 0-16,-9 13 1 0,8-4-2 0,-1 0 0 15,-3-3 0-15,-4 12 0 0,3 1 0 0,-3-6 0 16,-7-2 1-16,-1-2-1 0,-2-5-1 0,-4-1 1 15,-2-4-1-15,3 5 1 0,-5-6-1 0,3 1 1 0,-3-8-1 16,-4 6 1-16,1-2-1 0,-1-3 0 16,-6-1 0-16,-2 6 1 0,2-2-1 0,2-3 0 0,-2-1 0 15,-1 10 1-15,2-3-1 0,3-6 0 0,-2-1 0 16,-5 13 0-16,-6-5 0 0,6-8 0 0,-3 1 0 16,1 11 0-16,2-4 0 0,1-6 0 0,2-1 0 15,-12 15 0-15,2-12 0 0,1-7 0 0,-10 0 0 16,0 11 0-16,-2-11 0 0,5-4 0 0,0 1 0 15,-10 10 0-15,-4-11 0 0,5-3 0 0,3-3 0 16,-8 17 0-16,3-14 0 0,1-2 1 0,-4 0 1 16,0 11-1-16,4-6-1 0,9-5 1 0,-3 2-1 0,-3 7 1 15,-3-3 0-15,3-6 0 0,6-1 0 0,-6 10 0 16,7-4-1-16,4-7 2 0,-2-1-1 0,-12 5 0 16,0 0 0-16,3-9 0 0,3 2 0 0,-4 2 1 15,5 0 0-15,-1-3-1 0,-6-6 0 0,0-5 0 0,3 8 0 16,9-3 0-16,-2-5 0 0,-7 1 2 0,4-3-2 15,2-2 0-15,4 2 0 0,1 10 0 0,9-3 0 16,8 0 0-16,-1 2 0 0,-2-2 1 0,5 7-1 16,9 1 0-16,-2-10 0 0,-3 1 0 0,2 2-1 15,8 6 1-15,0-9 0 0,2 0 0 0,6 8-1 16,-1-3 1-16,0-8 1 0,8-3-1 0,-3 5 0 0,3 3 0 16,3-7 0-16,0 1 0 0,0-1-1 0,3 0 1 15,4 5 0-15,4-10 1 0,-1 3 0 0,-3 7 0 16,4-4 0-16,6-15 1 0,-3 9-2 0,2-1 1 15,2-1 0-15,-1-9 0 0,4 9 2 0,-3 3 0 16,0-1 0-16,3-2 0 0,0 3-2 0,-2 9 2 16,2-5-1-16,7-7 0 0,-3 12 2 0,0-2-1 0,-2-3 1 15,1-2-1-15,1 4 0 0,7 0-1 0,-3-1 1 16,3-3-1-16,0 6 8 0,1-3 0 0,-1-1 1 16,7 7-1-16,5 0-4 0,2 5 0 0,8-9 0 15,3 8 1-15,1-1 5 0,-5 4 2 0,5-2 0 16,0-5-1-16,-2 5-6 0,-5 1 1 0,9-3 0 15,6-1 0-15,2 5 3 0,-8 1 2 0,5-1-1 16,4-5 1-16,-5 6-6 0,1 3-1 0,11-2 1 16,-1-2 1-16,1-1 2 0,-9 3 1 0,5 2-1 15,4 6 0-15,-4-5-4 0,1-3 1 0,11 1-2 0,-1 11 2 16,-7-7 1-16,-4 0 1 0,4-7 1 0,3 14-1 16,2-3-5-16,-8-10 2 0,-1 5 0 0,7 11-1 15,-3-5 1-15,-5-3 0 0,11 0 0 0,1 10-1 0,-3-5-1 16,-5-2-1-16,5-1 1 0,6 8 0 0,0 0 1 15,-3-5 0-15,2-1-1 0,-6 13 2 0,-3-3-3 16,-4-6 1-16,8-3-1 0,-6 11 1 0,-2-1-1 16,-7-6 1-16,4 3-1 0,-2 7 2 0,-5 0-3 15,-4-3 1-15,5-4-1 0,-1 9 2 0,-4 1-2 0,-2 2 1 16,-1-3 0-16,1 4 0 0,-8 4-1 0,1-1 0 16,-1-4 0-16,5 8 1 0,1 3-1 0,-8-7 0 15,2 0 1-15,-13 3-1 0,0 2-1 0,-5-3 1 16,-2-2-1-16,-3 8 1 0,-4 3-2 0,0-3 2 15,2-4-1-15,-9 1 0 0,0 7-1 0,0-3 1 16,0 1 0-16,-3-6 0 0,-1 2-2 0,1 3 0 16,-1-4 0-16,-3-1 1 0,0 11-1 0,0-4 0 0,4 1 0 15,-1 4 1-15,1 8-1 0,-1-5 0 0,4 2 0 16,1-5 0-16,-3 10 0 0,2-5 0 0,0-5 0 16,4 8 0-16,-1 10 0 0,-3-10 0 0,0-1 0 15,4-2 0-15,-11 0 0 0,0-12 0 0,0-4 0 16,-7 0 0-16,-4 5-1 0,1-10 0 0,-5 2 0 15,-2 8 0-15,1 2-1 0,-2-8 1 0,-3 8 0 16,-7 2 1-16,5 2-2 0,2-8 0 0,-4-3-1 16,-8 6 2-16,1-8-1 0,4-3 1 0,-6 0-1 15,-5 10 1-15,-5-6-3 0,2-6 1 0,1 4 0 16,-8 8 0-16,1 2 0 0,-6-14 1 0,-10-3-1 0,-5-2 1 16,1 0-2-16,-5-8 0 0,-3-8 1 0,-14 7 0 15,-7-3-1-15,7-8 1 0,-10-3 0 0,-18 7 0 0,-6-3-1 16,10-6-1-16,-10-2 1 0,-5 10 0 15,-1-1 1-15,12 0 0 0,-2 0-1 0,-2 9 1 0,2 1-3 16,20-5 1-16,-1 1-1 0</inkml:trace>
  <inkml:trace contextRef="#ctx0" brushRef="#br1" timeOffset="7298.58">2859 1179 12 0,'0'0'0'0,"0"0"0"0,14-33 0 0,-8 22 0 16,-3 2 0-16,8-5 0 0,-1-2 0 0,-3 1 0 16,-3 4 0-16,7 0 0 0,-4-8 0 0,3 5 0 15,1 2 0-15,-2-1 0 0,1-1 0 0,1 0 0 16,-1-2 0-16,-3-1 0 0,0 3 0 0,0-4 0 0,1 1 0 16,-1 1 0-16,0 3 0 0,1 3 0 15,3 5 0-15,-4-6 0 0,7 4 0 0,0 0 0 0,-3 3 0 16,3-3 0-16,2 0 0 0,5 0 0 0,0 0 0 15,0 0 0-15,2 0 0 0,2 4 0 0,0-3 0 16,-1-1 0-16,10-7 0 0,-2 7 0 0,1 4 0 16,-5-8 0-16,1 2 0 0,1 1 0 0,-6 1 0 15,5-4 0-15,1-1 0 0,-6 5 0 0,1 0 0 16,0-2 0-16,8-2 0 0,-1 4 0 0,-2 0 0 0,5-2 0 16,2-1 0-16,2 3 0 0,-4 3 0 15,2-5 0-15,2 2 0 0,-2 2 0 0,-2 2 0 0,6-8 0 16,8 8 0-16,-5-1 0 0,2 1 0 0,9-1 0 15,3 0 0-15,-1 8 0 0,-3-4 0 0,5-7 0 16,8 7 0-16,-2 3 0 0,0-3 0 0,0 0 0 16,2 4 0-16,-1 0 0 0,-8-1 0 0,7-3 0 15,6 4 0-15,-2 3 0 0,-8 0 0 0,4-7 0 16,-3 5 0-16,-5 5 0 0,1-3 1 0,4-5-1 0,3 2 1 16,-2 3-1-16,-4 3 1 0,2-4-1 0,3 1 1 15,-2 7 4-15,-4-5-1 0,5-2 1 0,3 3 0 16,-5 2-1-16,-6 3-1 0,5-3 1 0,2-2 0 0,-8 6 3 15,-1-2-1-15,9-7 1 0,-11 6 1 0,2 1-3 16,-9-4 0-16,2-3 0 0,-5 7 0 0,-3 0 3 16,-8 1 0-16,6-10 0 0,-1 12 1 0,-2 5-4 15,-4-1 1-15,8 0 0 0,-6 0-1 0,-1 9 1 16,2-2 1-16,-4 0-2 0,1 2 2 0,1 5-3 16,-9 2 1-16,4-11-1 0,1 4 1 0,-5 6 7 0,-3-5 1 15,3-4-1-15,2 11 0 0,-9-1-4 16,-3 5 0-16,-1-6 0 0,-3 4 0 0,-3 2 11 0,-1 2 0 15,-3-10 0-15,4 4 0 0,-11 3-9 0,0-2 1 16,3-2-1-16,-3 1 2 0,-7 17 11 0,0-8 1 16,0-4-1-16,-2-3 2 0,-5 0-14 0,3-10 2 15,-5 0-1-15,-2 2 0 0,-3 5 12 0,4-7 1 0,-3-4-1 16,-8 13 1-16,1 1-13 0,3-1 1 0,-5-2-1 16,-1 2 0-16,-2-6 7 0,6-3 0 0,1 0 1 15,-7 3-1-15,6-3-9 0,1-7 1 0,-3 0-1 16,-6 14 1-16,-3-5 5 0,2-8 1 0,-9 4 0 15,-2 16-1-15,-2-14-7 0,0-2 2 0,2-3-3 16,-12 3 3-16,-4-1 1 0,1-10 0 0,-6-3 1 16,-8 2 0-16,5-4-5 0,-3-5 0 0,-15-3 0 15,-2 5 0-15,0-2 4 0,0-7 0 0,-11-4 1 16,-10 8 0-16,5-4-5 0,6-7 0 0,-11-6 0 16,-6 10-1-16,10-1 5 0,8-3 0 0,-16-1 0 15,4 1 1-15,5 1-7 0,9-1 2 0,-11-3 0 0,-1 3 0 16,8 0 3-16,8 0 0 0,-13-6 1 0,2 10-1 15,3-1-4-15,11-3 0 0,-12 0 0 0,1 4 1 0,8-4 1 16,13-4 0-16,-3-3 0 0,-7 3 0 0,7-4-3 16,14-3-1-16,-3-14 1 0,0 18 1 0,10-14 0 15,11-2 2-15,-9-5-1 0,1 7 1 0,5 5-3 16,9-10-1-16,3-6 1 0,1-5 0 0,6 7-1 16,5-2 2-16,2-12-1 0,-1 9 0 0,-4 1-1 15,8 3-1-15,6 1 1 0,8-2-1 0,0 11 4 0,1 2 1 16,3-8 0-16,5-5 0 0,2 6-3 0,0 3-1 15,3-2 1-15,8-6 1 0,-4 1 4 0,-4 2 1 16,8-1-1-16,6 7 2 0,-1 0-6 0,2 1 0 16,-1 2 1-16,11-11 0 0,8 7 4 0,1 5 2 15,1-3-2-15,3-10 2 0,5 11-6 0,0 3-1 16,5-6 1-16,7-2 1 0,-2 2 4 0,6 9-1 0,3-4 0 16,6-5 1-16,-3 11-6 0,-6 3 1 0,-2-5 0 15,2-14 0-15,-6 14 3 0,-1 5 2 0,6-10-1 16,-4-8 0-16,-6 8-5 0,-2 3 1 0,-1-7 0 15,-3 5 0-15,-4-3 3 0,1 2 0 0,2 1 0 16,9 1 0-16,-4 2-4 0,3 1 1 0,9-1-1 16,3-3 1-16,-3 6 1 0,1-1 1 0,-2-3 0 15,12-1 0-15,-3 3-4 0,-2-1 0 0,12 0 1 16,1-5 0-16,-5 4 5 0,-2 4 0 0,2-7 1 0,19 4 0 16,-4 3-5-16,-9 2 0 0,5-8 0 0,11 14 0 15,-3-3 5-15,-6-2 1 0,3-1-1 0,-1 13 1 16,-3 1-7-16,-4-8 1 0,6 1 0 0,-2 13 1 15,-4-3 1-15,-8 0 0 0,1 0 0 0,7 7 0 16,-5 4-4-16,-3-8 1 0,-2 1 0 0,-1 13-1 0,-5 3 1 16,-2-6 0-16,0 3-1 0,4 5 2 0,-5 4-3 15,-3-1 0-15,1-6 0 0,-2 4 1 0,-2 7-2 16,-5-4 1-16,1-10-1 0,3 2 0 0,-3 6 0 16,-4-3-1-16,8-7 1 0,-7 2-1 0,-2 4 0 15,-1-1 2-15,1-5-1 0,6 7 1 0,-6-2-2 16,-1 6 1-16,5-4-1 0,1 11 0 0,-1 1 1 0,-5-3 0 15,1-3 1-15,-8 2-1 0,-3 8-1 16,-1-1 1-16,2-7-1 0,-7-6 1 0,-4 9-1 0,-2-4 1 16,-5-5 0-16,1 9 0 0,-5 3-1 0,-3 0 0 15,0 2 0-15,-3-5 1 0,-4 12-1 0,0-2 0 16,-4-5 1-16,-6 3-1 0,-1 2-1 0,1-1 2 16,-5-4-2-16,-4 9 1 0,1 8-3 0,1-5 0 0,-1 2 0 15,-10 0 1-15,5 2-1 0,-2-5 0 0,-3-10 0 16,-9 15 2-16,-2-9-4 0,-1 2 2 0,1 5-1 15,-5 0 1-15,1 2-1 0,6-15 1 0,-2-1-1 16,-5 7 1-16,-1-5-3 0,0-9 0 0,-4 0 0 16,-6 19 1-16,2-5 0 0,6 2-1 0,-1-7 1 15,-8 8 0-15,5-6-3 0,-1-10 2 0,-8-3-1 16,-5 9 0-16,0-10 1 0,0-8-1 0,-2-1 1 16,-13 13 1-16,-3-17-2 0,4-3 1 0,-7-4 0 15,-13 5 0-15,5-5 0 0,1-10 1 0,-18-4 0 0,-7 10-1 16,5-10 1-16,-6-5 0 0,-8-6 0 0,-15 8-1 15,0-6 1-15,8-10 0 0,-8 3 0 0,-24 5 1 16,11-1-3-16,6-4 2 0,-13-2-1 0,0 4 0 0,19 4 1 16,9-3 0-16,-11-4 0 0,-1 6-1 0,22-3 1 15,13-7 0-15,-9 1 0 0,6 17 0 0,20-11 0 16,8-4 1-16,-4 6-1 0</inkml:trace>
  <inkml:trace contextRef="#ctx0" brushRef="#br1" timeOffset="12183.62">3916 3267 12 0,'0'0'0'0,"35"-17"0"0,2 6 0 0,2-10 0 0,2 5 0 15,8-9 0-15,9 11 0 0,0-7 0 0,-5-2 0 16,9-1 0-16,7 8 0 0,-6-3 0 0,3-4 0 15,13-5 0-15,7 5 0 0,-6 0 0 0,-1-4 0 16,8-2 0-16,13-1 0 0,2-2 0 0,-1-5 0 16,3-5 0-16,11 10 0 0,-2-1 0 0,-16 1 0 15,7-3 0-15,0 12 0 0,-2-3 0 0,-12-1 0 16,-2-3 0-16,4 0 0 0,-15 1 0 0,-4 6 0 0,10-7 0 16,-11-7 0-16,-7 5 0 0,-3 4 0 0,-4-4 0 15,2 13 0-15,2-2 0 0,-7-4 0 0,1 8 0 16,-1 4 0-16,-8 3 0 0,-1 3 0 0,-2-7 0 15,6 5 0-15,-13 5 0 0,-5 1 0 0,-1-1 0 16,-1-4 0-16,-2 8 0 0,-6 0 0 0,-8-4 0 16,-14 4 0-16,10 7 0 0,-10-7 0 0,0 0 0 15,-7 12 0-15,-7-6 1 0,-3 1 1 0,-1 0 0 16,-26 10 1-16,-6-1-2 0,-1 2 1 0,-7-1-1 0,-13 4 1 16,-1 4 19-16,-4-4 0 0,-7 9 0 0,-7-2 1 15,0 0-11-15,-3 6 0 0,-13-6 0 0,-12 5 0 16,-2-3 22-16,5 0 1 0,-13 0-2 0,-13 14 2 0,-4-11-21 15,16 3 2-15,-8 8 0 0,-12 12-1 16,6-5 29-16,13-12 1 0,-6 1-2 0,-9 2 2 0,11-1-28 16,9-8 0-16,-9-3 0 0,5 23 1 0,13-18 14 15,8-1 2-15,-10 4-2 0,5 10 2 0,13-6-20 16,13-5 2-16,1-9 0 0,-4 9-1 0,7-14 10 16,18-2-1-16,1-2 1 0,6 15 1 0,10-11-14 15,10-13 1-15,1 2 0 0,-2 18 1 0,7-14-1 0,9-9 2 16,-2-3-2-16,8 12 1 0,3-13-5 0,14-3 0 15,-7-12 0-15,14 12 0 0,10-4 4 0,4-6 2 16,1-4-2-16,18 1 2 0,3-6-7 0,8-4 1 16,0-3 0-16,12 12 0 0,6-9 2 0,7 3 0 15,3-6 0-15,8 5 1 0,-4-9-4 0,3 2 0 0,18-9 0 16,4-2-1-16,1-7 1 0,2 3 0 0,18-7 0 16,16 13 0-16,-11-8-2 0,-5-1 1 0,15-5-2 15,22-2 2-15,-7 2 0 0,-8-9 2 0,15-5-1 16,0 21 1-16,-11-2-4 0,-5 6 2 0,16-2-2 15,3 8 2-15,-10 4 0 0,-14-3 0 0,3 1 1 16,2-5 0-16,-13 6-3 0,-15-1 1 0,2-3-1 16,-6 19 1-16,-16-5 0 0,-14 3 1 0,-3-6 0 15,-7 13 0-15,-17 2-2 0,-6-1 0 0,-2-1 1 16,-9 8-1-16,-9 3 2 0,-8 0 1 0,-3 0-1 0</inkml:trace>
  <inkml:trace contextRef="#ctx0" brushRef="#br1" timeOffset="21401.11">21327 17740 12 0,'0'0'0'0,"0"0"0"16,0 0 0-16,-7-2 0 0,7 2 0 0,0 0 0 15,-7-1 0-15,7 1 0 0,-7 0 0 0,7 0 0 16,-9 0 0-16,0 0 0 0,2 0 0 0,0 1 0 16,7-1 0-16,-10 6 0 0,10-6 0 0,0 0 0 0,-7 7 0 15,7-7-10-15</inkml:trace>
  <inkml:trace contextRef="#ctx0" brushRef="#br1" timeOffset="29279.56">20341 2020 12 0,'0'0'0'0,"20"-11"0"0,-5-1 0 0,-2 12 0 0,-3 0 0 16,4-3 0-16,1-4 0 0,-8 10 0 0,0-3 0 15,0-3 0-15,-7 3 0 0,0 0 0 0,0 0 0 16,0 0 0-16,0 0 0 0,0 0 0 0,0 0 0 16,0 0 0-16,0 0 0 0,0 0 0 0,0 0 0 15,-9 10 0-15</inkml:trace>
  <inkml:trace contextRef="#ctx0" brushRef="#br1" timeOffset="29530.92">20207 1703 12 0,'0'0'0'0,"23"-7"0"16,-5 4 0-16,-4 10 0 0,2-4 0 0,3 1 0 16,0-4 0-16,-1 7 0 0,0 2 0 0,3-1 0 15,2 3 0-15,-2 3 0 0,0-3 0 0,0-1 0 0,2 2 0 16,-2 6 0-16,-3-4 0 0,7-3 0 0,-6 6 0 15,-1 1 0-15,-1 5 0 0,1-9 0 0,-7 3 0 16,-1 3 0-16,1 3 0 0,5-4 0 0,-13-1 0 16,1 4 0-16,3 1 0 0,0-3 0 0,-14 1 0 0,3 5 0 15,1-3 0-15,-4 2 0 0</inkml:trace>
  <inkml:trace contextRef="#ctx0" brushRef="#br1" timeOffset="30151.21">19574 3897 12 0,'0'0'0'0,"0"0"0"15,37-7 0-15,-11 7 0 0,4-4 0 16,0-1 0-16,2 5 0 0,-7 2 0 0,3-2 0 0,6-2 0 16,-3 4 0-16,-4 1 0 0,1-3 0 0,4 4 0 15</inkml:trace>
  <inkml:trace contextRef="#ctx0" brushRef="#br1" timeOffset="56762.43">26636 1212 12 0,'0'0'0'0,"20"-14"0"0,-1 2 0 0,-1 5 0 16,-2 0 0-16,1 0 0 0,3-9 0 0,-1 9 0 15,-3 4 0-15,0-10 0 0,5-1 0 0,-1 7 0 0,-3 2 0 16,6-6 0-16,-2-5 0 0,0 2 0 0,1 4 0 15,-5-9 0-15,3 3 0 0,1 0 0 0,4 2 0 16,-1-7 0-16,3 0 0 0,1 5 0 0,-2-5 0 16,6 3 0-16,7 0 0 0,-2 8 13 0,2 1 2 15,8-5-1-15,-2 7 1 0,-3 0-7 0,0-4 1 0,1 1 0 16,1 5 0-16,-4-1 18 0,-1 3 1 16,3-8-1-16,2 8 1 0,6-1-16 0,-3 4 2 0,1-5-1 15,-4-2 1-15,6 7 9 0,-6 3 2 0,5-3 0 16,2 0-1-16,-1 7-13 0,-3-1 2 0,10-3-1 15,-4 11 0-15,-2 4 33 0,-2-8 0 0,0 1 0 16,3 3 1-16,-7 2-30 0,-2 5 1 0,8-7 0 16,-2 7-1-16,-6 6 19 0,-4 1 0 0,3-11 0 15,-3 4 1-15,-6 8-22 0,-3-3 1 0,2-3-1 16,1-4 2-16,-4 11 11 0,-5-4 0 0,5-4 0 16,2-7 0-16,1 10-15 0,-2-4 2 0,0-7-2 0,-2 2 1 15,-1 3 8-15,-3 4 0 0,3-5-1 0,1 3 1 16,-1 4-10-16,-3 1 0 0,3-8 0 0,1 3 0 15,-2 9 3-15,-1-2 0 0,0-4 0 0,3-3 0 16,-5 9-6-16,-4 0 1 0,4-10-1 0,-5 2 1 0,-2 5 0 16,-2-8 1-16,-5 2 0 0,-6 7 0 0,1 1-4 15,-2-1 1-15,-2 2-1 0,-9 1 1 0,0 13-4 16,-2-7 2-16,-3-2-1 0,-2-3 1 0,0 3-3 16,1-3 2-16,-3-4-1 0,0 7 0 0,-1-1 0 15,-2-4-1-15,3-2 0 0,-7 14 1 0,2 2 0 16,2-9-1-16,0-7 0 0,-11 9 0 0,2-5-1 0,2-2 1 15,-2-9-1-15,-7 9 0 0,-9-7 0 0,0-4 0 16,1-5 0-16,-5 13 0 0,1-8 2 0,-1-7 0 16,-1-1-1-16,-9 19 2 0,-7-15-2 0,7-4 0 15,0 3 0-15,0 18 1 0,4-11 3 0,6-7 1 16,1 0 0-16,-7 5-1 0,-3-5-1 0,5-6-1 16,1-1 1-16,-2 0 1 0,0-2 4 0,8-3 0 0,-4-4 0 15,-9 0 0-15,-4 0-3 0,4 1-1 0,-1-6 1 16,-1 3 0-16,0-3 0 0,7-7-1 0,-5 0 1 15,-8 5 0-15,-5-10-3 0,8-1 1 0,2-1-1 16,-5 14 2-16,7-17 2 0,1-3 0 0,-7-1-1 16,-2 12 2-16,4-7-3 0,8 0 0 0,-1-6-1 15,0-1 1-15,3 2 1 0,11-1-1 0,0-9 1 16,-5 4 1-16,4-8-4 0,10 5 2 0,3-9-1 16,4 13 0-16,0-2 5 0,5 5 1 0,2-5 0 15,0-1 0-15,0 10-4 0,6 0-1 0,3-10 1 0,-6 0 1 16,8 6 3-16,3 1 1 0,0 1 1 0,-7-5-1 15,7 8-5-15,3 4 1 0,1-5 0 0,-10 3-1 16,8 7 6-16,3 2 0 0,2-4 1 0</inkml:trace>
  <inkml:trace contextRef="#ctx0" brushRef="#br1" timeOffset="76432.34">27137 1010 300 0,'0'0'0'0,"13"-23"0"15,-1 9 0-15,-1-5-1 0,-1 1 0 0,6 8 0 16,5 3 1-16,1 0-1 0,-1-4 0 0,2 1 0 16,8 2 1-16,1 5-2 0,-2-2 1 0,2-8 0 0,0 6 0 15,-4 2 0-15,0-5 0 0,2-1 0 0,-5 0 0 16,-1 4-2-16,-1 0 2 0,2-7 0 0,5 7 0 16,2 0-1-16,-2 0 1 0,10-2-1 0,4 2 1 15,-1 4-3-15,-4-1-1 0,3 1 1 0,0 3 0 0,-1 3 1 16,-1-3 0-16,4 0-1 0,6 4 1 0,3 3-3 15,0 0 1-15,0-2-1 0,-4 6 1 0,0-1 0 16,-1 4 1-16,0-3-1 0,6 10 2 0,-3-2-1 16,-1 1 1-16,10-4 0 0,-5 8-1 0,-4-1 1 15,-5 5 1-15,-1-7-2 0,3 0 2 0,-7 11 0 0,4-2 1 16,3-4 0-16,1-3-1 0,-4 9 0 0,-3 0 1 16,2-10 0-16,0 10 0 0,-5 5 0 0,-4 5 1 15,4 2-1-15,9 5 1 0,-13 4-2 0,-2 0 2 16,8-4-1-16,-6 1 1 0,-3 2-1 0,-7-8 1 15,-2 2 0-15,-11 9 0 0,0 1-1 0,-1 2 1 16,-2-11 0-16,-8 4 0 0,1-5 0 0,0-5 0 16,-2-3 0-16,-7 10 0 0,2 3 0 0,-1-7 0 0,3 5 0 15,-13 0 0-15,4-5 0 0,1-8 0 0,-1-7 0 16,-9 10 0-16,-8-9 0 0,1-11 0 0,0 3 0 16,0 11 0-16,-4-5 5 0,0-7-1 0,-3 6 1 15,-2 15 0-15,2-11-1 0,-1-1-1 0,-1-1 0 16,-9-5 2-16,-3 6 3 0,1-5 1 0,-3-8 0 15,-4 8 0-15,1-2-4 0,4-13 1 0,-2 1-1 16,-10 8 2-16,-5-12 12 0,7-5 0 0,-4-2 0 16,1 7 2-16,5-3-11 0,5-8 1 0,-4-3-1 15,-8 11 1-15,3-8 4 0,4-5-1 0,3-1 1 0,-1 1 1 16,-2-2-7-16,8-6 0 0,-1-6 0 0,-16 2 0 16,4-4 6-16,4-5 1 0,-1-1 0 0,-5-5 1 15,7-11-8-15,5-1-1 0,-9 6 1 0,-5 5 2 0,4 6 3 16,6-1 2-16,4-3-2 0,2 1 2 0,4 4-7 15,6-5 0-15,2-5 0 0,0-4 0 16,2 2 3-16,6 1 2 0,-5-1-2 0,-1 3 2 0,2 13-6 16,5-4-1-16,0-5 1 0,0-2 0 0,7 7 6 15,6 7-1-15,2-10 1 0,1-1-1 0,0 9-5 16,5 4 0-16,1-2 0 0,-3 1 1 0,4 6 1 0,3 2 1 16,3-4 0-16</inkml:trace>
  <inkml:trace contextRef="#ctx0" brushRef="#br1" timeOffset="84813.74">26912 933 12 0,'0'0'0'0,"16"-28"0"15,-2 3 0-15,-4 0 0 0,3 6 0 0,4-9 0 16,1 3 0-16,3 11 0 0,-2 2 0 0,6-6 0 16,0 2 0-16,-2 6 0 0,1-2 0 0,8 1 0 15,2-1 0-15,-6 1 0 0,0 4 0 0,6-2 0 16,4-1 0-16,1 6 0 0,-3 1 0 0,4-4 0 16,-1 1 0-16,-2 6 0 0,0 0 0 0,5-3 0 15,6 3 0-15,-2 9 0 0,-2-2 0 0,12-4 0 0,-3 4 0 16,0 9 0-16,0-2 0 0,4-5 0 0,3 5 0 15,-2 5 0-15,-4-6 0 0,10-6 0 0,-4 7 0 0,-2 0 0 16,-7-2 0-16,6-1 0 16,4 1 0-16,-6 4 0 0,-2-2 0 0,9-7 0 15,-2 9 0-15,-6 7 0 0,-4-4 0 0,3-5 0 16,3 7 0-16,-10 4 0 0,-2-2 0 0,9 1 0 0,-7-3 0 0,0 9 0 16,-7-1 0-16,1-5 0 0,-3 3 0 0,-5 6 0 15,0-3 0-15,3-2 0 0,2 4 0 0,-9 5 0 16,-1 1 0-16,4-8 0 0,-2 12 0 0,-1 4 0 15,-2 5 0-15,-1-9 0 0,-7 4 0 0,-2 3 0 16,-2-5 0-16,0-1 0 0,-11 4 0 0,4 8 0 0,0-10 0 16,-3 3 0-16,-9-6 0 0,-1 6 0 0,3-10 0 15,-4-2 0-15,-7 0 0 0,1 0 0 0,3-5 0 16,-3-1 0-16,-8 16 0 0,-2-4 0 0,2 2 0 16,2-9 0-16,-2 2 0 0,-6-5 0 0,2 1 0 0,1-4 0 15,-8 2 0-15,-2 3 0 0,3-12 0 0,-1-7 0 16,-14 16 0-16,2-8 0 0,0-9 0 0,-9 0 0 15,-5 11 0-15,-4 1 0 0,6-12 0 0,1-3 0 16,-7-1 0-16,0-1 0 0,2-4 0 0,0-1 0 16,-7 3 0-16,6 5 0 0,6-8 0 0,-1-4 0 15,-13 0 0-15,0 0 0 0,2-4 0 0,2-8 0 16,-4 9 0-16,0-5 0 0,6-6 0 0,-10-7 0 16,-3 7 0-16,1-9 0 0,6 0 0 0,2-3 0 15,-6 9 0-15,3-8 0 0,1-1 0 0,-3-4 0 0,-6 0 0 16,8 0 0-16,4-4 0 0,-1-13 0 15,-8 5 0-15,0-9 0 0,10 0 0 0,2 1 0 0,-4 5 0 16,8 6 0-16,7 2 0 0,-3-5 0 0,2-6 0 16,9 20 0-16,9 0 0 0,6-7 0 0,3 8 0 15,8 3 0-15,8 4 1 0,3 6-1 0,1 0 1 0,6 14-1 16,2-7 1-16,5 7-1 0,0 0 1 0,0 11 3 16,2-1 0-16,2 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15:57.88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5833 7160 0,'0'0'0,"0"0"16,9 0-16,19 10 16,38 8-1,56 1-15,48 0 16,27-19-1,10-19-15,10-9 16,-10-28 0,-10-10-1,-9-9-15,-9-9 16,-10-10 0,1-9-16,-10-10 15,9-18 1,-19-1-16,10-27 15,0-19 1,-9-1-16,9-8 16,-10 8-1,-18-8-15,0-1 16,-10 0 0,0-9-16,-9 0 15,0 10 1,0-20-16,0 10 15,0 10 1,9-20-16,0 10 16,1 28-1,8-9-15,1 9 16,0 28 0,-10 1-16,0 18 15,19 9 1,-18 19-1,-10 10-15,9 18 16,0 29 0,0 18-16,10 19 15,9 28 1,10 28-16,9 38 16,9 28-1,-18 19-15,-10 37 16,9 28-1,-18 10-15,-19 9 16,19 29 0,-1-10-16,1-10 15,0 1 1,9-1-16,-10 1 16,1-10-1,-10 0 1,10-9-16,0 0 15,0-19 1,9-9-16,0-20 16,0-17-1,0-20-15,-19-28 16,-9-18 0,9-10-16,-9-19 15,-19-19 1,-9-18-16,19-9 15,-1-10 1,-18 0-16,-29-10 16,-18 10-1,-10-9-15,-9 9 16,-19 0 0,0 0-16,0 9 15,0-9 1</inkml:trace>
  <inkml:trace contextRef="#ctx0" brushRef="#br0" timeOffset="836.91">5080 8746 0,'0'0'0,"9"0"16,20 0-1,84-19-15,93 0 16,86-9 0,47 19-16,56-1 15,66 10 1,47 10-16,19-1 15,37 1 1,29 8-16,28 1 16,28 0-1,28-10-15,-9 1 16,9-1 0,-28 0-16,-46 10 15,-20 0 1,-47-10-16,-56-9 15,-76 10 1,-65-10 0,-38-10-16,-28 1 15,-29-10 1,-37 0-16,-18 1 16,-30-1-1,-27 0-15,-19 0 16,-19 10-1,-19 0-15,-18-1 16,-20 1 0,1-1-16,-19 10 15,-19 0 1,0 0-16</inkml:trace>
  <inkml:trace contextRef="#ctx0" brushRef="#br0" timeOffset="1574.29">16058 6738 0,'0'0'0,"0"0"0,0 0 16,0 0 0,10 0-1,-1 0-15,19 9 16,1 1-1,18-1-15,9 19 16,10 1 0,0-1-16,9 19 15,0 0 1,1-1-16,8 1 16,-8 0-1,-1 0-15,0 0 16,0 0-1,-9 0-15,9 0 16,1-10 0,8 10-16,-8-9 15,-10-10 1,-10-9-16,0-1 16,1 1-1,-10-9 1,0-10-16,0 0 15,-9 0 1,-1 0-16,1-10 16,-19 1-1,-10-1-15</inkml:trace>
  <inkml:trace contextRef="#ctx0" brushRef="#br0" timeOffset="2365.11">11816 1559 0,'0'0'0,"0"0"0,0 0 16,0 0-1,0 9-15,-10 10 16,1 56-1,9 75-15,9 76 16,10 36 0,0 10-16,0 29 15,0 18 1,-1 0-16,1 9 16,0 19-1,9 19 1,-9 0-16,9 9 15,-9 10 1,0-29-16,-10-27 16,10-20-1,-9-8-15,-1-20 16,0-18 0,1-29-16,-1-37 15,1-28 1,8-47-16,1-19 15,0-18 1,-10-19-16,-9-29 16,0-9-1,0-9-15,0-19 16,0 0 0,0 0-16,0 0 15</inkml:trace>
  <inkml:trace contextRef="#ctx0" brushRef="#br0" timeOffset="3003.39">11251 9281 0,'0'0'0,"0"0"0,0 0 16,0 0 0,10 0-16,27-19 15,29 10 1,38 9-16,-1 9 16,-9 19-1,-19 10 1,-28 9-16,-18 9 15,-29 19-15,-47 37 16,-76 29 0,-27-19-16,28-37 15,18-29 1,29-28-16,37-9 16,10-10-1,19-9 1,-1 0-16,10 0 15,10 0 1,18-9-16,28-1 16,29 1-1,18 0-15,10 18 16,-19 0 0,-18 10-16,-11 9 15,-8 1 1,-19-1-16,-1 9 15,-18 1 1,-19 9-16,-9 9 16,-48 28-1,-65 20-15,-19-29 16,0-19 0,9-28-16,19-19 15,66-9 1</inkml:trace>
  <inkml:trace contextRef="#ctx0" brushRef="#br0" timeOffset="4329.88">17319 5819 0,'0'0'0,"0"0"15,0 0 1,0 0-16,0 0 15,0 9 1,0 0-16,0 20 16,0 8-1,0 19-15,9 19 16,1 29 0,-1 8-16,1 20 15,-1 18 1,0 9-16,1 19 15,-1 29 1,1 9-16,-1 18 16,-9-9-1,10-9 1,-10-19-16,0-19 16,9-9-1,0-37-15,1-20 16,-1-27-1,1-10-15,-1-19 16,0-18 0,-9-20-16,0-8 15,0-10 1</inkml:trace>
  <inkml:trace contextRef="#ctx0" brushRef="#br0" timeOffset="4986.99">16999 9853 0,'0'0'0,"10"0"16,-1-19-16,19 1 16,19 8-1,19 1-15,9 9 16,-18 9 0,-1 10-16,-18 9 15,-19 10 1,-19 8-16,-29 11 15,-36 8 1,-11 1-16,1-19 16,19-9-1,18-20-15,10 1 16,18-19 0,10 0-16,10 0 15,18 0 1,47 0-1,29 9-15,-1 1 16,-9 18 0,-18 0-16,-20 19 15,-18 0 1,-20 0-16,-18 19 16,-28 9-1,-47 18-15,-38-8 16,0-19-1,0-20-15,10-17 16,-1-11 0,29-18-16,19 0 15,18 0 1,10 0-16,18 0 16,10 0-1</inkml:trace>
  <inkml:trace contextRef="#ctx0" brushRef="#br0" timeOffset="5199.6">17818 10726 0,'0'0'0,"0"0"0,0 0 15,0 0 1,0 0-16,0 0 16,0 0-1,0 0-15</inkml:trace>
  <inkml:trace contextRef="#ctx0" brushRef="#br0" timeOffset="5781.55">18363 9984 0,'0'0'0,"10"0"15,-1-9-15,19 0 16,1-1-1,-1 1-15,9 18 16,1 1 0,-10 18-16,-9 19 15,0 9 1,-19 10-16,-10 9 16,-8 9-1,-20-9-15,0-9 16,10-10-1,0-18-15,9-10 16,10-9 0,-1-1-16,20 1 15,-1 0 1,29 0-16,28-1 16,37 1-1,19-9-15,10-10 16,0 0-1,-10-10 1,-18 1-16,-29-1 16,-19 1-1,-9 0-15,-9 9 16,-19 0 0,0 0-16,-10 0 15,-9 0 1,0 0-16,0 0 15,0 0 1</inkml:trace>
  <inkml:trace contextRef="#ctx0" brushRef="#br0" timeOffset="6586.68">5974 5988 0,'0'0'0,"0"0"16,0 0-16,0 0 16,9 9-1,10 10-15,9 37 16,19 38 0,0 28-16,0 28 15,-9 9 1,-19 29-16,0 18 15,-19 20 1,0 8-16,0-9 16,0 1-1,0-11-15,0-27 16,9-10 0,0-28-16,1-18 15,-1-20 1,10-18-1,-10-9-15,1-29 16,-10-19-16,0 1 16,0-19-1,0-10 1,0-9-16</inkml:trace>
  <inkml:trace contextRef="#ctx0" brushRef="#br0" timeOffset="7119.78">4817 10303 0,'0'0'0,"0"0"15,0 0-15,0-9 16,0-10-1,9-18-15,19-20 16,19 11 0,19-1-16,0 18 15,9 20 1,0 18-16,-18 20 16,-19-1-1,-10 19 1,-19 28-16,-28 19 15,-37 28 1,-29-1-16,10-36 16,19-29-1,27-18-15,11-19 16,8-1 0,1-8-16,18-1 15,10 0 1,37-9-16,38-18 15,10-1 1,-1 0-16,-9 0 16,-18 1-1,-29 8 1,-10 1-16,-18-1 16,0 10-1,-10-9-15</inkml:trace>
  <inkml:trace contextRef="#ctx0" brushRef="#br0" timeOffset="7332.88">6228 10491 0,'0'0'0,"0"0"16,0 0-1,0 0-15,0 0 16,0 0 0,0 0-16,0 0 15,0 0 1</inkml:trace>
  <inkml:trace contextRef="#ctx0" brushRef="#br0" timeOffset="7904.15">6755 9966 0,'0'0'0,"-19"0"0,-19 0 15,-18 9 1,9 10-16,0 9 15,0 0 1,18 10-16,1-1 16,19 1-1,-1 9-15,20-1 16,18 20 0,28 0-16,10 0 15,0-10 1,-10-9-16,-18-10 15,0 1 1,-19-10-16,-1 9 16,-18-8-1,0-1-15,-18 9 16,-11-18 0,1 0-16,0-19 15,9 0 1,10-19-1,-1-9-15,10-28 16,19-38 0,28-38-16,19 1 15,-10 18 1,-9 29-16,-9 18 16,-19 19-1,0 19-15,-10 10 16,-9 8-1</inkml:trace>
  <inkml:trace contextRef="#ctx0" brushRef="#br0" timeOffset="9005.21">13095 4449 0,'0'0'0,"0"0"16,0 0-16,0-19 16,0-9-1,19-28-15,28-66 16,47-28 0,28-10-16,1 38 15,-10 28 1,-1 19-1,-18 19-15,-18 9 16,-10 19 0,-10 0-16,-18 18 15,-20 1 1,1-1-16,-19 1 16,0 9-1,0 0-15,0 0 16</inkml:trace>
  <inkml:trace contextRef="#ctx0" brushRef="#br0" timeOffset="9522.74">15005 2056 0,'0'0'0,"0"0"0,-10-9 15,-8 9 1,-1 9-16,0 1 15,-9 18 1,0 0-16,-1 9 16,20 1-1,-1 0-15,20-1 16,18 10 0,29 0-1,18 9-15,9 0 16,-8 1-1,-20-1-15,-9 0 16,-19-9 0,-9 0-16,-28 19 15,-38 9 1,-66 19-16,-19-19 16,1-28-1,27-29-15,19-18 16,57 0-1</inkml:trace>
  <inkml:trace contextRef="#ctx0" brushRef="#br0" timeOffset="10005.45">15786 2197 0,'0'0'0,"0"0"0,0 0 16,0 0-16,0 0 16,0 0-1,0 0 1,0 0-16,0 0 15,0 0 1,0 0-16,0 9 16,-10 20-1,-9 8-15,1 10 16,-1 9 0,9 10-16,1 9 15,0-9 1,9-10-16,9-18 15,0-1 1,10-9-16,9-9 16,1 0-1,8-19-15,10 0 16,0-10 0,10-8-16,-10-29 15,-28 9 1</inkml:trace>
  <inkml:trace contextRef="#ctx0" brushRef="#br0" timeOffset="10205.37">15475 2131 0,'0'0'0,"0"0"15,0 0-15,10-9 16,18-10-1,19 0-15,9-18 16,29-1 0,18 10-16,10 9 15,-56 10 1</inkml:trace>
  <inkml:trace contextRef="#ctx0" brushRef="#br0" timeOffset="10396.73">15663 2497 0,'0'0'0,"0"0"16,10 0-16,18-19 15,28-18 1,29-1-16,-28 10 15</inkml:trace>
  <inkml:trace contextRef="#ctx0" brushRef="#br0" timeOffset="10610.38">16604 2197 0,'0'0'0,"0"0"16,0 0-16,9 0 16,1 0-1,18-9-15,0-1 16,10 1 0,-19-1-16</inkml:trace>
  <inkml:trace contextRef="#ctx0" brushRef="#br0" timeOffset="10772.8">16303 2347 0,'0'0'0,"0"0"0,0 0 15,0 0 1,0 0-16,9 0 16,10 10-1,57-10-15,74-10 16,179-27-1</inkml:trace>
  <inkml:trace contextRef="#ctx0" brushRef="#br0" timeOffset="11205.48">17761 1756 0,'0'0'0,"0"0"0,-19 0 16,1 0-1,-11 9-15,-8 1 16,-1 18 0,10 9-16,0 10 15,18 0 1,1 0-16,18-9 15,1-1 1,-1 1-16,19-19 16,0-1-1,10-8-15,0-10 16,-1 0 0,1-19-16,-19 0 15,0-18 1,-19-10-16,-19-10 15,0 1 1,-9 9-16,-10 19 16,1 19-1,18-1-15</inkml:trace>
  <inkml:trace contextRef="#ctx0" brushRef="#br0" timeOffset="11432.52">18316 2028 0,'0'0'0,"0"0"0,0 0 15,0 0-15,0 0 16,0 0-1,0 0-15,0 0 16,0 0 0</inkml:trace>
  <inkml:trace contextRef="#ctx0" brushRef="#br0" timeOffset="11705.62">18542 1503 0,'0'0'0,"0"0"15,0 9-15,0 10 16,0 28 0,0 18-16,9 1 15,-9 9 1,0 0-16,0-9 15,0-10 1,10-9-16,-1-9 16,1-20-1,-1-8-15</inkml:trace>
  <inkml:trace contextRef="#ctx0" brushRef="#br0" timeOffset="12090.27">18890 1540 0,'0'0'0,"0"0"0,0 19 15,0 9-15,9 19 16,1 0 0,-1 9-16,1 1 15,9-20 1,-1 1-1,1-20-15,0 1 16,0 0 0,0-19-16,-1 0 15,1-19 1,0 0-16,0 1 16,-10-1-1,-9 0-15,0 10 16,0-1-1,0 10-15,0 0 16,0 19 0,0 37-16,0 48 15,0 64 1,10 161-16</inkml:trace>
  <inkml:trace contextRef="#ctx0" brushRef="#br0" timeOffset="19347.22">17686 6109 0,'0'0'0,"0"-9"0,0-28 16,-9-1-1,-1-9-15,1 19 16,-1 0-1,1 9-15,-1 10 16,10 9 0,0 28-16,-9 47 15,0 66 1,18 37 0,0 0-16,1 10 15,-10-1 1,0 20-16,0 9 15,-10-1 1,-8 1-16,8-19 16,1-9-1,-1-19-15,10-10 16,0-18 0,10-19-16,-10-28 15,0-28 1,0-20-16,0-8 15,0-19 1,0-19-16,0 0 16,0 0-1,0-10-15,0-37 16,0-56 0,0-38-1,9-18-15,-9-10 16,0 0-1,0-18-15,0-10 16,0 0 0,0-19-16,0 19 15,0 0 1,0 9-16,-9 19 16,9 19-1,-10 9-15,10 19 16,-9 28-1,0 19-15,9 38 16,0 18 0,0 10-16,0 9 15,0 9 1,0 38-16,9 56 16,0 85-1,10 37 1,-9 19-16,8 19 15,-8-1 1,-10 1-16,-10-10 16,1-27-1,-10-29-15,0-28 16,10-19 0,0-28-16,-1-38 15,1-18 1,9-29-16,0-18 15,0-10 1,0-9-16,0 0 16,0-28-1,9-56-15,1-66 16,-1-47 0,-9-28-16,9-10 15,-9 0 1,0-9-1,-9 10-15,9 9 16,0 18 0,-9 1-16,-1 28 15,1 28 1,-1 37-16,1 47 16,9 29-1,0 18-15,0 10 16,0 9-1,0 9-15,0 38 16,0 65 0,0 57-16,0 47 15,-9 19 1,18 9-16,-9 0 16,0-10-1,0-18 1,0-28-16,0-10 15,-9-37-15,-1-29 16,1-18 0,-1-28-1,10-19-15,0-19 16,0-10 0,0-18-16,0 0 15,0 0 1,0-37-16,-18-47 15,-1-57 1,-9-28-16,-1-9 16,10-29-1,10 1-15,0 9 16,-1 19 0,10 18-16,-9 19 15,-1 19 1,1 38-16,9 28 15,0 9 1,0 19-16,0 18 16,0 1-1,0-1-15,9 20 16,-9-1 0</inkml:trace>
  <inkml:trace contextRef="#ctx0" brushRef="#br0" timeOffset="20607.78">12982 11382 0,'0'0'0,"0"0"0,0 0 15,0 0 1,0 0-16,0 19 16,10 37-16,-1 66 15,10 29 1,0-1-1,-1-19-15,-8 0 16,-10-27-16,0-20 16,0-28-1,0-18 1,0-19-16,0-19 16,0 0-1</inkml:trace>
  <inkml:trace contextRef="#ctx0" brushRef="#br0" timeOffset="20931.28">13359 11504 0,'0'0'0,"0"0"0,0 0 16,0 0-1,0 10-15,0 18 16,9 28 0,0 38-1,1 19-15,-1-1 16,-9 1 0,0-10-16,0-9 15,-9-19 1,-1-19-16,10-18 15,0-1 1,0-18-16,-9-10 16</inkml:trace>
  <inkml:trace contextRef="#ctx0" brushRef="#br0" timeOffset="21362.58">12484 12546 0,'0'0'0,"0"0"0,0 0 16,0 0-1,9 9-15,0 1 16,20 18 0,18 19-1,0 0-15,19 9 16,-1 0-1,11 0-15,-20 1 16,1-20 0,-20 1-16,1-19 15,9-1 1,-9 1-16,9-19 16,0 0-1,9-19-15,10-18 16,9-20-1,0-27-15,1-10 16,-10-9 0,-10 0-16,-18 18 15,-1 1 1,-18 28-16,0 9 16,-10 19-1</inkml:trace>
  <inkml:trace contextRef="#ctx0" brushRef="#br0" timeOffset="22800.27">22615 4242 0,'0'0'16,"10"0"-16,-1-9 15,19 0-15,29-10 16,28 0 0,9 0-16,19 1 15,-1-1 1,-8 9-1,-10 1-15,0 0 16,-9 9-16,-29-10 16,-9 10-1,-9 0-15,-19 10 16,-1-1 0,-8 0-16,-10 1 15,-10 27 1,-27 29-1,-38 56-15,-38 28 16,-19 19 0,-9-19-16,9-9 15,10-29 1,0-18-16,18-19 16,19-18-1,20-20-15,27-18 16,10 0-1,18-19-15,1 0 16,9 0 0,9-10-16,1-8 15,27-11 1,20 1-16,9 0 16,9 9-1,-9 10-15,9 18 16,-9 1-1,19 18 1,-10 9-16,0 10 16,0 0-1,-9 9-15,-9-18 16,-10 0 0,-10-20-16,1 1 15,-19-10 1,0-9-16,-1 0 15,11-9 1,-20 0-16</inkml:trace>
  <inkml:trace contextRef="#ctx0" brushRef="#br0" timeOffset="23048.35">24384 4374 0,'0'0'0,"0"0"0,9 0 16,1-10 0,-1 1-1,19-10-15,1 0 16,18 1-1,0-1-15,-19 10 16</inkml:trace>
  <inkml:trace contextRef="#ctx0" brushRef="#br0" timeOffset="23266.45">24412 4805 0,'0'0'0,"0"0"0,0 0 16,0 0-16,10 10 15,18-1 1,28-9-16,29 0 16,75-9-1,56-10 1,132-9-16</inkml:trace>
  <inkml:trace contextRef="#ctx0" brushRef="#br0" timeOffset="25000.84">17658 5912 0,'0'0'0,"0"-18"0,-10-1 16,1 0-1,-1 10-15,1 9 16,-10 28 0,-18 85-1,8 93-15,1 57 16,19 9 0,-1 0-16,10 9 15,-18-9 1,-1-18-16,0-10 15,0-10 1,10-27-16,-1-29 16,1-37-1,-1-29-15,10-37 16,0-28 0,0-19-16,0-18 15,0-10 1,0-19-16,10-56 15,-10-66 1,9-28-16,1-28 16,-1-9-1,10-10-15,0-9 16,-10 0 0,1-10-1,-10 1-15,0 18 16,0 9-1,0 29-15,0 47 16,0 37 0,0 38-16,0 18 15,0 19 1,0 10-16,0 18 16,9 19-1,0 76-15,10 74 16,-19 47-1,0 10-15,-9-10 16,-10-9 0,0-29-16,0-18 15,10-19 1,0-9-16,18 9 16,0 10-1,1-95 1</inkml:trace>
  <inkml:trace contextRef="#ctx0" brushRef="#br0" timeOffset="26516.46">26162 3389 0,'0'0'0,"0"0"16,0 0-16,0 0 15,9 9 1,29 19-16,47 66 16,28 56-1,18 28-15,1-18 16,-19-19 0,-10-19-1,1-19-15,9-19 16,-66-56-1</inkml:trace>
  <inkml:trace contextRef="#ctx0" brushRef="#br0" timeOffset="26783.56">26821 3482 0,'0'0'0,"0"10"0,-29 18 16,-46 56 0,-38 66-1,10 19-15,18-9 16,10-10 0,9 0-16,0-28 15,-9-19-15,9-37 16,19-28-1,19-29 1</inkml:trace>
  <inkml:trace contextRef="#ctx0" brushRef="#br0" timeOffset="26984.78">25955 2891 0,'0'0'0,"0"0"16,9 0-16,20 0 16,27 0-1,29-9-15,28 0 16,37-1 0,170 1-16</inkml:trace>
  <inkml:trace contextRef="#ctx0" brushRef="#br0" timeOffset="27675.26">27272 4017 0,'0'0'0,"0"0"15,0 0-15,0 0 16,0 0-1,9 0-15,20-19 16,8-18 0,29-38-16,9-19 15,-18-19 1,-10 10-16,-19 19 16,-9 18-1,-19 19-15,0 19 16,0 19-1,0 9-15,0 9 16,-9 29 0,-1 37-16,10 9 15,10-9 1,-1-19-16,0-9 16,10-9-1,0-19 1,9-1-16,0-18 15,1 0 1,-1-18-16,10-11 16,9-17-1,0-11-15,0-18 16,-10 0 0,1-19-16,0 1 15,-20 8 1,1 1-16,-19 27 15,0 20 1,-9 18-16,-1 10 16,1 18-1,-10 38-15,-9 56 16,18 29 0,20 8-16,18-18 15,0-19 1,1-18-16,18-10 15,0-19 1,-19-28 0</inkml:trace>
  <inkml:trace contextRef="#ctx0" brushRef="#br0" timeOffset="27993.13">27084 3633 0,'0'0'0,"0"0"0,0 0 16,9 0 0,10 0-16,19 0 15,28 9 1,18 0 0,20 1-1,-48-10-15</inkml:trace>
  <inkml:trace contextRef="#ctx0" brushRef="#br0" timeOffset="28336.55">26011 5031 0,'0'0'0,"10"0"15,9-19-15,56-9 16,75-19 0,67 0-1,56 9-15,18 10 16,-8 9-1,-48 10-15,-57 0 16,-46 9-16,-38 0 16,-37-10-1,-20 1 1,-27 9-16</inkml:trace>
  <inkml:trace contextRef="#ctx0" brushRef="#br0" timeOffset="28717.1">26980 5190 0,'0'0'0,"-9"0"0,-19 0 15,-10 0-15,1 0 16,8 9-1,1 1-15,9-1 16,10 1 0,-1-1-1,20 10-15,18 9 16,19 19 0,10 0-16,-1-10 15,-18 1 1,-10-1-16,-9-9 15,-19 1 1,-10-1-16,-27 19 16,-29 0-1,-19-10-15,0-18 16,48-19 0</inkml:trace>
  <inkml:trace contextRef="#ctx0" brushRef="#br0" timeOffset="29033.1">27441 5237 0,'0'0'0,"0"0"0,0 0 15,0 9 1,0 10-1,0 37-15,-9 10 16,9 18 0,9 1-16,1-10 15,-1-19 1,1 1-16,18-1 16,9-19-1,1-18-15,9 0 16,28-10-1,-37-9-15</inkml:trace>
  <inkml:trace contextRef="#ctx0" brushRef="#br0" timeOffset="29230.58">27460 5237 0,'0'0'0,"0"0"15,0 0 1,10 0-16,-1-9 16,19-10-1,10 0-15,18-9 16,20 9 0,-29 10-16</inkml:trace>
  <inkml:trace contextRef="#ctx0" brushRef="#br0" timeOffset="29419.78">27329 5565 0,'0'0'0,"0"0"0,0 0 16,9 0-16,0 0 15,29-9 1,37-10-16,66-18 15,95-20 1,140-8-16</inkml:trace>
  <inkml:trace contextRef="#ctx0" brushRef="#br0" timeOffset="29827.41">24732 8023 0,'0'0'0,"0"0"15,0 0-15,0 0 16,0 0-1,19 0 1,19-9-16,46-10 16,29 1-1,-47 8-15</inkml:trace>
  <inkml:trace contextRef="#ctx0" brushRef="#br0" timeOffset="30015.21">24760 8324 0,'0'0'0,"0"0"0,10 0 16,9 0 0,18 0-16,38 0 15,38 0 1,-47-10-1</inkml:trace>
  <inkml:trace contextRef="#ctx0" brushRef="#br0" timeOffset="30775.03">26115 7902 0,'0'0'0,"9"0"0,1-10 15,-1 1 1,19-1-16,19 1 15,10 18 1,-1 1-16,1 18 16,-20 0-1,-18 19-15,-19 0 16,-37 28 0,-39 9-16,-27-18 15,9-19 1,19-19-16,18-9 15,29-19 1,18 0-16,1 0 16,18-10-1,10-8-15,28-10 16,10-1 0,9 20-16,-1 0 15,-8 18 1,-1 0-16,1 20 15,-20-1 1,1 9 0,-19 10-16,-10 0 15,-18 0 1,-29 19-16,-37-1 16,-10-18-1,1-19-15,18-9 16,9-19-1,29 0-15</inkml:trace>
  <inkml:trace contextRef="#ctx0" brushRef="#br0" timeOffset="31017.52">26755 8596 0,'0'0'0,"0"0"15,0 0-15,0 0 16,0 0 0,0 0-16,0 0 15,0 0 1,0 0-16</inkml:trace>
  <inkml:trace contextRef="#ctx0" brushRef="#br0" timeOffset="31540.76">27150 8108 0,'0'0'0,"0"0"0,9-19 15,1 0 1,18-9-16,0 0 16,0 19-1,10-1-15,0 10 16,9 10 0,-10 18-1,-9 0-15,-18 19 16,-20 19-1,-27 18-15,-38 10 16,-10-19 0,10-28-16,28-19 15,18-9 1,11-19-16,8 0 16,1 0-1,9 0-15,0-10 16,0 1-1,9 0-15,10-1 16,9 20 0,29 8-16,8 20 15,11 9 1,8 18-16,1 1 16,0 0-1,-10-10 1,0 0-16,-9-18 15,-9-1-15,-29-27 16</inkml:trace>
  <inkml:trace contextRef="#ctx0" brushRef="#br0" timeOffset="31806.93">27893 8446 0,'0'0'0,"0"0"16,0 0-1,0-10-15,0 1 16,9 0 0,10-1-16,19-9 15,18 1 1,20-1-16,8 9 15,20 1 1,9 0-16,-57-1 16</inkml:trace>
  <inkml:trace contextRef="#ctx0" brushRef="#br0" timeOffset="32428.75">28834 7704 0,'0'0'16,"9"0"-16,1-18 15,-1-1-15,19 0 16,0 0 0,19 1-1,0 8-15,10 10 16,-1 10-16,1 18 16,-10 0-1,-10 0 1,-18 10-16,-19-1 15,-9 1 1,-29 9-16,-18 9 16,-1-19-1,10-18-15,19 0 16,19-10 0,-1-9-16,10 0 15,0 0 1,10 0-16,-1 0 15,19 0 1,19 0-16,0 10 16,10-1-1,-10 0-15,-10 20 16,1-1 0,-19 9-16,-19 10 15,-9 0 1,-39 19-16,-46 18 15,-56 1 1,-19-10 0,-142 47-16</inkml:trace>
  <inkml:trace contextRef="#ctx0" brushRef="#br0" timeOffset="32873.53">25833 9487 0,'0'0'0,"0"0"0,0 0 16,0 0-1,19 0-15,37-19 16,76-18 0,122-19-1,94-1-15,9-8 16,-18 18-16,-10 0 16,-18 19-1,-29 18 1,-28 1-16,-47-1 15,-38 10 1,-37 0-16,-29-9 16,-27 0-1,-29-1-15,-10 1 16,-18 0 0,0 9-16,-19 0 15,0 0 1</inkml:trace>
  <inkml:trace contextRef="#ctx0" brushRef="#br0" timeOffset="33607.51">26821 9909 0,'0'0'0,"0"0"15,0 0 1,-19 10-16,0-1 15,-9 19 1,-1 19-16,20 19 16,9 0-1,19-10-15,18 0 16,11-18 0,8-10-16,0-19 15,1-9 1,-20-19-16,1-18 15,-19-1 1,-19-9-16,-9-28 16,-20 10-1,-18-1 1,-9 19-16,-1 19 16,20 19-16</inkml:trace>
  <inkml:trace contextRef="#ctx0" brushRef="#br0" timeOffset="33812.72">27216 10332 0,'0'0'0,"0"0"15,0 0-15,0 0 16,0 0-1,0 0-15,0 0 16,9 0 0,-9-10-16</inkml:trace>
  <inkml:trace contextRef="#ctx0" brushRef="#br0" timeOffset="34041.29">27658 9468 0,'0'0'0,"0"0"0,0 19 16,0 19-1,0 46-15,0 19 16,0 10 0,9-10-16,1-18 15,-1-20 1,0-8-16,1-20 15,9-9 1,-10-18-16</inkml:trace>
  <inkml:trace contextRef="#ctx0" brushRef="#br0" timeOffset="34429.44">28034 9806 0,'0'0'0,"0"10"0,0-1 15,9 28 1,1 10-16,-1 10 16,10-1-1,0-19 1,9 1-16,0 0 16,1-20-1,-1 1-15,9-19 16,-8-9-1,8-10-15,1-19 16,0 1 0,-20-10-16,1 19 15,-19 0 1,0 18-16,0 1 16,0 9-1,0 19-15,0 28 16,0 56-1,0 56-15,0 29 16,10 150 0</inkml:trace>
  <inkml:trace contextRef="#ctx0" brushRef="#br0" timeOffset="34805.96">24967 12133 0,'0'0'16,"0"0"-16,10 0 16,-1-19-16,19 0 15,10 1 1,9-10-16,19 9 15,18 0 1,-27 10 0</inkml:trace>
  <inkml:trace contextRef="#ctx0" brushRef="#br0" timeOffset="35005.12">24836 12443 0,'0'0'0,"0"0"16,0 0-16,9 0 15,10 9 1,47 0-16,37-9 16,38-9-1,170-19-15</inkml:trace>
  <inkml:trace contextRef="#ctx0" brushRef="#br0" timeOffset="35423.47">26077 11720 0,'0'0'0,"0"0"0,-18 10 16,-1-1-1,-19 28-15,0 20 16,10 8 0,9 10-16,10-9 15,18-10 1,1 1-16,18-20 15,0-18 1,10 0-16,9-19 16,0-19-1,-9 0 1,-1-18-16,-18-20 16,-19 1-16,-9-19 15,-20 9 1,-8 19-16,9 10 15,-1 18 1,11 10 0</inkml:trace>
  <inkml:trace contextRef="#ctx0" brushRef="#br0" timeOffset="35606.42">26576 12255 0,'0'0'0,"0"0"0,0 0 15,0 0 1,0 0-16,0 0 16</inkml:trace>
  <inkml:trace contextRef="#ctx0" brushRef="#br0" timeOffset="36015.92">26755 11542 0,'0'0'0,"9"0"16,10 0-16,28-10 15,0 20 1,0-1-16,-9 10 15,-1 9 1,-9 10-16,-9-1 16,-19 10-1,0 9-15,-19-9 16,-18 0 0,9-9-16,-1-19 15,20-1 1,0 1-16,9-10 15,9 1 1,10-1-16,37 10 16,29-10-1,18-9-15,-18 0 16,-19 0 0,-19 0-1,-19 0-15,-18 0 16,-10 0-1</inkml:trace>
  <inkml:trace contextRef="#ctx0" brushRef="#br0" timeOffset="36321.51">25626 12630 0,'0'0'0,"0"0"0,19 0 16,46-19 0,105-18-16,93-19 15,57 9 1,-10 19-16,-8-1 16,-11 1-1,-46 10-15,-57-1 16,-47 9-1,-28 1 1,-28 0-16,-38-1 16,-19 10-1,-19 0-15</inkml:trace>
  <inkml:trace contextRef="#ctx0" brushRef="#br0" timeOffset="36722.43">25729 13118 0,'0'0'15,"0"0"-15,-9 10 16,-10-1-16,10 19 15,-1 0 1,20 0-16,18 19 16,28 10-1,29-11-15,9-27 16,0-28 0,-19-10-1,-9-18-15,-28-20 16,-19 1-1,-19 0-15,-10 9 16,-9 0 0,-18 0-16,-29 19 15,-28 18 1,47 10-16</inkml:trace>
  <inkml:trace contextRef="#ctx0" brushRef="#br0" timeOffset="36928.79">26585 13371 0,'0'0'0,"0"0"16,0 0-16,0 0 15,0 0 1,0 0-16,0 0 16</inkml:trace>
  <inkml:trace contextRef="#ctx0" brushRef="#br0" timeOffset="37172.42">27093 12640 0,'0'0'0,"0"9"0,0 29 15,10 27-15,-1 20 16,1 8 0,-1-17-1,0-11-15,1-18 16,-1-9-16,10-1 15,9-9 1,-9-18-16</inkml:trace>
  <inkml:trace contextRef="#ctx0" brushRef="#br0" timeOffset="37540.58">27423 12940 0,'0'0'0,"0"9"15,9 1-15,0 18 16,1 0 0,9 9-16,-1 1 15,1-19 1,-9 0-16,-1-10 16,10-9-1,-10 0-15,20-19 16,-1 0-1,-9 1-15,-1-11 16,1 11 0,-9 8-16,-10 1 15,0 9 1,9 9-16,0 29 16,1 28-1,-1 55 1,10 30-16,0 36 15,18 151 1</inkml:trace>
  <inkml:trace contextRef="#ctx0" brushRef="#br0" timeOffset="48912.6">29662 12077 0,'0'0'0,"9"0"0,29-19 16,46 10-1,20-1-15,-48 10 16</inkml:trace>
  <inkml:trace contextRef="#ctx0" brushRef="#br0" timeOffset="49109.24">29276 12217 0,'0'0'16,"0"0"-16,0 0 16,19 10-16,37-1 15,48 1 1,37-1 0,169 0-16</inkml:trace>
  <inkml:trace contextRef="#ctx0" brushRef="#br0" timeOffset="49653.46">30226 11598 0,'0'0'0,"0"0"15,0 0-15,0 0 16,9 19 0,1 37-16,-1 47 15,1 29 1,-10 18-16,-10-19 16,1-18-1,-1-10-15,10-28 16,10-9-1,-10-47-15</inkml:trace>
  <inkml:trace contextRef="#ctx0" brushRef="#br0" timeOffset="49848.84">30640 12396 0,'0'0'0,"0"0"16,0 0-16,0 0 16,0 0-1,0 0-15,9 0 16,-9-10 0</inkml:trace>
  <inkml:trace contextRef="#ctx0" brushRef="#br0" timeOffset="50303.51">31044 11683 0,'0'0'0,"0"9"0,0 10 16,-18 46-1,-1 20-15,9 9 16,10 0 0,10-10-16,9-18 15,9-10 1,0-19-16,0-18 16,1-19-1,8-9-15,10-38 16,0-19-1,-9 1-15,-19 8 16,-1 20 0,-8 18-16,-10 10 15,0 9 1,9 18-16,1 39 16,-1 65-1,1 37-15,-1-9 16,10 0-1,9 1-15,10-48 16,-29-66 0</inkml:trace>
  <inkml:trace contextRef="#ctx0" brushRef="#br0" timeOffset="50521.24">32126 11570 0,'0'0'0,"0"9"15,0 29-15,-28 93 16,-10 94 0,-18 57-16,18 28 15,29 55 1,9 48-16</inkml:trace>
  <inkml:trace contextRef="#ctx0" brushRef="#br0" timeOffset="54081.52">31872 11748 0,'10'0'0,"18"-18"0,19-11 15,9 1 1,-9 19-16,-9-1 15,-19 10-15,-10 10 16,10 27 0,0 29-16,-10 28 15,10 9 1,0-9-16,-10 0 16,-9-10-1,0-9 1,-18-9-16,-1 0 15,-19-1 1,0 10-16,-9 0 16,0-18-1,10-1-15,9-18 16,18-1 0,1-18-16,18 0 15,1-1 1,18 1-16,9 0 15,29 0 1,19-19-16,9-10 16,0-9-1,-47 1-15</inkml:trace>
  <inkml:trace contextRef="#ctx0" brushRef="#br0" timeOffset="54564.57">33039 12105 0,'0'0'0,"0"0"16,0 0-16,-10-10 16,-8 1-1,-29 0-15,-10 18 16,-18 19-1,9 19-15,10 19 16,18-1 0,19 20-16,29 9 15,18 9 1,9 10-16,10-1 16,10-9-1,-20-9-15,-18-19 16,-9-18-1,-20-20-15,-18-18 16,-28-10 0,-20-28-16,11-27 15,8-30 1,19 1 0,38-18-16,19-11 15,28 11 1,19 8-16,0 19 15,0 1 1,9 18-16,10 0 16,-38 28-1</inkml:trace>
  <inkml:trace contextRef="#ctx0" brushRef="#br0" timeOffset="57946.19">4995 16383 0,'0'0'0,"0"0"0,0 0 16,0 0-16,0 0 16,0 0-1,10 0 1,9 10-16,9-10 15,38 9 1,28-9-16,37 0 16,29 0-1,28 0-15,29-9 16,37-10 0,47-19-16,47 1 15,19-10 1,19 9-16,18 10 15,10 0 1,38 0-16,-10 18 16,9 1-1,29 0-15,9 9 16,29 0 0,8 9-1,-8 0-15,37 10 16,-9-9-1,-10-1-15,-28 0 16,-28 1 0,-38-10-16,-10 0 15,-27-10 1,-38-8-16,-29 8 16,-27 1-1,-38-1-15,-10 1 16,-28 0-1,-28 9-15,-28 0 16,-19 0 0,-19 0-16,-19 0 15,-28 0 1,1 0-16,-11 0 16,-27 0-1,-1 0 1,-18 0-16,-1 0 15,-18 0 1,0 0-16,0 0 16,-19 0-1,0 0-15</inkml:trace>
  <inkml:trace contextRef="#ctx0" brushRef="#br0" timeOffset="59497.1">5993 15661 0,'0'0'0,"0"0"15,9 0-15,10 0 16,9 0 0,19 0-16,19 0 15,9 9 1,19-9 0,19 0-16,0 10 15,9-1-15,1-9 16,-1 0-1,10 0-15,-1 0 16,29 0 0,0-9-1,19-10-15,9 0 16,0-9 0,-9 0-16,9-10 15,0-18 1,-9 0-16,0-19 15,-1-1 1,-8-8-16,-10-10 16,0 0-1,-19-9-15,-19 9 16,19-18 0,-9-1-16,-10 1 15,0-10 1,-9 0-16,-9 9 15,-10-9 1,-9 9 0,-1 1-16,10-10 15,0 0-15,-9 9 16,-10 1 0,10 9-1,0-1-15,-1 1 16,1 0-1,0 0-15,-10 9 16,10 9 0,9 10-16,0 10 15,9 8 1,1 11 0,18-1-16,-9 18 15,9 20 1,29 9-16,-10 19 15,9 9-15,20 19 16,-10 0 0,-10 19-16,1 9 15,-10 9 1,-19 0-16,0 20 16,19-1-1,0 19 1,10 9-16,0 1 15,-10-10 1,0 9-16,0-9 16,-9 0-1,-1 9-15,1 1 16,9 8 0,0 10-16,0 0 15,10 10 1,-1-1-16,-9-8 15,-9-1 1,0 0 0,0-19-16,-1-18 15,-8-10-15,-1-9 16,0-19 0,-9 0-16,-19-19 15,0 1 1,0-1-1,0-9-15,-18-10 16,-1 1 0,0-1-16,0-18 15,1 0 1,-11-19-16,-8 0 16,-19-28-1,-20 9-15</inkml:trace>
  <inkml:trace contextRef="#ctx0" brushRef="#br0" timeOffset="60072.48">12531 12020 0,'0'0'0,"0"0"16,-10-9-16,1 0 16,-1 9-1,-8 18-15,-11 39 16,1 65 0,19 75-16,18 47 15,19 18 1,1 1-16,-1-10 15,-9 10 1,-1 0-16,-8-10 16,-10-18-1,0-1-15,-10-18 16,10-38 0,10-18-16,-1-38 15,-9-28 1,0-29-1,10-18-15,-10-9 16,0-20 0,0-8-16,0-10 15</inkml:trace>
  <inkml:trace contextRef="#ctx0" brushRef="#br0" timeOffset="60554.35">12465 16824 0,'0'0'0,"0"0"16,0 0-1,0 0-15,-10-9 16,1-1 0,-10 1-1,0 18-15,-18 10 16,-1 19 0,10 9-16,0 0 15,18 9 1,1-9-16,18-10 15,1 1 1,18-10-16,0-9 16,10-1-1,-1-18-15,1-9 16,-10-10 0,-9-18-16,-10-20 15,-18 1 1,-10-19-16,-18 9 15,-1 20 1,-9 8-16,28 19 16</inkml:trace>
  <inkml:trace contextRef="#ctx0" brushRef="#br0" timeOffset="62060.67">16275 13784 0,'0'0'0,"0"0"15,0 0-15,0 0 16,0 0-1,0 0-15,0 0 16,0 19 0,-10 28-16,1 56 15,0 38 1,-1 37 0,1 0-16,9 1 15,-19 8 1,0 1-16,0 0 15,10-10 1,0-9-16,-1-19 16,10-28-1,0-19-15,0-18 16,0-39 0,0-8-16,0-19 15,0-19 1,0 0-16,10-19 15,18-47 1,9-56-16,1-18 16,-19-11-1,0-8-15,-10 9 16,-9-19 0,9 0-1,-9 0-15,0-9 16,0 9-1,0 19-15,-9 37 16,0 20 0,-1 36-16,1 29 15,-1 19 1,10 18-16,-28 38 16,-19 112-1,0 85-15,0 29 16,19 8-1,9 0-15,10-18 16,-1-10 0,1-18-16,-10-29 15,0-18 1,0-19-16,1-28 16,-1-29-1,0-27-15,10-29 16,-1-28-1,1-9-15,-1-19 16,10 0 0,0 0-1</inkml:trace>
  <inkml:trace contextRef="#ctx0" brushRef="#br0" timeOffset="62452.4">15184 16843 0,'0'0'0,"0"0"0,0 0 16,0 9-1,0 10-15,-10 19 16,1 46 0,-1 19-1,1 0-15,0-9 16,-1-19-1,10-9-15,0-19 16,0-19 0,10-9-16,8 0 15,1-19 1</inkml:trace>
  <inkml:trace contextRef="#ctx0" brushRef="#br0" timeOffset="62677.2">15748 17518 0,'0'0'0,"0"0"0,0 0 16,0 0-1,0 0 1,0 0-16,0 0 15,0 0 1,9-18-16,-9-1 16</inkml:trace>
  <inkml:trace contextRef="#ctx0" brushRef="#br0" timeOffset="63162.56">15993 16815 0,'0'0'0,"0"9"16,0 10-16,-10 18 16,1 20-1,-1 27-15,20 10 16,-1-19 0,1-9-16,8-10 15,1-18 1,0-20-16,-10 1 15,1 0 1,-1-19-16,1 0 16,8 0-1,1-19 1,10-18-16,-11-1 16,1-9-1,0 19-15,-10 0 16,1 18-1,-10 1-15,9 18 16,1 10 0,-1 28-16,0 38 15,-9 18 1,0 9-16,-9-18 16,0-9-1,-1-20-15,10-27 16,10-10-1,-1-9-15,-9-19 16</inkml:trace>
  <inkml:trace contextRef="#ctx0" brushRef="#br0" timeOffset="63652.65">16792 17096 0,'0'0'0,"0"0"15,10 0-15,-1-9 16,10-1 0,9 1-16,19 18 15,10 1 1,-1 18-16,-18 10 15,-1 8 1,-18 1 0,-19 0-16,-9 10 15,-38 18-15,-29 0 16,1-10 0,19-18-16,18-9 15,10-19 1,18-1-16,1 1 15,18-10 1,1 10-16,27 0 16,10 0-1,10-10 1,-1-9-16,1 0 16,-10 0-1,0 0-15,0-9 16,19-10-1,-29 0-15</inkml:trace>
  <inkml:trace contextRef="#ctx0" brushRef="#br0" timeOffset="64226.12">17978 17228 0,'0'0'0,"0"0"15,0 0-15,0 0 16,-19-19 0,0 0-1,-19 0-15,-9 10 16,0 0 0,0 18-16,0 0 15,19 10 1,0 0-16,18 9 15,1 0 1,-1 0-16,20 19 16,18 9-1,0 10-15,10 0 16,-10-10 0,-9-9-16,0-9 15,-19-1 1,0-9-16,-10 0 15,-8-9 1,-1 0-16,0-19 16,0 0-1,0-19-15,1 0 16,8-9 0,1-9-1,18-10-15,19 0 16,29-9-1,9-10-15,9 19 16,0 0 0,-18 0-16,-10 19 15,-19 0 1,-9 9-16,-19 10 16</inkml:trace>
  <inkml:trace contextRef="#ctx0" brushRef="#br0" timeOffset="65548.47">8194 15079 0,'0'0'0,"0"0"0,0 0 16,-10-19-1,1 10-15,0-10 16,-1 10-1,10-1-15,0 1 16,0 9 0,0 0-1,0 9-15,0 20 16,-9 64-16,-1 76 16,10 47-1,-9 9 1,9-9-16,-9-10 15,-1-27 1,1-29-16,-1-28 16,1-28-1,0-38-15,9-19 16,0-18 0,0-9-16,0-10 15,0 0 1,9-38-16,10-56 15,9-56 1,0-19-16,0-18 16,-9-1-1,0 19-15,0 19 16,-19 19 0,0 9-16,-10 28 15,1 28 1,0 10-16,-1 28 15,1 9 1,9 9 0,0 20-16,0 46 15,9 76 1,10 74-16,0 19 16,9-18-1,0-10-15,-9-19 16,0-28-1,0-19-15,-19-18 16,0-19 0,-10-29-16,1-18 15,0-9 1,-1-19-16,10-1 16,0-18-1,0 0-15,0 0 16,0 0-1,0-9-15,10-10 16,-10 10 0</inkml:trace>
  <inkml:trace contextRef="#ctx0" brushRef="#br0" timeOffset="71690.41">6068 17134 0,'0'0'0,"0"0"16,-10 0-16,1 0 16,0 0-1,9 0-15,0 0 16,9 0 0,29 9-16,37-9 15,28 0 1,1 0-16,-10 0 15,-28-9 1,-10-1-16,1 10 16,-29-9-1</inkml:trace>
  <inkml:trace contextRef="#ctx0" brushRef="#br0" timeOffset="71976.53">7215 16768 0,'0'0'0,"0"0"0,0 9 15,0 10-15,-9 37 16,9 29-1,0 18-15,-9-19 16,-1-9 0,1-28-16,9-18 15,0-11 1,0-18-16,0 0 16</inkml:trace>
  <inkml:trace contextRef="#ctx0" brushRef="#br0" timeOffset="72169.83">7498 17087 0,'0'0'0,"0"0"16,0 9-16,0 1 15,0-10 1,0 0-16,0 0 15,0 0 1,0 0-16</inkml:trace>
  <inkml:trace contextRef="#ctx0" brushRef="#br0" timeOffset="72584.46">7780 16702 0,'0'0'0,"0"19"0,0 18 16,-9 10 0,-1 10-16,10-10 15,10-10 1,-1-18-16,0 0 16,-9-19-1,0 0-15,10 0 16,-1 0-1,10-10-15,0 1 16,-10 0 0,1-1-16,-10 1 15,9 18 1,0 10-16,10 28 16,0 37-1,0 10-15,0-9 16,-19-10-1,0-10-15,0-18 16,0-9 0,0-20-1,0-18-15,0 0 16</inkml:trace>
  <inkml:trace contextRef="#ctx0" brushRef="#br0" timeOffset="73354.02">8194 16899 0,'0'0'0,"0"0"0,9 0 16,1-19-16,18 1 15,19 8 1,-9 10-16,9 10 15,-10 8 1,-9 11-16,-9 8 16,-9 10-1,-10 9-15,-10 1 16,-9-10 0,10-1-16,0-8 15,18-10 1,0-9-1,10 0-15,28-1 16,76-36-16,84-57 16,9-38-1,-66 10 1,-55 28-16,-39 9 16,-18 19-1,-20 19-15,-8 0 16,-10 18-1,0 1-15,-19 0 16,-9 9 0,-19 9-16,-10 10 15,10 9 1,10 0-16,8 0 16,20 0-1,9 10-15,19 9 16,18 19-1,10-1 1,1-8-16,-11-1 16,-18-19-16,0 1 15,-19-10 1,-19 0 0,-9-9-16,-10 0 15,0-19 1,1-10-16,9-8 15,18-29 1,10-28-16,19 0 16,37-19-1,67-28-15,121-19 16,123-37 0</inkml:trace>
  <inkml:trace contextRef="#ctx0" brushRef="#br0" timeOffset="74374.09">16726 15173 0,'0'0'0,"0"0"0,0 0 15,-18-10 1,-20 29-16,-37 38 15,-19 65-15,0 28 16,9 9 0,0-18-1,10-19-15,18-38 16,20-37 0,18-19-16,10-18 15,9-10 1</inkml:trace>
  <inkml:trace contextRef="#ctx0" brushRef="#br0" timeOffset="74632.6">17056 15370 0,'0'0'0,"0"0"0,0 9 16,-19 10-16,-19 37 15,-18 48 1,-10 27 0,0-9-16,19-19 15,19-18-15,0-29 16,18-9 0,1-19-1,9-19-15,0-9 16</inkml:trace>
  <inkml:trace contextRef="#ctx0" brushRef="#br0" timeOffset="74849.78">17375 15520 0,'0'0'0,"0"9"0,-18 10 16,-29 37-1,-10 38-15,10 9 16,0-9 0,0-9-16,0-10 15,19-19 1,9-18-16,10-29 16</inkml:trace>
  <inkml:trace contextRef="#ctx0" brushRef="#br0" timeOffset="75065.59">17582 15820 0,'0'0'15,"-9"19"-15,-29 28 16,-37 37-16,-10 10 15,10-9 1,9-29-16,19-9 16,29-28-1</inkml:trace>
  <inkml:trace contextRef="#ctx0" brushRef="#br0" timeOffset="75686.25">5983 15614 0,'0'0'0,"0"0"15,0 0-15,0 9 16,-9 10 0,-10 28-16,-19 56 15,1 19 1,-1 0-16,0-9 15,10-10 1,9-37-16,10-38 16,9-19-1</inkml:trace>
  <inkml:trace contextRef="#ctx0" brushRef="#br0" timeOffset="75954.24">6613 15698 0,'0'10'0,"-18"-1"0,-11 29 16,-18 46-1,-9 47-15,-10 19 16,10-9-1,9-28-15,9-29 16,10-27 0,18-20-16,10-28 15,0-9 1</inkml:trace>
  <inkml:trace contextRef="#ctx0" brushRef="#br0" timeOffset="76186.99">7517 15745 0,'0'0'0,"-10"10"16,-18 27-16,-29 38 16,-8 10-1,-1-1 1,0 0-16,9-8 15,20-30 1,9-17-16,18-20 16,10-9-1</inkml:trace>
  <inkml:trace contextRef="#ctx0" brushRef="#br0" timeOffset="76416.23">8109 15623 0,'0'0'0,"-9"10"0,-38 27 16,-38 29 0,-9 28-16,-9-1 15,8-8 1,20-10-1,19-28-15,28-28 16</inkml:trace>
  <inkml:trace contextRef="#ctx0" brushRef="#br0" timeOffset="76606.78">7893 15680 0,'0'0'0,"0"9"0,-19 10 15,-9 46 1,-29 48-16,20-38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0" timeString="2023-03-15T15:18:07.9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5T15:18:16.909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1388 12265 0</inkml:trace>
  <inkml:trace contextRef="#ctx1" brushRef="#br0">21947 7264 0,'0'0'0,"0"0"15,0 9-15,0 0 16,10 19 0,-1 1-1,-9 8-15,0 1 16,0-1 0,0 1-16,0-1 15,0-9 1,0 1-16,0-20 15</inkml:trace>
  <inkml:trace contextRef="#ctx1" brushRef="#br0" timeOffset="2843.68">18279 7339 0,'0'0'0,"0"0"16,0 0-16,0 0 16,9 0-1,0 0-15,20 0 16,-1 0 0,19 0-16,0 0 15,9 9 1,1-9-16,9 9 15,0-9 1,-1 0-16,1 10 16,-9-10-1,-1 0-15,1 0 16,-20 0 0,1 0-16,-1 0 15,1 0 1,-10 0-16,1 0 15,-1 0 1,0 0-16,0 0 16,0 0-1,1 0 1,8 0-16,-9 0 16,10 0-16,0 0 15,-10 0 1,10 0-1,-1 0-15,1 0 16,-1 0 0,11 0-16,-1 0 15,0 0 1,-10 0-16,1 0 16,-1 0-1,1 9-15,0-9 16,-1 0-1,-8 0-15,8 0 16,-9 0 0,10 0-16,-10 0 15,10 0 1,-10 0-16,0 0 16,10 0-1,-10 0-15,0 0 16,1 0-1,-1 0 1,0 0-16,0 0 16,10 0-1,-10 0-15,10 0 16,-1 0 0,10 0-16,1 0 15,-11 0 1,1 0-16,9 0 15,0 0 1,0 0-16,0 0 16,0 0-1,9 0-15,1 0 16,-1 0 0,-9 0-1,0 0-15,-9 0 16,9 0-1,0 0-15,0 0 16,0 0 0,0 0-16,10 0 15,-10 0 1,0 0-16,0 0 16,-10 0-1,10 0-15,0 0 16,0 0-1,1 0-15,8 0 16,-9 0 0,0 0-16,0 0 15,0 0 1,0 0-16,0 0 16,0 0-1,0 0-15,10 0 16,-10 0-1,0 0-15,0 0 16,0 0 0,-10 0-16,11 0 15,-1 0 1,0 0 0,9 9-16,-28-9 15</inkml:trace>
  <inkml:trace contextRef="#ctx1" brushRef="#br0" timeOffset="4564.35">22267 1625 0,'0'0'0,"0"0"16,10 0 0,18-10-16,0-8 15,0-1 1,19 0-16,0 0 15,1 10 1,-1-1-16,0 1 16,9 9-1,-18 0-15,-1 9 16,1 1 0,-10-1-16,0 1 15,1-1 1,8 10-16,-9 9 15,10 0 1,0 0 0,-1 0-16,-18 1 15,0-1-15,0-10 16,0 11 0,-10-1-1,-9 0-15,0 0 16,0 0-1,-19 0-15,0 10 16,-18-1 0,-1-8-16,-18-1 15,-20-10 1,1-8-16,-10-10 16,-9-19-1,10-9-15,-1-10 16,19-9-1,0-9-15,19 0 16,19 0 0,28-29-16,19 1 15,-10 37 1</inkml:trace>
  <inkml:trace contextRef="#ctx1" brushRef="#br0" timeOffset="7194.68">23406 7188 0,'0'0'0,"0"0"0,0 0 16,9 0 0,0 0-16,10 0 15,9 0 1,1 0-16,8 0 16,1 0-1,9 0-15,9 0 16,10 0-1,10 0-15,-11 0 16,11 0 0,-10 0-16,-1 0 15,11 0 1,-1 10 0,-19-10-16,1 0 15,-1 0 1,-18 0-16,-1 0 15,1 0 1,0 0-16,-10 0 16,-9 0-1,0 0-15,-1 0 16,1 0 0,-9 0-16,-1 0 15,0 9 1,1 1-16,-1-1 15,1 0 1,-1 1-16,0-1 16,1 1-1,-1-1-15,-9 10 16,10-10 0,-1 10-16,1 0 15,-1-1 1,-9 1-16,9 0 15,-9 0 1,0-10 0,0 0-16,0 1 15,0-10 1,0 0-16,0 0 16,0 0-1,0 0-15,-9 0 16,-10 0-1,-9 0-15,-10 0 16,1 0 0,-20 9-16,-18 1 15,0-1 1,-1-9-16,1 9 16,0 1-1,0-1-15,-1-9 16,1 9-1,9-9-15,19 0 16,0 0 0,10 0-16,-1 0 15,10 0 1,-1 0 0,11 0-16,-1 0 15,9 0 1,1 0-16,0 0 15,-1 0 1,1 0-16,-1-9 16,1 0-1,0-1-15,-10-8 16,9-1 0,1 0-16,0 0 15,-1 0 1,-9 1-16,1-1 15,-1-9 1,0 0-16,0 9 16,10 10-1,-1-1-15,1 1 16</inkml:trace>
  <inkml:trace contextRef="#ctx1" brushRef="#br0" timeOffset="16089.15">16124 14357 0,'0'0'0,"0"0"16,-9-19-1,-10-9-15,10-29 16,-1 1-16,1-19 16,-1 0-1,10-9 1,10-1-16,-10-9 15,0 0 1,9 10-16,1 0 16,-1 18-1,0 0-15,1 19 16,-10 19 0,0 0-16,0 19 15,0 9 1,0 18-16,-10 29 15,1 66 1,18 37-16,1 38 16,9 18-1,9 19-15,-9 10 16,0 9 0,-1 18-16,-8 11 15,-10-11 1,-10-27-16,10-19 15,-18-38 1,8-28-16,1-28 16,-1-19-1,1-18-15,0-29 16,9-19 0,0 1-1,0-19-15,0-10 16,0-9-1,0 0-15,0 0 16,0 0 0,0 0-16,0 0 15,0 0 1,0 0-16,9-19 16,-9 10-1</inkml:trace>
  <inkml:trace contextRef="#ctx1" brushRef="#br0" timeOffset="16982.95">12869 12790 0,'0'0'0,"-18"-10"16,-20-8-16,0-1 15,10 0 1</inkml:trace>
  <inkml:trace contextRef="#ctx1" brushRef="#br0" timeOffset="17320.05">12879 12480 0,'0'0'0,"0"10"0,-19 8 15,-19 39 1,-28 36 0,-46 29-16,-39 28 15,-37 10 1,-10-1-16,-9 10 16,10 0-1,18-9-15,38-29 16,19-18-1,28-19-15,28-19 16,9-19 0,20-19-16,18-18 15,9-9 1,10-10-16</inkml:trace>
  <inkml:trace contextRef="#ctx1" brushRef="#br0" timeOffset="17671.64">13368 13081 0,'-19'9'0,"-56"47"15,-94 85 1,-57 65-16,-9 38 16,-1 0-1,1-9-15,0-10 16,9-37 0,29-29-16,18-9 15,38-37 1,47-19-16,18-29 15,39-18 1,18-28-16,10-19 16,9 0-1</inkml:trace>
  <inkml:trace contextRef="#ctx1" brushRef="#br0" timeOffset="18038.58">14610 13296 0,'0'0'0,"0"10"15,-29 18-15,-65 66 16,-66 84-1,-46 47-15,-11 19 16,-18 0 0,-19 9-16,9-18 15,20-29 1,18-18-16,37-28 16,29-20-1,19-27-15,18-10 16,29-19-1,9-18-15,29-19 16,27-28 0,1-19-16</inkml:trace>
  <inkml:trace contextRef="#ctx1" brushRef="#br0" timeOffset="18372.18">15306 14000 0,'0'0'0,"-10"19"0,-37 47 15,-47 74 1,-37 39-1,-10 8-15,-19 20 16,-10-10-16,10-10 16,10-8-1,18-29-15,29-28 16,27-29 0,29-27-16,19-19 15,19-28 1,9-19-16</inkml:trace>
  <inkml:trace contextRef="#ctx1" brushRef="#br0" timeOffset="18638.98">16331 15060 0,'0'0'0,"-9"10"16,-38 18-16,-75 66 15,-48 46 1,-9 29-16,-9 10 16,10-1-1,8-9-15,-18-10 16,-19-18-1,-113 28-15</inkml:trace>
  <inkml:trace contextRef="#ctx1" brushRef="#br0" timeOffset="19102.73">11195 13869 0,'0'0'0,"0"0"0,-10 9 16,-27 29-1,-57 65-15,-57 66 16,-37 37 0,-28 10-1,-38 18-15,-19-8 16,19-29-1,9-28-15,10-38 16,47-28 0,37-9-16,29-28 15,47-19 1,18-10-16,20-18 16,9 0-1,9-19-15</inkml:trace>
  <inkml:trace contextRef="#ctx1" brushRef="#br0" timeOffset="19481.84">11007 14873 0,'0'0'0,"0"0"16,0 0-16,-10 18 15,-18 39 1,-47 37-16,-38 46 15,-19 20 1,-9 9-16,0-19 16,19-10-1,18-36-15,20-29 16,18-19 0,9-9-16,20-19 15,18-19 1</inkml:trace>
  <inkml:trace contextRef="#ctx1" brushRef="#br0" timeOffset="19877.87">8815 15454 0,'0'0'0,"-19"0"15,-19-9-15,-28 18 16,-18 10-1,-29 19 1,-19 27-16,-18 29 16,-38 28-16,9-9 15,-9-1 1,18-9-16,20-27 16,9-1-1,28-28 1,28-10-16,47-28 15</inkml:trace>
  <inkml:trace contextRef="#ctx1" brushRef="#br0" timeOffset="20239.15">6501 15670 0,'0'0'0,"-10"0"0,-18 10 15,-19 8 1,-38 29-16,-28 47 15,-9 9 1,-10 10 0,10-1-16,9-18 15,19-28 1,19-19-16,9-10 16,9-18-1,1-10-15,28-9 16</inkml:trace>
  <inkml:trace contextRef="#ctx1" brushRef="#br0" timeOffset="20539.55">5626 15895 0,'0'0'0,"0"0"16,-29 10-16,-18 8 15,-28 20 1,-28 28-16,-20 27 16,-18 20-1,10 9 1,8-9-16,29-20 15,19-17 1,28-20-16,19-28 16</inkml:trace>
  <inkml:trace contextRef="#ctx1" brushRef="#br0" timeOffset="20887.73">7658 15680 0,'0'0'0,"0"0"0,0 0 15,-19 9 1,-28 28-16,-38 29 16,-9 28-1,-19 9 1,-19 19-16,10 9 16,9-27-1,19-20-15,19-18 16,18-19-1,29-29-15</inkml:trace>
  <inkml:trace contextRef="#ctx1" brushRef="#br0" timeOffset="21207.22">8739 15680 0,'0'0'0,"0"0"16,-18 9-16,-29 28 15,-29 20 1,-18 18-16,-9 9 15,-1 10 1,10 0-16,0-10 16,19-9-1,9-18-15,28-29 16,10-9 0,19-10-16</inkml:trace>
  <inkml:trace contextRef="#ctx1" brushRef="#br0" timeOffset="21503.75">9567 15492 0,'0'0'0,"0"0"16,0 9 0,-18 1-16,-20 37 15,-37 37 1,-38 47-16,-19 19 16,-9 19-1,9-9-15,19-29 16,66-75-1</inkml:trace>
  <inkml:trace contextRef="#ctx1" brushRef="#br0" timeOffset="27756.08">9163 11936 0,'0'0'0,"-19"9"15,-9 1-15,-10 18 16,1 0 0,8 19-16,10 0 15,10 0 1,18 9-16,29 0 15,19 1 1,37-20-16,0-18 16,9-28-1,-18-20-15,-19-8 16,-19-19 0,-19-1-16,-37-8 15,-48-20 1,-84-9-16,-160-65 15</inkml:trace>
  <inkml:trace contextRef="#ctx1" brushRef="#br0" timeOffset="28062.65">9699 12339 0,'0'0'0,"0"0"0,0 0 15,0 0-15,0 0 16,0 0 0,0 0-16,9 0 15,-9 0 1</inkml:trace>
  <inkml:trace contextRef="#ctx1" brushRef="#br0" timeOffset="28607.08">10640 11701 0,'0'0'0,"-19"-9"15,-9-10 1,-19 10-16,-29 9 15,1 19 1,0 18 0,28 10-16,9 19 15,19-1-15,10-8 16,18-1 0,10-18-16,9-20 15,1 1 1,-1-19-1,10-19-15,9-9 16,-10-28 0,1-10-16,-10 0 15,-9 20 1,-10 17-16,-9 11 16,0 8-1,0 10-15,10 10 16,-1 37-1,1 56-15,-1 47 16,-9 19 0,0-19-16,0-19 15,0-28 1,0-18-16,-9-19 16,9-19-1,0-38-15</inkml:trace>
  <inkml:trace contextRef="#ctx1" brushRef="#br0" timeOffset="29503.84">10828 11692 0,'0'0'0,"9"-19"16,20 0-1,8 1-15,10 8 16,10 1 0,-1 18-16,1 19 15,-20 19 1,-18 0-16,-10 19 15,-37 18 1,-9 1-16,-10-10 16,-1-9-1,20-10-15,0-19 16,19-8 0,-1-11-1,10 1-15,10 0 16,-1-10-1,10 1-15,18-10 16,11 0 0,17-19-16,1-9 15,9-10 1,-27-9-16,-20-9 16,-9 0-1,-10-1-15,0 10 16,1 1-1,-1-1-15,1 0 16,8-10 0,11 1-16,8 0 15,10 9 1,0 0-16,10 19 16,-10 18-1,-10 1 1,1 9-16,-19 9 15,-10 1 1,-9 9-16,-9 9 16,-10 19-1,-9 0-15,0-10 16,-1 1 0,20-20-16,0 1 15,9-9 1,9-1-16,0 10 15,20 9 1,-1 0-16,-9 0 16,-1 0-1,1-9-15,-19 9 16,0 0 0,-28 10-16,-28 9 15,-20-10 1,-8 1-16,37-29 15</inkml:trace>
  <inkml:trace contextRef="#ctx1" brushRef="#br0" timeOffset="29913.14">12032 11232 0,'0'0'0,"0"10"16,-19 18-16,-18 28 16,-1 47-1,10 19 1,9 0-16,19-19 15,9-18-15,20-10 16,-1-28 0,0-10-16,0-18 15,-9-19 1,0 0 0,0-9-16,-19-10 15,-10-9 1,-37-10-16,-9 10 15,-10 19 1,-9 18-16,37 1 16</inkml:trace>
  <inkml:trace contextRef="#ctx1" brushRef="#br0" timeOffset="30329.67">12267 11373 0,'0'0'0,"0"9"0,10 10 15,-1 28 1,10 9-1,9 1-15,0-1 16,1-19 0,-1-18-16,0 0 15,0-19 1,0 0-16,10-19 16,-10 0-1,1-18-15,-11 9 16,-8 18-1,-10 1-15,9 28 16,1 46 0,-1 123-16,19 122 15,10 46 1,18 29-16</inkml:trace>
  <inkml:trace contextRef="#ctx1" brushRef="#br0" timeOffset="32163.25">16529 13315 0,'0'0'0,"0"0"0,0-19 15,-10 1 1,1 8-16,0 1 16,-1-1-1,1 10 1,-10 10-16,0 18 15,-9 19 1,0 28-16,-1 19 16,1 28-1,0 28-15,19 9 16,-1 1 0,1 18-16,-10 0 15,0 1 1,0-1-16,1 19 15,-11 0 1,11 0-16,-1 0 16,0-19-1,9-9-15,1-9 16,9-20 0,0-18-16,-9-18 15,9-29 1,0-28-1,0-10-15,0-18 16,0-19 0,0 0-16,9-38 15,19-84 1,1-75-16,-11-47 16,-8 10-1,-10 18-15,0 10 16,0 18-1,0 10-15,0-10 16,0 0 0,0-9-16,0 19 15,-10 0 1,-8 28-16,-1 18 16,0 39-1,9 27-15,1 28 16,0 10-1,9 19-15,0 9 16,9 19 0,-9-1-16</inkml:trace>
  <inkml:trace contextRef="#ctx1" brushRef="#br0" timeOffset="33800.53">16886 14591 0,'0'0'0,"-9"10"0,-19-1 16,-48 28-1,-27 39-15,-10 17 16,10 11-1,18-1-15,19 0 16,10-19 0,9-18-16,28-38 15</inkml:trace>
  <inkml:trace contextRef="#ctx1" brushRef="#br0" timeOffset="34103.71">17169 14929 0,'0'0'0,"-10"9"15,-18 19 1,-38 38-16,-37 56 15,-1 9 1,10 1-16,9-10 16,10-10-1,19-27-15,9-29 16,18-18 0,11-10-16,8-19 15,10-9 1</inkml:trace>
  <inkml:trace contextRef="#ctx1" brushRef="#br0" timeOffset="34364.48">17112 15361 0,'0'0'0,"0"0"16,-9 9-1,-20 28-15,-27 20 16,-19 18 0,-1 28-16,11 0 15,-1-9 1,0-10-16,19-8 16,0-20-1,28-19-15,10-27 16</inkml:trace>
  <inkml:trace contextRef="#ctx1" brushRef="#br0" timeOffset="34615.94">17441 15586 0,'0'0'0,"0"0"16,0 9-16,-18 10 16,-20 37-1,-19 19-15,-8 10 16,18-10 0,0 0-16,-1-10 15,20-18 1,19-28-16</inkml:trace>
  <inkml:trace contextRef="#ctx1" brushRef="#br0" timeOffset="34826.49">17752 15942 0,'0'0'0,"0"0"15,-10 10-15,-37 8 16,10-8 0</inkml:trace>
  <inkml:trace contextRef="#ctx1" brushRef="#br1" timeOffset="37231.86">16990 15023 0,'0'0'16,"0"0"-16,-10-10 16,-8 1-16,-1 18 15,-19 10 1,-9 19-1,-9 18-15,-20 19 16,-8 9 0,-1-8-16,19-1 15,19-19-15,19 0 16,0-18 0,18-1-16,1-18 15,9-10 1</inkml:trace>
  <inkml:trace contextRef="#ctx1" brushRef="#br1" timeOffset="37560.33">17084 15088 0,'0'0'0,"0"0"16,0 10 0,-19 27-16,-19 29 15,-18 28 1,-19 18 0,-1 1-16,1 9 15,9-9-15,0-20 16,19-18-1,0-18 1,19-20-16,19-18 16,-1 0-1,1-19-15,9 0 16</inkml:trace>
  <inkml:trace contextRef="#ctx1" brushRef="#br1" timeOffset="37852.26">17319 15398 0,'0'0'0,"0"0"0,0 9 16,-19 1-16,-9 27 15,-10 20 1,-18 18-16,-1 19 15,-8-1 1,18-8-16,0-20 16,9-8-1,10-20-15,-1 1 16,20-19 0,0-10-1,9-9-15</inkml:trace>
  <inkml:trace contextRef="#ctx1" brushRef="#br1" timeOffset="38160.37">17517 15558 0,'0'0'16,"0"0"-16,0 0 15,-19 9-15,-19 19 16,-18 28 0,-1 29-16,-9 9 15,10 9 1,-10-9-16,19-10 16,0-18-1,0-10 1,19-18-16,18-20 15,1 1 1,0-19-16,9 0 16</inkml:trace>
  <inkml:trace contextRef="#ctx1" brushRef="#br1" timeOffset="38481.69">17893 15501 0,'0'0'0,"0"0"15,0 0-15,-19 10 16,-9 8 0,-10 39-16,-18 27 15,-10 19 1,0 1-16,-9 8 15,0 1 1,9-19 0,0-19-16,19-19 15,19-19 1,-1 1-16,20-19 16,0-1-1,-1-18-15,10 0 16</inkml:trace>
  <inkml:trace contextRef="#ctx1" brushRef="#br1" timeOffset="38780.99">18006 15642 0,'0'0'0,"0"0"15,0 0-15,-10 9 16,-8 10 0,-20 19-16,-19 37 15,1 9 1,-10 1 0,10-1-16,-1 10 15,10-19 1,10-19-16,8-18 15,1-1 1,19-18-16,-1-19 16</inkml:trace>
  <inkml:trace contextRef="#ctx1" brushRef="#br1" timeOffset="39111.62">18222 15783 0,'0'0'0,"0"0"0,0 0 16,-9 9-16,-10 19 15,-19 29 1,-18 18-1,-10 28-15,-9 0 16,-1-9 0,11-10-16,8-9 15,10-18 1,0-10-16,9-10 16,10-18-1,0 0-15,9-19 16</inkml:trace>
  <inkml:trace contextRef="#ctx1" brushRef="#br2" timeOffset="44390.74">16218 15304 0,'0'0'0,"0"0"0,0 0 15,-9-9-15,0-1 16,-1 1-1,1 0 1,-1-1-16,10 1 16,0 0-1,0 9-15,0 0 16,0 0 0,10-10-16,9 1 15,9-1 1,19 1-16,19 9 15,9 9 1,19 10-16,9 9 16,10 19-1,-9 0-15,-10 0 16,-9 9 0,-10-9-16,0 0 15,0 0 1,1 0-16,-11 0 15,11 0 1,8 9-16,10-9 16,10 0-1,-10-10-15,0 1 16,-9-19 0,-1 0-1,-8-1-15,-1-8 16,-19-10-1,1 0-15,-1 0 16,-18-10 0,0 1-16,-10 0 15,-9-1 1,-1 10-16,-8 0 16,-1 0-1,-9 0-15,0 0 16,0 0-1,0 0-15,0 0 16,0 10 0,0 8-1,-19 10-15,1 19 16,-20 0-16,0 0 16,-18 0-1,-19 9 1,-1-18-16,-8-1 15,-29-18 1,-19 0-16,0-19 16,1-19-1,-20 0-15,10 1 16,19-10 0,-1-1-16,20 1 15,0-9 1,-1 9-16,-9-10 15,0 10 1,10 0-16,-1 0 16,10 9-1,10 9 1,18 1-16,9 9 16,10 0-16,19 9 15,0 1 1,9-10-1,10 0-15,-1 0 16,1 0 0,9 0-16,0 0 15,-10-19 1,1-18-16,9-10 16,9-19-1,1 0-15,-1-9 16,1 10-1,8-1-15,1 0 16,-9 0 0,8 1-16,-8 9 15,-1 9 1,1 0-16,-1 19 16,0-1-1,1 1-15,-1 9 16,10 10-1,0 0-15,9-1 16,0 10 0,19 10-1,19-1-15,19 19 16,0 0-16,18 19 16,1 0-1,8 19 1,11-10-16,-1 10 15,10 0 1,-1-10-16,-8 0 16,-1 0-1,0-18-15,-9-1 16,-9 1 0,-10-10-16,0-9 15,-10 0 1,-8-1-16,-20-8 15,1-10 1,-20 0-16,1 0 16,-10 0-1,-9 0-15,0 0 16,0 0 0,-1 0-16,1 0 15,-9 0 1,-1 0-1,0 0-15,1 0 16,-10 0 0,0 0-16,0 0 15,0 0 1,0 0-16,0 9 16,0 10-1,-19 19-15,0 8 16,-18 11-1,-1-1-15,-19 0 16,1-9 0,-19-9-16,0-1 15,-20-9 1,-27 1-16,0-11 16,-10-18-1,0 0 1,1-9-16,8-10 15,11-18 1,-20-1-16,0-18 16,0 9-1,1-9-15,-1 9 16,19 19 0,10 18-16,18 1 15,10-1 1,28 10-16,9 0 15,10 0 1,9 0-16,10 0 16,-1-9-1,1-10-15,-1-9 16,1-9 0,9-20-16,9 1 15,1-19 1,9 9-1,-1-9-15,1 0 16,0 0-16,0 0 16,-10 9-1,1 19 1,-1 10-16,1 9 16,-1 9-1,-9 10-15,9-1 16,-9 1-1,10 9-15,-10 0 16</inkml:trace>
  <inkml:trace contextRef="#ctx1" brushRef="#br2" timeOffset="45274.99">16820 15426 0,'0'0'0,"0"0"16,10-19-1,-1-9-15,19-28 16,10-47 0,0-38-1,-1-18-15,-18-20 16,-19-27-16,-9-19 16,-10-10-1,-28-18-15,-10-1 16,-18 39-1,0 27-15,9 47 16,0 29 0,0 27-1,10 20-15,0 18 16,8 0 0,1 19-16,0-1 15,19 20 1,0 0-16,0 9 15,9 9 1,10-9-16</inkml:trace>
  <inkml:trace contextRef="#ctx1" brushRef="#br2" timeOffset="45758.6">15155 11007 0,'0'0'0,"0"0"0,0 9 15,-18 29 1,-1 28-16,9 18 16,10 10-1,19 0-15,9-19 16,19-10-1,0-27-15,0-19 16,0-10 0,-9-18-16,0-10 15,-10-28 1,-9-19-16,-29-9 16,-37-18-1,-37-1-15,-29 19 16,-19 47-1,66 18 1</inkml:trace>
  <inkml:trace contextRef="#ctx1" brushRef="#br2" timeOffset="45997.77">15710 11551 0,'0'0'0,"0"0"0,0 0 16,0 0 0,0 0-16,0 0 15,0 0 1,0 0-16</inkml:trace>
  <inkml:trace contextRef="#ctx1" brushRef="#br2" timeOffset="46397.93">16162 11035 0,'0'0'0,"0"10"16,-19 8-16,0 39 15,10 18 1,-1 9-16,20-9 16,-1-9-1,10-10-15,0-18 16,0-20-1,0 1-15,9-19 16,-9 0 0,9-19-16,-9-18 15,-1-19 1,-18-19-16,-18 0 16,-11-10-1,-8 19 1,-10 29-16,9 18 15,10 19 1,9 0-16</inkml:trace>
  <inkml:trace contextRef="#ctx1" brushRef="#br2" timeOffset="47064.92">17178 10904 0,'0'0'0,"0"0"0,-19 0 16,0 0 0,-18 9-16,-1 1 15,-9-1 1,-19 19-16,0 0 16,0 19-1,19 0-15,19 0 16,9 0-1,19 0-15,19 9 16,19 0 0,9 1-16,19-1 15,-10-9 1,1-10-16,-1 1 16,-18 0-1,-10-1-15,-9-9 16,-10 0-1,-9 1-15,-9-1 16,-10 0 0,-19-9-1,1-10-15,-10-9 16,0-19-16,0-18 16,18-10-1,20-10 1,18-8-16,20-10 15,27 0 1,10-10-16,18 20 16,11 8-1,-30 20 1,-36 27-16</inkml:trace>
  <inkml:trace contextRef="#ctx1" brushRef="#br2" timeOffset="48525.37">14629 10829 0,'9'0'0,"19"-28"0,47-10 16,57-18-1,66-10-15,27 19 16,11 10 0,8 9-16,10 18 15,-19 1 1,-9 18-16,-28 10 15,-38 9 1,-10 19-16,-9 19 16,-18 9-1,-20 9-15,-18 19 16,-10 10 0,-28 18-16,-19-9 15,-18 19 1,-20 0-16,-37 9 15,-28-9 1,-47-1-16,-29-8 16,-46-10-1,-39-28-15,-8-29 16,-10-37 0,-10-18-16,20-38 15,27-10 1,10-28-1,19-9-15,57-9 16,18-10 0,19 0-16,37-18 15,20-20 1,8 1-16,20-10 16,18 10-1,1 28-15,18 9 16,10 0-1,9 10-15,9 8 16,38-8 0,10 9-16,-1 9 15,19 10 1,1 9-16,18 19 16,19 9-1,28 19-15,0 19 16,19 18-1,-9 1-15,-38 9 16,-10 0 0,-18 9-1,-19 0-15,0 10 16,-19 0 0,-19 9-16,0 9 15,-18 1 1,-20 9-16,-18-1 15,-10 11 1,-18 18-16,-38 9 16,-38 0-1,-37 10-15,-47 0 16,-48-1 0,-37-36-16,-28-39 15,19-27 1,27-38-16,30-28 15,-1-19 1,18-38-16,29-8 16,19-11-1,28-8 1,19-20-16,29-8 16,27 8-1,19-18-15,38 0 16,47 0-1,65 0-15,142-75 16</inkml:trace>
  <inkml:trace contextRef="#ctx1" brushRef="#br2" timeOffset="57253.68">7921 15886 0,'0'0'0,"0"0"0,0 0 15,0 0 1,0 0-16,0 0 15,0 0 1,0 0-16,0 0 16,0 0-1,0 0-15,0 0 16,0 0 0,0-9-1,0-10-15,0 0 16,-9-19-1,-1 1-15,1-10 16,-1 0 0,-8-9-16,-1 9 15,0 0 1,-19 0-16,1 0 16,-29 0-1,-19 0-15,-18 10 16,-20 9-1,-8 18-15,-10 10 16,-1 10 0,1 18-16,-9 0 15,9 0 1,9 10-16,0-1 16,19 1-1,10-1-15,9 10 16,0 0-1,9-9 1,10 9-16,18-1 16,10 1-1,0 0-15,19-9 16,9 9 0,1 0-16,8 0 15,1-1 1,9 1-16,0 10 15,9-1 1,1 0-16,18-9 16,0-9-1,0-1-15,19 1 16,0-1 0,0 1-16,19-10 15,9 9 1,19-8-16,19-1 15,10-9 1,8-10 0,10 0-16,-9-9 15,9 0 1,0 0-16,1 0 16,-11-9-1,10-10-15,0 0 16,-18 1-1,-1-1-15,0-9 16,-18 0 0,-10-1-16,-19-8 15,-9-1 1,-10 1-16,-9-1 16,-9 1-1,-19-10-15,0 9 16,0-9-1,-10 10 1,-9-10-16,0 9 16,-19-18-1,0-10-15,-18-9 16,-10 0 0,-10 0-16,-18 0 15,0 10 1,-19-1-16,-10 19 15,-18 0 1,-19 0-16,-10 19 16,-9 0-1,0 9-15,-9 10 16,0 18 0,18 0-16,10 20 15,0-1 1,9 9-16,1 10 15,-1 0 1,10 0 0,18 0-16,19-10 15,20 1 1,-1 9-16,19-10 16,0 10-1,18-9-15,1-1 16,19 1-1,-1-1-15,20 1 16,-1 9 0,19 0-16,1 0 15,18 0 1,19 0-16,9 9 16,9 0-1,1-9-15,19 0 16,-1 0-1,19-10-15,1 1 16,-1-1 0,10 1-16,-10-19 15,0 0 1,1-10-16,8 0 16,-18-9-1,0 0-15,9 0 16,-9-18-1,0-1 1,-9 0-16,-10-9 16,-10-10-1,-8 1-15,-1-1 16,-19 1 0,1-10-16,-10 0 15,-10 0 1,1-9-16,-10-1 15,-9 1 1,0 0-16,0 9 16,-19-9-1,0-1-15,-10-8 16,-9-10 0,-18 0-16,-10-1 15,-10-8 1,-18 9-16,-19 9 15,0 1 1,-10 18-16,-8 0 16,-11 19-1,-18-1 1,-19 20-16,0 0 16,0 18-1,0 0-15,19 10 16,10 9-1,-10 1-15,18 17 16,20 1 0,-1 0-16,10 19 15,0-10 1,19 1-16,18-1 16,10-9-1,10 0-15,9-10 16,9 10-1,9-9 1,1 9-16,9-1 16,9 1-16,1 0 15,-1 0 1,19 9 0,19 1-16,10-1 15,-1 0 1,10 1-16,-9-20 15,8 10 1,20-9-16,-10-1 16,10 1-1,0-1-15,18-9 16,10-9 0,0 0-16,-10-10 15,1 1 1,9-1-16,0-9 15,-19 0 1,0 0-16,0 0 16,0-9-1,-19-1-15,1 1 16,-1-10 0,-9 0-16,-1 1 15,11-11 1,-10 11-16,-10-10 15,0-1 1,-8-8 0,-11-1-16,1 1 15,-1-19 1,-8-1-16,-11-18 16,-18 9-1,0-9-15,-18 0 16,8 28-1</inkml:trace>
  <inkml:trace contextRef="#ctx1" brushRef="#br2" timeOffset="58231.01">16087 14910 0,'0'0'0,"0"0"15,9 0-15,0 0 16,1-9-1,18-1-15,19 1 16,10 9 0,8 9-1,1 1-15,0-1 16,-9 10 0,-1-10-16,-9 1 15,0 8 1,-9 1-16,-1 0 15,1 9 1,0 0-16,-10 0 16,-9-9-1,-1 0-15,-8 0 16,-1-10 0,-9-9-16,0 0 15,0 0 1</inkml:trace>
  <inkml:trace contextRef="#ctx1" brushRef="#br2" timeOffset="60192.28">16331 14995 0,'0'0'0,"0"0"16,0 0-1,0 0-15,0 0 16,10 9 0,18 0-16,10 20 15,9-1 1,18 19-16,1-1 16,0 1-1,9 10-15,1-1 16,-11 0-1,1 1-15,0-11 16,0 1 0,0 0-16,0-9 15,9-1 1,0 1-16,1-1 16,-11-8-1,1-11 1,9 1-16,-18 0 15,-1-10 1,1 1-16,-1-10 16,-9 0-1,0 0-15,0 0 16,-9 0 0,0 0-16,-1 0 15,1 9 1,-10-9-16,0 0 15,-9 0 1,0 9 0,0 1-16,0-10 15,-10 9 1,10 1-16,-10-1 16,1 0-16,-10 1 15,0-1 1,0 0-16,-19 29 15,-19 9 1,-18 28 0,-20 9-16,1 1 15,-19-1 1,9-18-16,1-10 16,-10-18-1,-19-10-15,0-9 16,-9-19-1,-10-19-15,-9 0 16,-10-9 0,1-10-16,9 1 15,9-10 1,38 19-16,9 0 16,19 0-1,19 18-15,0 1 16,10-1-1,8 1-15,1 0 16,9-1 0,10 1-1,0-10-15,-1 0 16,1 1 0,-1-11-16,10-8 15,0-1 1,0-8-16,10-11 15,-1 1 1,1 0-16,-1-1 16,0 1-1,1 0-15,9-10 16,-10 10 0,0-10-16,1 19 15,-10 0 1,0 10-16,0 9 15,0 9 1,0 9 0,0 1-16,9 0 15,1-1-15,-1 1 16,1 0 0,-1-1-1,0 10-15,20 0 16,27 10-1,29-1-15,9 0 16,0 10 0,9 0-16,-9 0 15,0-1 1,1 1-16,-1 0 16,0 9-1,9 0-15,-9 0 16,-19 0-1,1 1-15,-10-1 16,-1 0 0,-8-9-16,-1-1 15,1 1 1,-1 0-16,-9 0 16,0 0-1,0 9 1,0 0-16,0-9 15,10-1 1,-10 1-16,0 0 16,-9 0-1,-1-1-15,1 1 16,-10-9 0,0-1-16,0 0 15,-9 1 1,0-1-16,0 0 15,-10 1 1,1-1-16,-10-9 16,0 0-1,0 0-15,0 10 16,-10-1 0,-8 19-16,-30 10 15,-17 9 1,-11 9-16,-18 0 15,0 0 1,-19 1 0,10-1-16,-1 0 15,10 1 1,0-1-16,0 0 16,9-18-1,1-1-15,9-18 16,-1 0-1,1-10-15,0-9 16,9-9 0,0-10-16,10 0 15,-1-28 1,20 19-16</inkml:trace>
  <inkml:trace contextRef="#ctx0" brushRef="#br2" timeOffset="69450.34">16710 16568 0</inkml:trace>
  <inkml:trace contextRef="#ctx1" brushRef="#br2" timeOffset="61044.1">3612 14206 0,'0'0'0,"-9"0"0,-10 10 16,-18-1-1,-1 19-15,0 19 16,10 19 0,9 9-16,10 0 15,18 0 1,1-19-16,9-9 16,9-9-1,0-19-15,-9-1 16,9-8-1,0-10-15,0 0 16,10-19 0,0 0-1,-10-18-15,-9-10 16,0-9 0,-19-1-16,-29-8 15,-18-1 1,-28 0-16,-28 19 15,-10 10 1,9 37-16,10 19 16,47-1-1</inkml:trace>
  <inkml:trace contextRef="#ctx1" brushRef="#br2" timeOffset="61314.95">3904 14591 0,'0'0'0,"0"0"15,0 0-15,0 0 16,0 0 0,0 0-16,0 0 15,0 0 1</inkml:trace>
  <inkml:trace contextRef="#ctx1" brushRef="#br2" timeOffset="61811.48">4299 14328 0,'0'0'0,"0"0"16,0 10-16,0-1 16,-9 29-1,18 18-15,1 19 16,18 10 0,9 8-16,10-8 15,1-29 1,8-9-16,0-19 15,1-9 1,-1-19-16,1-19 16,-20 0-1,1-18-15,-10-10 16,-9-28 0,-19-10-16,-19 1 15,-18 9 1,-1 19-16,0 9 15,1 19 1,-1 9-16,0 9 16,-18 20-1,28-1-15</inkml:trace>
  <inkml:trace contextRef="#ctx1" brushRef="#br2" timeOffset="62495.86">5691 14047 0,'0'0'0,"0"0"0,-18-9 16,-1-1-16,-19 20 16,-9-1-1,-28 19-15,0 10 16,9-1-1,19 1 1,19-1-16,18-9 16,1 1-1,18 8-15,10 10 16,19 9 0,9 10-16,9 0 15,1-10 1,-10 0-16,-10-9 15,-18-9 1,-19-1-16,0-9 16,-19-9-1,0 0-15,-9-10 16,0-9 0,0-9-16,-1-10 15,20-9 1,0-19-1,27-19-15,20-27 16,19-11 0,8-8-16,11 9 15,-20-1 1,-9 29-16,-19 19 16,-9 28-1,0 9-15,-19 10 16</inkml:trace>
  <inkml:trace contextRef="#ctx1" brushRef="#br3" timeOffset="-197842.85">3067 1916 0,'0'0'0,"-28"9"16,-29 19-16,-18 28 15,9 19 1,10 29 0,18 18-16,38 18 15,38 1 1,18-19-16,19-19 16,10-37-16,18-19 15,10-38 1,10-28-1,-10-27-15,-10-30 16,-28-27 0,-9-19-16,-19-9 15,-37-10 1,-39-9-16,-27 19 16,-48 18-1,-37 29-15,-28 56 16,-19 37-1,-10 57-15,20 46 16,-86 95 0</inkml:trace>
  <inkml:trace contextRef="#ctx1" brushRef="#br3" timeOffset="-197558.96">4309 2281 0,'0'0'0,"0"0"16,0 0-16,0 0 15,0 10 1,0-1-16,0 10 16,9 9-1,-9-18-15</inkml:trace>
  <inkml:trace contextRef="#ctx1" brushRef="#br3" timeOffset="-197096.39">5089 1991 0,'0'0'0,"0"9"15,-18 10-15,-11 28 16,-8 37 0,-1 47-16,10 1 15,28-1 1,9-9-16,20-37 16,18-10-1,18-28 1,1-19-16,28-28 15,0-28-15,-9-19 16,-19-19 0,-19-18-1,-19-20-15,-47-36 16,-37-1 0,-38 19-16,-19 19 15,9 37 1,1 47-16,-10 47 15,-9 57 1,56-29-16</inkml:trace>
  <inkml:trace contextRef="#ctx1" brushRef="#br3" timeOffset="-196526.99">6472 1869 0,'0'0'0,"0"0"0,-19-10 16,-9 1-16,-19 9 15,-9 19 1,-10 28-1,9 18-15,20 10 16,18 10 0,19 9-16,38-1 15,18 1 1,19 0-16,19-10 16,-9-8-1,-19-20-15,-19-9 16,-28-10-1,0 1-15,-19-10 16,-19 0 0,-9-9-16,-10 0 15,-9-19 1,0 0-16,0-19 16,9-19-1,10 1-15,28-20 16,19-18-1,28-18-15,28-20 16,0 10 0,-9 18-1,-19 20-15,-9-1 16,-19 28 0,-19 20-16,0 8 15</inkml:trace>
  <inkml:trace contextRef="#ctx1" brushRef="#br3" timeOffset="-195795.38">8410 1775 0,'0'0'0,"-9"9"0,-19 10 15,-48 18-15,-37 39 16,-37 27-1,9 0-15,9-9 16,19-10 0,19-18-16,38-29 15,18-18 1,10 0-16,18-10 16,1 1-1,18-1-15,10 19 16,28 10-1,47 27 1,38 20-16,19 18 16,-1-9-1,-9-10-15,0 1 16,-28-10 0,-28-19-16,-19-18 15,-19-1 1,-10-18-16,-18 0 15,0-10 1,-10-9-16,-9 0 16,0 0-1,0 0-15,0 0 16,0 0 0</inkml:trace>
  <inkml:trace contextRef="#ctx1" brushRef="#br3" timeOffset="-195195.34">8692 1803 0,'0'0'0,"0"0"16,0 0-16,0 9 15,-18 1 1,-39 18-16,-56 28 16,-56 19-1,-29 10-15,10-20 16,38-8-1,18-20-15,19-9 16,19-9 0,38-10-16,18 1 15,10-1 1,18-9 0,10 0-16,10 10 15,9 8-15,37 29 16,29 19-1,37 18 1,29 20-16,8-1 16,1 0-1,-9-9-15,-29-10 16,-18-9 0,-20-18-16,-18-1 15,-19-19 1,-9-18-16,-19 0 15,-1-10 1,-18-9-16,0 0 16,0 0-1,0 0-15</inkml:trace>
  <inkml:trace contextRef="#ctx1" brushRef="#br3" timeOffset="-183784.03">9492 1737 0,'0'0'0,"0"0"16,-19 10-16,0 8 16,1 39-1,-11 37-15,11 28 16,8-1-1,10 11-15,19-20 16,9-18 0,19-19-16,10-18 15,18-10 1,10-29-16,-10-27 16,0-19-1,0-19-15,-18-9 16,-20-29-1,-27-18-15,-29-19 16,-37-19 0,-48 10-16,-37 9 15,-38 37 1,-28 39-16,-141-11 16</inkml:trace>
  <inkml:trace contextRef="#ctx1" brushRef="#br3" timeOffset="-183521.82">10151 2338 0,'0'0'0,"0"0"0,0 0 15,0 0 1,0 0-16,0 0 16,0 0-16,0 0 15</inkml:trace>
  <inkml:trace contextRef="#ctx1" brushRef="#br3" timeOffset="-183086.66">10743 1643 0,'0'0'0,"0"0"16,0 19-16,-19 19 15,-9 37 1,9 28-16,10 10 16,18-1-1,10-9-15,9-18 16,1-29-1,-1-18-15,10-10 16,-1-9 0,10-19-16,-9-19 15,-1-9 1,1-19-16,-29-38 16,-18-18-1,-38-19 1,-19 10-16,-37 8 15,-1 39 1,1 37-16,56 18 16</inkml:trace>
  <inkml:trace contextRef="#ctx1" brushRef="#br3" timeOffset="-182293.74">11449 1531 0,'0'0'16,"9"0"-16,19 0 15,19 9-15,10 1 16,-1 18 0,-18 0-16,0 19 15,-20 19 1,-18 18-16,-18 10 16,-20-10-1,0-18-15,1-10 16,-1-9-1,10-9-15,18-20 16,1 1 0,18 0-16,10 0 15,47-10 1,85-28-16,84-28 16,0-37-1,-56 0-15,-48-1 16,-46 1-1,-19-10-15,-38 9 16,-9 1 0,-19 18-1,-9 19-15,-10 19 16,-9 0 0,-10 19-16,-18 27 15,-10 20 1,9 28-16,20-1 15,8 1 1,20-10-16,18 10 16,20 0-1,18-1-15,9-8 16,1 8 0,-1 1-16,0 0 15,-9-10 1,-9 0-16,-19 1 15,-29-1 1,-18 9-16,-38 20 16,-46-10-1,-20-9-15,0-48 16,66-18 0</inkml:trace>
  <inkml:trace contextRef="#ctx1" brushRef="#br3" timeOffset="-182061.28">12568 1456 0,'10'0'0,"18"0"16,66-19-1,57 0-15,8 1 16,1-11-1,-28 20-15,-28 0 16,-29-1 0,-47 10-16,-19 0 15,-9 0 1</inkml:trace>
  <inkml:trace contextRef="#ctx1" brushRef="#br3" timeOffset="-181530.81">10414 2535 0,'0'0'0,"0"0"16,0 0-16,0 0 16,0 0-1,0 0 1,0 0-16,9 0 16,1 0-1,-1 0-15,1-10 16,-10 1-1,0 0-15,0-1 16,0 1 0,-10-1-16,-9 10 15,1 10 1,-20 9-16,0 9 16,20-19-1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22:31.92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5739 1174 0,'0'10'0,"-29"18"16,-37 75-16,-37 47 15,-19 28 1,-19 10-16,-10-28 16,1-29-1,-10-9-15,18-38 16,11-37 0,18-37-1,19-38-15,9-19 16,19-38-16,0-46 15,29-10 1,18 0-16,19 19 16,9 19-1,10 28 1,9 28-16,19 19 16,19 28-1,57 28-15,27 47 16,29 38-1,0 18-15,-10 1 16,-19-10 0,-27-10-16,-20-18 15,-18-10 1,-19-18-16,-29-19 16,1-10-1,-19-18-15,0 0 16,-1-10-1,-8-9-15</inkml:trace>
  <inkml:trace contextRef="#ctx0" brushRef="#br0" timeOffset="235.74">6717 1578 0,'0'0'0,"0"0"0,9 0 16,29-10 0,28 1-16,47 0 15,56-1 1,170 20-16</inkml:trace>
  <inkml:trace contextRef="#ctx0" brushRef="#br0" timeOffset="439.93">6482 2310 0,'0'0'0,"0"0"16,9 0-16,10 0 15,28 9 1,56-9-16,29 0 16,28 0-1,38-19 1,9 10-16,131-19 16</inkml:trace>
  <inkml:trace contextRef="#ctx0" brushRef="#br0" timeOffset="814.77">8655 1118 0,'0'0'0,"0"0"15,0 0-15,0 0 16,0 0 0,0 19-16,0 46 15,0 57 1,0 38 0,0 9-16,0 0 15,0-19 1,0-19-16,0-18 15,0-29 1,0-18-16,9-19 16,-9-10-1,0-18-15,0-19 16,0 0 0</inkml:trace>
  <inkml:trace contextRef="#ctx0" brushRef="#br0" timeOffset="1101.93">8965 1869 0,'0'0'0,"10"0"15,8 0-15,48-19 16,47 0-16,38-9 15,18 0 1,-9 18 0,-28 1-16,-29 0 15,-18-1 1,-29 1-16,-18 9 16,-19 0-1,0 0-15,-19 0 16</inkml:trace>
  <inkml:trace contextRef="#ctx0" brushRef="#br0" timeOffset="1522.02">11270 1015 0,'0'0'0,"-9"0"16,-38 9-16,-38 19 15,-9 19 1,-10 10 0,20 18-16,-1 18 15,19 11 1,19-11-16,28 1 15,19 0 1,19-9-16,9-10 16,19 0-1,19-19-15,19-9 16,18-10 0,1-8-16,-1-11 15,10-18 1,-9 0-16,-20-9 15,-27-10 1,-10 0-16,-28 10 16</inkml:trace>
  <inkml:trace contextRef="#ctx0" brushRef="#br0" timeOffset="2070.76">12390 977 0,'0'0'0,"0"10"0,0 18 16,0 56 0,0 38-16,-19 28 15,0 10 1,0-10-16,-9-9 16,0-19-1,9-28-15,9-29 16,1-9-1,18-18 1,1 0-16,9-10 16,18 0-16,48 9 15,28 1 1,28-19 0,28-1-16,-18-8 15,-19-10 1,-10 0-16,-38 0 15,-18 0 1,-19 0-16,-9 0 16,-19 0-1,-19 0-15,0 9 16,-10-9 0</inkml:trace>
  <inkml:trace contextRef="#ctx0" brushRef="#br0" timeOffset="5734.69">14422 2028 0,'9'0'0,"10"-19"16,9-9-16,19-9 15,9 9 1,39-1-16,27 1 16,57 0-1,28 19 1,18-1-16,-37 10 16,-46 0-1,-30 0-15,-46 0 16,-47 0-16</inkml:trace>
  <inkml:trace contextRef="#ctx0" brushRef="#br0" timeOffset="6202">16058 1521 0,'0'0'0,"0"0"16,0 0-1,0 10-15,0 9 16,10 28 0,-1 28-16,1 18 15,-1 1 1,-9-9 0,0-20-16,0-18 15,-9-19 1,-1-9-16,1-19 15,-1-9 1,-8-57-16,-1-46 16,9-39-1,20 1-15,9 38 16,-1 37 0,11 37-16,-1 19 15,28 19 1,20 38-16,8 28 15,-18 9 1,-19 9-16,-37 19 16,-39 19-1,-65 10-15,-56 8 16,-20-18 0,-102 66-16</inkml:trace>
  <inkml:trace contextRef="#ctx0" brushRef="#br0" timeOffset="6600.84">17836 752 0,'0'0'0,"0"0"0,0 10 16,0 36-1,-18 67-15,-1 47 16,9 37-1,1 0-15,18-29 16,1-17 0,-1-39-16,19-27 15,1-29 1,-1-9-16,0-10 16,10-9-1,-10-9 1,-9-19-16</inkml:trace>
  <inkml:trace contextRef="#ctx0" brushRef="#br0" timeOffset="7268.51">17121 1531 0,'0'0'0,"19"0"16,47-19-16,47 10 15,28-10 1,0 0-16,-9 10 16,-19 9-1,-28 9-15,-10 1 16,-9-1 0,-10 19-16,1 19 15,-10 0 1,-10 9-16,1 10 15,-19-10 1,-1 0 0,1-18-16,0-10 15,0-9 1,9 0-16,0-19 16,19-19-1,19-28-15,-9-9 16,-1-19-1,-18 9-15,-19 28 16,-1 20 0,-8 8-16,-1 1 15,1 18 1,18 29-16,0 18 16,19 29-1,0-10-15,10 0 16,-1-19-1,10-9 1,-10-28-16,1-10 16,-1-18-16,1-19 15,-10-48 1,-19-27 0,-38-19-16,-18-9 15,-9 28 1,-1 28-16,10 37 15,0 29 1,18 9-16</inkml:trace>
  <inkml:trace contextRef="#ctx0" brushRef="#br0" timeOffset="7651.02">19680 1643 0,'0'0'0,"0"0"15,0 10-15,-19 9 16,1 18 0,-1 19-16,9 29 15,20-1 1,9-9-1,9-18-15,10-1 16,9-19 0,0-18-16,9-19 15,0-19 1,1-27-16,-19-39 16,-38-37-1,-38-9-15,-19 18 16,-8 29-1,8 27-15,1 29 16,-1 28 0,29 0-16</inkml:trace>
  <inkml:trace contextRef="#ctx0" brushRef="#br0" timeOffset="8151.97">21741 1221 0,'0'0'0,"0"0"16,0 0-16,-19 10 15,-19 18 1,-9 9-16,0 20 16,9-1-1,10-19-15,19 1 16,9-10 0,9-9-16,19 0 15,29 9 1,37-9-16,19-1 15,-19 1 1,-9 0-16,-20 9 16,-8 0-1,-20 0 1,-8 0-16,-11 1 16,-27 8-1,-38 19-15,-85 10 16,-75 0-1,19-38-15,57-19 16,36-9 0,48 0-16</inkml:trace>
  <inkml:trace contextRef="#ctx0" brushRef="#br0" timeOffset="8417.78">22841 1878 0,'0'0'0,"0"0"16,0 9-16,0 10 15,-9 28 1,-1 9-16,-8 19 15,8 10-15,1-19 16,-1-10 0,1-19-1,0-18-15</inkml:trace>
  <inkml:trace contextRef="#ctx0" brushRef="#br0" timeOffset="8591.93">22540 1456 0,'0'0'0,"0"0"16,0 0-1,0 0-15,10 0 16,-1 9 0,29 1-16,-20-1 15</inkml:trace>
  <inkml:trace contextRef="#ctx0" brushRef="#br0" timeOffset="9386.78">23857 1146 0,'0'0'0,"0"0"16,0 0-1,0 10-15,10 8 16,-1 39 0,0 36-16,1 20 15,-1 9 1,1 9-16,-10-27 16,0-20-1,0-18-15,0-19 16,0-10-1,0-18-15,0 0 16,0-19 0,0 0-16,0 0 15,0-19 1,-19-28-16,-28-28 16,-19 0-1,9 37 1,10 10-16,0 19 15,10 18 1,-1 10-16,1 18 16,8 10-1,10 10-15,10-1 16,18 0 0,29 1-16,28-1 15,28-19 1,28-18-16,10-28 15,-10-19 1,-18-10-16,-29 1 16,-18-20-1,-10 1-15,-29 9 16,-8 0 0,-10 19-16,-10 0 15,-8 9 1,-1 10-1,-19 18-15,0 10 16,1 18 0,9 10-16,18 10 15,20-10 1,18 9-16,0-19 16,29 10-1,27 0-15,29-28 16,28-28-1,19-20-15,169-36 16</inkml:trace>
  <inkml:trace contextRef="#ctx0" brushRef="#br0" timeOffset="10017.43">25381 1090 0,'0'0'0,"0"0"0,0 9 15,0 19 1,0 38 0,0 37-16,0 19 15,0 10 1,10 8-16,-1-8 15,0-29 1,1-9-16,-1-10 16,1-18-1,-1-19-15,-9-28 16,0-1 0,0-18-16,0 0 15,0-9 1,-19-38-16,-9-19 15,-19-18 1,-9 18-16,-1 19 16,10 10-1,-9 18-15,-1 10 16,1 18 0,-10 19-1,9 19-15,1 9 16,18 1-1,10-1-15,19 0 16,18 1 0,10-20-16,9 1 15,19-1 1,19-18-16,-10-10 16,1-9-1,-1 0-15,-18-18 16,0-1-1,-10 0-15,-9 10 16,-19-1 0</inkml:trace>
  <inkml:trace contextRef="#ctx0" brushRef="#br0" timeOffset="11222.22">14487 4130 0,'0'0'0,"10"0"0,18-19 16,38 0-16,66 1 15,37 8 1,19 1 0,0-1-16,0 10 15,-28 0 1,-37 0-16,-29 0 15,-28-9 1,-10-10-16,-9 0 16,-9-9-1,-1-9-15,-18 9 16,0-1 0,0 1-16,0 19 15,-10 0 1,0 9-16,1 9 15,9 28 1,-1 29-16,1 19 16,0-1-1,-19-9-15,0-19 16,0-18 0,0-19-16,0-10 15,0-9 1,0 0-1,-9-37-15,-1-48 16,20-65 0,8-19-16,11 38 15,-1 56 1,0 28-16,0 28 16,29 19-1,9 19-15,-1 28 16,1 37-1,-19 10-15,-37 28 16,-48 19 0,-65-1-16,-57 1 15,0-47 1,47-28-16,28-29 16,48-18-1,18-19-15</inkml:trace>
  <inkml:trace contextRef="#ctx0" brushRef="#br0" timeOffset="12405.46">18354 3886 0,'0'0'0,"0"0"16,-10 0-1,-18 9-15,-19 10 16,-9 19 0,-20 18-16,20 10 15,9 9 1,19 0-16,18 0 15,20 0 1,18-19-16,10 0 16,9-18-1,9-10 1,1-9-16,-20-19 16,1-10-1,-1-18-15,-18-19 16,-9-46-1,-20-29-15,-9-10 16,1 10 0,8 19-16,10 28 15,10 19 1,-1 27-16,19 1 16,10 19-1,18 9-15,10 28 16,9 19-1,1 19-15,-20-1 16,-9 1 0,-19 0-16,-9-10 15,-19 0 1,0 1 0,0-20-16,0-18 15,0 0 1,0-19-16,0 0 15,0 0 1,10-28-16,18-48 16,28-45-1,10-20-15,9 28 16,-18 38 0,-1 19-16,-9 28 15,0 18 1,0 20-16,19 27 15,-9 29 1,-1 28-16,-9 9 16,-19 0-1,-9-9-15,0-19 16,0 0 0,0-19-16,-1-9 15,11-9 1,8-1-16,10-9 15,19-9 1,0-19 0,0-19-16,-10-18 15,-9-19 1,-28-10-16,-28-18 16,-19-20-1,-19 20-15,0 28 16,18 27-1,-8 20-15,8 9 16,-8 19 0,9 18-16,9 10 15,9 0 1,20 9-16,-1-9 16,19 0-1,1-9-15,18-10 16,19-9-1,9 0-15,0-19 16,10-10 0,-38 1-16</inkml:trace>
  <inkml:trace contextRef="#ctx0" brushRef="#br0" timeOffset="12905.62">21458 3501 0,'0'0'0,"0"0"0,-19 10 15,-18-1 1,-1 19-16,-9 10 16,0 9-1,19-1 1,9 1-16,10-9 16,18-1-1,10 1-15,28 9 16,19-10-1,9 1-15,0-1 16,-18 1 0,-1-10-16,-18 0 15,-19 0 1,-1 1-16,-18-1 16,-9 19-1,-47 9-15,-67 10 16,-37-1-1,19-37-15,28-9 16,29-9 0,46-10-16</inkml:trace>
  <inkml:trace contextRef="#ctx0" brushRef="#br0" timeOffset="13137.64">22277 4102 0,'0'0'0,"0"0"0,0 9 16,0 0 0,0 29-16,-10 28 15,1 27 1,-10 20-16,0-10 15,0-18 1,10-57-16</inkml:trace>
  <inkml:trace contextRef="#ctx0" brushRef="#br0" timeOffset="13328.54">22201 3445 0,'0'0'0,"0"0"16,10 9-1,-1 10 1,20 19-16,27 27 16,-28-37-1</inkml:trace>
  <inkml:trace contextRef="#ctx0" brushRef="#br0" timeOffset="14121.53">23189 3154 0,'0'0'0,"0"0"0,0 9 16,10 10-1,-1 28-15,0 56 16,1 38-1,-1 19-15,-9-10 16,0-10 0,0-18-16,0-28 15,0-28 1,0-19 0,0-19-16,0-9 15,0-10 1,0-9-16,0 0 15,0-9-15,-19-19 16,-28-29 0,-9-8-1,-10 8-15,0 20 16,10 18 0,-1 19-16,-8 9 15,-1 20 1,19 8-16,0 10 15,18 9 1,20 1-16,18-11 16,20 11-1,27-10-15,38 0 16,19-10 0,9-18-16,10-10 15,-19-18 1,-10-10-16,-9-9 15,-18-10 1,-20 1-16,-9-10 16,-28 9-1,-10-8-15,-9 8 16,-18 10 0,-1 9-1,-19 10-15,1 18 16,-10 19-1,-1 10-15,20 9 16,9 9 0,19 10-16,10-10 15,18 0 1,29-9-16,18-9 16,38-10-1,37-28-15,48-19 16,140-37-1</inkml:trace>
  <inkml:trace contextRef="#ctx0" brushRef="#br0" timeOffset="14608.94">24732 3398 0,'0'0'0,"0"9"0,0 10 16,-9 47-1,-1 56-15,1 18 16,9 11 0,0-1-16,9-10 15,1-27 1,-1-28-16,0-10 15,10-29 1,-9-17-16,-1-11 16,-9-18-1,0-9-15,-9-29 16,-29-27 0,-28-1-16,-9 10 15,-10 28 1,-9 28-16,0 18 15,9 29 1,10 28 0,19 0-16,18 1 15,29-20 1,18 0-16,10-9 16,37-9-1,10-1-15,19-9 16,-38-18-1</inkml:trace>
  <inkml:trace contextRef="#ctx0" brushRef="#br0" timeOffset="15186.69">6924 3961 0,'0'0'0,"19"-9"16,18-10-16,20-9 15,27-1 1,-8 1 0,-1 19-16,-9 18 15,-10 1 1,-37-1-16</inkml:trace>
  <inkml:trace contextRef="#ctx0" brushRef="#br0" timeOffset="15373.08">6632 4280 0,'0'0'0,"10"0"16,27-19-16,48 0 16,37-18-1,29-1 1,9 10-16,9 19 15,151 9-15</inkml:trace>
  <inkml:trace contextRef="#ctx0" brushRef="#br0" timeOffset="15820.87">8984 3295 0,'0'0'0,"0"0"0,0 0 16,0 0-1,0 9-15,9 19 16,1 38 0,9 47-16,0 27 15,-10 1 1,-9-19-1,0-19-15,0-18 16,-9-20 0,9-27-16,0-1 15,0-18 1,0 0-16,0-19 16</inkml:trace>
  <inkml:trace contextRef="#ctx0" brushRef="#br0" timeOffset="16071.97">9389 3905 0,'0'0'0,"0"0"16,0 0-16,9 0 15,10 0-15,37 0 16,20 0-1,18 0 1,0 0-16,0 0 16,-10 0-1,-8 0-15,-20 0 16,-18 0 0,-19 0-16</inkml:trace>
  <inkml:trace contextRef="#ctx0" brushRef="#br0" timeOffset="16436.88">11204 3342 0,'0'0'0,"0"0"16,-19-10-16,-28 1 15,-18 18 1,-11 19-16,1 19 16,9 10-1,0 8-15,19 20 16,10-1 0,27-9-1,10 0-15,10-9 16,18 0-1,9-10-15,11 0 16,17-18 0,20-10-16,9-9 15,28-10 1,-56-9-16</inkml:trace>
  <inkml:trace contextRef="#ctx0" brushRef="#br0" timeOffset="16849.3">11891 3210 0,'0'0'0,"0"0"0,0 0 16,0 0-1,0 0 1,0 10-16,0 27 15,0 38 1,-9 38-16,-1 18 16,1-9-1,-1-19-15,20-28 16,-1-9 0,1-10-16,18 1 15,19-20 1,9 1-16,20-10 15,18-9 1,18-19-16,1 0 16,-19-19-1,-18 10-15,-20-1 16,-9 1 0,-28 9-16,-19 0 15,-9 0 1</inkml:trace>
  <inkml:trace contextRef="#ctx0" brushRef="#br0" timeOffset="17238.48">8664 4880 0,'0'0'0,"0"0"15,10 0 1,18 0-16,66 0 16,122 0-1,151 0-15,75-18 16,10-11-1,-10 11-15,-28-10 16,-47 9 0,-76 0-16,-93-9 15,-47 9 1,-39 0-16,-36 10 16,-29 0-1,-28-1 1,-19 10-16,0 0 15</inkml:trace>
  <inkml:trace contextRef="#ctx0" brushRef="#br0" timeOffset="17674.2">9793 5603 0,'0'0'0,"10"-19"15,8-18-15,20-20 16,18-8 0,10 18-1,19 9-15,9 19 16,-9 19-16,-10 10 15,-9 18 1,-29 9 0,-8 10-16,-39 28 15,-56 38 1,-65 9-16,-10-28 16,37-38-1,38-28-15,38-9 16,19-10-1,9 1-15,37-1 16,114 10 0,216-19-16,319-9 15,-215-1 1</inkml:trace>
  <inkml:trace contextRef="#ctx0" brushRef="#br0" timeOffset="20085.68">16011 12020 0,'0'0'16,"10"10"-16,18 9 16,47 27-16,76 29 15,56 1 1,9-11-16,1-18 16,18-28-1,0-28-15,0-48 16,0-18-1,-18-28-15,-20-19 16,-9-19 0,10-28-16,-19-18 15,-10-10 1,10-38 0,-10 1-16,-9-20 15,0-27 1,-10 9-16,-8 0 15,8-10 1,1 19-16,-10 10 16,9 19-1,-18 27-15,-10 29 16,10 9 0,-19 38-16,9 27 15,0 11 1,1 27-16,-10 28 15,18 29 1,20 37-16,9 38 16,18 28-1,1 46-15,-9 39 16,-20 36 0,1 29-16,-20 28 15,-8 29 1,8 27-1,-8-9-15,-1 19 16,10 18 0,9-27-16,0-10 15,19-19 1,-10-19-16,10-27 16,19-20-1,-10-27-15,1-48 16,-11-27-1,-17-48-15,-1-28 16,-10-27 0,-8-29-16,-20-19 15,-9-19 1,-18-18-16,-29-10 16,-29 19-1</inkml:trace>
  <inkml:trace contextRef="#ctx0" brushRef="#br0" timeOffset="20608.93">16378 13278 0,'19'0'0,"94"9"16,160 19-1,150 10-15,76-1 16,75-9-16,46 1 16,30-11-1,46-18 1,0 0-16,47-9 16,57-10-1,-67 10-15,-46-10 16,-19 10-1,-85-1-15,-93 1 16,-105-1 0,-93 1-16,-95 0 15,-46-1 1,-57 1-16,-28 0 16,-38-1-1,-18 1-15,-10 9 16,0 0-1</inkml:trace>
  <inkml:trace contextRef="#ctx0" brushRef="#br0" timeOffset="21551.16">21656 7310 0,'0'0'0,"0"0"0,9 19 16,1 47-1,-1 103-15,0 93 16,-9 39 0,-18 46-16,-1 38 15,9 9 1,1 0-16,0 0 15,-1-10 1,1-8-16,9-10 16,9-10-1,1-37-15,-1-28 16,10-19 0,0-47-16,-1-28 15,1-37 1,0-29-16,0-28 15,-10-37 1,1-19-16,-1-19 16,1-19-1,-1-9 1</inkml:trace>
  <inkml:trace contextRef="#ctx0" brushRef="#br0" timeOffset="22746.71">4892 7704 0,'-10'0'0,"-18"-18"16,-28-1-1,-19 19-15,9 19 16,9 18 0,10 10-1,19 19-15,19 9 16,18-19-16,19 0 16,0-18-1,19-19 1,0-10-16,1-9 15,-1-19 1,9-18-16,-9-1 16,0-18-1,-9 9-15,-1 0 16,-18 19 0,0 19-16,-19-1 15,9 20 1,1 18-16,-10 75 15,0 66 1,0 9-16,-10 0 16,1-37-1,0-38-15,-1-18 16,10-38 0,0-10-16,0-18 15,0 0 1,0-19-1,0 0-15</inkml:trace>
  <inkml:trace contextRef="#ctx0" brushRef="#br0" timeOffset="23071.82">5616 7798 0,'0'0'0,"0"0"0,0 10 16,-19-1 0,1 10-16,8 9 15,1 0 1,9 19 0,9 9-16,19 10 15,29 18-15,-1-8 16,1-1-1,-1-10-15,-18-8 16,-19-1 0,-10 0-16,-18 0 15,-20 10 1,-36-10-16,27-27 16</inkml:trace>
  <inkml:trace contextRef="#ctx0" brushRef="#br0" timeOffset="23271.11">5494 7883 0,'0'0'0,"19"-10"0,28-8 15,28-20 1,19 1-16,10 8 15,-10 1 1,19 19-16,-48 9 16</inkml:trace>
  <inkml:trace contextRef="#ctx0" brushRef="#br0" timeOffset="23474.14">6802 7939 0,'0'0'0,"0"0"0,0 0 16,0 19-16,-19 18 16,0 29-1,0 18 1,-9 20-16,-10-1 16,1-9-1,18-47-15</inkml:trace>
  <inkml:trace contextRef="#ctx0" brushRef="#br0" timeOffset="23615.59">6105 8211 0,'0'0'0,"0"0"0,10 0 16,-1-9-1,19-1-15,67 20 16,-30-10-1</inkml:trace>
  <inkml:trace contextRef="#ctx0" brushRef="#br0" timeOffset="23797.59">6914 8774 0,'0'0'0,"0"0"16,0 0-16,0 0 15,0 0 1,0 0-16,0 0 16,10 9-1,-1-9-15</inkml:trace>
  <inkml:trace contextRef="#ctx0" brushRef="#br0" timeOffset="24204.77">7714 8342 0,'0'0'0,"0"0"0,0 0 16,9 0-1,20 0-15,27 0 16,29-9-1,18 0-15,10-10 16,-9 0 0,-10 0-16,-28 1 15,-19 8 1,-10 1-16,-9 0 16,-9 9-1</inkml:trace>
  <inkml:trace contextRef="#ctx0" brushRef="#br0" timeOffset="24672.93">8749 8014 0,'0'0'0,"0"0"16,0 0-16,0 9 15,9 20 1,1 8-16,-10 10 15,0 9 1,0-9-16,0-9 16,0-19-1,0-1-15,0-18 16,0 0 0,0 0-16,-19-37 15,-9-38 1,9-28-16,9-1 15,20 29 1,-1 19-16,1 28 16,18 0-1,0 18-15,19 10 16,0 19 0,0 19-16,-9 9 15,-10 18 1,-19 1-1,-18 18-15,-29 1 16,-56 18 0,-37 10-16,-20 9 15,76-66 1</inkml:trace>
  <inkml:trace contextRef="#ctx0" brushRef="#br0" timeOffset="25304.87">10960 7648 0,'0'0'0,"0"0"16,0 19-16,-19 28 15,-28 56 1,-28 38-16,-38 28 15,-38-10 1,1-27-16,18-48 16,38-37-1,9-28-15,19-19 16,0-19 0,19-28-16,0-19 15,19-28 1,19 1-1,18 18-15,10 9 16,9 19-16,0 19 16,19 18-1,29 10-15,18 19 16,9 47 0,10 18-1,-9 10-15,-10 0 16,-19-10-1,-19-18-15,-9-10 16,-9-18 0,-10-1-16,-9-18 15,-9-9 1</inkml:trace>
  <inkml:trace contextRef="#ctx0" brushRef="#br0" timeOffset="25490.73">11458 8221 0,'0'0'0,"0"0"0,10 0 16,18-10-1,28 1 1,38-1-16,-37 10 15</inkml:trace>
  <inkml:trace contextRef="#ctx0" brushRef="#br0" timeOffset="25659.48">11232 8540 0,'0'0'0,"0"0"0,0 0 15,10 0 1,37 9-16,75 0 16,198 19-1</inkml:trace>
  <inkml:trace contextRef="#ctx0" brushRef="#br0" timeOffset="28176.15">12455 7517 0,'0'0'0,"0"0"0,0 0 15,0 9 1,0 10-16,0 37 16,0 10-1,0 9 1,0 0-16,0-19 15,0-18 1,0-1-16,0-18 16,0 0-1,10-10-15,-1-9 16,19 0 0,1-9-16,18-10 15,19 10 1,-1-1-16,1 20 15,10-1 1,-20 19-16,0 0 16,-18 10-1,0 9-15,-20 0 16,-18 19 0,-9-1-16,-19 10 15,-38 10 1,-37-1-16,-29-9 15,0-28 1,19-9 0,19-20-16,28-18 15,29-9 1</inkml:trace>
  <inkml:trace contextRef="#ctx0" brushRef="#br0" timeOffset="28434.66">12371 7629 0,'0'0'0,"9"-18"15,29-10-15,37-10 16,29-9-1,37 0 1,9 19-16,-9 9 16,-9 10-16,-29 18 15,-8 1 1,-48-1 0</inkml:trace>
  <inkml:trace contextRef="#ctx0" brushRef="#br0" timeOffset="28717.46">13998 7911 0,'0'0'0,"0"0"15,0 9 1,-19 10-16,-9 19 15,-19 37 1,-38 18-16,-18 20 16,-10 0-1,10-10 1,18-37-16,29-20 16,18-17-16,19-20 15</inkml:trace>
  <inkml:trace contextRef="#ctx0" brushRef="#br0" timeOffset="28871.96">13349 8127 0,'0'0'0,"0"0"0,10 0 16,-1 0-1,0 0-15,10 0 16,9 9-1,-9 0-15</inkml:trace>
  <inkml:trace contextRef="#ctx0" brushRef="#br0" timeOffset="29071.94">13961 8849 0,'0'0'0,"0"0"0,0 0 15,0 0 1,9 0-16,0-9 16,1-10-1,9 0-15,-1-9 16,11 9 0,-20 10-16</inkml:trace>
  <inkml:trace contextRef="#ctx0" brushRef="#br0" timeOffset="29318.34">14883 8633 0,'0'0'0,"0"0"0,0 0 15,0 0 1,0 10-16,-19-1 16,-28 38-1,-38 37 1,-28 29 0,47-57-16</inkml:trace>
  <inkml:trace contextRef="#ctx0" brushRef="#br0" timeOffset="30523.67">10461 9844 0,'0'0'0,"0"0"0,0 0 16,0 18 0,0 29-16,-28 38 15,-29 46 1,-27 0-16,-29 1 15,9-29 1,-9-37-16,19-19 16,10-29-1,18-18-15,0-18 16,19-20 0,0-28-16,28-18 15,19 0 1,19-1-16,28 19 15,19 20 1,18 8-16,11 38 16,36 28-1,1 38-15,-10 9 16,-18 19 0,-20 0-16,-27-19 15,-10 0 1,-9-19-16,-10-9 15,0 0 1,-19-28 0</inkml:trace>
  <inkml:trace contextRef="#ctx0" brushRef="#br0" timeOffset="30709.41">10969 10360 0,'0'0'0,"0"0"0,9 0 15,20-10 1,18 1-16,37 0 16,-37-1-1</inkml:trace>
  <inkml:trace contextRef="#ctx0" brushRef="#br0" timeOffset="30872.82">10875 10651 0,'0'0'0,"0"0"16,0 0-16,9 0 15,20 0 1,46 0-16,-28 0 15</inkml:trace>
  <inkml:trace contextRef="#ctx0" brushRef="#br0" timeOffset="31421.02">12013 10266 0,'0'0'0,"0"0"0,0-19 16,-9-18-16,-1-1 16,10 1-1,10-10-15,-1 0 16,10 19 0,9-1-1,1 20-15,-1 9 16,0 9-16,0 29 15,-9 18 1,-10 38 0,-18 28-16,-38 9 15,-38 1 1,-9-29-16,-9-19 16,9-37-1,18-28-15,20-10 16,28-9-1,9-18-15,10-1 16,9 0 0,9-9-16,19 9 15,0 10 1,19-1-16,19 20 16,19 18-1,-10 0-15,-9 19 16,-10-9-1,-18-1-15,0 1 16,-10-10 0,0-9-1,-18-10-15</inkml:trace>
  <inkml:trace contextRef="#ctx0" brushRef="#br0" timeOffset="31585.01">12766 10707 0,'0'0'0,"0"0"15,0 0-15,0 0 16,0 0 0,0 0-16,0 0 15</inkml:trace>
  <inkml:trace contextRef="#ctx0" brushRef="#br0" timeOffset="31988.61">13236 10163 0,'0'0'16,"0"0"-16,0 9 15,-9 0-15,-1 10 16,1 9 0,9-9-16,0 0 15,9 0 1,10-1-16,19 1 16,28 0-1,0 9-15,9 0 16,-19 0-1,1 10-15,-20-10 16,-18 10 0,-9 8-16,-20 11 15,-46 8 1,-29 11-16,-18-11 16,18-18-1,19-28 1,19 0-16,28-19 15</inkml:trace>
  <inkml:trace contextRef="#ctx0" brushRef="#br0" timeOffset="32188.02">13161 10191 0,'0'0'0,"9"0"15,10-19 1,28 0-16,19-9 15,19 0 1,9 0-16,9 0 16,20 9-1,55 19-15,170 28 16</inkml:trace>
  <inkml:trace contextRef="#ctx0" brushRef="#br0" timeOffset="32440.87">14854 10181 0,'0'0'0,"0"10"16,-19 9-1,-28 27-15,-18 30 16,-29 27-1,-10 19-15,1 0 16,8-19 0,20-19-16,28-27 15,19-20 1,19-27-16</inkml:trace>
  <inkml:trace contextRef="#ctx0" brushRef="#br0" timeOffset="32615.33">14224 10360 0,'0'0'0,"0"0"16,0 0-16,9 0 16,1-10-1,-1 1 1,1 9-16,-1 0 15</inkml:trace>
  <inkml:trace contextRef="#ctx0" brushRef="#br0" timeOffset="32995.56">14591 11016 0,'0'0'0,"0"0"0,0 0 15,0 0 1,9 0-16,1 0 15,9-18 1,-1-1-16,1-9 16,0 0-1,-10 9-15,-9 9 16,0 1 0,0 9-16,0 0 15,0 9 1,-9 1-16,9-1 15,0 10 1,9 0 0,1-10-16,-1-9 15,1 0 1,8 0-16,1-19 16,0-9-1,0 0-15,-19 19 16,0-1-1,0 10-15</inkml:trace>
  <inkml:trace contextRef="#ctx0" brushRef="#br0" timeOffset="35434.51">17752 10726 0,'0'0'0,"0"9"0,0 19 16,-19 47-1,0 66-15,0 37 16,10 29 0,18 18-16,1 9 15,-1-8 1,1-1-16,8-19 16,-8-28-1,-1-9-15,-9-28 16,10-10-1,-1-9-15,0-18 16,1-11 0,9-18-16,-1-18 15,11-10 1,-20-29-16</inkml:trace>
  <inkml:trace contextRef="#ctx0" brushRef="#br0" timeOffset="35922.83">16811 12377 0,'0'0'0,"0"9"16,-19 1-1,-9 27-15,-28 29 16,-20 18-1,10-9-15,1-9 16,18-10 0,18-18-16,20-29 15</inkml:trace>
  <inkml:trace contextRef="#ctx0" brushRef="#br0" timeOffset="36155.93">17554 12358 0,'0'0'0,"0"0"0,0 10 15,-37 18 1,-48 56-16,-47 57 16,-18 18-1,-1-9 1,1-9-16,27-38 15,29-28 1,38-28-16,18-18 16,29-29-1</inkml:trace>
  <inkml:trace contextRef="#ctx0" brushRef="#br0" timeOffset="36393.14">17545 12546 0,'0'0'0,"0"0"0,0 0 16,0 9-1,-19 10-15,-19 28 16,-56 47 0,-19 28-16,-18 18 15,8-18 1,29-18-16,38-39 15,18-18 1,29-37-16</inkml:trace>
  <inkml:trace contextRef="#ctx0" brushRef="#br0" timeOffset="36588.62">17658 12837 0,'0'0'0,"0"9"16,-19 10 0,-19 28-16,-37 37 15,-38 38 1,0 9-16,10-9 16,27-18-1,48-67-15</inkml:trace>
  <inkml:trace contextRef="#ctx0" brushRef="#br0" timeOffset="37246.11">24647 12095 0,'0'0'0,"0"0"0,0 29 16,-9 46-1,0 47-15,-1 47 16,-9 28 0,1-10-16,8 1 15,1-19 1,-1-19-16,10-28 16,0-10-1,10-18-15,-1-19 16,1-47-1</inkml:trace>
  <inkml:trace contextRef="#ctx0" brushRef="#br0" timeOffset="37544.33">24798 12949 0,'0'0'0,"0"0"0,0 0 16,0 10 0,-19 8-16,-9 20 15,-10 46 1,-18 20-16,-10 18 15,19-19 1,19-38-16,28-18 16,0-28-1</inkml:trace>
  <inkml:trace contextRef="#ctx0" brushRef="#br0" timeOffset="37747.75">25710 12902 0,'0'0'0,"0"0"0,0 0 15,-9 19 1,-29 37-16,-56 57 16,-19 28-1,-18 9-15,18-9 16,28-29-1,48-65-15</inkml:trace>
  <inkml:trace contextRef="#ctx0" brushRef="#br0" timeOffset="37959.44">26049 13090 0,'0'0'0,"0"0"16,0 9-1,-19 20-15,-9 36 16,-28 38 0,9 10-16,28-66 15</inkml:trace>
  <inkml:trace contextRef="#ctx0" brushRef="#br0" timeOffset="38112.12">26143 12902 0,'0'0'0,"0"0"0,0 28 15,-9 76 1,-19 205-1</inkml:trace>
  <inkml:trace contextRef="#ctx0" brushRef="#br0" timeOffset="40820.97">14995 10613 0,'0'0'0,"10"0"0,9 0 15,18 0 1,20 0-16,18-9 15,10-1 1,9-9 0,9-9-16,10-19 15,0-18-15,0-29 16,0-28 0,-10-28-16,-9-10 15,-9-27 1,0-38-16,-1-10 15,1-18 1,0-10 0,-10 0-16,0-9 15,10 9 1,-10 10-16,10-10 16,9 1-1,9 8-15,29 1 16,0 9-1,9 19-15,0 9 16,0 38 0,-9 28-16,-10 28 15,10 28 1,-19 28-16,-10 19 16,1 19-1,-10 19-15,-10-1 16,-27 10-1,-10 0-15,-10 0 16,-8 0 0,-11 0-16,-8 0 15,-10 0 1,0 0 0,0 0-16</inkml:trace>
  <inkml:trace contextRef="#ctx0" brushRef="#br0" timeOffset="41147.56">17855 5021 0,'0'0'0,"10"10"16,-1-1-16,19 19 15,19 0 1,10 10-16,18-1 15,10-18 1,9 0-16,-19-10 16,-9-9-1,-10 0-15,-18 0 16,0 0 0,-20 10-16,1-1 15,0 28 1,-10 29-1,-18 65-15,-66 95 16,-104 83 0,-84 29-16</inkml:trace>
  <inkml:trace contextRef="#ctx0" brushRef="#br0" timeOffset="42208.6">14205 7592 0,'0'0'0,"0"0"16,0 0-16,0 0 15,0 0 1,10 9-16,8 10 16,20 19-1,9-1 1,0 1-16,0-20 16,0-18-1,19-9-15,9-19 16,10-19-1,0-37-15,9-10 16,0-19 0,0 1-16,0-10 15,-9-19 1,-1-9-16,1-19 16,9-9-1,0-10-15,-9-9 16,-10 0-1,0 0-15,1 0 16,-11 0 0,11 0-16,-20 9 15,1 0 1,-1 10-16,10 0 16,-10-10-1,10 1-15,0-1 16,-10 10-1,1 18 1,-1 19-16,10 19 16,0 0-1,9 10-15,10 9 16,-10-1 0,0 20-16,-9 9 15,-9 9 1,-1 19-16,-18 19 15,-1 0 1,1 0-16,-19 19 16,0-1-1,0 1-15,-19 9 16,0 0 0,0 0-16,0 0 15</inkml:trace>
  <inkml:trace contextRef="#ctx0" brushRef="#br0" timeOffset="42536.26">17065 2188 0,'0'0'0,"0"0"0,19 0 16,18 0-1,39 0-15,27 9 16,1 0 0,-1 1-16,1-1 15,-20 1 1,-18-1-16,-19 0 16,-9 1-1,-19-1-15,-1 0 16,-8 20-1,-10 27-15,-38 56 16,-46 86 0,-76 130-16</inkml:trace>
  <inkml:trace contextRef="#ctx0" brushRef="#br0" timeOffset="49522.59">2945 1493 0,'0'0'0,"9"-18"0,0-20 15,20 1-15,-1-10 16,19 0 0,9-10-1,20 1-15,18-10 16,9 1 0,-9-1-16,10 10 15,-1-1 1,1 11-16,8-1 15,1 19 1,0-1-16,0 1 16,0 9-1,-9 10-15,-1 0 16,-9 18 0,0 0-16,-9 1 15,-10-1 1,10 1-16,-10-1 15,0 10 1,10 0-16,-10 9 16,0 0-1,10 9 1,-10 10-16,10 10 16,-10-1-16,-9 0 15,-9 0 1,-1 1-1,-9 8-15,-9 1 16,-1 0 0,1 9-16,0 0 15,-1 9 1,-9 1-16,1 18 16,-11-9-1,1-10-15,-9-9 16,-10 10-1,0-1-15,-10 1 16,-9-10 0,1 9-1,-20 1-15,0-1 16,-18 0-16,-10 10 16,-37 9-1,-29 1-15,-28-11 16,-28 1-1,-10-9 1,10-29-16,9-18 16,10-20-1,0-8-15,18-20 16,1-8 0,-1-20-16,10 1 15,0-29 1,-19-9-16,10-10 15,8-8 1,20-11-16,0 1 16,18 0-1,20 0-15,18-1 16,19 1 0,19-9-16,18-1 15,1-9 1,18 10-16,1-10 15,18 9 1,0 0 0,19-9-16,28 0 15,10 0-15,18 1 16,1 17 0,28 10-1,18 10-15,10 9 16,19 9-1,18 19-15,39 0 16,18 29 0,28 18-16,-9 37 15,-1 38 1,-18 29-16,-28 17 16,-19 20-1,-38 9 1,-46-9-16,-20 9 15,-37 19-15,-38 56 16,-46 141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23:48.34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21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31:46.031"/>
    </inkml:context>
  </inkml:definitions>
  <inkml:trace contextRef="#ctx0" brushRef="#br0">3791 1662 0,'0'0'0,"0"0"15,0 0-15,0 0 16,-9-9-16,9 9 15,0 0 1,9 19-16,1 18 16,18 48-1,9 18-15,1-9 16,-19-1 0,0-8-1,-19-29-15,0-9 16,0-19-1,0-9-15,0-10 16,0-9 0,0 0-16,0-28 15,0-37 1,9-48-16,1-9 16,18 28-1,0 19-15,0 19 16,10 18-1,9 10-15,9 0 16,10 28 0,0 9-16,-10 10 15,1 9 1,-19 19-16,-1 19 16,-18 0-1,-10 18-15,-18 0 16,-10 10-1,-9 0 1,0-19-16,-1-9 16,11-19-1,8-19-15,1-19 16</inkml:trace>
  <inkml:trace contextRef="#ctx0" brushRef="#br0" timeOffset="481.81">4741 1925 0,'0'0'0,"10"0"0,-1-19 16,10 0-1,9-9-15,19 0 16,0 0-1,0 0-15,0 9 16,0 10 0,-28-1-16</inkml:trace>
  <inkml:trace contextRef="#ctx0" brushRef="#br0" timeOffset="704.95">4393 2075 0,'0'0'16,"0"0"-16,0 0 15,10 0-15,18 0 16,28 0 0,20-9-16,18 9 15,9-10 1,29 1-16,9 0 15,-66-1 1</inkml:trace>
  <inkml:trace contextRef="#ctx0" brushRef="#br0" timeOffset="1422.63">5889 1446 0,'0'0'0,"0"0"16,0 0 0,0 10-1,9 18-15,1 19 16,-1 0-16,1 9 16,8 0-1,-8-9 1,9-9-16,-10-19 15,1-1 1,8-18-16,-8 0 16,18 0-1,10-18-15,9-1 16,0 0 0,19 10-16,-1 9 15,1 9 1,-9 19-16,-1 0 15,-18 10 1,-19 9-16,-10 9 16,-37 19-1,-57 38-15,-47-1 16,-18-8 0,18-39-16,29-37 15,56-18 1</inkml:trace>
  <inkml:trace contextRef="#ctx0" brushRef="#br0" timeOffset="1703.74">5945 1400 0,'0'0'0,"10"0"0,9-10 16,18-9 0,29 1-16,19-11 15,9 11 1,0-1-16,0 10 16,-28-1-1,-19 1-15,-9 9 16,-10 9-1,-9-9-15</inkml:trace>
  <inkml:trace contextRef="#ctx0" brushRef="#br0" timeOffset="2292.73">7103 1437 0,'0'0'15,"0"0"-15,0 9 16,-19 1-16,0 18 16,-9 0-1,9 19-15,10 0 16,-1 0 0,20-10-16,-1 1 15,0-10 1,1-9-16,9 0 15,-1-19 1,11-10-16,-1-18 16,19-9-1,0-20 1,19-18-16,0 9 16,-10 20-16,0 8 15,-18 19 1,0 10-1,9 18-15,0 19 16,9 19 0,10 19-16,-9 9 15,-1-9 1,-18-10-16,-1-18 16,1-1-1,0-18-15,-10-10 16,0-9-1,0-19-15,0-9 16,-9-28 0,-19-10-16,-28-18 15,-47-1 1,-104 1-16,-47 37 16,57 66-1,94 0 1</inkml:trace>
  <inkml:trace contextRef="#ctx0" brushRef="#br0" timeOffset="2762.86">3923 3576 0,'0'0'0,"0"0"16,9 0-16,1 10 15,27-1 1,29 29-16,38 37 16,18 18-1,-9 1-15,0 0 16,-19 0-1,0-19-15,-19 0 16,-18-19 0,-1-18-16,-18-1 15,-1-18 1,-27-9-16</inkml:trace>
  <inkml:trace contextRef="#ctx0" brushRef="#br0" timeOffset="3041.88">4073 3773 0,'0'0'0,"0"0"15,0 19 1,-18 19-16,-20 37 15,0 28 1,1 9-16,-1 10 16,-9 0-1,9-18-15,10-29 16,0-10 0,19-37-16,-1-9 15,1-19 1</inkml:trace>
  <inkml:trace contextRef="#ctx0" brushRef="#br0" timeOffset="3311.6">3151 3464 0,'0'0'0,"10"0"0,37-19 16,47 0 0,47-9-16,38 0 15,-10 0 1,-9 9-16,-28 10 16,-29-1-1,-27 10-15,-20 10 16,-37-10-1</inkml:trace>
  <inkml:trace contextRef="#ctx0" brushRef="#br0" timeOffset="3943.61">3989 4233 0,'0'0'16,"0"0"-16,0-19 15,9 0-15,1-18 16,8-1 0,11-8-16,-1-11 15,19-8 1,-10-1-1,1-9-15,0 0 16,-1 0-16,1 9 16,-19 10-1,0 9 1,-1 19-16,-8-1 16,-1 11-1,-9 8-15,0 10 16,0 0-1,0 10-15,-9 18 16,-10 47 0,-19 28-16,-18 28 15,-10 1 1,0-1-16,0-18 16,19-10-1,10-19-15,9-27 16,18-20-1,1-27-15</inkml:trace>
  <inkml:trace contextRef="#ctx0" brushRef="#br0" timeOffset="4358.74">5146 3792 0,'0'0'16,"0"0"-16,0 0 16,9 0-16,1-19 15,18-9 1,19-9-16,0-1 15,19 1 1,9 8 0,-9 1-16,-38 9 15</inkml:trace>
  <inkml:trace contextRef="#ctx0" brushRef="#br0" timeOffset="4554.72">4732 4149 0,'0'0'0,"9"0"16,10 0-16,19-19 16,65-9-1,95-19 1,159-38-16</inkml:trace>
  <inkml:trace contextRef="#ctx0" brushRef="#br0" timeOffset="7809.68">6143 3511 0,'0'0'0,"0"0"15,9 0-15,10-19 16,19 0 0,18-9-16,10-10 15,19 10 1,0 0-16,9 0 16,0 19-1,-19-1-15,-19 20 16,1-1-1,-20 10-15,-18-1 16,0 11 0,-19-1-16,-19 19 15,-37 9 1,-19 10-16,-10-10 16,0-19-1,19-8-15,19-11 16,19-8-1,9-10-15,10 0 16,-1-10 0,20-8-16,18-11 15,29-8 1,27-1 0,10 20-16,0 18 15,-9 9 1,-19 19-16,-10 10 15,-9 9 1,-18-1-16,-11 20 16,-27 9-1,-29 10-15,-75 18 16,-46 0 0,-20-37-16,19-38 15,19-19 1,75-9-16</inkml:trace>
  <inkml:trace contextRef="#ctx0" brushRef="#br0" timeOffset="8075.01">7347 4045 0,'0'0'0,"0"0"16,0 0-16,0 0 16,0 0-1,0 0-15,0 0 16,0 0-1,0 0-15</inkml:trace>
  <inkml:trace contextRef="#ctx0" brushRef="#br0" timeOffset="8548.84">8222 3088 0,'0'0'0,"0"0"0,0 0 16,-9 10 0,-20 8-16,-18 39 15,-9 37 1,0 18-16,-1 10 15,19-9 1,10-19-16,28-1 16,19-18-1,9-9-15,19-10 16,0-9 0,10-9-16,-1-19 15,-18-10 1,-1-9-16,-8-9 15,-10-10 1,-1 0 0,-18 0-16,-9-18 15,-10-1-15,-19 1 16,-18 9 0,-29-1-1,-9 20-15,38 9 16</inkml:trace>
  <inkml:trace contextRef="#ctx0" brushRef="#br0" timeOffset="9987.66">4450 3529 0,'0'0'0,"0"0"0,9 0 15,1-9-15,-1 0 16,0-1 0,-9 1-16,0 9 15,0 0 1,0 9-16,-18 29 16,-20 27-1,-9 29-15,0 19 16,-10-10-1,1 0-15,9-9 16,0 0 0,19 9-1,9-56-15</inkml:trace>
  <inkml:trace contextRef="#ctx0" brushRef="#br0" timeOffset="11898.09">4591 5772 0,'0'0'0,"0"0"0,-19-10 16,-19-8-1,-18-1-15,-1 9 16,-8 1-1,-1 18-15,19 1 16,0-1 0,18 19-16,1 0 15,19 1 1,-1-1-16,20-9 16,-1-1-1,19 1-15,20 0 16,17 0-1,11-10-15,8 0 16,10 1 0,-9-1-1,-10 19-15,-18 0 16,-1 10-16,-18-1 16,-19 10-1,-19 0 1,-19 19-16,-38 9 15,-46 0 1,-29-9-16,10-19 16,0-19-1,-1-28-15,20 0 16,-1-19 0,48 0-16</inkml:trace>
  <inkml:trace contextRef="#ctx0" brushRef="#br0" timeOffset="12215.17">5193 5828 0,'0'0'0,"9"0"16,10-19-1,19 0-15,28 1 16,-1-1-1,11 10-15,-1-1 16,-37 1 0</inkml:trace>
  <inkml:trace contextRef="#ctx0" brushRef="#br0" timeOffset="12429.61">4939 6194 0,'0'0'0,"0"0"15,19 0-15,18 0 16,39-9 0,27-10-16,29 0 15,28 0 1,169-28-16</inkml:trace>
  <inkml:trace contextRef="#ctx0" brushRef="#br0" timeOffset="13870.19">6416 5715 0,'0'0'0,"0"0"0,0 0 16,0-18 0,0-1-16,0 0 15,0-18 1,9-1-16,10 1 16,19-10-1,9 0-15,9 9 16,1 10-1,-1 19-15,1-1 16,-1 20 0,-18-1-16,-1 19 15,-9 0 1,-9 0-16,-19 10 16,-9 9-1,-19 9 1,-19 10-16,-19 9 15,0-9 1,0-10-16,19-19 16,9 1-1,10-19-15,0 0 16,19-10 0,-1 0-16,1-9 15,9 0 1,0 10-16,9-1 15,1 0 1,18 1-16,28-1 16,19 1-1,38-10-15,28-19 16,1 0 0,-11 0-16,-18 1 15,-28 8 1,-19 1-16,-19-1 15,-10 1 1,-18 9-16,0 0 16,-19 0-1,0 0 1</inkml:trace>
  <inkml:trace contextRef="#ctx0" brushRef="#br0" timeOffset="17056.46">8645 1156 0,'0'0'0,"10"0"16,-1-10-16,1 1 16,-1-1-1,0 1 1,1 0-16,9-1 16,-1 1-1,11 9-15,-1 0 16,19 0-1,0 9-15,0 1 16,-9-10 0,-1 0-16,1 0 15,-19 0 1,0 0-16,-10 0 16,0 0-1,1 0-15,-10 0 16,0 0-1,0 0-15,9 9 16,-9 0 0,0 1-16,0-1 15,10 1 1,-10 8 0,0-8-16,0 8 15,9 11 1,-9-20-16</inkml:trace>
  <inkml:trace contextRef="#ctx0" brushRef="#br0" timeOffset="17939.77">9699 433 0,'0'0'0,"0"0"0,0 0 15,0 0 1,0 0-1,0 10-15,-9 27 16,-1 47 0,1 29-16,-1 37 15,10 10-15,0 18 16,0 0 0,10 19-1,-1 19-15,1 9 16,-1 10-1,0 9-15,1 0 16,-10 9 0,0 10-16,-10-1 15,10 10 1,-9 1-16,9-1 16,-9-10-1,9 1-15,0 0 16,0-10-1,0 0-15,9 1 16,-9-1 0,9 0-16,1-9 15,-1-9 1,1-1 0,-1-8-16,10-11 15,0 1 1,-10-19-16,1-9 15,8-19 1,-8 0-16,-1-29 16,1-18-1,-1-18-15,0-20 16,-9-9 0,0-9-16,0-19 15,0-10 1,0 1-16,0-19 15,0-1 1,0-8-16,0-10 16,0 0-1,0 0-15,0 0 16,0 0 0,-9 0-1,0 0-15,-1 0 16,1 0-1,-1 0-15</inkml:trace>
  <inkml:trace contextRef="#ctx0" brushRef="#br0" timeOffset="18714.4">9520 9140 0,'0'0'0,"0"0"16,0 0-16,0 0 16,0 0-1,0 0 1,0 0-16,0 0 15,0 0 1,0 0-16,-28 0 16,-38 0-1,-75-19-15,-56 0 16,-48 1 0,-28-10-16,-37-1 15,-48 11 1,-46-1-16,-10-9 15,0 0 1,-28-1-16,-10 20 16,1 0-1,8-1-15,20 1 16,19 0 0,46-1-16,38 1 15,38-1 1,9 10-16,29-9 15,37 18 1,0 1 0,19-10-16,18 9 15,29 1 1,28-1-16,-18 0 16,27 1-1,29-1-15,28 0 16,-10-9-1,29 10-15,0-10 16,9 0 0,10 0-16,-1 0 15,1 0 1,-1 0-16,1 0 16,9 0-1,0 0-15,0 0 16,0 0-1,0 0-15,0 0 16,0 0 0</inkml:trace>
  <inkml:trace contextRef="#ctx0" brushRef="#br0" timeOffset="20774.82">17507 1127 0,'0'0'0,"0"0"16,0 0-16,0 0 16,0 0-1,0 10-15,0 9 16,0 46 0,10 57-16,-1 19 15,10 9 1,0-19-16,-10-27 15,0-20 1,-9-18-16,0-10 16,0-18-1,0-20 1,0 1-16,0-19 16,0 0-1,0 0-15,0-28 16,10-28-1,-1-19-15,10 0 16,9 9 0,-9 28-16,9 10 15,1 0 1,18 9-16,0 10 16,9 0-1,1 9-15,-1 0 16,-9 0-1,-9 0-15,-1 0 16,-9-10 0,1-9-1,-1 1-15,-9-20 16,0-9 0,-1-9-16,1 9 15,-19 9 1,0 10-16,0 19 15,0 0 1,0 9-16,0 18 16,0 29-1,0 56-15,0 48 16,10 17 0,-1-8-16,0-10 15,1-19 1,-10-9-16,0-28 15,0-19 1,0-18 0,9-11-16,-9-17 15,0-11-15,0-8 16,0-10 0,0 0-1</inkml:trace>
  <inkml:trace contextRef="#ctx0" brushRef="#br0" timeOffset="21124.73">18740 2328 0,'0'0'0,"0"0"16,0 0-1,0 0-15,0 0 16,0 10-1,-10-1-15,10 10 16,0 9 0,10 0-16,-1 0 15,10-9 1,9 0-16,0-10 16,-9-9-1,0 0-15,0-19 16,-1-9-1,-18-28-15,-28-10 16,-28 1 0,-1 18-1,-8 28-15,27 10 16</inkml:trace>
  <inkml:trace contextRef="#ctx0" brushRef="#br0" timeOffset="21429.75">19614 1831 0,'0'0'0,"10"0"16,-1-9-16,19-1 16,20-8-1,-1-1 1,9 9-16,-9 1 16,9 0-1,-18 9-15,-10 0 16,-18 0-16</inkml:trace>
  <inkml:trace contextRef="#ctx0" brushRef="#br0" timeOffset="21599.76">19699 1991 0,'0'0'0,"0"0"0,0 0 15,0 0-15,10 0 16,8 9 0,-8-9-16</inkml:trace>
  <inkml:trace contextRef="#ctx0" brushRef="#br0" timeOffset="22645.59">20781 2995 0,'0'0'0,"0"0"16,0 0-16,0 0 16,9 0-1,1-19-15,18-9 16,19-19 0,19-28-1,0-19-15,0 0 16,-1-19-1,-8-9-15,-1-9 16,-18 0 0,0-1-16,-20 10 15,1 29 1,-19 18-16,0 18 16,0 20-1,-9 9-15,-1 18 16,1 1-1,9 9-15,-19 9 16,0 29 0,-9 27-1,0 29-15,19 9 16,-1-9-16,20-19 16,-1-9-1,10-10 1,9-18-16,0-1 15,19-18 1,0-10-16,0-9 16,0-18-1,0-20-15,10-28 16,-1-18 0,-18-10-16,0-9 15,-20 9 1,-8 19-16,-10 19 15,0 9 1,0 19-16,0 18 16,0 1-1,0 9-15,0 9 16,0 29 0,-10 28-16,20 27 15,-1 11 1,19-11-16,1-8 15,-1-10 1,9-9-16,1-10 16,0-19-1,-1-8 1,1-11-16,-29-18 16</inkml:trace>
  <inkml:trace contextRef="#ctx0" brushRef="#br0" timeOffset="22912.52">22277 1944 0,'0'0'16,"0"0"-16,9 0 15,10-19 1,19 0-16,27-9 16,11 9-16,18 0 15,19 10 1,-19 0 0,9 18-16,-46-9 15</inkml:trace>
  <inkml:trace contextRef="#ctx0" brushRef="#br0" timeOffset="23117.13">22352 2188 0,'0'0'0,"0"0"0,0 0 16,0 0-16,9 0 15,29 0 1,28 0-16,66 0 16,93 9-1,142-9-15</inkml:trace>
  <inkml:trace contextRef="#ctx0" brushRef="#br0" timeOffset="24012.81">23744 1568 0,'0'0'0,"10"-9"0,18-10 15,10-9 1,18 0-16,29 0 15,9 28 1,0 9-16,-10 19 16,-18 0-1,-9 1-15,-20-1 16,-18-9 0,-19 9-16,-9 0 15,-29 0 1,-37 19-16,-38-10 15,0-18 1,28 0-16,10-10 16,19-9-1,28 0-15,9 0 16,9 0 0,10 0-16,10 0 15,18-9 1,38 0-1,28-1-15,19 20 16,9 18 0,-9 9-16,-19 10 15,-19 0 1,-18 0-16,-10 0 16,-10 0-1,-18 9-15,-19 10 16,-28 18-1,-47 10-15,-76 0 16,-65-19 0,-19-38-16,28-27 15,28-10 1,-131 0-16</inkml:trace>
  <inkml:trace contextRef="#ctx0" brushRef="#br0" timeOffset="27007.71">17883 3604 0,'0'0'0,"0"0"16,0-9-16,-9 0 15,0-1 1,9 10-16,0 10 16,-10 27-1,1 38-15,-1 38 16,20 9-1,-1 9-15,1 0 16,-10-18 0,0-19-1,0-10-15,0-18 16,0-19-16,0-10 16,0 1-1,0-19 1,0 0-16,0-10 15,0-9 1,0 0-16,0 0 16,0 0-1,-10-19-15,10 0 16,0-18 0,10 9-16,-1 0 15,0-1 1,10 1-16,10 0 15,-1 0 1,9 0-16,10 9 16,0 0-1,10 1 1,-1 8-16,1-9 16,-1 1-1,-18-1-15,-1 0 16,1-18-1,0-1-15,9-18 16,0-1 0,-10 1-16,1 0 15,-10-10 1,-9 0-16,0 20 16,-10 17-1,-9 1-15,0 19 16,0-1-1,0 10-15,0 19 16,0 47 0,0 56-16,-18 28 15,-1 10 1,0-1-16,0-9 16,10-18-1,-1-1-15,1-28 16,9-18-1,0-10 1,0-19-16,0-19 16,0 1-1,0-19-15,0-10 16,0-9 0</inkml:trace>
  <inkml:trace contextRef="#ctx0" brushRef="#br0" timeOffset="27708.77">19125 4571 0,'0'0'0,"0"0"15,0 0 1,0 0-16,0 9 16,0 10-1,0 18 1,0 20-16,-9 18 16,-10 0-1,0 0-15,10-19 16,-1-9-1,1-19-15,0-9 16,9-19 0,0 0-16,0 0 15,0-9 1,0-19-16,0-19 16,9-28-1,0-1-15,1 11 16,-1-1-1,1 10-15,8 9 16,1 0 0,-9 19-16,-1 0 15,0 9 1,1 10-16,-1-1 16,1 1-1,-1 18 1,10 10-16,9 37 15,10 29 1,9 9-16,-10 18 16,1-18-1,-19 0-15,0-19 16,0-10 0,-1-18-16,-8-9 15,-1-19 1,-9-1-16,0-8 15,0-10 1,0 0-16</inkml:trace>
  <inkml:trace contextRef="#ctx0" brushRef="#br0" timeOffset="27921.92">18937 5002 0,'0'0'0,"0"0"16,0 0-16,10 0 16,-1-9-1,19 0 1,10-10-16,18 0 16,10 0-1,47 1-15,-38 8 16</inkml:trace>
  <inkml:trace contextRef="#ctx0" brushRef="#br0" timeOffset="28199.68">20226 4017 0,'0'0'0,"0"0"0,0 0 16,0 0 0,0 0-16,0 0 15,0 0 1,0 0-16,0 0 15,0 0 1</inkml:trace>
  <inkml:trace contextRef="#ctx0" brushRef="#br0" timeOffset="28421.55">20245 4636 0,'0'0'0,"0"0"0,0 0 15,0 0-15,0 0 16,0 0 0,0 0-16,9-9 15,-9 9 1</inkml:trace>
  <inkml:trace contextRef="#ctx0" brushRef="#br0" timeOffset="30037.53">21167 5359 0,'0'0'0,"0"0"0,9 0 16,0-19-1,20-9-15,8-19 16,20-19 0,9-9-16,-1-9 15,-8-10 1,-1 0-16,-9-9 15,0-10 1,-9 1-16,0 9 16,-1-1-1,-18 11-15,0 8 16,-10 20 0,-9 8-16,0 10 15,0 19 1,-9 0-16,9 19 15,0-1 1,0 10-16,0 10 16,-9 8-1,-10 29-15,0 28 16,10 10 0,-1 9-1,20-10-15,-1-9 16,0-9-1,20-10-15,-1-9 16,9-9 0,10-20-16,0-8 15,1-10 1,17-28-16,1-19 16,-9-19-1,-1-18-15,-18-10 16,-10-10-1,-9 11-15,-19 18 16,0 9 0,0 19-16,0 19 15,0 18 1,0 1-16,0 9 16,0 9-1,-10 10 1,1 38-16,0 8 15,18 20 1,0-10-16,20 0 16,-1 0-1,0-19-15,10 0 16,-1-18 0,10-1-16,-28-18 15</inkml:trace>
  <inkml:trace contextRef="#ctx0" brushRef="#br0" timeOffset="30510.9">23029 4167 0,'0'0'0,"0"0"16,0 0-16,0 0 15,10 0 1,-1-9-16,19 0 16,19-1-1,10 1-15,9-1 16,0 1-1,-10 0 1,0-1-16,-18 10 16,0 0-16,-1 0 15,-8 10 1,-20-10-16</inkml:trace>
  <inkml:trace contextRef="#ctx0" brushRef="#br0" timeOffset="30863.52">22982 4543 0,'0'0'0,"0"0"16,0 0-16,0 0 15,10 0 1,18-10-16,28-9 16,29 1-1,19 8 1,18 1-16,10 0 16,-10-1-16,-19 1 15,-18 9 1,-10-10-1,-18 10-15,-20 0 16,-8 0-16,-11 0 16,-18 0-1</inkml:trace>
  <inkml:trace contextRef="#ctx0" brushRef="#br0" timeOffset="31238.89">23613 3661 0,'0'0'0,"0"0"15,0 9-15,-10 10 16,-9 37-1,-18 38-15,-10 37 16,-29 29 0,1 9-1,-9 0-15,18-29 16,19-36 0,0-20-16,18-18 15,11-10 1,-1-9-16,9-10 15,1-18 1,0 0-16,-1 0 16,10-19-1,0 0-15</inkml:trace>
  <inkml:trace contextRef="#ctx0" brushRef="#br0" timeOffset="31986.17">24704 3905 0,'0'0'0,"9"0"16,1-19-16,8 0 15,11-9 1,-1 9-16,10 10 16,-1-1-1,1 20-15,-1-1 16,-8 1-1,-11 8-15,1 10 16,-19 1 0,0-1-16,-28 19 15,-10 0 1,-9 0-16,0-10 16,10-9-1,9-9-15,-1 0 16,20-10-1,-1 0 1,1-9-16,9 0 16,0 0-1,9 10-15,20-1 16,18 1 0,9-1-16,10 0 15,-10 1 1,1 18-16,-10 0 15,-9 0 1,-10 0-16,-9 1 16,-1 17-1,-18 1-15,-9 0 16,-19 10 0,-19-1-16,-19-9 15,-19-10 1,-28-18-16,-9-19 15,19-19 1,27 1-16,20 8 16,37 10-1</inkml:trace>
  <inkml:trace contextRef="#ctx0" brushRef="#br0" timeOffset="54310.08">9445 1249 0,'0'0'0,"0"0"0,-19-9 16,-18-10-1,-1 10-15,10-1 16,0 1 0,18 0-16,1-1 15,-1 1 1,1 9-16,9 0 16,0 0-1,0 0-15,0 0 16,9 0-1,1 0-15,-1 9 16,1-9 0,-1 10-16,0-1 15,-9 0 1,0 20-16,0 18 16,0 28-1,-9 18-15,0 11 16,-10 18-1,0 9 1,0 0-16,-9 10 16,9 19-16,0-1 15,10 1 1,18 8 0,1 11-16,8 8 15,11 1 1,-11 0-16,1-1 15,0-18 1,-9 0-16,-1-19 16,10 0-1,0-9-15,-1-10 16,1-18 0,0-19-16,0 0 15,-19-19 1,0 0-16,0-19 15,0-9 1,-10-10-16,10 1 16,0-19-1,-9 0-15,-10-1 16,-9 1 0,-19 0-1,-10-10-15,-8 10 16,-1 0-1,19 0-15,0 9 16,0 0 0,18 19-16,1 0 15,19-10 1,-1 1-16,1-1 16,9 1-1,0-19-15,0-1 16,0-18-1</inkml:trace>
  <inkml:trace contextRef="#ctx0" brushRef="#br0" timeOffset="54701.57">12333 12255 0,'0'0'0,"0"0"0,0 0 0,0 0 16,10 0-1,-10 0-15</inkml:trace>
  <inkml:trace contextRef="#ctx0" brushRef="#br0" timeOffset="56820.4">5475 1240 0,'10'0'0,"8"-9"16,20-10-16,18-19 15,38 1 1,19-10-16,19-9 16,28 9-1,9 0-15,1 9 16,-1 10 0,-9 0-16,-10 9 15,1 0 1,9 10-16,-10 0 15,1-1 1,9 1-16,0 18 16,-19 1-1,-19-1-15,-9 19 16,-28 0 0,-19 0-16,-10 1 15,0 18 1,-18-1-16,0 11 15,-19 8 1,-1 20-16,-18 18 16,-18 10-1,-29-1-15,-19 10 16,-28 10 0,-29-10-1,-37-10-15,-18-9 16,-1-9-1,0-19-15,10-18 16,-1-1 0,1-19-16,0-18 15,-10-10 1,19-9-16,0-18 16,19-1-1,0-9-15,19-10 16,18 1-1,10-1-15,9-9 16,20-9 0,18 0-16,9-1 15,10-8 1,0-10-16,18 0 16,1 0-1,-1 0 1,20 9-16,9 0 15,-10 38 1</inkml:trace>
  <inkml:trace contextRef="#ctx0" brushRef="#br0" timeOffset="-49829.26">9765 771 0,'0'0'0,"0"0"16,0 0-1,0 0-15,0 0 16,0 0 0,0 0-16,0 0 15,0 0 1,0 0-16,0 0 15,-10 9 1,1 1-16,-10 18 16,0 0-1,1 19-15,-1 0 16,0 9 0,0 0-16,10 1 15,-1 8 1,1 10-16,0 10 15,9 9 1,0-10-16,0 1 16,0 8-1,0 1 1,-10 0-16,1-10 16,-1 10-1,10 9-15,0 10 16,-9-19-1,0 9-15,9 10 16,0 9 0,0 0-16,-10-10 15,1 20 1,-1-1-16,1 0 16,-10 10-1,10 0-15,-1-1 16,1 11-1,9-1-15,-10-19 16,1 19 0,0 19-16,-1 0 15,1-10 1,-1 10-16,10-9 16,0 9-1,10 0 1,-1 0-16,1-1 15,-1 1 1,0 0-16,1 0 16,-1 0-1,10 0-15,0-10 16,0-9 0,0 10-16,-1-19 15,-8-1 1,9 1-16,-10-10 15,10 1 1,-10-1-16,1-18 16,-10-1-1,0 1-15,0-19 16,0 0 0,0-19-16,-10-10 15,10-18 1,0-9-16,-9-1 15,-1-18 1,10 0-16,0 0 16,0-1-1,0-8 1,0-1-16,0 1 16,0-1-1,0-9-15,0 0 16,0 9-1,-9-9-15,9 0 16,-9 0 0,-10 0-16,-9 0 15,-29 10 1,-37-1-16,-47-9 16,-47 0-1,-38 9-15,-28-9 16,-38-9-1,-65 9-15,-29-19 16,-18 10 0,9 0-16,18 18 15,20 0 1,18 1 0,10-10-16,37 0 15,38 0 1,0-10-16,10 1 15,-1 9 1,10 9-16,28 1 16,19-1-1,18 10-15,10 0 16,19-10 0,19 0-16,19-9 15,8 0 1,11 0-16,9-9 15,-1 0 1,10-1-16,10 10 16,9 0-1,19 0-15,0 10 16,18-1 0,1 0-16,-1-9 15</inkml:trace>
  <inkml:trace contextRef="#ctx0" brushRef="#br0" timeOffset="-46428.26">3208 7620 0,'0'0'0,"-19"0"0,0 9 16,-9 1-1,0-1-15,18 10 16,1 9 0,9 0-16,19 19 15,28 9 1,19 1-16,0-10 15,-1 0 1,-18-10-16,-9 1 16,-19-1-1,-10 10-15,-18 0 16,-48 19 0,-27-1-16,-20-8 15,-9-20 1,-18-18-16,55-10 15</inkml:trace>
  <inkml:trace contextRef="#ctx0" brushRef="#br0" timeOffset="-45995.36">3725 7742 0,'0'0'0,"0"0"15,0 0-15,0 0 16,0 19 0,-18 28-16,-1 37 15,-10 38 1,20-9 0,18-10-16,10-28 15,10-9-15,18-19 16,0-10-1,9-18 1,0-19-16,1 0 16,-19-19-1,-1-18-15,-27 18 16</inkml:trace>
  <inkml:trace contextRef="#ctx0" brushRef="#br0" timeOffset="-45812.69">3490 7733 0,'0'0'0,"0"0"16,0 0-1,10-19-15,8 0 16,29-9 0,47-10-16,48 1 15,18 9 1,141-10-1</inkml:trace>
  <inkml:trace contextRef="#ctx0" brushRef="#br0" timeOffset="-45634.8">3782 8145 0,'0'0'0,"0"0"15,0 0-15,0 0 16,0 0 0,19 0-16,-10-9 15</inkml:trace>
  <inkml:trace contextRef="#ctx0" brushRef="#br0" timeOffset="-45418.55">4788 7798 0,'0'0'0,"0"0"0,0 0 15,10 0-15,9-9 16,46 0-1,-27-1-15</inkml:trace>
  <inkml:trace contextRef="#ctx0" brushRef="#br0" timeOffset="-45228.26">4685 8080 0,'0'0'0,"0"0"0,19 0 15,47 0-15,131 9 16,179 10 0</inkml:trace>
  <inkml:trace contextRef="#ctx0" brushRef="#br0" timeOffset="-44561.92">5936 7873 0,'0'0'0,"0"10"16,0 27 0,9 10-16,10 9 15,10 1 1,18-20-16,0-18 15,18-28 1,1-19-16,0-29 16,-19-27-1,-19-19-15,-37 9 16,-38 19 0,-28 18-16,-29 29 15,-18 38 1,56-1-16</inkml:trace>
  <inkml:trace contextRef="#ctx0" brushRef="#br0" timeOffset="-44247.07">6858 8042 0,'0'0'0,"0"0"0,0 0 16,0 0 0,0 0-16,0 0 15,0 0 1</inkml:trace>
  <inkml:trace contextRef="#ctx0" brushRef="#br0" timeOffset="-43561.7">7554 7526 0,'0'0'0,"0"-19"15,-19 1-15,-28-20 16,-19 10-16,-18 0 16,-10 18-1,0 20 1,9 18-16,29 0 16,8 10-1,20 9-15,19 0 16,-1 9-1,10-19-15,10-18 16,-1 0 0,19 0-16,1-19 15,18-10 1,19-18-16,-10-9 16,0-20-1,-8 10-15,-11 0 16,-9 19-1,-9 0-15,0 19 16,-10-1 0,1 20-1,18 27-15,0 57 16,19 66 0,-9 37-16,-19-10 15,0 10 1,-10 141-16</inkml:trace>
  <inkml:trace contextRef="#ctx0" brushRef="#br0" timeOffset="-42458.11">7902 7977 0,'0'0'0,"0"0"0,0 0 15,0 0-15,10 0 16,27-10 0,29 1-16,38-1 15,27 1 1,1-10-16,0 1 16,-29-1-1,-65 0 1</inkml:trace>
  <inkml:trace contextRef="#ctx0" brushRef="#br0" timeOffset="-42012.51">8824 7564 0,'0'0'0,"0"9"0,-19 1 15,-18 27 1,-10 38-16,18 10 15,1-1 1,19-9-16,-1-9 16,10-19-1,0-10-15,0-18 16,0-19 0,0 0-16,0-28 15,0-47 1,0-38-16,0 1 15,10 27 1,-1 29 0,1 28-16,-1 9 15,0 10 1,20-1-16,8 20 16,-8 8-1,-11 10-15,-8 10 16,-20 9-1,-18 19-15,-28 18 16,-20 0 0,39-46-16</inkml:trace>
  <inkml:trace contextRef="#ctx0" brushRef="#br0" timeOffset="-41473.19">10875 6804 0,'0'0'0,"0"0"15,-19-10-15,-9 1 16,-29 18 0,1 20-16,-10-1 15,19 9 1,19-9-1,9 10-15,10-10 16,18 0-16,10 0 16,28 19-1,19-9-15,0-1 16,0 1 0,-10-1-16,-18-8 15,-1-11 1,-18 1-1,-19 0-15,-19 9 16,-37 0 0,-48 19-16,-56-9 15,-150 27 1,84-18-16,226-47 16,0 0-1</inkml:trace>
  <inkml:trace contextRef="#ctx0" brushRef="#br0" timeOffset="-41193.44">9962 7826 0,'0'0'0,"0"0"16,0 0-16,19 0 16,28-9-1,66-10-15,66-18 16,28-10-1,28 9-15,10-9 16,-10 1 0,-28 17-1,-57 1-15,-37 0 16,-47 9 0,-19 10-16,-28 0 15,-19 9 1,0 0-16</inkml:trace>
  <inkml:trace contextRef="#ctx0" brushRef="#br0" timeOffset="-40644.83">9868 8652 0,'0'0'0,"10"0"16,9 9-1,56 29-15,38 9 16,28 9-1,-9-18-15,-10-19 16,-19-19 0,-27-10-16,-20-9 15,-9-18 1,-9-29-16,-1-18 16,-18-29-1,-19 1-15,0-1 16,10 19-1,-1 28-15,0 1 16,20-1 0,18 19-16,28 0 15,19 0 1,28 0-16,10 19 16,-10 10-1,-37 8 1,-19 1-16,-19 9 15,-19 0-15,-19 9 16,-9 19 0,-9-9-1</inkml:trace>
  <inkml:trace contextRef="#ctx0" brushRef="#br0" timeOffset="-40145.71">11214 8389 0,'0'0'0,"0"0"0,0 0 15,0 0 1,0 0 0,9 10-16,0 18 15,10 28 1,0 19-16,0 0 16,-19-18-1,0-10-15,0-10 16,0-18-1,0-19-15,0 0 16,0-10 0,-10-55-16,20-48 15,-1-9 1,20 28-16,-1 29 16,0 27-1,0 19-15,10 19 16,28 38-1,0 37-15,-19 38 16,-19 37 0,0 169-16</inkml:trace>
  <inkml:trace contextRef="#ctx0" brushRef="#br0" timeOffset="-39423.27">10405 6579 0,'18'-10'0,"58"-27"0,93-20 16,76 20-1,9 27 1,-10 48-16,-18 28 16,-19 46-1,-28 38-15,-19 38 16,-29 18-1,-46 20-15,-29-1 16,-46 0 0,-48-9-16,-65 0 15,-57-1 1,-66-18-16,-56-28 16,-29-47-1,1-56-15,9-57 16,0-56-1,28-46-15,38-58 16,37-55 0,57-57-1,47-37-15,56-56 16,67-20-16,65 67 16,9 93-1,29 75 1,47 57-16,56 56 15,132 56 1</inkml:trace>
  <inkml:trace contextRef="#ctx0" brushRef="#br0" timeOffset="-38553.49">6623 8211 0,'0'0'0,"0"0"0,0 0 15,0 0 1,0 0-16,9 0 16,1 0-1,8-9-15,1-10 16,-9 10 0,-10-1-1,0 1-15,0 9 16,-29 9-1,11-9-15</inkml:trace>
  <inkml:trace contextRef="#ctx0" brushRef="#br0" timeOffset="-38045.83">6331 7629 0,'0'0'0,"0"0"0,-9 0 15,-19 10 1,-29-1-16,-18 29 16,0 18-1,-10 10-15,19 9 16,10 0 0,18-10-16,10 1 15,18-10 1,20 1-16,-1-20 15,19 1 1,19-10-16,10-19 16,9-18-1,0-19-15,9-38 16,-19-9 0,-18-19-16,-29-9 15,-37 19 1,-28-1-16,-76 29 15,-188-38 1</inkml:trace>
  <inkml:trace contextRef="#ctx0" brushRef="#br0" timeOffset="-34661.8">14760 12715 0,'0'0'0,"19"9"0,28 0 16,38 1-1,37-1-15,19 1 16,0-10 0,0-10-16,10-9 15,-1-18 1,1-10-16,-1-9 16,-8-19-1,8-10 1,-9-27-16,19-20 15,0-18 1,9-19-16,10-28 16,-10-9-1,-9-1-15,-9-8 16,9-11 0,-19 11-16,9-20 15,1-9 1,-1-9-16,-18 9 15,9-9 1,-18 27-16,-1 11 16,-9 8-1,9 29-15,0-10 16,-9 10 0,0 18-16,9 1 15,10 9 1,-10 9-16,20 19 15,-11 28 1,10 10-16,0 28 16,-9 18-1,0 29-15,18 18 16,10 19 0,0 29-1,10 18-15,-1 9 16,-9 29-1,0 18-15,-10 10 16,-9 18 0,1 19-16,-11 1 15,-8 8 1,8 20-16,1 9 16,-19-1-1,9 11-15,0 17 16,10 1-1,-10 10-15,1-1 16,-1 0 0,0 1-16,1-1 15,-1 0 1,0-9-16,10-19 16,-10-18-1,19 9 1,10-10-16,-10-18 15,0-10 1,0-18-16,-9-20 16,-10-37-1,0-18-15,-9-19 16,0-19 0,0-10-16,0-18 15,0-19 1,-10 0-16,-18-10 15,-10-8 1,-37-1-16</inkml:trace>
  <inkml:trace contextRef="#ctx0" brushRef="#br0" timeOffset="-33855.98">14619 14319 0,'28'0'0,"76"0"0,122-19 16,75 1-1,37 8-15,67 1 16,65 9 0,76 9-16,56 1 15,47 8 1,47-8-16,29 8 15,27 11 1,-18-1 0,-10 19-16,-28-10 15,-56 10-15,-75-9 16,-57-10 0,-57-19-1,-65 10-15,-66-10 16,-29 10-1,-18-10-15,-57-9 16,-46 0 0,-38-9-16,-29 9 15,-37-9 1,-19 9-16,-38-10 16</inkml:trace>
  <inkml:trace contextRef="#ctx0" brushRef="#br0" timeOffset="-32928.43">20875 6898 0,'0'0'0,"9"18"0,1 48 16,18 75-1,0 75-15,1 46 16,-1 29-1,-9 28-15,-10 0 16,0 19 0,-9 9-1,-18 28-15,-1-9 16,0 19 0,-9 0-16,9-19 15,9-1 1,1-8-16,0-10 15,18-28 1,0-28-16,-9-47 16,0-28-1,0-38-15,0-28 16,0-28 0,10-37-16,-1-20 15,1-18 1,-1-28-16,-9-10 15</inkml:trace>
  <inkml:trace contextRef="#ctx0" brushRef="#br0" timeOffset="-32262.48">19981 14676 0,'0'0'0,"0"0"15,0 0-15,0 0 16,10 0-1,9 0-15,9 0 16,9 9 0,1 0-16,0 10 15,-1 0 1,-18 9-16,0 0 16,-19 19-1,0 0 1,-28 19-16,-19-10 15,-10 0-15,10-18 16,0-1 0,19-18-1,9 0-15,10-10 16,-1 1 0,1-10-16,18 9 15,10 0 1,19 20-16,28-1 15,9 0 1,0 0-16,0 0 16,-18 0-1,-10 0-15,-19-9 16,-19 9 0,-18 10-16,-66 28 15,-76 18 1,-46-9-16,-10-19 15,19-28 1,37-18-16,19-20 16,67 1-1</inkml:trace>
  <inkml:trace contextRef="#ctx0" brushRef="#br0" timeOffset="-28707.17">25814 13334 0,'0'0'0,"9"0"15,1 9-15,18 1 16,28-1 0,29 10-16,-28-10 15</inkml:trace>
  <inkml:trace contextRef="#ctx0" brushRef="#br0" timeOffset="-26728.6">26407 11758 0,'0'0'0,"0"9"16,-19 29 0,0 55-16,10 67 15,9 56 1,9 18-16,19 10 16,0 0-1,-9 9-15,0-27 16,-19-20-1,0-37-15,0-47 16,-9-19 0,-1-28-16,1-19 15,-1-9 1,-8-9-16,8-19 16</inkml:trace>
  <inkml:trace contextRef="#ctx0" brushRef="#br0" timeOffset="-26112.75">25739 15201 0,'0'0'16,"9"0"-16,0-9 16,20-1-16,-1 1 15,10-1 1,-1 20-16,1-1 15,-19 1 1,-1 8-16,1 1 16,-19 0-1,0 0-15,-19-1 16,1 1 0,-1-9-1,0-1-15,10 0 16,-1-9-1,10 10-15,10-1 16,-1 1 0,19 18-16,0 0 15,1 19 1,-1 0-16,-9 0 16,-10-1-1,-9 1-15,-28 0 16,-29 10-1,-27-20 1,-20-9-16,-9-9 16,19-19-16,28-9 15,10-1 1,28 1-16</inkml:trace>
  <inkml:trace contextRef="#ctx0" brushRef="#br0" timeOffset="-25887.82">26218 15614 0,'0'0'0,"0"0"0,0 0 15,0 0 1,0 9-16,0 1 16,0-1-1</inkml:trace>
  <inkml:trace contextRef="#ctx0" brushRef="#br0" timeOffset="-25495.66">26830 15192 0,'0'0'0,"0"0"16,-9 18-1,-29 29-15,-19 38 16,-8 46-1,18 19-15,18 10 16,29-10 0,19-9-16,38-29 15,8-27 1,-8-38-16,-1-19 16,1-28-1,-1-28-15,1-29 16,-20-18-1,-18 9-15,-9 1 16,-10 18 0,-29 0-1,-37 9-15,10 10 16</inkml:trace>
  <inkml:trace contextRef="#ctx0" brushRef="#br0" timeOffset="-24841.12">25776 13418 0,'0'0'0,"0"0"0,10 0 16,9 10-16,37 18 16,47 9-1,48 10-15,37-9 16,28-1-1,20-27-15,-11-10 16,-18 0 0,-28-19-1,-10 10-15,-9-1 16,0 10 0,0 0-16,151 10 15</inkml:trace>
  <inkml:trace contextRef="#ctx0" brushRef="#br0" timeOffset="-24277.04">25917 13690 0,'0'0'0,"0"0"0,19 0 16,19 0-1,37 10-15,38-1 16,38 10 0,37 9-16,19 0 15,9-9 1,10 0-16,-10 0 16,10-1-1,0-8-15,-29-10 16,-18 9-1,-19-9 1,-19 0-16,-75 0 16</inkml:trace>
  <inkml:trace contextRef="#ctx0" brushRef="#br0" timeOffset="-23745.64">26350 13390 0,'0'0'0,"19"0"16,28 10-16,47 8 16,57 29-1,37 19-15,19 9 16,9 0-1,0-9-15,10-10 16,-9-9 0,-39-10-1,-27-18-15,-95-19 16</inkml:trace>
  <inkml:trace contextRef="#ctx0" brushRef="#br0" timeOffset="-22745.06">27027 13249 0,'0'0'15,"0"0"-15,0 0 16,0 0-16,-9 19 16,-29 38-1,-27 65-15,-11 37 16,-8 1 0,-1-1-1,10-18-15,9-10 16,0-18-16,10-19 15,9-19 1,0-19 0,18 0-16,10-18 15,10-29 1</inkml:trace>
  <inkml:trace contextRef="#ctx0" brushRef="#br0" timeOffset="-22427.57">27263 13672 0,'0'0'0,"0"0"0,-10 9 15,-18 10-15,-19 28 16,-38 56-1,-9 28 1,0 1-16,10-10 16,18-19-16,0-19 15,19-27 1,19-20 0,-1-9-16,20-9 15,0-19 1,18 0-16,0 0 15</inkml:trace>
  <inkml:trace contextRef="#ctx0" brushRef="#br0" timeOffset="-22158.27">27827 13672 0,'0'0'0,"0"0"0,0 9 15,-28 38 1,-38 37-16,-19 38 16,-28 19-1,1 0 1,8-10-16,10-18 16,19-29-16,28-27 15,9-11 1,19-27-1,10-9-15,9-10 16,0-10 0</inkml:trace>
  <inkml:trace contextRef="#ctx0" brushRef="#br0" timeOffset="-21912.23">28222 13756 0,'0'0'0,"0"0"16,-9 10-16,-19 27 15,-38 47 1,-28 38-16,-19 10 16,9-1-1,20-9-15,8-37 16,29-20-1,10-18-15,27-37 16</inkml:trace>
  <inkml:trace contextRef="#ctx0" brushRef="#br0" timeOffset="-21673.59">28467 13822 0,'0'9'0,"-28"19"0,-38 57 16,-57 37-16,-8 18 15,-1 1 1,0 0-16,66-66 15</inkml:trace>
  <inkml:trace contextRef="#ctx0" brushRef="#br0" timeOffset="-20941.99">15748 11964 0,'0'0'0,"0"0"16,0 9-16,0 38 15,-9 47 1,-10 56-16,0 57 16,10 18-1,18 0-15,0-9 16,1-19 0,9 0-16,-10-28 15,0 0 1,1-29-16,-1-18 15,1-9 1,-1-10 0,0-18-16,-9-29 15,0-19 1,0 1-16,0-19 16,0-10-1,0-9-15,10 0 16,-10-9-1</inkml:trace>
  <inkml:trace contextRef="#ctx0" brushRef="#br0" timeOffset="-19962.99">15757 12668 0,'0'0'0,"0"0"15,0 0 1,0 0-16,-18 9 15,-20 1 1,-28 18-16,-47 9 16,-28 10-1,-28 9-15,9 10 16,9-10 0,1-9-16,75-28 15</inkml:trace>
  <inkml:trace contextRef="#ctx0" brushRef="#br0" timeOffset="-19362.44">16143 12658 0,'0'0'0,"0"0"15,-9 0 1,-29 10-16,-47 9 16,-46 9-1,-39 19-15,-46 18 16,-19 1 0,-10-10-16,10-9 15,19-9 1,18-20-16,29-8 15,28-10 1,9 9-16,38 1 16,19-1-1,18 0-15,38-9 16</inkml:trace>
  <inkml:trace contextRef="#ctx0" brushRef="#br0" timeOffset="-17728.25">13763 13015 0,'0'0'0,"0"9"15,-19 10-15,-18 37 16,-20 38-1,-9 28 1,-9 10-16,0-11 16,9-17-1,19-20-15,19-37 16,9-28 0</inkml:trace>
  <inkml:trace contextRef="#ctx0" brushRef="#br0" timeOffset="-17479.55">14356 13081 0,'0'0'0,"-10"9"0,-27 38 15,-39 56 1,-18 38 0,-9 9-16,-1 0 15,20-28-15,27-28 16,29-57 0</inkml:trace>
  <inkml:trace contextRef="#ctx0" brushRef="#br0" timeOffset="-17228.84">14732 13081 0,'0'0'0,"0"9"0,-38 19 16,-37 57-1,-38 65-15,-28 47 16,19 0 0,9-19-16,19-18 15,37-39 1,20-45-16,27-58 16</inkml:trace>
  <inkml:trace contextRef="#ctx0" brushRef="#br0" timeOffset="-17021.46">15221 12996 0,'0'10'0,"-28"18"15,-28 66 1,-48 84-16,-9 47 15,-19 28 1,-9 1-16,-37 65 16</inkml:trace>
  <inkml:trace contextRef="#ctx0" brushRef="#br0" timeOffset="-16444.27">14525 15426 0,'0'0'0,"0"-9"0,9-10 15,10 0 1,19-9-16,28 0 16,0 19-1,9 18-15,-9 19 16,-10 0-1,-18 0-15,-19 1 16,-19 8 0,-38 10-16,-37 19 15,-19-10 1,-10-18-16,10-10 16,38-10-1,18-8 1,19-10-16,10 0 15,9 0 1,9 0-16,29 0 16,46 0-1,20 9-15,9 1 16,-19-1 0,-19-9-16,0 0 15,-9 0 1,-37-9-16</inkml:trace>
  <inkml:trace contextRef="#ctx0" brushRef="#br0" timeOffset="-16240.75">15588 15520 0,'0'0'0,"0"0"16,0 0 0,0 0-16,0 0 15,0 0 1,0 0-16</inkml:trace>
  <inkml:trace contextRef="#ctx0" brushRef="#br0" timeOffset="-15808.35">15776 14966 0,'0'0'0,"0"0"15,0 19-15,10 38 16,-1 27-1,19 29-15,0-10 16,10-19 0,-10-18-16,-9-29 15,0-18 1,0 0 0,0-19-16,-1-9 15,11-20 1,-1-18-16,-9-9 15,-1 9 1,1 10-16,-9 9 16,-10 18-1,0 1-15,0 18 16,9 29 0,-9 84-16,0 75 15,0 28 1,0 9-16,0 114 15</inkml:trace>
  <inkml:trace contextRef="#ctx0" brushRef="#br0" timeOffset="-14474.1">15372 13428 0,'-10'9'0,"-27"19"16,-39 75-16,-27 57 15,18 28 1,19-19-16,19-19 16,19-85-1</inkml:trace>
  <inkml:trace contextRef="#ctx0" brushRef="#br0" timeOffset="-14228.5">15428 13831 0,'0'0'0,"-9"19"0,-48 37 16,-27 66-16,-29 28 15,-10 0 1,58-74-16</inkml:trace>
  <inkml:trace contextRef="#ctx0" brushRef="#br0" timeOffset="-13876.95">14008 13662 0,'0'0'0,"-29"10"0,-27 27 16,-38 38-16,-10 10 16,48-48-1</inkml:trace>
  <inkml:trace contextRef="#ctx0" brushRef="#br0" timeOffset="-13706.08">14525 13822 0,'0'0'0,"0"9"15,-9-9-15</inkml:trace>
  <inkml:trace contextRef="#ctx0" brushRef="#br0" timeOffset="-13128.57">27319 13456 0,'0'0'0,"0"0"16,10-28-16,8-38 15,20-65 1,9-76-16,0-46 16,-9 0-1,-20 27-15,-18 48 16,0 37-1,-9 48-15,0 27 16,-1 28 0,1 20-16,-1 8 15</inkml:trace>
  <inkml:trace contextRef="#ctx0" brushRef="#br0" timeOffset="-12490.67">27009 8633 0,'0'0'0,"0"0"16,0 0 0,0 10-16,0 18 15,-19 84 1,9 67-1,-8 46-15,8-9 16,10-29-16,-9-18 16,9-47-1,-10-37 1,10-38-16,0-19 16,0-10-1,0-18-15,0-18 16,0-67-1,0-93-15,10-47 16,-1 0 0,10 46-16,9 39 15,0 36 1,20 29-16,-1 28 16,9 10-1,10 28-15,-10 18 16,1 19-1,-20 19-15,-8 19 16,-29 18 0,-29 19-16,-36 10 15,-30 18 1,39-74-16</inkml:trace>
  <inkml:trace contextRef="#ctx0" brushRef="#br0" timeOffset="-12291.22">27695 9468 0,'0'0'0,"10"0"15,27 0 1,20 0-16,37-9 15,9 9 1,-46-9-16</inkml:trace>
  <inkml:trace contextRef="#ctx0" brushRef="#br0" timeOffset="-11992.2">28354 8934 0,'0'0'0,"0"0"0,0 9 15,0 28 1,9 57-16,20 66 16,8 27-1,10 10 1,0-37-16,-9-57 16,0-37-1,-20-38-15,1-19 16,9-18-1,19-47-15,0-47 16,0-38 0,-9 9-16,-10 20 15,-9 46 1,-9 38-16</inkml:trace>
  <inkml:trace contextRef="#ctx0" brushRef="#br0" timeOffset="-11161.11">29530 9862 0,'0'0'0,"0"0"0,0 0 15,0 0 1,-28-18-16,-10-1 16,-18 0-1,-1 10 1,10-1-16,0 10 15,19 10 1,18-1-16,1 1 16,0-10-1,9 9-15,9 0 16,0-9 0,1 0-16,18 0 15,0-9 1,19-19-16,10-19 15,9-9 1,-1-29-16,1-37 16,-9-28-1,-20-28-15,-18-1 16,0 29 0,-19 66-16,0 37 15,0 28 1,0 19-1,-9 28-15,-10 76 16,9 46 0,20 19-16,9-29 15,-1-18 1,-8-28-16,9-28 16,-1-19-1,1-19-15,9-9 16,1-19-1,18-10-15,19-18 16,-1-28 0,-8-10-16,-10 10 15,-19 18 1,-9 29-16,0 0 16,-10 18-1,19 19-15,19 28 16,0 29-1,10-1-15,-1-18 16,1-19 0,-20-19-1,1-28-15,9-9 16,0-38 0,-9-28-16,-1-10 15,-8 1 1,-11 27-16,1 20 15,-9 18 1,-10 10-16</inkml:trace>
  <inkml:trace contextRef="#ctx0" brushRef="#br0" timeOffset="-10827.47">30997 9609 0,'0'0'0,"0"0"0,10 9 15,-1 1 1,10-10-16,9 0 15,0 0 1,1-19-16,-1 0 16,-9 1-1,-10-11-15,-9 1 16,0 19 0,-9 0-1,-10 27-15,-19 29 16,-9 28-1,10 10-15,18-10 16,19-19 0,19 0-16,28-18 15,47-1 1,9-18-16,1-19 16,-20-19-1,-46 10-15</inkml:trace>
  <inkml:trace contextRef="#ctx0" brushRef="#br0" timeOffset="-9212.61">27056 14131 0,'0'0'0,"0"0"0,9 0 15,1-18 1,18-20-16,19-28 15,9-37 1,1-19-16,9-56 16,-19-19-1,-10 0-15,-18 9 16,0 10 0,-10 28-16,-9 9 15,10 19 1,-1 19-16,0 9 15,1 10 1,-1 18-16,-9 10 16,0 9-1,0 19-15,0 18 16,0 10 0,0 10-16,-19 46 15,-9 57 1,-9 55-16,8 11 15,-8-1 1,-1-9 0,0-19-16,1-19 15,9-18 1,-1-29-16,11-18 16,8-19-1,1-19-15,-1-9 16,10-19-1,0 0-15,10-9 16,9-57 0,18-75-16,10-47 15,10-18 1,-20 28-16,1 18 16,0 29-1,-10 18-15,-9 19 16,-1 29-1,1-1-15,-9 19 16,-10 19 0,0 9-16,0 10 15,0 9 1,0 0-16,-10 19 16,-18 37-1,-10 38 1,-9 18-16,0-27 15,0-19 1,19-20-16,9-8 16,10-10-1,-1-9-15,-8-10 16,-1-9 0,0-18-16,-19-29 15,1-28 1,-10-19-16,18-10 15,20 29 1,0 19-16,-1 19 16,10 18-1,0 9-15,10 20 16,27 9 0,57 28-16,-28-10 15</inkml:trace>
  <inkml:trace contextRef="#ctx0" brushRef="#br0" timeOffset="-8763.16">29182 10313 0,'0'0'0,"0"0"16,9 9-16,10 10 15,19 47 1,37 65-16,28 38 15,20 47 1,8 9-16,-18-28 16,75 94-1</inkml:trace>
  <inkml:trace contextRef="#ctx0" brushRef="#br0" timeOffset="-8512.62">29605 10388 0,'0'0'0,"0"9"16,-28 19 0,-38 29-16,-28 46 15,-10 28 1,-8 1-1,8-20-15,29-18 16,28-19 0,9-19-16,29-37 15</inkml:trace>
  <inkml:trace contextRef="#ctx0" brushRef="#br0" timeOffset="-8140.26">29916 10838 0,'0'0'0,"9"-9"16,0-10-16,20-9 16,-1 0-1,9 0 1,1 18-16,0 1 15,-1 18 1,1 1-16,-19 8 16,0 11-1,-10 17-15,-9 1 16,-19 10 0,-18-1-16,-10 0 15,-1-9 1,20-9-16,9-20 15,10 1 1,37-9-16,132 18 16,207 28-1</inkml:trace>
  <inkml:trace contextRef="#ctx0" brushRef="#br0" timeOffset="-6009.26">29483 10960 0,'0'0'0,"0"0"0,9 0 15,10 10 1,19-1-16,56 19 15,37 10 1,11-1-16,8-18 16,-9-10-1,-37-9-15,-38-18 16,-19-1 0,-19-19-16,-38-18 15,-55-29 1,-58-8-16,-8 18 15,-1 37 1,28 38 0,20 19-16,18 28 15,19 18 1,9 10-16,29 1 16,18-11-1,19-8-15,1-20 16,18-9-1,0-9-15,9-19 16,1-19 0,-1-18-16,-18-20 15,-10-8 1,-28-1-16,-28 0 16,-29 19-1,-37 1-15,-28 27 16,0 28-1,37 19-15,47 0 16,38 19 0,188 85-16,170 74 15</inkml:trace>
  <inkml:trace contextRef="#ctx0" brushRef="#br0" timeOffset="-2604.77">1712 11223 0,'0'0'0,"0"0"0,10 0 16,27-19-1,67-18 1,18 8-16,28 1 15,29 19-15,-9 18 16,-11 1 0,-17 8-1,-30 1-15,-36 0 16,-29-10 0,-19 1-16,-19-10 15,-9 9 1,-9 10-16,-38 37 15,-57 47 1,-46 38-16,-38 9 16,18-18-1,11-29-15,27-38 16,10-8 0,27-10-16,20-29 15,19 1 1,28-19-16,18 0 15,1 0 1,9 0 0,9 0-16,1-9 15,37-1 1,47 1-16,28 18 16,19 10-1,19 9-15,0 0 16,-19 10-1,-37-10-15,-20-9 16,-18-10 0,-28-9-16,-1 0 15,-8 0 1,18-18-16,-29-1 16</inkml:trace>
  <inkml:trace contextRef="#ctx0" brushRef="#br0" timeOffset="-2404.39">3405 11608 0,'0'0'0,"0"0"0,0 0 16,0 0-1,10 0 1,-1-10-16,20 1 15,36-10 1,58 0-16,197-9 16</inkml:trace>
  <inkml:trace contextRef="#ctx0" brushRef="#br0" timeOffset="-2228.85">3236 12020 0,'0'0'0,"0"0"15,10 0-15,55 10 16,-18-10 0</inkml:trace>
  <inkml:trace contextRef="#ctx0" brushRef="#br0" timeOffset="-1461.51">4675 10697 0,'0'0'0,"0"0"16,10 10-16,28 9 15,56 56 1,47 47-16,28 37 16,0 1-1,-9-1-15,-19-9 16,-28-37 0,-37-38-16,-39-38 15,-27-27 1,-95-123-16,76 104 15,-29-57 1,-37-65-16,-10-38 16,19 28-1,19 47-15,19 29 16,9 18 0,10 19-1,-1 18-15,1 1 16,-10 18-1,-28 38-15,-19 47 16,-9 28 0,9 19-16,10-10 15,9-18 1,9-29-16,10-18 16,9-19-1,9-38-15</inkml:trace>
  <inkml:trace contextRef="#ctx0" brushRef="#br0" timeOffset="-1194.92">4628 10519 0,'0'0'0,"10"0"15,9-19-15,47 1 16,37 8 0,48 10-16,18 10 15,0 18 1,151 47-16</inkml:trace>
  <inkml:trace contextRef="#ctx0" brushRef="#br0" timeOffset="-960.13">5927 11467 0,'0'0'0,"0"0"0,0 0 15,9 0-15,19 0 16,29 0 0,27 0-16,-37 0 15</inkml:trace>
  <inkml:trace contextRef="#ctx0" brushRef="#br0" timeOffset="-294.2">6839 11739 0,'0'0'0,"0"0"16,0 0-1,0 0-15,10 0 16,18-19 0,9-9-16,20-19 15,9-28 1,-10-9 0,1-29-16,-20 0 15,-18-9-15,-19 10 16,0 18-1,-9 28 1,-1 19-16,1 19 16,-1 19-1,1 0-15,9 18 16,-9 10 0,-1 37-16,20 19 15,-1 9 1,19-8-16,-9-11 15,0-27 1,9-20-16,-9 1 16,9-19-1,0-9-15,19-38 16,10-28 0,-1-38-16,-18 1 15,-19 18 1,0 38-1,-10 27-15,-9 11 16,0 8-16,0 10 16,0 19-1,9 37 1,10 57-16,19 9 16,9-9-1,19-10-15,-10-19 16,-9-18-1,-19-10-15,-18-37 16</inkml:trace>
  <inkml:trace contextRef="#ctx0" brushRef="#br0" timeOffset="109.06">5682 11945 0,'19'0'0,"75"-28"15,94-9 1,76 18-16,18 9 16,0 20-1,-9-10-15,-10 9 16,-28-9 0,-56 0-16,-57 0 15,-37-9 1,-38-1-16,-19 1 15,-28 9 1,0 0-16,-47 9 16,10-9-1</inkml:trace>
  <inkml:trace contextRef="#ctx0" brushRef="#br0" timeOffset="572.64">6209 12508 0,'0'0'0,"0"0"15,-19 0-15,0-9 16,-18 9-1,-1 9-15,10 1 16,0-1 0,-1 0-16,11 10 15,8-9 1,1-1 0,18 0-16,10 1 15,19-1-15,18 19 16,10 0-1,-10 1 1,-18-1-16,-10 0 16,-9-9-16,-19 9 15,-38 19 1,-56 9 0,-28-9-16,-10-10 15,1-18 1,18-9-16,66-10 15</inkml:trace>
  <inkml:trace contextRef="#ctx0" brushRef="#br0" timeOffset="925.5">6755 12490 0,'0'0'0,"0"0"0,0 9 16,-19 10-16,0 18 15,9 19 1,1 10-1,18 9-15,20 10 16,-1-20 0,0-8-16,0-20 15,1-18 1,18 0-16,18-19 16,1-10-1,0 1-15,-38 0 16</inkml:trace>
  <inkml:trace contextRef="#ctx0" brushRef="#br0" timeOffset="1140.69">6510 12499 0,'0'0'0,"0"0"15,9 0 1,10-19-16,28-9 16,38-10-16,28 1 15,9 9 1,-56 18 0</inkml:trace>
  <inkml:trace contextRef="#ctx0" brushRef="#br0" timeOffset="1318.77">6689 12583 0,'0'0'0,"9"0"0,0 0 15,39-18 1,36-1-16,-27 0 15</inkml:trace>
  <inkml:trace contextRef="#ctx0" brushRef="#br0" timeOffset="1812.07">3857 14366 0,'0'0'0,"0"0"0,9 0 16,20-9 0,27-1-16,10-9 15,9 10 1,-37 0-16</inkml:trace>
  <inkml:trace contextRef="#ctx0" brushRef="#br0" timeOffset="1988.48">3405 14769 0,'0'0'0,"0"0"0,10 0 16,37 10-16,94-10 16,198 0-1</inkml:trace>
  <inkml:trace contextRef="#ctx0" brushRef="#br0" timeOffset="3996.77">26162 14816 0,'19'0'0,"28"-18"0,47-11 16,28 11-1,29 8 1,18 20-16,-9 18 15,0 28 1,-19 10-16,0 9 16,-19 28-16,-18 10 15,-19 18 1,-29-9 0,-18 19-16,-20-10 15,-27-9 1,-38 9-16,-28 10 15,-29-10 1,-18-18-16,-38 0 16,-9-29-1,-29-28-15,-9-9 16,-9-37 0,-10-20-16,19-27 15,19-20 1,37 1-16,20-19 15,18-19 1,9-18-16,29-10 16,19 9-1,9 1-15,28-10 16,9 18 0,20 1-1,27-9-15,10 8 16,29 1-1,27-9-15,20 8 16,18 11 0,0 8-16,0 19 15,9 20 1,1 8-16,-10 19 16,0 10-1,-9 18-15,0 19 16,-10 19-1,-9 10-15,-19 8 16,0 20 0,0 18-16,-19 0 15,-18 0 1,-10 1 0,-10 8-16,-18-9 15,-19 1 1,-19-1-16,-28 0 15,-19 0 1,-37 0-16,-38-9 16,-38-9-1,-28-20-15,-19-8 16,10-29 0,-10-10-16,0-18 15,10-18 1,18-20-16,10-18 15,38-19 1,18-10-16,29-8 16,27-1-1,20-19-15,28 1 16,28-1 0,19 0-16,46-18 15,39 0 1,28-1-16,9 20 15,19-1 1,9 19 0,-9 19-16,9 19 15,-9 9-15,0 19 16,-9 19 0,8 18-1,-8 0-15,-10 19 16,-9 19-1,-19 19-15,-10 9 16,-9 19 0,-9 19-16,-19 18 15,-19 19 1,-19 19 0,-37 0-16,-20 9 15,-36-9-15,-48-28 16,-47-19-1,-47-29-15,-38-27 16,-18-28 0,-10-29-16,-103-18 15</inkml:trace>
  <inkml:trace contextRef="#ctx0" brushRef="#br0" timeOffset="5054.53">4995 13653 0,'0'0'0,"10"0"0,9-9 16,28-10-16,37 0 15,20 10 1,9-1 0,-10 20-16,-28-1 15,-18 10 1,-10 0-16,-28-1 15,-1 10 1,-27 10-16,-29 28 16,-27 18-1,-20 1-15,10-29 16,9-19 0,19-18-16,19 0 15,18-19 1,1 0-16,9 0 15,9 0 1,10-9-16,19-10 16,27 9-1,1 1 1,19 9-16,-10 9 16,-9 1-1,-9 18-15,-20 0 16,1 0-1,-19 10-15,-29 9 16,-27 18 0,-58 1-16,-27-10 15,-10-9 1,10-28 0,19-10-16,18-9 15,19-18-15,29-1 16</inkml:trace>
  <inkml:trace contextRef="#ctx1" brushRef="#br0">5033 14452 0</inkml:trace>
  <inkml:trace contextRef="#ctx0" brushRef="#br0" timeOffset="5222.87">6190 14197 0,'0'0'0,"0"0"15,0 0-15,0 0 16,0 0 0,0 0-16,0 0 15</inkml:trace>
  <inkml:trace contextRef="#ctx0" brushRef="#br0" timeOffset="5761.08">6632 13653 0,'0'0'0,"0"0"0,0 0 16,0 9-1,-9 19-15,-10 29 16,10 18 0,-1 9-1,1 10-15,18-9 16,1-29-1,8 0-15,11-18 16,-1-10 0,0-9-16,0-1 15,1-18 1,-1 0-16,-9-18 16,-1-1-1,1 0-15,-19-19 16,-9 1-1,-10 9-15,-19 0 16,-18 18 0,-1 20-16,1 8 15,0 29 1,27-19-16</inkml:trace>
  <inkml:trace contextRef="#ctx0" brushRef="#br0" timeOffset="6145.68">7112 14244 0,'0'0'0,"0"0"0,9 0 16,20-9-1,27-1-15,38 1 16,28-10-1,1 10-15,-20-10 16,-18 10 0,-38-1-16,-9 1 15,-20-1 1,-8 10-16,-10 0 16</inkml:trace>
  <inkml:trace contextRef="#ctx0" brushRef="#br0" timeOffset="7105.44">19671 14544 0,'9'0'15,"10"-19"-15,38-9 16,55-9-16,48 9 16,38 9-1,-10 28-15,10 29 16,-29 18-1,-19 19-15,-8 19 16,-20 19 0,-37 18-16,-20 28 15,-36 1 1,-48 18 0,-38 0-16,-56-9 15,-56 0-15,-57-37 16,-46-39-1,-11-46 1,20-47-16,18-28 16,29-38-1,9-18-15,28-29 16,48-18 0,36-10-16,48-9 15,29-9 1,46-10-16,66 0 15,85-28 1,65 19-16,86-10 16</inkml:trace>
  <inkml:trace contextRef="#ctx0" brushRef="#br0" timeOffset="7970.9">8203 13578 0,'0'0'0,"0"0"16,0-10-16,10 1 15,-1 0 1,10-10-16,28 10 16,47-1-1,19 20-15,0 8 16,-10 10 0,-37 1-16,-19-1 15,-19 0 1,-18 0-16,-20 19 15,-37 9 1,-28 10-16,9-19 16,10-10-1,9-18-15,19 0 16,18-19 0,1 0-16,9 0 15,9 0 1,10-19-16,28 10 15,19-1 1,9 10 0,0 10-16,-18 9 15,-20-1 1,-18 10-16,0 10 16,-28 18-1,-29 29-15,-56 18 16,-47 0-1,-47-18-15,-29-29 16,-131 10 0</inkml:trace>
  <inkml:trace contextRef="#ctx0" brushRef="#br0" timeOffset="8543.9">4929 14976 0,'0'0'0,"0"0"0,10 0 15,-1-10-15,38 1 16,66-10 0,94 10-1,47 9-15,47 9 16,38-9-16,18-9 15,1 0 1,-19-10-16,-20 0 16,-36 0-1,-20 0-15,-37 10 16,-29 9 0,-27 9-1,-48 1-15,-37-1 16,-29 1-1,-18-1-15,-10 0 16,-9-9 0,-10 0-16,-9 0 15,0 0 1,0 0-16,0 0 16,-9 10-1,-1-10-15</inkml:trace>
  <inkml:trace contextRef="#ctx0" brushRef="#br0" timeOffset="10293.92">5823 15736 0,'0'0'0,"0"0"0,0 0 16,0-10-1,0 1-15,0 0 16,0-1 0,0 1-16,-9 0 15,-10-1 1,0 1-16,-9 18 15,0 10 1,18 9-16,10 19 16,19 9-1,19 1-15,9-11 16,19-8 0,-1-19-16,1-19 15,10-10 1,-20-8-16,-9-20 15,-19 1 1,-18-1 0,-20-9-16,-37-9 15,-56 0 1,-48 9-16,20 28 16,36 19-1,48 0-15</inkml:trace>
  <inkml:trace contextRef="#ctx0" brushRef="#br0" timeOffset="10541.61">6802 16027 0,'0'0'0,"0"0"0,0 0 16,0 0-1,0 0-15,0 0 16,0 0 0,0 0-16,0 0 15</inkml:trace>
  <inkml:trace contextRef="#ctx0" brushRef="#br0" timeOffset="11071.23">7526 15595 0,'0'0'0,"0"0"15,0 0 1,-19 0-16,-9-9 15,-29 9 1,-18 9-16,0 10 16,9 9-1,28-9 1,10 0-16,19-1 16,-1 1-1,1 0-15,18 0 16,1-10-1,-1 0-15,19-9 16,1 0 0,8-18-16,1-1 15,0-19 1,-1 10-16,-18 0 16,0 0-1,0 18-15,-10 1 16,-9 0-1,9 18-15,1 0 16,9 29 0,9 37-16,-9 9 15,0 1 1,-1 9-16,-8-10 16,-10-9-1,0-18 1,0-11-16,0-27 15</inkml:trace>
  <inkml:trace contextRef="#ctx0" brushRef="#br0" timeOffset="11524.94">9850 14779 0,'0'0'0,"0"0"15,9 0-15,0-10 16,10 1 0,19-10-16,9 10 15,19 0 1,0 9-16,-29 0 16</inkml:trace>
  <inkml:trace contextRef="#ctx0" brushRef="#br0" timeOffset="11705.36">9624 15051 0,'0'0'0,"0"0"16,0 0-16,9 0 15,38 9 1,47 1-16,66-10 15,169 0 1</inkml:trace>
  <inkml:trace contextRef="#ctx0" brushRef="#br0" timeOffset="12287.63">10856 14066 0,'0'0'16,"0"0"-16,0 0 15,-19 9-15,1 19 16,-11 10 0,1 27-16,19 1 15,18 9 1,0-9-16,10-19 16,10-10-1,-11-18-15,11 0 16,-1-19-1,0-10 1,0-8-16,-9-20 16,0 1-16,-19-10 15,-28-10 1,-29-8 0,-37-10-16,47 47 15</inkml:trace>
  <inkml:trace contextRef="#ctx0" brushRef="#br0" timeOffset="12529.82">11223 14591 0,'0'0'0,"0"0"0,0 0 15,0 0-15,0 0 16,0 0 0,0 0-1</inkml:trace>
  <inkml:trace contextRef="#ctx0" brushRef="#br0" timeOffset="12942.78">11844 13841 0,'0'0'0,"0"0"0,-9 18 16,-10 29-16,-19 38 15,0 27 1,10 10 0,9 10-16,10-29 15,18-19-15,1-18 16,-1-29-1,1-18-15,8 0 16,1-19 0,9-9-1,1-20-15,-10-8 16,-1-1 0,-18-9-16,0 19 15,-18 0 1,-30 19-16,20-1 15</inkml:trace>
  <inkml:trace contextRef="#ctx0" brushRef="#br0" timeOffset="13269.97">10800 15107 0,'0'0'0,"28"-9"0,47-10 16,76-9 0,46 0-1,29 0-15,9 9 16,-18-9-1,-48 9-15,-37 0 16,-38 0 0,-47 10-16,-19 0 15,-19 9 1,-9 0-16,0 0 16</inkml:trace>
  <inkml:trace contextRef="#ctx0" brushRef="#br0" timeOffset="13686.63">11214 15595 0,'0'0'0,"0"0"15,0 0-15,0 9 16,-10 1 0,-9-1-1,10 19-15,0 10 16,-1 9 0,20 9-16,18-18 15,0-10 1,19-9-16,10-19 15,-1-19 1,0 0 0,1-19-16,-29-8 15,-9-1-15,-29-10 16,-27 1 0,-48-10-16,1 29 15,-1 18 1,47 19-16</inkml:trace>
  <inkml:trace contextRef="#ctx0" brushRef="#br0" timeOffset="13929.53">11891 15764 0,'0'0'0,"0"0"16,0 0-16,0 0 16,0 0-1,0 0-15,0 0 16</inkml:trace>
  <inkml:trace contextRef="#ctx0" brushRef="#br0" timeOffset="14454.28">12549 15464 0,'0'0'0,"0"0"15,0 0 1,-18-10-16,-11 1 16,-18 9-1,-9 9-15,0 1 16,8 18 0,20 0-16,0 0 15,19-9 1,-1 0-16,1-1 15,9-18 1,9 10-16,1-10 16,18 0-1,19-19-15,9 0 16,-9-9 0,-9 9-16,0 1 15,-20-1 1,1-9-16,0 9 15,-10 10 1,1-1-16,-10 1 16,0 9-1,9 9 1,-9 29-16,10 46 16,-1 19-1,1 47-15,-1 19 16,19-9-1,10 159-15</inkml:trace>
  <inkml:trace contextRef="#ctx0" brushRef="#br0" timeOffset="15870.86">8448 17209 0,'0'0'0,"0"0"0,0 0 16,0 0-16,0 0 16,0 0-1,0 0 1,19 0-16,28-19 15,28 0 1,28 1-16,1-1 16,-10 9-1,-56 1-15</inkml:trace>
  <inkml:trace contextRef="#ctx0" brushRef="#br0" timeOffset="16057.64">8231 17434 0,'0'0'0,"0"0"0,19 0 16,47-9-16,94-10 15,85 0 1,122-18-16</inkml:trace>
  <inkml:trace contextRef="#ctx0" brushRef="#br0" timeOffset="18686.86">9718 17256 0,'0'0'0,"0"0"16,0 0-16,-10 9 15,1 10 1,0 9-16,18 19 16,10 19-1,28-10-15,9 0 16,10-28-1,19-18-15,-10-20 16,0-18 0,-28-19-16,-18-18 15,-20-10 1,-18 9-16,-29 0 16,-28 1-1,-19 18-15,-37 28 16,47 9-1</inkml:trace>
  <inkml:trace contextRef="#ctx0" brushRef="#br0" timeOffset="19187.57">10452 17481 0,'0'0'0,"0"0"15,0 0-15,0 0 16,0 0-1,0 0-15,0 0 16,0 0 0,0 0-16,0 0 15,0 0 1,0 0-16,-19-9 16,0 9-1,-19 9-15,10 0 16,19-9-1</inkml:trace>
  <inkml:trace contextRef="#ctx0" brushRef="#br0" timeOffset="22908.02">11148 16768 0,'0'0'0,"0"0"0,-10 0 16,-18 9-1,-19 10-15,-9 28 16,-10 28-1,19 19 1,19 0-16,28-1 16,18 1-16,29-9 15,19-29 1,0-18 0,9-20-16,1-18 15,-11-18-15,-17-1 16,-20-19-1,-19 1 1,-9-1-16,-19 10 16,-18 9-1,-29 10-15,-9 18 16,-10 19 0,19 29-16,28-29 15</inkml:trace>
  <inkml:trace contextRef="#ctx0" brushRef="#br0" timeOffset="23290.77">11891 16712 0,'0'0'0,"0"9"0,-19 10 16,-18 28-1,-11 37 1,11 19-16,18 0 16,28-9-1,20-9-15,-1-20 16,10-27-1,9-19-15,-10-10 16,1-18 0,-1-10-16,-18-9 15,-19 0 1,-19 0-16,-9 9 16,-38 19-1,29 0-15</inkml:trace>
  <inkml:trace contextRef="#ctx0" brushRef="#br0" timeOffset="23670.18">12521 16871 0,'0'0'0,"0"0"16,-9 9-1,-29 38-15,-9 38 16,10 37 0,18 9-1,28-28-15,1-28 16,8-28-16,1-19 15,9-28 1,1-9-16,8-28 16,-9-10-1,-18 0-15,-20 0 16,-18 19 0,-47 9-16,19 19 15</inkml:trace>
  <inkml:trace contextRef="#ctx0" brushRef="#br0" timeOffset="23904.43">10659 18119 0,'65'-9'0,"284"-48"15,309-27 1,113 28-16,-300 27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33:13.79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8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33:59.169"/>
    </inkml:context>
  </inkml:definitions>
  <inkml:trace contextRef="#ctx0" brushRef="#br0">20762 1578 0,'0'0'0,"10"-19"16,-1-19 0,19-18-16,38-9 15,56-29 1,48 0-16,46 9 15,19 10 1,29-9-16,-1 9 16,19 0-1,-28 9-15,-19 10 16,-18 18 0,-20 20-16,-8 8 15,-11 20 1,1 8-16,9 20 15,-9 9 1,-10 18-16,1 10 16,-20 10-1,-18-1-15,-19 10 16,-19 9 0,-19 1-16,-9 18 15,-19 0 1,-19 0-16,-18 9 15,-10 0 1,-29 19-16,-18 10 16,-19-10-1,-18-9 1,-29-1-16,-28 1 16,-38-19-1,-28 0-15,-19-9 16,-28-19-1,0-10-15,0-37 16,-28-19 0,0-19-16,-19-18 15,19-19 1,18-19-16,1-9 16,28-19-1,9-10-15,38 10 16,28-9-1,28-1-15,29 1 16,27-1 0,20 1-16,18-1 15,19-8 1,10-11-16,18 1 16,10 0-1,0 19 1,9-1-16,0 19 15,1 10 1,-1 0-16,10 9 16,-10 9-1,0 1-15,0-1 16,0 10 0,-9 0-16,0 9 15,0 10 1,-10 0-16,1-1 15,-1 10 1,0 0-16,1 0 16,-1 0-1,-9 0 1,0 0-16,0 0 16,0 0-16,0 0 15,0 0 1,0 0-1,0 0-15,0 0 16,0 0 0,0 0-16,0 0 15,0 0 1,0 0-16,0 0 16,0 0-1,0 0-15,0 0 16,0 0-1,0-9-15,0-1 16,0 1 0,0 0-16,0-1 15,0 10 1,0 0-16,0 0 16,0 0-1,0 0 1,0 0-16,0 0 15,0 0 1,0 0-16,0 0 16,0 0-1,0 0-15,0 0 16,0 0 0,0 0-16,0 0 15,0 0 1,0 0-16,-9 0 15,-1 0 1,1 0-16,-10 0 16,10 0-1,-1 0-15,1 0 16,0 0 0,-1 0-16,1 0 15,-1 0 1,1-9-16,0-10 15,-1 0 1,1-18-16,-1-1 16,1-18-1,-10-10 1,-18-9-16,-1-9 16,-28-10-1,-19 0-15,-37 0 16,-28 10-1,-29-1-15,-28 20 16,-10 18 0,-18 9-16,-9 10 15,-20 9 1,-27 10-16,-10 0 16,-38-1-1,-9 1-15,-10 9 16,10 9-1,19 1-15,-10 8 16,1 11 0,-29-1-16,0 0 15,-9 9 1,-29 10-16,1-9 16,18 9-1,28 9-15,20 10 16,-1-1-1,10 1 1,9 9-16,-9 10 16,-1 8-1,29 1-15,19 19 16,28-1 0,19-8-16,28 8 15,19 10 1,19 0-16,9 19 15,0 0 1,19-1-16,18 1 16,10-10-1,19-18-15,19-19 16,28-19 0,9-19-1,10-9-15,0-9 16,9-10-16,10-9 15,-1-1 1,1-8-16,0-1 16,9-9-1,0 0 1,0 0-16,0 0 16,0 0-1,0 0-15,0 0 16,-19-19-1,0-9-15,-9-28 16,-10-29 0,0 1-16,10 18 15,0 10 1,19 9-16,-1 19 16,1 0-1,-1 9-15,1 10 16,9 9-1,0 0-15,0 18 16,-9 20 0,9 18-1,0 10-15,9 9 16,-9-19 0,9 1-16,1-20 15,-1 1 1,10-1-16,9-18 15,0 0 1,19-1-16,19-18 16,28-9-1,29-19-15,-1-10 16,0-18 0,10 0-16,-19 0 15,-28 9 1,-20 9-16,-36 19 15,-20 10 1</inkml:trace>
  <inkml:trace contextRef="#ctx0" brushRef="#br0" timeOffset="1591.13">5372 3501 0,'0'0'0,"9"-9"16,29-29-16,37-27 15,75-39 1,39 1-16,18 9 16,-10 19-1,19 0-15,20 10 16,-11-1-1,1 10-15,-9 9 16,-10 19 0,0 9-1,-29 9-15,-8 20 16,-10 9 0,-19 9-16,-10 19 15,-8 18 1,-20 1-16,-9 0 15,-19-1 1,1 20-16,-20-10 16,-18 9-1,-1-9-15,-18 10 16,-9-1 0,-10 19-16,-19 1 15,-19-1 1,-18 9-16,-29 10 15,-9-9 1,-19 0-16,-28-20 16,-19 1-1,-28-9 1,-28-20-16,-20-18 16,11-9-1,-1-29-15,0-9 16,10 0-1,9-9-15,28-1 16,0-8 0,10-1-16,9-19 15,19 1 1,19-10-16,9 0 16,28-9-1,10-10-15,9-9 16,0 0-1,19-10-15,19 10 16,9 0 0,19-9-1,9-1-15,20 1 16,8-10 0,20 10-16,18-1 15,28 1 1,10 18-16,38 0 15,28 10 1,18 9-16,1 19 16,9 0-1,9 19-15,-9-1 16,0 10 0,-19 0-16,-19 0 15,1 10 1,-29-1-16,0 10 15,-9 9 1,-1 0-16,-18 0 16,-9 19-1,-1 0-15,-9 9 16,-9 1 0,-19-1-16,-10 0 15,1 10 1,-20 0-1,-18 9-15,-9 9 16,-10 0 0,-29 20-16,-37 18 15,-46 9 1,-30 10-16,-36-10 16,-29-18-1,-10-29-15,-18-18 16,0-29-1,-28-9-15,-1-18 16,-9-29 0,10-18-16,28-10 15,18-10 1,29-18-16,19 0 16,28-9-1,28-10-15,19 0 16,28 0-1,19 1 1,19-20-16,18 0 16,29 1-16,47-29 15,75-37 1,160-47 0,188 9-16,-56 66 15</inkml:trace>
  <inkml:trace contextRef="#ctx0" brushRef="#br0" timeOffset="4031.89">3208 6063 0,'0'0'0,"0"-10"16,9-27-1,38-48-15,113-65 16,94-19 0,57 10-16,-10 46 15,9 29 1,29 9-16,9 9 16,-9 10-1,-1 9-15,-8 0 16,-11 19-1,-18 18 1,-28 10-16,-19 10 16,-47 18-1,-28 9-15,-19 10 16,-38 10 0,-37 8-16,-38 20 15,-19 18 1,-47 38-16,-47 28 15,-56 18 1,-85 1-16,-103 46 16</inkml:trace>
  <inkml:trace contextRef="#ctx0" brushRef="#br0" timeOffset="10770.94">20423 1794 0,'0'0'0,"0"-19"15,0-19 1,10-18-16,-1 0 16,20-1-1,27-18-15,19-9 16,29-10 0,27 0-16,1-9 15,9 9 1,19 10-1,0 9-15,19 18 16,18 20 0,20 18-16,18 10 15,10 18 1,-10 10-16,0 9 16,0 0-1,-9 0-15,-10 10 16,-18-10-1,-19 0-15,-29 10 16,-18-1 0,-1 10-16,-18 0 15,-19 0 1,0 19-16,-9 18 16,-10 19-1,-18 10-15,-10 18 16,-19 19-1,-28 10-15,-38 18 16,-37 0 0,-47 10-16,-57 9 15,-56-19 1,-47-28-16,-47-18 16,-29-29-1,-9-37 1,19-29-16,28-27 15,19-39 1,28-17-16,29-20 16,46-9-1,19 0 1,29-19-16,18 0 16,19 10-16,38-1 15,19 10 1,9 9-16,18 1 15,11-1 1,8 19-16,10-9 16,10 9-1,-1 0-15,0 10 16,1 8 0,-1 1-1,1 9-15,-10 10 16,0 0-1,0-1-15,0 1 16,0 9 0,0 0-16,0-9 15,0-1 1,0 1-16,0-1 16,0-8-1,0-1-15,9 0 16,0-18-1,1-1-15,-1 1 16,1-20 0,-1 1-16,-9 0 15,0-19 1,-9 0-16,-10-19 16,-28-19-1,-19 1-15,-9-10 16,-19 18-1,-29 20-15,-18-1 16,-38 20 0,-56-1-1,-47 0-15,-28 20 16,-20-1 0,-18 18-16,-19 20 15,10 9 1,-1 28-16,10 10 15,10 9 1,-1 0-16,-9 18 16,-10-8-1,10-1-15,0 0 16,0 0 0,10 1-16,-1-10 15,19 9 1,10 19-16,27 9 15,1 10 1,0 9-16,9 1 16,10 8-1,-19 10 1,18 0-16,38-19 16,1 19-1,8-9-15,20 0 16,27-10-1,20-9-15,9-1 16,9 1 0,10-9-16,18-10 15,20 0 1,8-10-16,10-8 16,19-10-1,19-10-15,0-9 16,0-9-1,9 0-15,9-10 16,1 1 0,0-10-1,-1 0-15,1 0 16,-1 0-16,10 0 16,-9-10-1,0-8 1,-1-1-16,-9 0 15,1-9 1,-1-10-16,9 1 16,1-1-1,0-18-15,-1-19 16,20-19 0,-1 0-16,29-18 15,18-1 1,29-18-16,56-10 15,66-28 1,94-19 0,56 20-16,1 27 15,27 19-15,29 9 16,10 19 0,8 29-16,29-1 15,19 0 1,28-9-1,0 10-15,-9 18 16,-1 9 0,-46 10-16,-48 19 15,-8 9 1,-11 9-16,-27 10 16,-29 28-1,-37 0-15,-57 0 16,-38 9-1,-37-9-15,-19 0 16,-28-10 0,-19 1-16,-18-1 15,-1-9 1,-19-9-16,-9 0 16,-9 0-1,-10-10-15,-9-9 16,0 0-1,-19 0 1,0 0-16,0-9 16,-10-19-16,-65-38 15,-141-84 1,-142-10 0,-37 48-16,-28 46 15,-47 57 1,-38 27-16,-10 29 15,-65 19 1,-29 18-16,1 20 16,-38 8-1,19 1-15,46 28 16,57 9 0,66 19-16,85-1 15,66-8 1,28-1-16,37-8 15,38-29 1,28-10-16,29-18 16,37-10-1,19-27-15,28-20 16,19 1 0,9-10-1,10-9-15,19-1 16,-1 1-1,1-9-15,-1-1 16,1 0 0,9 1-16,0-1 15,0-9 1,0 0-16,0 0 16,0 0-1,0 0-15,0 0 16,0 0-1,0 0-15,0 0 16,-9 0 0</inkml:trace>
  <inkml:trace contextRef="#ctx0" brushRef="#br0" timeOffset="12152.8">6002 3107 0,'9'-9'0,"10"-29"16,47-37-1,66-28-15,56 28 16,28 28 0,19 47-16,19 19 15,10 28 1,9 0-16,-29-1 16,-46 1-1,-29 0-15,-28 10 16,-28 18-1,-9 9-15,-20 19 16,-18 10 0,-38 18-16,-28 10 15,-37 18 1,-48 10-16,-47 0 16,-65 0-1,-76-28-15,-56-47 16,-29-47-1,-9-57-15,10-37 16,28-18 0,28-29-1,47-19-15,65-18 16,48 9 0,47-9-16,38-1 15,28-27 1,46-20-16,76-46 15,198-56 1,367-29-16,-208 160 16</inkml:trace>
  <inkml:trace contextRef="#ctx0" brushRef="#br0" timeOffset="14652.02">6595 2929 0,'18'-10'0,"29"-36"15,57-30 1,37-17-16,28 18 16,38 18-1,19 39-15,28 36 16,10 39 0,-20 27-16,-37 19 15,-28 19 1,-29-9-16,-37 9 15,-47 9 1,-38 29-16,-56 27 16,-75 20-1,-76 18-15,-75-37 16,-75-20 0,-38-46-16,-10-65 15,11-57 1,8-57-16,29-46 15,56-19 1,75-9-16,-65-85 16</inkml:trace>
  <inkml:trace contextRef="#ctx0" brushRef="#br0" timeOffset="39754.3">2079 3614 0,'9'0'0,"10"-19"16,38-9-16,56-28 16,65-10-1,67 0-15,37 10 16,47-19 0,29-10-16,-1 20 15,10-1 1,0 0-1,-28 10-15,28 0 16,56 9 0,19 28-16,10 10 15,18 9-15,-18 18 16,-67 11 0,-55-1-1,-39 19-15,-56-10 16,-28 10-1,-37-9-15,-39-1 16,-27 1 0,-29-20-16,-28 1 15,-9 0 1,-19 0-16,-1 9 16,-8 9-1,-10 39-15,-19 27 16,-19 28-1,-18 19-15,-19 10 16,-10 9 0,-37-10-16,-19 10 15,-29 0 1,-27-10-16,-20-18 16,-37-10-1,-75-27-15,-75-39 16,-39-37-1,-65-46 1,-37-48-16,-38-18 16,28-1-1,47 10-15,0 9 16,56 29 0,57 18-16,66 0 15,65 10 1,67-10-16,27 0 15,48-18 1,28-1-16,28-9 16,28-9-1,-9 0-15,29 0 16,8-10 0,20 0-1,-1 1-15,29 8 16,-20 10-1,20 0-15,9 1 16,19-1 0,-10 0-16,10 9 15,0 1 1,9-1-16,1 10 16,-20 0-1,1 0-15,8 9 16,1 0-1,10 0-15,18 1 16,28-20 0,10 1-16,46-10 15,39-28 1,46 0-16,38-1 16,57 1-1,56-9-15,28 9 16,19 9-1,9 1-15,0 8 16,-37 10 0,-38 19-1,-37 9-15,-57 10 16,-38 18 0,-28 10-16,-18 9 15,-20 0 1,-9 10-16,-28 0 15,-19 8 1,-18 1-16,-20-9 16,-27 9-1,-29-10-15,-10 10 16,-9 10 0,-28 8-16,-28 20 15,-66 37 1,-94 47-16,-85 18 15,-84-9 1,-48 1-16,-46-10 16,-48-29-1,-28-18-15,-47-9 16,-9-29 0,-19-37-16,0-19 15,28-18 1,-19-10-1,142 0-15</inkml:trace>
  <inkml:trace contextRef="#ctx0" brushRef="#br0" timeOffset="40956.1">4365 5162 0,'38'-19'0,"122"-65"0,112-48 15,67 20 1,47 18-16,28 28 15,9 47 1,19 19-16,0 38 16,-47 18-1,-75 29-15,-66-1 16,-66 1 0,-37-1-1,-57 10-15,-47 0 16,-38 28-1,-65 56-15,-104 38 16,-103 18 0,-114-9-16,-65-18 15,-38-48 1,-9-27-16,-9-48 16,-20-28-1,48-27-15,56-20 16,38-28-1,37-18-15,47-20 16,67-8 0,55-10-16,39-19 15,37-19 1,37 1-16,29-20 16,75-37-1,85-37-15,140-47 16,124 9-1,64 47-15,48 28 16,66 37 0,10 48-1,-11 28-15,-18 37 16,-47 28 0,-75 29-16,-75 37 15,-57 19 1,-66 28-16,-66 18 15,-56 29 1,-75 28-16,-85 66 16,-141 47-1,-132 9-15,-132-38 16,-131-37 0,-76-75-16,-18-66 15,9-75 1,57-65-16,46-48 15,29-27 1,103-20-16,104 1 16,75-19-1,85 9 1,84-28-16,113-112 16,95-123-1</inkml:trace>
  <inkml:trace contextRef="#ctx1" brushRef="#br0">2705 5585 0</inkml:trace>
  <inkml:trace contextRef="#ctx1" brushRef="#br0" timeOffset="262.2">2705 5585 0</inkml:trace>
  <inkml:trace contextRef="#ctx1" brushRef="#br0" timeOffset="483.89">2705 5585 0</inkml:trace>
  <inkml:trace contextRef="#ctx1" brushRef="#br0" timeOffset="706.59">2705 5585 0</inkml:trace>
  <inkml:trace contextRef="#ctx1" brushRef="#br0" timeOffset="1176.88">2705 5585 0</inkml:trace>
  <inkml:trace contextRef="#ctx1" brushRef="#br0" timeOffset="4290.88">2705 5585 0</inkml:trace>
  <inkml:trace contextRef="#ctx1" brushRef="#br0" timeOffset="4514.85">2705 5585 0</inkml:trace>
  <inkml:trace contextRef="#ctx0" brushRef="#br0" timeOffset="56934.71">2126 4120 0,'0'0'0,"0"0"0,0 0 15,-9-18 1,-10-1-16,9-19 15,1 1 1,18-10-16,10-19 16,28-9-1,19-9 1,19-1-16,28 1 16,9-1-16,0 1 15,19 0 1,10-1-1,-1 19-15,20 1 16,9-1 0,27 19-16,-8 10 15,0 8-15,27 20 16,11 18 0,8 1-1,1-1-15,-1 1 16,10-1-1,10-9-15,18 0 16,0 9 0,0 10-16,-28 9 15,10 0 1,-1 1-16,-9 8 16,-19 1-1,-9-10-15,-28 0 16,-1 19-1,1-10-15,-38 1 16,-10-1 0,-9 1-16,-18-19 15,-29-1 1,-19-8 0,-19-1-16,-18 1 15,0-10-15,-19 0 16,-1 0-1,-8 0 1,-10 0-16,0 0 16,0 0-1,0 0-15,0 9 16,0 10 0,-19 18-16,-28 20 15,-28 18 1,-38 18-16,-47 11 15,-66-1 1,-47-9-16,-65-10 16,-58-18-1,-8-19-15,9-10 16,9-9 0,29 1-16,9-1 15,9 0 1,-19 9-1,10-8-15,-9 17 16,9 1 0,9 10-16,19-1 15,47 0 1,57-18-16,37-19 16,48-1-1,37-18-15,28-9 16,0-10-1,9 0-15,10-18 16,0-1 0,10-18-16,-10 0 15,9-1 1,10 1 0,0-9-16,9 8 15,9 1 1,1 9-16,9 9 15,9 10 1,1 0-16,9 9 16,28-18-1,66-10-15,206-66 16</inkml:trace>
  <inkml:trace contextRef="#ctx0" brushRef="#br0" timeOffset="57798.29">10706 3989 0,'0'0'15,"0"0"-15,0 0 16,0 0-16,0 0 16,0 0-1,9 9-15,10 29 16,28 18-1,38 10-15,46 9 16,10-28 0,29-19-16,27-37 15,10-38 1,19-38-16,19-27 16,18-38-1,19-19-15,19-10 16,-9-8-1,18-1-15,10-9 16,-28 19 0,-10 0-1,10 18-15,-10 19 16,10 1 0,-10 27-16,-28 29 15,-19 18 1,-19 28-16,-9 10 15,0 19 1,-19 18-16,-18 19 16,-10 1-1,-38 8-15,-9-9 16,-19 10 0,-19-1-16,-28-18 15,-9 0 1,-10 0-16,-9-1 15,-10-18 1,-9 0-16,0 0 16,0 0-1,0 0 1</inkml:trace>
  <inkml:trace contextRef="#ctx0" brushRef="#br0" timeOffset="59830.15">17206 1418 0,'0'0'0,"0"0"16,0 0-16,0 0 15,0 0 1,0 0-16,0 10 16,10 8-1,-1 11-15,19 17 16,10 11-1,9-1-15,0-9 16,0 0 0,9-10-16,-9 1 15,-9-1 1,0-8-16,-10-1 16,0 0-1,-9 0-15,0 0 16,0-9-1,-10 9 1,-9 0-16,0 0 16,-19 10-1,0 9-15,-9 0 16,-10 0 0,1 9-16,9 0 15,-1-9 1,1-9-16,19-1 15,-1 1 1,1-19-16,0-1 16,9 1-1,-10 0-15,10-10 16,0 1 0,-9-1-16,-1 0 15,10 1 1,-9-10-16,9 0 15,0 9 1,-9-9 0,9 0-16,0 0 15,0 0 1,-10 0-16,10 10 16,-9-10-1,9 0-15,0 0 16,-10 0-1,10 0-15,0 0 16,0 0 0,0 0-16,0 0 15,0 0 1,0 0-16,0 0 16,0 9-1,-9-9-15,9 0 16,0 0-1,0 0-15,0 0 16,0 0 0,0 0-1,0 0-15,0 0 16,0 0 0,0 0-16,0 0 15,0 0 1,0 0-16,0 0 15,0 0 1,0 0-16,0 0 16,0 0-1,0 0-15,0 0 16,0 9 0,-10-9-16,10 0 15,0 10 1,0-10-16,0 9 15,0 0 1,0-9 0,0 0-16,0 0 15,0 0 1,0 0-16,0 0 16,0 0-1,0 0-15,0 0 16,0 0-1,0 0-15,0 10 16,0-10 0,0 0-16,0 0 15,0 0 1,0 0-16,0 0 16,0 0-1,0 0-15,0 0 16,0 0-1,0 0-15,0 0 16,0 0 0,0 0-16,0 0 15,0 0 1,0 0-16,0 0 16,0 0-1,0 0 1,0 0-16,0 0 15,0 0-15,0 0 16,0 0 0,0 0-1,0 0-15,0 0 16,0 9 0,-9-9-16,9 0 15,0 0 1,0 0-16,0 0 15,0 0 1,0 0-16,0 0 16,0 0-1,0 0-15,0 0 16,0 0 0,0 0-16,0 0 15,0 0 1,0 0-16,0 0 15,0 0 1,0 0 0,0 0-16,0 0 15,-9-9 1,-1-10-16,1 0 16,-1-18-1,1-20-15,0-8 16,-1-1-1,1-9-15,-1 9 16,1 1 0,0-1-16,-1 0 15,1 1 1,-1 8-16,10 10 16,0 1-1,0 17-15,0 1 16,0 0-1,0 19-15,0-1 16,0 1 0,0 0-16,0 9 15,0 0 1,0 0-16,0 0 16,0 0-1</inkml:trace>
  <inkml:trace contextRef="#ctx0" brushRef="#br0" timeOffset="89171.29">20047 1550 0,'10'-10'0,"46"-27"0,57-48 15,75-27 1,57-10-16,27 0 16,30 9-1,36 10-15,38 19 16,29 18-1,-19 10-15,-38 18 16,-19 10 0,-37 18-16,-29 20 15,-28 18 1,-28 10-16,-28 27 16,-29 10-1,1 28-15,-19 29 16,-19 18-1,-29 38 1,-18-1-16,-19 1 16,-37 0-16,-29-1 15,-57 1 1,-46-10-16,-66 10 16,-66-10-1,-66-18 1,-47-48-16,-28-37 15,-28-37 1,0-29-16,18-37 16,38-28-1,38-19-15,75-19 16,47-9 0,38-1-16,37 1 15,10-9 1,18-1-1,19-9-15,29 0 16,37 9-16,38-27 16,160-57-1,141-66-15</inkml:trace>
  <inkml:trace contextRef="#ctx0" brushRef="#br0" timeOffset="90304.57">25287 2525 0,'0'0'0,"0"0"16,0 0-1,0 0-15,10 0 16,-1 10 0,10 9-16,18 18 15,29 10 1,9 9-16,1-9 16,-1-9-1,0-20-15,-9-18 16,0-9-1,9-19 1,10-38-16,18-28 16,10-28-1,0-18-15,0-10 16,-19 9 0,0 28-16,-19 19 15,-9 29 1,-9 18-16,-1 0 15,-18 19 1,-1 0-16,1 18 16,-19 1-1,0 18-15,-10-9 16</inkml:trace>
  <inkml:trace contextRef="#ctx1" brushRef="#br0" timeOffset="48125.95">27070 1611 0</inkml:trace>
  <inkml:trace contextRef="#ctx0" brushRef="#br0" timeOffset="101643.11">2333 4139 0,'0'0'0,"9"-9"15,1-19-15,27-10 16,29-28 0,28-9-16,38 0 15,37-19 1,20 10-16,18 9 15,28-9 1,9-10 0,1 0-16,-10 0 15,38-9 1,9 0-16,10-10 16,9 0-16,-38 20 15,-9 27 1,10 0-1,-1 19-15,0 10 16,-18 9 0,-19 18-16,-19 1 15,-28 18 1,9 1-16,-10 18 16,11 19-1,-1 18-15,-10 20 16,11 18-1,-11-9 1,-37 0-16,-18-10 16,-20 1-16,-18-10 15,-29 0 1,-18-19 0,-10 10-16,-9 18 15,-28 10-15,-20 19 16,-36 18-1,-48 28 1,-28 1-16,-38-1 16,-38 1-1,-27-1-15,-67-18 16,-56-19 0,-28-9-16,-19-29 15,-28-28 1,0-18-16,0-19 15,19-10 1,37-9-16,19-19 16,0 1-1,10-11-15,46-8 16,20-1 0,27 10-16,38-9 15,48 9 1,27-10-16,38 1 15,29-1 1,18 0-16,19-8 16,19-11-1,-1 1 1,20-10-16,28-18 16,37-38-1,76-38-15,84-27 16,151-48-1,188-37-15,254-9 16,-329 130 0</inkml:trace>
  <inkml:trace contextRef="#ctx0" brushRef="#br0" timeOffset="-200054.06">2117 2169 0,'0'-10'0,"-19"-18"15,0-9 1,0-19-16,0-1 16,-18 1-1,9 9-15,18 19 16,1 0-1,-1 18-15,1 1 16,9 0 0,0 9-16,0 0 15,0 0 1,9 9-16,10 10 16,9 28-1,19 18-15,0 29 16,0 19-1,1 18-15,-11 0 16,1 20 0,-19 8-16,-10 1 15,-9-10 1,0 0 0,-19-19-16,0-18 15,-9-10 1,-9-28-16,8-9 15,1-19 1,0-10-16,0-18 16,-1 0-1,20-10-15,-10 0 16,10-9 0,-1 0-16,10 0 15,0 0 1,0 10-16,0-1 15,10 10 1,18 18-16,-9 20 16,9 18-1,-9 37-15,-10 10 16,-18 10 0,-10 18-16,-19 19 15,-46 0 1,8-10-1,-8-9-15,18-37 16,28-29 0,-9-18-16,19-19 15,19-19 1,-1-9-16,10 0 16,0-1-1,10-8-15,8 8 16,11 1-1,27 0-15,-18 9 16,9 0 0,0 0-16,0 29 15,0 18 1,-9 37-16,-1 38 16,-9 19-1,-9 10-15,9-10 16,1-10-1,-1-18-15,0-1 16,0 1 0,1-19-1,-1 0-15,0-9 16,10-19 0,9-19-16,-19-19 15,0-19 1,0-8-16,-9-11 15,0 1 1,0-9-16,-19-10 16,0 0-1,0 9-15,-28 10 16,-38 56 0,-57 56-16,1 0 15,19-18 1,37-29-16,38-27 15,9-20 1,9 1-16,20-10 16,18 0-1,57-9 1,140-19-16,171-28 16</inkml:trace>
  <inkml:trace contextRef="#ctx0" brushRef="#br0" timeOffset="-198700.99">1919 7395 0,'0'0'0,"0"9"16,10 10-16,-1 19 16,19 18-1,0 28-15,-9 19 16,9 10-1,-28 9-15,-9-9 16,-19-1 0,9-27-16,0-10 15,0 0 1,10-19-16,0 0 16,9-9-1,9 0-15,0-9 16,1 9-1,18 0 1,0-10-16,10 1 16,-1-1-1,-8-18-15,-1 0 16,-9-1 0,0-8-16,-1-1 15,-18 1 1,10-1-16,-10-9 15,0 0 1,0 0-16,9 9 16,-9-9-1,0 0-15,0 0 16,10 10 0,-10-10-16,9 9 15,0 0 1,1 1-1,-1-1-15,1 1 16,-1-1 0,0 10-16,1 0 15,-1-10 1,-9 10-16,10-10 16,-10 0-1,0 1-15,9-1 16,0 1-1,1-1-15,9 10 16,-10 9 0,57 28-16,-19-28 15</inkml:trace>
  <inkml:trace contextRef="#ctx0" brushRef="#br0" timeOffset="-194399.15">687 10773 0,'0'0'0,"0"-29"15,0-18-15,9-9 16,19-19-1,1-9-15,74-20 16,29-18 0,47 29-16,27 8 15,20 1 1,38 18-16,-20 0 16,29 10-1,38 9-15,18 0 16,9 0-1,20 19-15,9 9 16,9 29 0,10-1-16,-10 19 15,-18 1 1,-10-1-16,-28 19 16,-29 0-1,-18-1 1,-28 20-16,-20 0 15,-27 9-15,-10 9 16,-9 19 0,-19 1-1,-19 8-15,0 1 16,-19-1 0,-9 1-16,-19 0 15,0-1 1,-18 1-16,-20-1 15,-18 1 1,-20 0-16,-18 9 16,-28 18-1,-19 10-15,-38 10 16,-18-10 0,-29 0-16,-37 10 15,-47 9 1,-20-19-16,-18-10 15,-28-8 1,9-10 0,-18-19-16,9-9 15,9-19-15,9-19 16,1-9 0,18-19-1,-9-18-15,0-29 16,0 0-1,10-19-15,-10 1 16,0-10 0,9 0-16,1 0 15,18 10 1,9 9-16,1-1 16,18 11-1,10 8-15,19 1 16,18 18-1,20-9-15,8 0 16,20 0 0,18 0-16,1 0 15,-1-19 1,10 1-16,9-10 16,0-10-1,19-18 1,-9-1-16,8-18 15,1-9 1,10-19-16,-20-10 16,10-9-1,10 0-15,8 0 16,-8-9 0,9 0-16,9-1 15,9 10 1,1-9-16,9 9 15,0 0 1,9 19-16,1-1 16,-1 1-1,19 9-15,10 1 16,-10-1 0,10 0-16,18-9 15,29 0 1,-10 18-1,10 1-15,0 18 16,28 0 0,18 1-16,10-1 15,29 0 1,18 1-16,19 18 16,9 0-1,-9 9-15,9 10 16,10 9-1,9 10-15,1 0 16,-1-1 0,-9 20-16,-10-1 15,10 0 1,-10 20-16,10-1 16,0 0-1,-1 9-15,1 1 16,-9 9-1,8 0-15,-8 18 16,-1 1 0,-9 0-1,-9-1-15,-1 1 16,1 0 0,-10-1-16,-19 1 15,1 0 1,-11-1-16,-8 20 15,-19-1 1,-19 1-16,-10-1 16,-9 10-1,-19 0-15,1 0 16,-20 0 0,-9-19-16,-9 0 15,-1 9 1,-18-9-16,-9 0 15,-10 0 1,-10 0-16,-9 10 16,-18 9-1,-20-1-15,1-8 16,-19 9 0,-29 0-1,-37 9-15,-47 19 16,-19-10-1,-28 1-15,0-1 16,-1-18 0,-18 0-16,-18 0 15,-1 0 1,-9-10-16,-10 1 16,19-29-1,0 0-15,10-18 16,9-19-1,0-1-15,-19-8 16,0-10 0,0 0-16,1-10 15,8-8 1,29-1-16,28-19 16,9-9-1,20-9-15,-1-19 16,0 0-1,10-10 1,-10-8-16,0 8 16,20 1-1,17-1-15,30 10 16,27 10 0,38 18-16,0 0 15,28 28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31:30.34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3500 10013 0,'0'0'0,"9"0"0,29-10 16,46-9-16,39 1 15,55-20 1,10-9-16,1-9 15,8-29 1,1-18-16,-10-19 16,-9-28-1,-19-28 1,-29-19-16,1-47 16,-19-28-1,-10-28-15,1-19 16,-1-38-1,20 1-15,18-10 16,9-19 0,10 28-16,9 1 15,-9 18 1,0 29-16,-9 27 16,-10 38-1,9 19-15,1 28 16,-1 19-1,1 18-15,0 48 16,8 36 0,1 20-16,29 37 15,8 38 1,1 28-16,9 38 16,-10 27-1,10 48 1,-9 37-16,-10 47 15,0 37 1,-19 19-16,10 19 16,-10 28-1,1 19-15,-1 0 16,0 0 0,1 9-16,8 1 15,1-29 1,0-19-16,0-18 15,-1-29 1,11-9-16,8-18 16,1-38-1,9-19-15,0-38 16,-10-28 0,1-27-16,-10-29 15,0-28 1,10-38-16,9-37 15,-29-19 1,-27-19 0,-57 1-16,-38-10 15,-37 37 1</inkml:trace>
  <inkml:trace contextRef="#ctx0" brushRef="#br0" timeOffset="649.46">2841 11298 0,'0'0'16,"0"0"-16,19 0 15,56 0-15,141 0 16,151-19 0,104-9-16,27 0 15,39 9 1,8-18-16,38 8 15,20 11 1,55 8 0,29 10-16,56 19 15,38 9-15,37 19 16,10 0 0,-85 0-16,-65 9 15,-86 1 1,-74-20-1,-67 1-15,-74-1 16,-67 1 0,-75-20-16,-66 1 15,-56-19 1,-47 0-16,-47-9 16</inkml:trace>
  <inkml:trace contextRef="#ctx0" brushRef="#br0" timeOffset="1331.74">8608 2816 0,'0'0'0,"0"10"0,9 8 15,1 57 1,18 85-16,0 65 15,10 57 1,-1 37-16,-8 9 16,-1 29-1,-9 18 1,-10 28-16,0 29 16,1 18-1,-1-9-15,1 10 16,8 36-1,1-17-15,9-11 16,10-18 0,0-37-16,9-38 15,0-57 1,9-55-16,-9-39 16,0-46-1,-9-47-15,-19-37 16,-10-20-1,-9-18-15,0-28 16</inkml:trace>
  <inkml:trace contextRef="#ctx0" brushRef="#br0" timeOffset="1749.93">8683 11983 0,'0'0'0,"0"0"0,0 9 16,-9 10-16,-1 28 15,1 28 1,9 9-16,9-9 16,1-9-1,8-19-15,11-19 16,-1-9 0,0-19-1,0-9-15,10-10 16,-10-28-1,-9-19-15,-19 1 16,-9-1-16,-20 10 16,-27 9-1,18 28 1</inkml:trace>
  <inkml:trace contextRef="#ctx0" brushRef="#br0" timeOffset="2564.65">12211 7564 0,'0'0'0,"0"0"0,0 0 16,0 28 0,-10 56-16,1 76 15,9 56 1,9 28-16,1 18 16,9 1-1,9-10-15,0 1 16,-9-1-1,0-18-15,-10-20 16,-9-18 0,0-9-16,0 0 15,0-10 1,0-9-16,10-19 16,8-28-1,11-19-15,-1-18 16,-19-48-1</inkml:trace>
  <inkml:trace contextRef="#ctx0" brushRef="#br0" timeOffset="2999.68">12201 12311 0,'0'0'0,"0"0"15,0 0-15,0 0 16,0 0 0,0 10-16,-9-1 15,-10 19 1,10 10-16,-1 18 15,10 0 1,10 1-16,-1-20 16,10 1-1,9-20 1,0 1-16,10-19 16,0-9-1,-1-10-15,-8-19 16,-11-27-1,-27-10-15,-38-10 16,-28 20 0,-29 8-16,10 39 15,56 18 1</inkml:trace>
  <inkml:trace contextRef="#ctx0" brushRef="#br0" timeOffset="3217.4">12803 12611 0,'0'0'0,"0"0"0,0 0 15,0 0 1,0 0-16,0 0 16</inkml:trace>
  <inkml:trace contextRef="#ctx0" brushRef="#br0" timeOffset="3614.51">13453 12067 0,'0'0'0,"0"10"16,-19 18-16,-9 47 15,-1 28 1,20 19-1,9 0-15,9-19 16,20-9 0,8-28-16,10-19 15,0-19 1,0-19-16,10-18 16,-1-19-1,-18-19-15,-19-10 16,-29-8-1,-18 18-15,-28 9 16,-29 20 0,-19 36-16,48 1 15</inkml:trace>
  <inkml:trace contextRef="#ctx0" brushRef="#br0" timeOffset="4047.91">14534 12095 0,'0'0'0,"-9"10"0,-47 46 16,-20 47-1,1 19 1,19 19-16,37 0 16,19 0-16,9-29 15,10-37 1,9-28-16,0-19 15,1-9 1,18-28-16,0-20 16,-10-8-1,-18-1-15,-28-18 16,-29 0 0,-84-29-16,-104 1 15,-141-29 1</inkml:trace>
  <inkml:trace contextRef="#ctx0" brushRef="#br0" timeOffset="4732.85">5278 8418 0,'0'0'0,"0"0"0,0 18 15,0 48 1,-10 56-16,1 75 15,9 38 1,9 18-16,10 19 16,9 0-1,10 0-15,-1-19 16,-8 10 0,-11-47-16,1-47 15,0-10 1,0-18-1,-10-38-15,1-28 16,9 0 0,-19-37-16</inkml:trace>
  <inkml:trace contextRef="#ctx0" brushRef="#br0" timeOffset="5256.69">4459 12349 0,'0'0'0,"-9"9"16,-10 19-16,0 0 15,-9 19 1,18 10-16,20-10 16,9 9-1,9-19-15,10-8 16,9-11 0,18-18-16,1-18 15,-9-20 1,-10-9-16,-19 0 15,-37-18 1,-48-11-16,-46 11 16,-20 27-1,1 38 1,56 10-16</inkml:trace>
  <inkml:trace contextRef="#ctx0" brushRef="#br0" timeOffset="5475.82">4977 12724 0,'0'0'0,"0"0"15,0 0-15,0 0 16,0 0 0,0 0-16</inkml:trace>
  <inkml:trace contextRef="#ctx0" brushRef="#br0" timeOffset="5886.95">5607 12067 0,'0'0'0,"0"0"0,0 19 15,-19 19 1,0 46-16,-9 47 15,19 10 1,18-10-16,0-9 16,1-18-1,9-39-15,-1-18 16,1-28 0,9-19-16,1-9 15,-11-10 1,1-19-16,-9-9 15,-20-18 1,-46-10-16,-29 18 16,-9 20-1,0 27 1,19 20-16,37-10 16</inkml:trace>
  <inkml:trace contextRef="#ctx0" brushRef="#br0" timeOffset="6269.31">6265 12283 0,'0'0'0,"0"0"15,-9 9-15,-19 29 16,-19 37 0,0 47-16,9 28 15,19 10 1,29-38 0,18-38-16,0-37 15,0-19-15,0-18 16,10-20-1,9-27 1,-9-20-16,-19-18 16,-19 0-1,-29 10-15,-36 8 16,-67 10 0,-197-18-16</inkml:trace>
  <inkml:trace contextRef="#ctx0" brushRef="#br0" timeOffset="6548.76">3302 13071 0,'9'0'0,"20"-28"0,65-9 16,66-10-1,28 9 1,-9 10-16,-29 19 16,-56-1-1,-37 1-15,-39-1 16</inkml:trace>
  <inkml:trace contextRef="#ctx0" brushRef="#br0" timeOffset="7434.61">13199 9281 0,'0'0'0,"-19"28"0,-38 66 16,-27 84-1,-20 19-15,20 9 16,-1-9 0,10 0-16,-1-18 15,-8-20 1,18-46 0,28-38-16,19-28 15,10-28 1,37-10-16,-9-9 15</inkml:trace>
  <inkml:trace contextRef="#ctx0" brushRef="#br0" timeOffset="7714.94">14130 9750 0,'0'0'0,"-9"0"0,-20 9 15,-55 48 1,-67 64 0,-18 58-16,9 37 15,19 9-15,18 0 16,20-28 0,18-28-1,19-38-15,19-37 16,10-28-16,27-38 15,1-19 1,9-9 0</inkml:trace>
  <inkml:trace contextRef="#ctx0" brushRef="#br0" timeOffset="7976.36">14365 10200 0,'0'0'0,"-9"10"0,-38 18 15,-38 66 1,-28 56 0,0 47-16,0 9 15,10-9 1,18-28-16,29-47 15,18-38-15,19-37 16,10-19 0,9-28-1</inkml:trace>
  <inkml:trace contextRef="#ctx0" brushRef="#br0" timeOffset="8221.82">15089 10172 0,'0'0'0,"0"9"15,-18 10-15,-29 66 16,-38 65 0,-19 47-16,-8 19 15,-11-1 1,20-18-16,18-37 15,29-29 1,37-56-16,9-47 16</inkml:trace>
  <inkml:trace contextRef="#ctx0" brushRef="#br0" timeOffset="8449.12">15663 10378 0,'0'0'0,"0"10"0,-28 9 16,-28 56-16,-29 75 16,-28 56-1,0 19-15,-9 10 16,-10-10-1,-65 75-15</inkml:trace>
  <inkml:trace contextRef="#ctx0" brushRef="#br0" timeOffset="8987.34">2926 9881 0,'0'0'0,"-10"19"0,-18 56 16,-19 56 0,-9 38-1,-20 10-15,1-11 16,-19 1-1,19-19-15,18-46 16,20-39 0,37-27-16,0-29 15</inkml:trace>
  <inkml:trace contextRef="#ctx0" brushRef="#br0" timeOffset="9240.2">3434 10172 0,'-10'9'0,"-37"10"0,-37 47 15,-29 37 1,-10 38-16,11 9 15,17-9 1,20-19-16,19-38 16,18-28-1,29-37-15</inkml:trace>
  <inkml:trace contextRef="#ctx0" brushRef="#br0" timeOffset="9500.78">4177 10059 0,'0'10'0,"-28"18"15,-48 75-15,-46 75 16,-10 29-16,1-1 15,18-18 1,19-47 0,18-29-16,39-55 15,18-39 1</inkml:trace>
  <inkml:trace contextRef="#ctx0" brushRef="#br0" timeOffset="9764.78">4741 9909 0,'0'0'0,"-9"10"15,-38 37-15,-38 46 16,-28 67-1,-9 37-15,-10 28 16,1-9 0,18-19-16,28-56 15,38-47 1,28-57 0</inkml:trace>
  <inkml:trace contextRef="#ctx0" brushRef="#br0" timeOffset="9999.11">5071 10041 0,'-10'9'0,"-18"19"0,-57 57 15,-56 102 1,-28 76-16,-10 18 16,29-27-1,-29 55-15</inkml:trace>
  <inkml:trace contextRef="#ctx0" brushRef="#br0" timeOffset="11531.51">17629 6072 0,'0'9'0,"0"29"16,0 84-16,0 94 15,0 37 1,-9-9-16,9-28 15,-9-38 1,-1-28-16,1-37 16,-1-48-1,10-18 1,-9-19-16,9-18 16,0-10-1,0-19-15,-9-56 16,-10-85-1,0-83-15,19-30 16,9 11 0,20 55-16,-11 57 15,11 56 1,-1 19-16,0 28 16,0 19-1,19 9-15,19 19 16,0 19-1,19 28-15,-19 19 16,-19-10 0,-19 0-16,-28 10 15,-28 0 1,-38 37-16,-57 10 16,48-57-1</inkml:trace>
  <inkml:trace contextRef="#ctx0" brushRef="#br0" timeOffset="11765.89">18467 6738 0,'0'0'0,"0"0"0,9 0 15,10 0 1,28-9-16,38-1 16,18 1-1,19 0 1,1 9-16,-67-10 16</inkml:trace>
  <inkml:trace contextRef="#ctx0" brushRef="#br0" timeOffset="12065.43">19445 6250 0,'0'0'16,"0"0"-16,0-9 15,0 9 1,0 0-16,0 19 16,10 37-1,18 56-15,0 39 16,10-1-1,-1-28-15,1-38 16,-19-18 0,-1-19-16,1-29 15,-9 1 1,-1-19-16,1 0 16,18-28-1,0-28-15,19-47 16,-28 46-1</inkml:trace>
  <inkml:trace contextRef="#ctx0" brushRef="#br0" timeOffset="12981.58">18947 6954 0,'28'-9'0,"94"-20"0,76-18 16,18-9-16,-66 0 15,-74 18 1,-57 10-16,-76-19 15,-282 10 1,-328 84-16,-114 140 16,329-55-1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32:15.0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78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36:15.841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18213 4364 0,'0'0'0,"0"0"0,0 0 15,0 0-15,-19 0 16,0-9 0,0 0-16,0 9 15,10 0 1,0 0-16,9 0 15,0 0 1,9 0-16,19-10 16,19 1-1,29-1-15,27 10 16,10 10 0,-19-1-1,10 10-15,8-10 16,-8-9-1,-29 0-15,-18 0 16,-10 0 0,-10 0-16,-18 0 15,-10 0 1</inkml:trace>
  <inkml:trace contextRef="#ctx0" brushRef="#br0" timeOffset="4826.64">27018 4224 0,'0'0'0,"0"0"15,0 0-15,0 0 16,0 0-1,0 0-15,0 0 16,9 9 0,1 0-16,-1 20 15,10 17 1,0 1-16,-10 0 16,1 10-1,-1 8-15,10 29 16,0 0-1,-19-57-15</inkml:trace>
  <inkml:trace contextRef="#ctx0" brushRef="#br0" timeOffset="5883.58">26962 4327 0,'0'0'0,"0"0"16,0 0-16,0 0 15,9 0 1,0 0-1,1-10-15,-1 1 16,1 0 0,8-1-16,11 1 15,-1 0 1,10 9-16,-1 0 16,1-10-1,9 1-15,0 9 16,19-10-1,0 1-15,-1 9 16,1 0 0,10-9-16,-1-1 15,9 1 1,11-1-16,-20 1 16,0 0-1,-18 9-15,-1 0 16,0 0-1,-9 9-15,-9 0 16,0 1 0,-1-1-1,-8-9-15,-11 0 16,1 0-16,-9 0 16,-1 0-1,-9 0 1,0 0-16,0 0 15,9 10 1,-9-10-16,10 9 16,-1 0-1,1 1-15,-1-1 16,-9 19 0,9 0-16,1 1 15,-10-1 1,9 0-16,-9-9 15,0-1 1,0-8-16,0-1 16,0 1-1,-19-1-15,1 0 16,-11 1 0,-8-1-16,-1 0 15,-28 1 1,-28-1-16,-28 10 15,-19-10 1,-29 10 0,1-19-16,19 0 15,18 0 1,66 0-16</inkml:trace>
  <inkml:trace contextRef="#ctx0" brushRef="#br0" timeOffset="11077.57">8598 3698 0,'0'0'0,"0"0"0,-9 10 16,-19 8 0,-48 48-16,-55 37 15,-29 29 1,-28 27-16,-10 10 15,-18 19 1,-10 9-16,0 0 16,19-10-1,29-27-15,55-19 16,29-29 0,19-18-16,18-19 15,29-19 1,9-28-16,10-18 15</inkml:trace>
  <inkml:trace contextRef="#ctx0" brushRef="#br0" timeOffset="11509.76">9417 4017 0,'0'0'16,"0"0"-16,-10 10 15,-37 18-15,-66 66 16,-75 56-1,-47 65 1,-19 20-16,-19 18 16,-37 19-1,-19 1-15,-10 8 16,0 0 0,10-18-16,19-19 15,27-19 1,48-46-16,28-11 15,47-27 1,38-38-16,47-28 16,37-28-1,19-28-15,10-19 16</inkml:trace>
  <inkml:trace contextRef="#ctx0" brushRef="#br0" timeOffset="11960.71">9906 4974 0,'0'0'0,"0"0"16,-9 10-16,-29 8 15,-66 48 1,-65 65-16,-85 66 16,-66 57-1,-37 46-15,-19 38 16,-10-10-1,0-9-15,19-28 16,19-10 0,9 1-16,29-19 15,28-19 1,47-38-16,46-28 16,48-37-1,57-47-15,37-47 16,18-29-1,20-8 1,9-10-16</inkml:trace>
  <inkml:trace contextRef="#ctx0" brushRef="#br0" timeOffset="12426.63">11091 5706 0,'0'0'0,"0"0"0,0 0 16,-9 9-1,-66 48-15,-113 93 16,-95 56 0,-65 48-16,-75 65 15,-19 18 1,9-18-16,10-9 16,9-19-1,-10-19-15,10 0 16,19-9-1,47-29-15,38-9 16,46-37 0,57-38-16,57-28 15,46-37 1,39-20-16,27-37 16,29-18-1,18-10-15,0 0 16</inkml:trace>
  <inkml:trace contextRef="#ctx0" brushRef="#br0" timeOffset="12893.22">11872 6907 0,'0'0'0,"-9"9"16,-48 48-16,-121 74 15,-95 66 1,-38 28-16,-46 29 15,-57 46 1,-9 0-16,-1-19 16,1-8-1,47-29-15,37-10 16,38-18 0,56-38-16,38-18 15,66-48 1,47-18-1,19-28-15,37-19 16,19-19 0,10-9-16,9-19 15,47-19 1,0-9-16</inkml:trace>
  <inkml:trace contextRef="#ctx0" brushRef="#br0" timeOffset="13292.53">12277 8033 0,'0'9'0,"-29"10"15,-65 56-15,-75 56 16,-76 48 0,-37 36-1,-19 20-15,-9 0 16,-20 9 0,20-10-16,28-18 15,18-19 1,20-28-16,37-10 15,28-27 1,38-20-16,47-27 16,28-38-1,28-10-15,29-18 16,0-19 0,37-9-16,0-1 15</inkml:trace>
  <inkml:trace contextRef="#ctx0" brushRef="#br0" timeOffset="13653.01">12126 9262 0,'0'0'0,"0"0"15,0 0-15,0 9 16,-9 29 0,-29 37-16,-47 56 15,-65 48 1,-48 36-16,-18-8 16,0-10-1,9 0-15,0-28 16,28-10-1,19-27-15,19-20 16,37-27 0,29-20-16,28-18 15,28-28 1,10-19-16,9 0 16</inkml:trace>
  <inkml:trace contextRef="#ctx0" brushRef="#br0" timeOffset="13859.44">12004 10303 0,'0'0'0,"0"0"16,0 0-16,0 10 15,-10 9 1,-37 37-16,-84 56 15,-76 39 1,-104 27-16,-65 0 16</inkml:trace>
  <inkml:trace contextRef="#ctx0" brushRef="#br0" timeOffset="14441.39">5682 8802 0,'0'0'0,"0"0"0,0 0 16,0 0 0,0 10-16,-9 8 15,-57 57 1,-66 57-16,-65 46 16,-10 28-1,-19 10 1,-19-9-16,10-1 15,-10-9 1,10-9-16,0-1 16,28 1-1,28-28-15,29-20 16,37-37 0,19-18-16,37-29 15,20-28 1,9-9-16,18-19 15</inkml:trace>
  <inkml:trace contextRef="#ctx0" brushRef="#br0" timeOffset="14889.05">6209 9328 0,'0'0'0,"0"0"0,-28 9 16,-38 38 0,-75 56-16,-57 57 15,-28 37 1,-18 9-16,-20 10 16,10-19-1,0-9-15,0-10 16,29-9-1,27-29 1,48-18-16,37-28 16,28-28-1,29-29-15,37-27 16</inkml:trace>
  <inkml:trace contextRef="#ctx0" brushRef="#br0" timeOffset="15311.92">3612 9994 0,'0'0'0,"-28"9"16,-28 29 0,-48 27-16,-37 48 15,-28 18 1,0 10-16,-20 19 16,-8-1-1,18-28-15,-103 76 16</inkml:trace>
  <inkml:trace contextRef="#ctx0" brushRef="#br0" timeOffset="15746.3">5428 10088 0,'0'9'0,"-19"0"0,-28 38 15,-47 28 1,-38 19-1,-27 19-15,-11 9 16,1-10-16,9 10 16,9 0-1,76-65 1</inkml:trace>
  <inkml:trace contextRef="#ctx0" brushRef="#br0" timeOffset="16175.75">8053 9891 0,'0'0'0,"0"0"16,0 0-16,-10 9 16,-46 28-1,-48 48-15,-46 46 16,-29 38-1,-28 9 1,10 10-16,-1-19 16,19-19-1,19-19-15,29-27 16,27-29 0,20-19-16,27-18 15,38-29 1</inkml:trace>
  <inkml:trace contextRef="#ctx0" brushRef="#br0" timeOffset="16424.64">7930 10350 0,'-9'0'0,"-29"19"0,-74 37 15,-77 76 1,-27 46-16,9 28 16,9 1-1,-65 65-15</inkml:trace>
  <inkml:trace contextRef="#ctx0" brushRef="#br0" timeOffset="17253.56">9661 6428 0,'0'-9'0,"10"-57"0,-1-56 16,29-46-1,18-29-15,29-19 16,37-19 0,48 1-16,-1 18 15,0 19 1,-28 28-16,-37 38 16,-10 27-1,-28 11-15,-10 27 16,-18 0-1,-10 19-15,-9 19 16,0 0 0,-10 19-16,1-1 15,-10 1 1</inkml:trace>
  <inkml:trace contextRef="#ctx0" brushRef="#br0" timeOffset="17810.64">10931 2760 0,'0'0'0,"0"0"0,-18 9 16,-1 1-1,-19 27-15,10 20 16,9 27 0,19 10-16,10 0 15,18-10 1,0-9-16,10-28 16,-1-19-1,1-9-15,-1-19 16,1-9-1,0-20-15,-1-27 16,1-19 0,-19-19-16,-19 0 15,-19 1 1,-19-1-16,-18 9 16,-19 10-1,-1 19-15,39 37 16</inkml:trace>
  <inkml:trace contextRef="#ctx0" brushRef="#br0" timeOffset="18086.5">11355 3220 0,'0'0'0,"0"0"16,0 0-16,0 0 15,0 0 1,0 0-16,9 0 15,-9-10 1</inkml:trace>
  <inkml:trace contextRef="#ctx0" brushRef="#br0" timeOffset="18481.16">11703 2441 0,'0'0'0,"0"0"15,9 0 1,1-9-16,27-10 16,20 9-1,9 1-15,9 0 16,0-1-1,0 1-15,-18 9 16,-10 9 0,-10 1-16,-18 18 15,0 9 1,-10 38-16,-9 19 16,-18 28-1,-11 10-15,1-1 16,0-9-1,9-10-15,0-8 16,10-20 0,0-46-16</inkml:trace>
  <inkml:trace contextRef="#ctx0" brushRef="#br0" timeOffset="18664.74">11787 3267 0,'0'0'16,"10"0"-16,-1-10 15,10-9-15,19 1 16,37-1 0,57 0-16,178-18 15</inkml:trace>
  <inkml:trace contextRef="#ctx0" brushRef="#br0" timeOffset="19187.04">12691 2422 0,'0'0'0,"0"10"16,-10 27 0,-9 38-16,10 47 15,0 0 1,18-19-16,0-18 16,10-29-1,0-9-15,-10-28 16,1-1-1,9-18-15,9-18 16,0-20 0,0-27-16,10-20 15,-10 1 1,-9 18 0,0 19-16,-10 19 15,-9 19 1,0 9-16,10 28 15,-1 56 1,0 76-16,-9 18 16,0-9-1,-9-29-15,0-27 16,-1-38 0,1-28-16,9-9 15,-10-20 1,10-18-16</inkml:trace>
  <inkml:trace contextRef="#ctx0" brushRef="#br0" timeOffset="19645.49">13274 2525 0,'0'0'0,"0"0"15,0 10-15,-19-1 16,10 10 0,-1 9-16,10 0 15,10 0 1,18 19-16,9 0 16,20 9-1,-19 1-15,-1-20 16,-18 1-1,0-1-15,-19 1 16,0-1 0,-19 10-16,-9 0 15,-19 0 1,19-28 0</inkml:trace>
  <inkml:trace contextRef="#ctx0" brushRef="#br0" timeOffset="19844.53">13199 2554 0,'0'0'0,"9"0"0,0-19 15,20 0 1,27-9-16,19-10 15,38 10 1,-47 9-16</inkml:trace>
  <inkml:trace contextRef="#ctx0" brushRef="#br0" timeOffset="20278.12">10922 4008 0,'19'0'0,"56"-28"16,123-19-16,103 0 15,56 19 1,76-10 0,0 10-16</inkml:trace>
  <inkml:trace contextRef="#ctx0" brushRef="#br0" timeOffset="21502.65">13528 8277 0,'0'0'0,"-10"9"0,-18 10 16,-9 37-1,-1 19-15,19 0 16,29 0 0,18 0-16,19-18 15,19-10 1,9-29-16,0-27 16,-18-19-1,-10-19 1,-19-9-16,-19-29 15,-37-9 1,-19 10-16,-28 18 16,-57 10-1,-37 37-15,-161 29 16</inkml:trace>
  <inkml:trace contextRef="#ctx0" brushRef="#br0" timeOffset="21751.85">13904 8483 0,'0'0'0,"0"0"16,0 0-16,0 0 16,0 0-1,0 0-15</inkml:trace>
  <inkml:trace contextRef="#ctx0" brushRef="#br0" timeOffset="22249.53">14299 8014 0,'0'0'0,"10"-19"0,8-9 15,11 0-15,-1 19 16,0-1 0,19 20-16,0 8 15,10 20 1,-20 18-16,1 19 16,-29 0-1,-9 0 1,-18 0-16,-20-18 15,0-1 1,1 0-16,8-18 16,20-19-1,0-1-15,-1 1 16,29-9 0,28 8-16,38 1 15,37-10 1,-9-9-16,-10-9 15,-27 0 1,-29-1-16,-19 1 16,-9 0-1,-10 9-15</inkml:trace>
  <inkml:trace contextRef="#ctx0" brushRef="#br0" timeOffset="22848.43">15296 7836 0,'0'0'0,"0"0"0,0 9 15,-9 10 1,0 9-16,-1 0 15,20 19 1,18 0-16,9 0 16,11-9-1,8-1 1,0 1-16,-18-1 16,-10-9-16,-9 0 15,-10 1 1,-9-1-16,-28 19 15,-9 9 1,8-37-16</inkml:trace>
  <inkml:trace contextRef="#ctx0" brushRef="#br0" timeOffset="23010.58">15353 7676 0,'0'0'0,"0"0"16,9 0-16,29 0 15,37-9 1,-28 9-16</inkml:trace>
  <inkml:trace contextRef="#ctx0" brushRef="#br0" timeOffset="23331.93">15964 7686 0,'0'0'0,"0"0"0,-9 9 16,-10 10-1,0 18-15,10 10 16,18 19-1,10 0-15,9 18 16,19 1 0,0-10-1,0-10-15,-9-8 16,0-20 0,-19 1-16,-1-10 15,-18 0 1,-9 0-16,-29 0 15,10-9 1</inkml:trace>
  <inkml:trace contextRef="#ctx0" brushRef="#br0" timeOffset="23488.31">15955 7667 0,'9'0'0,"10"-19"0,38-18 16,46-1-16,57 10 16,179-28-1</inkml:trace>
  <inkml:trace contextRef="#ctx0" brushRef="#br0" timeOffset="24815.49">14092 8596 0,'0'0'0,"0"0"15,0 0-15,0 0 16,10 9-16,-1 1 15,19-10 1,1 0 0,-1 0-16,0-19 15,-9 0 1,0 10-16,-19-10 16,-10 0-1,-9 0-15,-18 10 16,18 0-1</inkml:trace>
  <inkml:trace contextRef="#ctx0" brushRef="#br0" timeOffset="28041.99">12437 10538 0,'0'0'0,"0"9"16,-19 10-1,9 19-15,1 27 16,28 20 0,18 18-16,29 0 15,38 0 1,37 10-16,9-29 16,10-9-1,0-18 1,10-10-16,27-10 15,19-9-15,38 0 16,10-9 0,-10-9-1,-10-10-15,-37-19 16,-18 0 0,-20-9-16,-9-10 15,-28 1 1,-10-1-16,0-9 15,-37 1 1,-29-11-16,1 1 16,-20-19-1,-8 0-15,-11-19 16,-18-9 0,-9-19-16,-10-10 15,-18 11 1,-11 8-1,1 0-15,0 1 16,0 9 0,0-1-16,10 1 15,8 19 1,1-1-16,0 20 16,0-1-1,9 19-15,0 0 16,10 0-1,-1 10-15,1 8 16,18 1 0,1 0-16,9-9 15,9-10 1,19-10-16,19-8 16,9-10-1,10 0-15,-1-19 16,-8 0-1,8 0 1,-9-9-16,-9 9 16,-9-9-16,-20 0 15,-8 9 1,-20-9 0,-18-29-16,-20 1 15,-36-19 1,-11 0-16,-18 9 15,-28 19 1,-10 19-16,-9 18 16,-28 20-1,-19 27-15,-19 19 16,-19 29 0,-9 18-16,-10 28 15,10 10 1,9 18-16,10 20 15,28 18 1,9 0-16,10 9 16,9 10-1,0-1-15,0 10 16,19 1 0,9-1-16,10 9 15,18 1 1,10-10-1,19 9-15,9 1 16,10-1 0,9 1-16,-1-10 15,20 9 1,0 1-16,9-10 16,10-19-1,18 1-15,1-1 16,8-18-1,11 9-15,18-10 16,0-9 0,0-9-16,9-9 15,10-1 1,0-9-16,19 0 16,-10-9-1,19 0 1,9-10-16,20 0 15,-1 1 1,19-11-16,10-8 16,9-10-1,-1-9-15,11 0 16,-10-19 0,18 0-16,1 0 15,0-19 1,9-19-16,0 1 15,0-19 1,-28-1-16,-9-18 16,-1-19-1,-18 1-15,-19-11 16,0-8 0,-10-1-16,-9-9 15,-18-9 1,-1-10-16,-19-9 15,-9-10 1,-9-8-16,0-1 16,-10-10-1,-9 1 1,-10 9-16,-9-9 16,0 0-1,0 9-15,-19-9 16,0 9-1,-9 0-15,-9 9 16,-1 29 0,-9 0-16,-19-1 15,-19 10 1,-9 0-16,0 10 16,-28 18-1,0 10-15,-10 18 16,-19 19-1,-8 9-15,-11 20 16,-9 27 0,-18 29-16,-1 18 15,1 28 1,-10 19-16,9 19 16,10 10-1,-9 18 1,8 9-16,1 20 15,19 8 1,-10 20-16,0 9 16,1 9-1,18 9-15,9 10 16,38 38 0,57 65-16,28 56 15</inkml:trace>
  <inkml:trace contextRef="#ctx0" brushRef="#br1" timeOffset="32003.14">4666 14357 0,'0'0'0,"0"0"16,0 0-16,0 0 15,0 9 1,-9 10-16,-1 28 16,20 46-1,-1 29-15,0 19 16,1 0-1,-10-28-15,0-29 16,-10-9 0,1-28-16,9-10 15,0-27 1</inkml:trace>
  <inkml:trace contextRef="#ctx0" brushRef="#br1" timeOffset="32322.19">4685 14253 0,'0'0'0,"9"0"16,10-9-16,19 0 15,28 18 1,18 0-16,-8 20 16,-29 8-1,-19 1-15,-19 9 16,-18-1 0,-38 20-1,-38 0-15,-18-10 16,-1-18-1,48-20-15</inkml:trace>
  <inkml:trace contextRef="#ctx0" brushRef="#br1" timeOffset="32557.37">4986 14966 0,'0'0'0,"9"0"0,1-9 15,18-10 1,10 1-16,27 8 16,1 1-1,0-1 1,-38 10-16</inkml:trace>
  <inkml:trace contextRef="#ctx0" brushRef="#br1" timeOffset="32909.82">5475 14385 0,'0'0'0,"0"0"0,0 9 15,10 10 1,18 28-16,19 47 16,9 9-1,1 0-15,-10-19 16,-10-18 0,-18-28-16,0-20 15,0 1 1,-10-19-16,1 0 15,-1-9 1,0-19-16,10-38 16,0-37-1,9-38 1,0 19-16,1 38 16,-20 56-1</inkml:trace>
  <inkml:trace contextRef="#ctx0" brushRef="#br1" timeOffset="33232.8">6632 14704 0,'0'0'0,"0"0"0,-19 9 16,-18 1-1,-1 18-15,1 0 16,8 9 0,1 1-16,9-10 15,10-9 1,-1 0-16,10-19 16,0 0-1,0 0 1,10 0-16,9 9 15,18 0 1,10-9-16,19 0 16,-38 0-1</inkml:trace>
  <inkml:trace contextRef="#ctx0" brushRef="#br1" timeOffset="33485.55">7018 13728 0,'0'0'0,"0"19"0,9 56 16,10 56 0,9 38-1,10 0-15,-10-10 16,-9-46-16,0-29 15,-10-27 1,1-20-16,-1-18 16,-9-19-1</inkml:trace>
  <inkml:trace contextRef="#ctx0" brushRef="#br1" timeOffset="33803.15">7582 14319 0,'0'0'0,"0"0"0,0 19 15,10 28 1,27 37-16,20 10 16,18 9-1,0-18-15,-18-29 16,-1-28-1,-18-19-15,0-18 16,-1-38 0,1-37-16,-19-29 15,-19 1 1,-19 8-16,-9 29 16,9 28-1,9 29 1,10 8-16</inkml:trace>
  <inkml:trace contextRef="#ctx0" brushRef="#br1" timeOffset="34127.22">8561 14554 0,'0'0'0,"0"0"15,9 0 1,1 0-16,8-10 15,1-9 1,0 1-16,-19-10 16,0-1-1,-9 1-15,-1 10 16,-9 8 0,1 10-16,-1 10 15,0 18 1,10 9-1,-1 10-15,20 9 16,18-9-16,9-9 16,39-10-1,-39-19 1</inkml:trace>
  <inkml:trace contextRef="#ctx0" brushRef="#br1" timeOffset="34293.76">9247 14244 0,'0'0'0,"0"0"16,0 0-16,0 0 15,0 0 1,10 0-16,18-9 16,19-1-1,-19 10-15</inkml:trace>
  <inkml:trace contextRef="#ctx0" brushRef="#br1" timeOffset="34470.9">9285 14525 0,'0'0'0,"0"0"15,0 0 1,10 0-16,8 10 15,48-1 1,75 1-16,179 8 16</inkml:trace>
  <inkml:trace contextRef="#ctx0" brushRef="#br1" timeOffset="35018.15">10122 14056 0,'0'0'0,"0"10"0,-18 9 16,-11 18 0,20 38-16,9 28 15,28 1 1,19-20-16,0-18 16,0-19-1,0-29-15,0-8 16,-9-10-1,0-19-15,-1-19 16,-27-9 0,-20-9-1,-18-9-15,-38 18 16,29 28 0</inkml:trace>
  <inkml:trace contextRef="#ctx0" brushRef="#br1" timeOffset="35220.04">10800 14647 0,'0'0'0,"0"0"0,0 0 15,0 0 1,0 0-16</inkml:trace>
  <inkml:trace contextRef="#ctx0" brushRef="#br1" timeOffset="35595.33">10922 14009 0,'0'0'0,"9"0"15,10-9 1,19 9-16,18 9 16,1 20-1,-1-1-15,-18 19 16,-10 18-1,-9 10-15,-19 0 16,-19 1 0,-19-20-16,10-19 15,0-9 1,19-9-16,-1-9 16,10-1-1,10 0-15,18 1 16,28 9-1,48-1 1,18-18-16,-56-9 16</inkml:trace>
  <inkml:trace contextRef="#ctx0" brushRef="#br1" timeOffset="35928.37">12004 14075 0,'0'0'0,"0"0"16,-19-9-16,-19-1 16,-18 20-1,9 18-15,0 0 16,19 10 0,18-1-16,1 10 15,18-9 1,1 8-16,8-8 15,11 0 1,-1-1-16,10 1 16,-1-1-1,-18 1 1,0-1-16,-19 1 16,-28 9-1,-19 0-15,18-29 16</inkml:trace>
  <inkml:trace contextRef="#ctx0" brushRef="#br1" timeOffset="36145.57">11985 14131 0,'0'0'0,"9"-9"15,20-10-15,18 1 16,0-1 0,9 9-16,1 1 15,8 18 1,-36-9 0</inkml:trace>
  <inkml:trace contextRef="#ctx0" brushRef="#br1" timeOffset="36461.11">12484 14103 0,'0'0'0,"0"0"0,-19 10 15,0-1 1,10 19-16,-1 0 15,20 19 1,18 10-16,9-1 16,10 0-1,-9 0-15,0-18 16,-10-1 0,-9-8-16,-19-11 15,0 11 1,-28-1-16,-29 0 15,19-19 1</inkml:trace>
  <inkml:trace contextRef="#ctx0" brushRef="#br1" timeOffset="36658.33">12559 14000 0,'0'0'0,"0"0"16,9 0-16,1 0 15,18-9 1,10-1-16,37 20 16,-38-10-1</inkml:trace>
  <inkml:trace contextRef="#ctx0" brushRef="#br1" timeOffset="36978.26">13133 14103 0,'0'0'0,"0"0"16,0 0-16,0 0 16,0 0-1,9 0-15,10 10 16,37 27 0,20 19-16,18 48 15,0 8 1,-10-9-16,-8-9 15,-20-9 1,1-10-16,-39-47 16</inkml:trace>
  <inkml:trace contextRef="#ctx0" brushRef="#br1" timeOffset="37244.18">13707 13953 0,'0'0'0,"-10"10"16,-18 18-16,-28 47 16,-10 37-1,-10 20-15,1-1 16,0-18-1,9-10-15,19-9 16,19-29 0,9-27-16,10-29 15</inkml:trace>
  <inkml:trace contextRef="#ctx0" brushRef="#br1" timeOffset="37794.87">14158 14253 0,'0'0'0,"0"0"16,10-18-16,-1-1 15,10-9 1,9 0-16,0-1 16,10 1-1,-1 19-15,1 0 16,-10 18 0,-9 0-16,0 1 15,-19 18 1,-9 28-16,-20 38 15,-27 0 1,9-10-16,0-18 16,19-19-1,18-19-15,1-9 16,18-1 0,10-8-16,28-10 15,38 0 1,46-19-1,11 10-15,-20-1 16,-28 1 0,-19 0-16,-28-1 15,-9 1 1,-19-1-16,-1 1 16,-18 9-1,0 0-15</inkml:trace>
  <inkml:trace contextRef="#ctx0" brushRef="#br1" timeOffset="39476.08">2258 10622 0,'0'10'0,"-19"-1"0,-19 29 15,10 18 1,38 19-16,55 28 16,105 19-1,65-9-15,0-29 16,-19-18-1,-9-10-15,0-28 16,0-18 0,19-10-16,9-19 15,0-19 1,-9 1-16,-19-19 16,-19-19-1,-18 0-15,-20-19 16,-18-10-1,-10 1-15,-28 19 16,-28-1 0,-19 1-1,-19-10-15,-18 0 16,-20-9 0,-27-19-16,-20 0 15,-27 10 1,-10 8-16,-29 20 15,-18-1 1,-9 1-16,-10 18 16,9 1-1,1 18-15,-1 19 16,1 18 0,-10 1-16,-19 18 15,-9 19 1,-10 10-16,10 9 15,9 9 1,19 10 0,10-1-16,28 20 15,9-1 1,9 1-16,1 9 16,9 9-1,9 0-15,10 19 16,18-9-1,20-10-15,9-9 16,28-1 0,18 1-16,1-19 15,28 0 1,28 0-16,29 1 16,28-20-1,28 0-15,18-9 16,20-9-1,-1-10 1,20-10-16,9-8 16,-10-10-16,0 0 15,-9 0 1,-19-19 0,-9 0-16,-10 1 15,-9-20 1,-18 0-16,-30-8 15,1-11 1,-19-18-16,-9 0 16,-10 0-1,1 0-15,-20-19 16,-9 0 0,-9 1-16,-10-1 15,-9-9 1,-19-10-16,-19-18 15,-28-1 1,-19 1-16,-19 9 16,-28 9-1,-46 1 1,-58 18-16,-46 19 16,-48 19-1,-27 46-15,-20 38 16,1 47-1,9 29-15,28 46 16,47 9 0,-47 57-16</inkml:trace>
  <inkml:trace contextRef="#ctx0" brushRef="#br1" timeOffset="41913.43">12183 9994 0,'0'0'0,"0"0"0,0-19 16,-10-9-1,1-10-15,-1 1 16,20-1-1,-1 1-15,19-1 16,19-9 0,29 0-16,18 0 15,9 10 1,20-1-16,-1 10 16,10 10-1,18 18-15,10 18 16,9 20-1,10 9-15,-10 18 16,-9 1 0,0 19-16,10-10 15,-1 0 1,-9-10-16,19-8 16,9-1-1,-10-19-15,-8 1 16,-1-1-1,-28-8 1,-9-1-16,-19-9 16,-19-10-1,-28-9-15,-10 0 16,-18 0 0,-10 0-16,-9 0 15,0-9 1,-10 9-16,-9 0 15,0 0 1,0 0 0,0 0-16,0 9 15,0 10-15,-9 18 16,-10 29 0,0 28-1,0 18-15,-18 1 16,-1-10-1,-28 19-15,-19-9 16,-27 9 0,-20-10-16,-19-9 15,-27 1 1,-11-20-16,1-9 16,-19-19-1,-18-9-15,8-37 16,1-20-1,-1-18-15,11-19 16,17-9 0,29 0-16,10-19 15,9 9 1,19-9-16,9 0 16,0-10-1,-10 1-15,20 0 16,18-1-1,1 1 1,18-1-16,0 10 16,19 0-1,0 9-15,9-9 16,10 0 0,9 0-16,10 10 15,-1-11 1,20 11-16,-1-1 15,1 0 1,8 1-16,1 18 16,9 0-1,1 0-15,-1 0 16,0 10 0,19 8-16,0 1 15,19 10 1,9 8-16,29 20 15,18-1 1,19 0-16,10 19 16,9 1-1,28 18-15,-9-1 16,-10 1 0,0 19-16,1 0 15,8-10 1,-8 0-1,-1 1-15,0-1 16,-9 0 0,0 0-16,0 1 15,-9-20 1,-10 1-16,-10-1 16,-8-18-1,-29 0-15,0 0 16,-10-10-1,-8-9-15,-20 0 16,-18 0 0,-1-9-16,-18 9 15,0-10 1,-10 1-16,-9-1 16,0 10-1,0 0-15,0 0 16,0 0-1,0 10 1,-18 18-16,-20 28 16,-28 29-1,-18 18-15,-29 10 16,-19-20 0,0 1-16,1-9 15,-20-1 1,-9-9-16,-9-19 15,-29 1 1,-18-20-16,9 1 16,0-19-1,9-19-15,20 0 16,18-19 0,0 0-16,9-19 15,1 1 1,18-19-16,19-1 15,10-8 1,9-10-16,9-10 16,19 1-1,0-10 1,19 9-16,0 1 16,9-10-1,10 0-15,0-9 16,0 9-1,18 10-15,1 9 16,18-10 0,1 10-16,18 10 15,19-10 1,113-38-16,216-9 16,57 19-1</inkml:trace>
  <inkml:trace contextRef="#ctx0" brushRef="#br1" timeOffset="43095.45">9041 16120 0,'0'0'0,"0"0"15,0 0 1,9 0-16,0-9 16,10-10-1,19 1-15,18-1 16,19 0-1,-9 0-15,0 10 16,-38 0 0</inkml:trace>
  <inkml:trace contextRef="#ctx0" brushRef="#br1" timeOffset="43295.12">8768 16346 0,'0'0'0,"0"0"16,9 0-1,19 0-15,57 0 16,56 0 0,19 0-16,38 0 15,150-28 1</inkml:trace>
  <inkml:trace contextRef="#ctx0" brushRef="#br1" timeOffset="43777.26">10734 15745 0,'0'0'0,"-10"0"15,-18-9-15,-19 9 16,-28 19-1,0 18-15,9 29 16,0 9 0,28 9-16,20 1 15,18-1 1,9-28-16,19-18 16,0 0-1,19-20-15,19-18 16,10-28-1,-1-19-15,-19-9 16,-18-19 0,-19 0-16,-19-10 15,-19 20 1,-19 8-16,10 29 16</inkml:trace>
  <inkml:trace contextRef="#ctx0" brushRef="#br1" timeOffset="43991.59">11167 16186 0,'0'0'0,"0"0"15,0 0 1,0 0-16,0 0 16,0 0-1</inkml:trace>
  <inkml:trace contextRef="#ctx0" brushRef="#br1" timeOffset="44395.37">11515 15595 0,'0'0'0,"0"9"0,9 10 16,10 28 0,9 28-1,10 0-15,-1-18 16,-18-20-1,0-18-15,-10-10 16,1-9 0,-1-9-16,19-10 15,1-9 1,-11 0-16,11 18 16,-1 1-1,0 0-15,0 18 16,1 19-1,-11 10 1,-8 9-16,-20 18 16,-46 1-16,-38 9 15,-19-9 1,57-38 0</inkml:trace>
  <inkml:trace contextRef="#ctx0" brushRef="#br1" timeOffset="44661.07">11712 15473 0,'0'0'0,"10"0"0,-1-9 15,19-1 1,29 1-16,9 0 16,9 9-1,-9 9-15,0 0 16,-1 1 0,-36-1-16</inkml:trace>
  <inkml:trace contextRef="#ctx0" brushRef="#br1" timeOffset="45421.89">12324 15558 0,'0'0'0,"0"0"15,0 0-15,0 9 16,9 19 0,1 19-16,-1 9 15,10 1 1,0-20-16,-1-18 15,-8 0 1,-1-10-16,1-9 16,-1 0-1,0 0-15,10-19 16,0 0 0,9 10-16,0 0 15,1-1 1,-1 20-1,0-1-15,10 19 16,-19 0 0,-1 10-16,-18-1 15,-9 10 1,-29 10-16,-18-1 16,-1-19-1,29-18-15</inkml:trace>
  <inkml:trace contextRef="#ctx0" brushRef="#br1" timeOffset="46763.03">12446 15501 0,'0'0'0,"0"0"0,0 0 15,0 0 1,0 0-16,0 10 16,-9 27-1,-1 48-15,20 37 16,-1 9-1,10 0 1,-10-28-16,10-18 16,-10-29-1,1-18-15,-10-19 16,0-1 0,0-18-16,0 0 15,0-9 1,0-29-16,-19-65 15,10-56 1,-1-1-16,1 19 16,-1 38-1,1 28-15,0 19 16,-1 28 0,10 18-16,0 10 15,0 10 1,0 37-16,10 56 15,-1 47 1,10 19 0,0-28-16,-1-19 15,1-19 1,-9-28-16,-10-28 16,0-10-1,0-18-15,0-19 16,0 0-1,0-19-15,0-56 16,-19-75 0,-9-38-16,-10 20 15,10 46 1,18 56-16,1 28 16,0 29-1,-1 0-15,10 18 16,0 19-1,10 57-15,-1 37 16,10 18 0,0-8-16,-19-10 15,0-19 1,-10-66-16</inkml:trace>
  <inkml:trace contextRef="#ctx0" brushRef="#br1" timeOffset="48195.99">13660 15567 0,'0'0'0,"0"0"16,0 0-16,0 0 16,0 9-1,-19 1-15,-9 18 16,-10 9-1,-19 10-15,1 10 16,-10-20 0,10 1-16,-1-10 15,10-9 1,19-1-16,0 1 16,0-10-1,18 1-15,1-1 16,-1-9-1,10 0-15,0 0 16,0 0 0,0 0-16,0 0 15,0 0 1,10 10-16,18-1 16,0 0-1,0 1 1,1-1-16,8 1 15,-9-10 1,-9 0-16,0 9 16,0 0-1,0 1-15,0-10 16,-10 0 0,0 0-16,-9 0 15,0 0 1,0 0-16,0 0 15,0 0 1,0 0-16,0 0 16,0 0-1,0 0-15,0 0 16,0 0 0,0 0-16,0 0 15,10 0 1,-1 9-1,1-9-15</inkml:trace>
  <inkml:trace contextRef="#ctx0" brushRef="#br1" timeOffset="48841.67">12992 15482 0,'0'0'0,"0"0"15,0 0-15,9 10 16,29-1-1,18 19-15,38 10 16,10 9 0,-1 0-16,10-10 15,-19 1 1,-9-1 0,-10-9-16,-19 1 15,1-11 1,-10 1-16,-9 0 15,-1 0 1,-9-1-16,-9 1 16,0-9-1,-19-1-15,0 0 16,0 1 0,0-1-16,-19 10 15,-18 9 1,-29 19-16,-28 19 15,-10-1 1,1 10-16,9-18 16,9-1-1,19-19-15,19 1 16,0-10 0,19-9-16,0 0 15,9-10 1,9 0-16,1-9 15,9 0 1,0 0-16</inkml:trace>
  <inkml:trace contextRef="#ctx0" brushRef="#br1" timeOffset="49338.42">12888 15473 0,'0'0'0,"0"0"0,19 9 15,19 10 1,27 9-16,30 19 16,27 0-1,-9 10-15,-10-20 16,10 1-1,-19-1-15,-9-9 16,-19-9 0,-10 0-1,-9 0-15,-9-10 16,-19 0 0,-1 1-16,-8-1 15,-10 0 1,0 1-16,-10 18 15,-27 10 1,-29 27-16,-19 1 16,1 9-1,-1-19-15,0 1 16,1-1 0,18-19-16,0 1 15,19-1 1,9-18-16,19 0 15,10-19 1,9 0-16</inkml:trace>
  <inkml:trace contextRef="#ctx0" brushRef="#br1" timeOffset="49862.01">12898 15708 0,'0'0'0,"0"0"0,0 0 15,9 0 1,10 9-16,47 10 16,56 9-1,28 9-15,-8 1 16,-11-19-1,1 0-15,-19-10 16,-28-9 0,-10 9-16,-19-9 15,-9 10 1,-9-1-16,0 0 16,-20 1-1,1-1-15,-9 1 16,-10-1-1,0 10-15,-29 9 16,-18 28 0,-37 10-16,-29 9 15,-10 0 1,1-19 0,9 1-16,0-11 15,29-8 1,18 0-16,19-10 15,9-10 1,10 1-16,19-9 16,-1-10-1</inkml:trace>
  <inkml:trace contextRef="#ctx0" brushRef="#br1" timeOffset="50361.38">12672 15558 0,'0'0'0,"0"0"0,9 0 16,10 9 0,37 0-1,20 19-15,27 19 16,29 0-1,18 0-15,1-9 16,-19-10 0,-19-9-16,-19-10 15,-29 0 1,-8 1-16,-19-1 16,-1 1-1,-18-1-15,0 0 16,-10 1-1,-9 8 1,0 11-16,-19 8 16,-28 19-16,-37 19 15,-10 1 1,-10-11-16,1-8 16,9-11-1,9-8-15,10-1 16,-1 1-1,11 0 1,27-20-16,19 1 16,10-10-1</inkml:trace>
  <inkml:trace contextRef="#ctx0" brushRef="#br1" timeOffset="51025.75">14487 15604 0,'0'0'0,"0"0"15,0 0-15,0 10 16,0 9 0,-9 9-16,9 9 15,0 1 1,0-1-16,0-18 16,0 0-1,0-10-15,9 1 16,1-1-1,-1 0-15,19-9 16,1 0 0,-1 10-1,10-1-15,-1 1 16,1-1-16,-1 10 16,1 9-1,-19 0 1,0 0-16,-1 0 15,-18 19 1,-28 0-16,-28 19 16,-29-1-1,0-8-15,10-20 16,19-18 0,28-19-16</inkml:trace>
  <inkml:trace contextRef="#ctx0" brushRef="#br1" timeOffset="51275.65">14666 15520 0,'0'0'0,"10"0"0,18-9 16,28-1 0,10 1-16,9-1 15,1 1 1,-1 18 0,-38-9-16</inkml:trace>
  <inkml:trace contextRef="#ctx0" brushRef="#br1" timeOffset="51542.31">15597 15464 0,'0'0'0,"0"0"15,0 0-15,0 9 16,-18 29-1,-1 18 1,-19 38-16,1 0 16,-1-1-1,-9 1-15,0-19 16,0-18 0,0-20-16,28-18 15</inkml:trace>
  <inkml:trace contextRef="#ctx0" brushRef="#br1" timeOffset="51729.08">15325 15839 0,'0'0'0,"0"0"16,0 0-16,0 0 15,0 0 1,9 0-16,-9 0 16</inkml:trace>
  <inkml:trace contextRef="#ctx0" brushRef="#br1" timeOffset="51961.26">15607 16299 0,'0'0'0,"0"0"16,0 0 0,0 0-16,0 0 15,0 0 1,9 0-16,1-10 16,-1-8-1,1-1-15,-10 9 16,0 1-1,0 0-15,0-1 16</inkml:trace>
  <inkml:trace contextRef="#ctx0" brushRef="#br1" timeOffset="52368.2">15343 15633 0,'0'0'0,"0"0"0,0 0 15,0 0 1,0 0-1,0 0-15,0 0 16,0 0-16,0 0 16,0 0-1</inkml:trace>
  <inkml:trace contextRef="#ctx0" brushRef="#br1" timeOffset="52576.57">15522 16280 0,'0'0'0,"0"0"15,0 0-15,0 0 16,0 0-1,0 0-15</inkml:trace>
  <inkml:trace contextRef="#ctx0" brushRef="#br1" timeOffset="81078.23">4572 15576 0,'0'0'0,"0"0"0,0 0 16,0 0-1,0 0-15,0 0 16,9 0-1,1 0-15,18 0 16,10 0 0,37 0-16,28 0 15,29 0 1,19-18-16,46-1 16,29 0-1,28 0 1,38-18-16,46-10 15,39-9 1,27-1-16,10-8 16,19-1-1,-1 19-15,1 9 16,0 10 0,19 0-16,18 19 15,-9-1 1,9 20-16,10 9 15,-38 9 1,-9-10-16,-19 11 16,-38-11-1,-28 1-15,-37 0 16,-48 0 0,-28-1-16,-47-8 15,-28-1 1,-28 1-1,-29-1-15,-18 0 16,-28-9 0,-1 0-16,-18 10 15,-1-10 1,-8 9-16,-1 0 16,-9 1-1,-1-1-15,11 1 16,-1 18-1,0 19-15,0 9 16,0 28 0,10 29-16,-10 9 15,1 0 1,-11 19-16,1-1 16,-19-8-1,0-1-15,-9-18 16,-19-1-1,-48-18-15,-55 0 16,-76-10 0,-104-18-1,-75-38-15,-56-18 16,-37-10 0,-39-10-16,-37 10 15,-56 0 1,-38-9-16,-38-1 15,-9-8 1,-1 8-16,11 20 16,18 8-1,19 1-15,56 19 16,57 9 0,56 0-16,57-10 15,103-18 1,56 0-16,67-10 15,65-9 1,48-9-16,27-1 16,29 1-1,9-1-15,10-8 16,-1-1 0,20-19-16,8-9 15,11-18 1,8-10-1,10-10-15,10-9 16,-20 10 0,1 0-16,0-10 15,-20 0 1,1-9-16,0 0 16,-9 9-1,-1-9-15,66-1 16,349-36-1,27 27-15</inkml:trace>
  <inkml:trace contextRef="#ctx1" brushRef="#br1">4527 3116 0</inkml:trace>
  <inkml:trace contextRef="#ctx0" brushRef="#br1" timeOffset="-185791.7">18241 771 0,'0'0'0,"0"0"15,0 9 1,0 19-16,-9 10 16,-10 18-1,0 29-15,10 18 16,-1 0-1,10-9-15,10 0 16,-1-19 0,0-19-16,-9-9 15,0-9 1,0-20-16,0-8 16,0-1-1,0-9 1,0 0-16,0 0 15,0 0 1,0 0-16,0 0 16,0-9-1,0-10-15,-9 10 16,9-1 0,-9 1-16,-1-1 15,1 1 1,-1 0-16,-9-10 15,10 9 1</inkml:trace>
  <inkml:trace contextRef="#ctx0" brushRef="#br1" timeOffset="-184271.24">18156 1005 0,'0'0'0,"0"0"0,0 0 16,0 0-1,10 0-15,-1-9 16,1 0 0,18-1-16,0 1 15,28-10 1,10 10-16,28-10 15,10 0 1,9 0-16,9 10 16,0-10-1,19 1-15,-9-1 16,9 9 0,10 1-16,-1 0 15,10 9 1,19 0-16,0 0 15,9 9 1,19 0-16,9 1 16,-9-1-1,0 1-15,0-10 16,-9 9 0,-10-9-16,-10 0 15,1 0 1,0 0-1,-19 9-15,-10 1 16,-8 8 0,-11 1-16,-18-9 15,0 8 1,0-8-16,-19-10 16,-9 9-1,-10-9-15,-19 0 16,1 0-1,-20 0-15,1 0 16,0 0 0,-1-9-16,-8 9 15,-11 0 1,1 0-16,0 0 16,-10 0-1,1 0-15,-10 0 16,0 0-1,9 9-15,1 1 16,-1 18 0,0 0-16,-9 0 15,0 19 1,0 0-16,0 0 16,0 9-1,0 0 1,0-9-16,-9-9 15,0-1 1,-1 1-16,1-19 16,-1-1-1,10-8-15,-9 8 16,-10-8 0,0-1-16,-9 1 15,-10-1 1,-27 0-16,-29-9 15,-38 10 1,-47-10-16,-47 9 16,-46 1-1,-20-1-15,-19 0 16,-18-9 0,9 0-16,-18 0 15,-10-9 1,9-10-1,19 0-15,0 10 16,29 0 0,27-1-16,20 1 15,37-1 1,37 10-16,29 0 16,19 10-1,28-1-15,28 1 16,19-1-1,19 0-15,-1 1 16,20-10 0</inkml:trace>
  <inkml:trace contextRef="#ctx0" brushRef="#br1" timeOffset="-177384.01">17902 1156 0,'0'0'0,"0"0"15,0 0-15,0 0 16,0 0-1,0 0 1,0 9-16,-9 0 16,-1 1-1,1 8-15,0 11 16,-10-1 0,0 9-16,0 10 15,0 10 1,1 8-16,-1 10 15,0 10 1,0-1-16,0 19 16,1 1-1,8-1-15,1 19 16,-1 0 0,1 9-16,9 0 15,0 29 1,0-1-16,0 1 15,9 18 1,1 10-16,-10 9 16,9 0-1,1 19 1,-1 9-16,0 9 16,1 10-1,-1 10-15,-9-1 16,0 10-1,-9-1-15,9 1 16,0 0 0,9 18-16,1 1 15,-1 9 1,0 9-16,1 0 16,-1 0-1,1 1-15,-10 8 16,0 1-1,9-1-15,0-8 16,10 8 0,0 1-16,0 0 15,-10-10 1,1-19-16,-10 1 16,-10-1-1,-9-9 1,1 10-16,8-1 15,1 1 1,-10-20-16,0 1 16,10-28-1,-1-10-15,-8-9 16,8-29 0,1-18-16,-1-9 15,1-1 1,9 1-16,-9-1 15,9 10 1,0-9-16,0-29 16,0-9-1,0-19-15,0-37 16,0-19 0,0-10-1,0-18-15,0 0 16,0-1-1,0-8-15,0-10 16,0 0 0,0 0-16,0 0 15</inkml:trace>
  <inkml:trace contextRef="#ctx0" brushRef="#br1" timeOffset="-177166.16">17423 15398 0,'0'0'0,"0"0"16,0 0 0,0 0-16,0 9 15,-10 29 1,1 46-16,18 48 16,38 46-1,28 0-15,48 1 16,18-39-1,-85-93 1</inkml:trace>
  <inkml:trace contextRef="#ctx0" brushRef="#br1" timeOffset="-164926.24">1477 1193 0,'0'0'0,"0"0"0,0-19 16,9 1 0,10-1-16,28-19 15,10 1 1,46 9-16,-9-1 15,29 20 1,8 0-16,-18 9 16,-19 9-1,-19 0-15,-18 1 16,-19-1 0,-10 1-16,-9 8 15,-1 11 1,1-1-16,-19 0 15,-9 19 1,-19 9-16,-19 19 16,-19 19-1,-47 9-15,-10 0 16,29-9 0,-28 9-16,9-9 15,19-28 1,28-19-16,19-10 15,10-18 1,18 0 0,9-10-16,1 1 15,-10-10 1,19 0-16,19 0 16,9 0-1,47 0-15,29-10 16,37 20-1,-19-1-15,10 10 16,-19-1 0,-10 11-1,-18-11-15,-19 1 16,-19-9-16,-9-1 16,-1-9-1,-18 0-15,0 0 16,-10-9-1</inkml:trace>
  <inkml:trace contextRef="#ctx0" brushRef="#br1" timeOffset="-164679.77">2775 1728 0,'0'0'0,"10"0"15,8 0-15,29 0 16,19-9 0,19-1-16,18 10 15,20-9 1,-57-1-1</inkml:trace>
  <inkml:trace contextRef="#ctx0" brushRef="#br1" timeOffset="-164249.92">4120 396 0,'0'0'0,"0"0"0,0 0 16,0 9-1,10 19 1,-1 38-16,10 46 15,0 29 1,0 47-16,0 9 16,-1 9-16,1-18 15,0-19 1,0-29-16,-19-18 16,0-37-1,0-10 1,0-19-16,0-9 15,0-9 1,-10-20-16,10 1 16,0-19-1,0 0-15</inkml:trace>
  <inkml:trace contextRef="#ctx0" brushRef="#br1" timeOffset="-163995.6">3415 1390 0,'0'0'0,"0"0"16,19 0-16,18 0 15,29 10 1,56-1-1,38 10-15,29-1 16,18 1 0,-1 0-16,-27-19 15,141 9 1</inkml:trace>
  <inkml:trace contextRef="#ctx0" brushRef="#br1" timeOffset="-163164.33">4929 1934 0,'0'0'0,"0"0"16,0 0-16,0 0 16,10 0-1,9 0-15,28-28 16,19-19-1,9-9-15,-9 0 16,-10-19 0,-18 0-1,-10 9-15,-19 10 16,-9 9 0,0 19-16,-18-1 15,-1 20 1,-19 9-16,-9 19 15,0 28 1,0 18-16,19 20 16,9-1-1,19 1-15,28-20 16,10-8 0,18-20-16,20 1 15,18-20 1,28-18-16,10-28 15,-19-9 1,-1-29-16,-8-9 16,-10-19-1,-28-9-15,-19 0 16,-19 9 0,-19 28-16,-9 10 15,-9 18 1,0 10-16,-10 19 15,9 0 1,1-1 0,0 20-16,-1-1 15,1 10 1,18 18-16,10 29 16,19 18-1,9 10-15,0-9 16,0-1-1,-10-9-15,-18 0 16,0-19 0,-19 1-16,0-1 15,-19-9 1,-28 0-16,-28 0 16,-19-10-1,-19 1-15,-9-19 16,9-19-1,56-10 1</inkml:trace>
  <inkml:trace contextRef="#ctx0" brushRef="#br1" timeOffset="-162759.5">6783 668 0,'0'0'0,"0"0"16,0 0 0,0 0-16,9 9 15,1 29 1,18 55-16,0 58 15,10 46 1,-1 0-16,1-10 16,0-8-1,-1-20-15,-18-28 16,0-18 0,-10-19-1,-9-19-15,0-19 16,0-18-1,0-1-15,-9-18 16,9 0 0,0-19-16,0 0 15</inkml:trace>
  <inkml:trace contextRef="#ctx0" brushRef="#br1" timeOffset="-162482.64">6660 1540 0,'0'0'0,"10"0"0,-1-9 15,19-10 1,38 0-16,38-9 16,56 9-1,47 1-15,28-1 16,-9 0-1,-29 10 1,-46-1-16,-38 1 16,-38 0-1,-37 9-15,-29 0 16,-9 0 0</inkml:trace>
  <inkml:trace contextRef="#ctx0" brushRef="#br1" timeOffset="-161231.1">1317 3276 0,'0'0'0,"9"0"15,20-19-15,8-18 16,76-20-1,94-8-15,66-1 16,94-9 0,75 0-16,19 9 15,-9 19 1,-39 19-16,-27 9 16,19 10-1,18 9-15,-9 9 16,-10 10-1,-8 0-15,-30-10 16,-27 10 0,-57-19-16,-65 0 15,-48 0 1,-47-19 0,-37 1-16,-19-1 15,-19-9 1,-9-10-16,-20-9 15,1-18 1,-19-39-16,-9-18 16,-10-18-1,-19-29-15,1 0 16,-20-9 0,1-1-16,-19-8 15,-10-1 1,0 19-16,19 10 15,0 18 1,-9 28-16,0 10 16,-10 28-1,1 19-15,-10 18 16,-48 19 0,-55 19-16,-85 19 15,-66 28 1,-29-9-1,1-1-15,-29 10 16,-8-9 0,17-1-16,20 1 15,19-20 1,37 1-16,19 0 16,9-10-1,29-9-15,28-9 16,-1 0-1,39-1-15,27-9 16,29 10 0,38 0-16,9-1 15,28 10 1,0 0-16,19 10 16,9-1-1,1 10-15,-10 9 16,9 10-1,1 18 1,-1 28-16,-19 38 16,29 19-1,0 28-15,19 19 16,18-1 0,10 10-16,0 10 15,9-10 1,9-19-16,-18-19 15,-9-18 1,9-28-16,-1-19 16,11-10-1,36 19-15,133 66 16,150 56 0</inkml:trace>
  <inkml:trace contextRef="#ctx0" brushRef="#br1" timeOffset="-155624.73">1204 1212 0,'0'0'0,"0"0"16,0 0-1,10 0-15,-1-10 16,-9 1 0,9 9-16,1 0 15,18-9 1,0-1-16,29 1 16,-1 0-1,19-1-15,1 10 16,-1 0-1,0 0-15,10 10 16,9-10 0,0 0-16,-9 0 15,-10 0 1,0 0-16,-18 0 16,-1 0-1,-18 0-15,-1 0 16,1 0-1,0 0 1,-10 0-16,0 0 16,-9 0-16,0 0 15,-1 0 1,-8 0 0,-10 0-16,0 0 15,0 0 1,0 9-16,0 19 15,-19 10 1,-19 18-16,-18 19 16,-19 0-1,-10 9-15,-18 10 16,-10-19 0,9 0-16,1-9 15,-1-10 1,20 1-16,18-20 15,9 10 1,10-9-16,0-1 16,19 1-1,0-10-15,9-9 16,0-1 0,10 1-1,-1-9-15,1-1 16,9-9-1,0 0-15,0 0 16,0 0 0,0 0-16,0 9 15,0-9 1,0 10-16,0-1 16,0 0-1,19 1-15,18 9 16,57 9-1,19-9-15,85-10 16,65-37 0,114-47-16,46-29 15</inkml:trace>
  <inkml:trace contextRef="#ctx0" brushRef="#br1" timeOffset="-145988.22">2220 10594 0,'0'0'0,"0"0"15,0 0-15,0 0 16,0 0 0,0 0-16,0 0 15,10 0 1,8 0-16,11-9 16,18-1-1,9 10-15,1-9 16,8 0-1,-8-1-15,9 1 16,0 0 0,-1-1-16,1 1 15,0-1 1,0-8 0,0-1-16,0 0 15,9 0 1,-9 1-16,9-1 15,-9 9 1,-10-8-16,1-1 16,9 0-1,-1 0-15,1-9 16,10 0 0,-1-9-16,0-1 15,-18 1 1,8-1-16,1 0 15,0 1 1,-9-10-16,8 0 16,1 0-1,0 0-15,0 0 16,0-9 0,0 9-16,-1 0 15,1-9 1,0 0-16,-9-1 15,-1 1 1,1-10 0,-1 1-16,0-1 15,1 0 1,-1 1-16,1-1 16,-1 0-1,-9-9-15,10 0 16,-1 0-1,1 0-15,-1 0 16,0-9 0,-9-1-16,1 1 15,-1-1 1,0 1-16,0-10 16,0 10-1,0-10-15,0 0 16,-10 9-1,1 1 1,0 0-16,9-10 16,-10 9-16,1-8 15,0-1 1,-1 9 0,-9 1-16,1-10 15,8 0 1,1 0-16,-10 1 15,0-1 1,10 0-16,0 0 16,-10-9-1,0 0-15,0-1 16,10 1 0,0 0-16,-10-10 15,9 10 1,1 0-16,0-10 15,9 1 1,0-1-16,0 10 16,0-10-1,0 1-15,9-1 16,-9 10 0,0 0-1,10 0-15,9-1 16,-1 1-1,-8 9-15,9 10 16,-10 0 0,10-1-16,0 10 15,0 9 1,0 1-16,-1-1 16,-8 19-1,9 10-15,-10-1 16,10 10-1,0 0-15,-10 9 16,10 0 0,0 10-16,0-1 15,0 10 1,0 10-16,9-1 16,0 10-1,0 0 1,-9-1-16,0 11 15,9-1 1,-9 0-16,9 9 16,1 1-1,-10 9-15,-1 0 16,1 0 0,0 0-16,9 0 15,-9-1 1,0 20-16,0-10 15,0 10 1,0 0-16,-10-1 16,10 11-1,-10-11-15,1 20 16,-1-1 0,1 1-16,-10-1 15,0 10 1,0-10-1,0 10-15,0 0 16,0 0-16,-9 9 16,-1 0-1,1 10 1,-1-10-16,-8 0 16,8 0-1,-8 10-15,-1 0 16,0-10-1,0 9-15,0 1 16,1-19 0,-1 9-16,0 0 15,10-9 1,-10 0-16,10 9 16,-1-9-1,1 9-15,-1 10 16,1-20-1,9 11-15,0-1 16,0 9 0,0 1-16,0-10 15,10 0 1,-1 1 0,1-1-16,-1-9 15,1 9 1,-1-9-16,10 9 15,0-9-15,-10 0 16,1-1 0,8 1-1,1 0-15,19 0 16,-10-10 0,10 1-16,-10-10 15,10 0 1,-1 0-16,1 0 15,0 0 1,9-9-16,0 9 16,9-10-1,-9 10-15,1-9 16,8 0 0,1 0-1,-1-10-15,-9 0 16,10 0-1,-1 1-15,1-1 16,-1-9 0,0 9-16,1-9 15,-1-9 1,1-1-16,-10 1 16,0-1-1,0 1-15,0-1 16,-9 1-1,-10-19-15,-9-1 16,-19 1 0,-9-10-16,-1 1 15,-18-10 1,0 0-16,-10 0 16,1 0-1,-10 0-15,0 0 16,0 0-1,0 0 1,0 0-16,0 0 16,0 0-16,0 0 15,0 0 1,0 0 0,-10-10-16,-8 1 15,-1 0 1,-10-1-16,-8-8 15,-20 8 1,1-9-16,0 1 16,-1-1-1,-9 0-15,0 0 16,1-9 0,-11-9-16,1-1 15,-10 10 1,-9-10-16,-9-8 15,18 8 1,0 1-16,1-10 16,-1 0-1,-9 9 1,-9-9-16,-1 0 16,1 0-1,9 1-15,-1-11 16,11 1-1,-1 0-15,10-1 16,0 1 0,-1 0-16,-8-10 15,-1 0 1,0-9-16,10 0 16,9 10-1,0-1-15,-9-9 16,9 0-1,-9-10 1,0-8-16,-1-1 16,1-9-16,-9-1 15,-1-8 1,0-1 0,10 1-16,0-10 15,-1 0 1,1 9-16,0-9 15,0 0 1,9-9-16,0-1 16,0-8-1,0-1-15,10 10 16,-1-10 0,-8 0-16,8 10 15,1-19 1,-1 9-16,1 10 15,9-10 1,-10 9-16,1-8 16,-1 8-1,1 1-15,-1 0 16,1-10 0,-19 0-16,0 0 15,-20 10 1,1 0-1,0-10-15,-9 10 16,-1 9 0,1 0-16,9 9 15,-10 10 1,10 9-16,-9 0 16,9 10-1,9 9-15,-9 9 16,0 0-1,9 1-15,10 18 16,9 0 0,0 19-16,0 0 15,1-1 1,8 20-16,1 0 16,9 9-1,0 0-15,0 9 16,-1 0-1,1 20-15,0-1 16,0 0 0,0 0-16,0 10 15,10 8 1,-1 1 0,0 0-16,-9 19 15,10-10 1,-1 1-16,0 8 15,1 10 1,-1-9-16,1 9 16,-1 0-1,0 0-15,1 0 16,-1 10 0,-9 8-16,0 1 15,0 0 1,9 9-16,-9 1 15,0-1 1,0 0-16,0 0 16,0 0-1,0 10 1,9-10-16,1 0 16,-10 1-1,0 8-15,0 1 16,9-10-16,-9 10 15,0-1 1,0 1 0,0-1-16,0 1 15,-10-1 1,10 1-16,-9-10 16,0 0-1,-1 1-15,1-1 16,-10 0-1,-9 0-15,-1 1 16,1 8 0,0-9-16,0 1 15,-20-1 1,1 0-16,-9 0 16,-10 0-1,10-9 1,-10 9-16,-10-9 15,10 0 1,1 0-16,-1 0 16,-10-1-1,1 1-15,0 0 16,-1-9 0,11-10-16,-1 0 15,0 0 1,9 0-16,1-19 15,9 0 1,0 1-16,0-1 16,9-9-1,0-10-15,10 1 16,0-10 0,9 0-16,0-9 15,0 0 1,10 0-16,-1-1 15,10 1 1,0-10-16,0 1 16,10-1-1,8 1 1,1-1-16,0 0 16,9 1-1,0-1-15,0 1 16,10-1-1,0 0-15,9 1 16,-19-1 0,9 0-16,1-9 15,0 10 1,-1-1-16,1-9 16,9 0-1,0 0-15,0 10 16,0-1-1,0 0-15,0 1 16,0-1 0,0 0-16,0 1 15,0-1 1,0 10 0,0-10-16,0 10 15,9-9 1,1-1-16,-1 10 15,0-10 1,20 10-16,-1-10 16,10 1-1,9-1-15,9-9 16,10 0 0,0 0-16,18-9 15,1-10 1,9 0-16,-9 0 15,-1 1 1,-8-20-16,8 0 16,1 1-1,0-10-15,-10-9 16,10-1 0,-10-8-16,10 8 15,-10-8 1,9-10-1,-8-10-15,8 1 16,-8-1 0,8-8-16,10-1 15,-9 0 1,9-9-16,-9 9 16,18-19-1,-9 1-15,10-10 16,-1 0-1,1-10-15,9-8 16,0-10 0,-1-1-16,1-8 15,0 9 1,0-10-16,-9 1 16,-1-1-1,-9 1 1,0-1-16,0 1 15,0-1 1,0-9-16,1 10 16,-11 9-1,1-10-15,0 10 16,-1 0 0,-9 9-16,1-9 15,-1 0 1,0 9-16,1 1 15,-1 8 1,0 10-16,0 0 16,1 10-1,-11-1-15,1 10 16,0 0 0,0 18-16,0 1 15,-10-1 1,1 10-16,-1 10 15,1-1 1,8 10-16,1 9 16,-9 9-1,-1 1 1,10 9-16,0-1 16,-10 1-1,1 10-15,9 8 16,-1 1-1,-8 9-15,-1 9 16,1 1 0,-1 8-16,10 10 15,0 1 1,0 18-16,0-1 16,0 1-1,9 10-15,-9-1 16,-10 0-1,1 1-15,8-1 16,-8 10 0,-1-1-16,1 1 15,-1 0 1,1 9-16,-1 0 16,-9 9-1,0 10 1,0 0-16,10 9 15,-10-9 1,0 9-16,9 0 16,-9 0-1,-9 1-15,9-1 16,0 9 0,-10 1-16,11 0 15,-11-1 1,10 10-16,-9-9 15,9-1 1,0 10-16,-9-9 16,-1 9-1,10-10-15,0 1 16,0 0 0,0-1-16,10 1 15,-10-10 1,0 0-1,9 10-15,-9-10 16,10 0 0,-1-9-16,10 9 15,-10-9 1,10 0-16,-9 9 16,9 0-1,-10-9-15,10 9 16,0 1-1,9-1-15,0 9 16,-9-8 0,9-1-16,10 0 15,0 0 1,-1 0-16,10-9 16,-9 0-1,19 9 1,9 0-16,-10-9 15,10 0-15,9-9 16,10-10 0,-10 0-1,10 0-15,0 0 16,-1-19 0,-8 0-16,8 1 15,1-10 1,0-10-16,-10 1 15,0-1 1,-9-9-16,-19 0 16,0-9-1,0 0-15,-18-10 16,-1 1 0,-19-1-16,1-9 15,-20 0 1,1 0-16,0 0 15,-10 0 1,0 0-16,0 0 16,-9 0-1,0 0-15,0-9 16,0 9 0,-1-10-1,1 10-15,0 0 16,-10 0-1,10-9-15,-9 9 16,-1 0 0,1 0-16,-1 0 15,0 0 1,1 0-16,-1 0 16,1 0-1,-10 0-15,9 0 16,-9 0-1,0 0-15,0 0 16,0 0 0,0 0-16,0 0 15,0 0 1,0 0 0,0 0-16,0 0 15,0 0-15,0 0 16,0 0-1,0 0-15,0 0 16,0 0 0,0 0-1,0 0-15,0 0 16,0 0 0,0 0-16,0 0 15,0 0 1,0 0-16,0 0 15,0 0 1,0 0-16,0 0 16,0 0-1,0 0-15,0 0 16,-9-9 0,-1-1-16,1 1 15,-1-1 1,1 1-1,0 0-15,-10-1 16,0 1 0,0 0-16,0-10 15,-18-9 1,8 9-16</inkml:trace>
  <inkml:trace contextRef="#ctx0" brushRef="#br1" timeOffset="-144676.77">8533 2657 0,'0'0'0,"0"0"0,0 0 16,0 0-16,0 0 15,0 0 1,0 0-16,0 9 16,0 1-1,0-1-15,0 19 16,0 0 0,0 0-16,0 10 15,0-10 1,0 10-1,0-1-15,0 10 16,0 9 0,0 10-16,0 18 15,0 1 1,0-10-16,0 0 16,0 0-1,0-9-15,0-29 16,0-27-1</inkml:trace>
  <inkml:trace contextRef="#ctx0" brushRef="#br2" timeOffset="-23128.87">11195 16214 0,'0'0'0,"0"0"0,0 0 16,0 0-1,0 0-15,0 0 16,0 0-1,0 0-15,0 0 16,0 0 0,0 0-16,0 0 15,0 0 1,0 0-16,0 0 16,0 0-1,0 0-15,0 0 16,0-9-1,0 0-15,0 9 16,-10-10 0,1 10-1</inkml:trace>
  <inkml:trace contextRef="#ctx0" brushRef="#br2" timeOffset="-16998.52">14412 15323 0,'0'0'0,"0"0"15,0-19-15,10 0 16,8-9 0,29-9-16,38-1 15,47 1 1,28 18-16,9 10 15,-9 18 1,-19 0-16,-37 19 16,-10 10-1,-19 37-15,-9 19 16,-10 28 0,-28 9-16,-18-9 15,-20-19 1,-37-9-16,-18-9 15,-39-20 1,-28-37-16,-28-18 16,10-38-1,28-19-15,-1-19 16,29-18 0,19-10-16,19-9 15,37-10 1,9 19-16,20 29 15,-1 27 1,1 29 0,8 9-16,39 47 15,37 75 1,19 37-16,-10-9 16,-18-28-1,-19-28-15,-19-28 16,-19-38-1,-9-19-15,-10-18 16,-18-48 0,-57-74-16,-38-38 15,10 47 1,10 66-16,8 37 16,1 47-1,9 47-15,48 57 16,65 37-1,47-10-15,28-37 16,0-47 0,-18-37-16,-10-38 15,-19-47 1,-9-47-16,-47-19 16,-19 29-1,-10 37-15,-8 19 16,-1 19-1,-10 18 1,-8 10-16,-10 9 16,19 0-1,18-9-15,1-1 16,-1-18 0,10 0-16,0-9 15,0-47 1,-28-57-16,-28 1 15,-10 27 1,0 38-16,-19 57 16,-28 46-1,48-9-15</inkml:trace>
  <inkml:trace contextRef="#ctx0" brushRef="#br2" timeOffset="-16508.66">13961 16946 0,'0'0'0,"0"0"0,0 10 16,-19 27-1,-9 38-15,18 10 16,10-10-1,10-10 1,8-8-16,11-20 16,-1-18-16,0-10 15,10-18 1,9-19 0,-10-29-16,-18-18 15,-9 10 1,-29-1-16,-9 10 15,-20 18 1,-27 19-16,28 19 16</inkml:trace>
  <inkml:trace contextRef="#ctx0" brushRef="#br2" timeOffset="-16270.57">14403 17612 0,'0'0'0,"0"0"0,0 0 16,0 0-1,0 0-15,0 0 16,0 0 0</inkml:trace>
  <inkml:trace contextRef="#ctx0" brushRef="#br2" timeOffset="-15892.99">14845 17218 0,'0'0'0,"0"0"16,0 0-16,0 10 16,-10-1-1,1 19-15,0 0 16,-1 0-1,1-9-15,9 0 16,9 0 0,1-10-1,-1-9-15,0 0 16,1 0 0,-1-19-16,1 1 15,-10-11 1,0 1-16,-19 0 15,0 0 1,-9 19-16,18 9 16</inkml:trace>
  <inkml:trace contextRef="#ctx0" brushRef="#br2" timeOffset="-15392.86">15306 17087 0,'0'0'0,"0"0"15,0 0-15,0 19 16,0 9-1,9 9-15,-9 1 16,10-1 0,-10-18-16,9 0 15,0 0 1,1-10-16,-1 0 16,20 1-1,-1-1-15,19 1 16,0 8-1,-10 1-15,1 0 16,0 0 0,-19-1-16,-1 11 15,1-1 1,-19 0-16,0 9 16,-19 1-1,-28 9-15,-28-10 16,-19-9-1,0-18 1,9-20-16,48 1 16</inkml:trace>
  <inkml:trace contextRef="#ctx0" brushRef="#br2" timeOffset="-15152.06">15296 17059 0,'0'0'0,"10"0"16,18-10-1,29-8-15,8-1 16,11 0 0,-1 10-1,-19-1-15,1 1 16,-20 0-1,1-1-15,-19 1 16,-19 9 0</inkml:trace>
  <inkml:trace contextRef="#ctx0" brushRef="#br2" timeOffset="-14644.46">14732 17246 0,'0'0'0,"0"0"16,0 0-16,0 10 15,-9 18 1,-1 9-16,20 10 15,-1 10 1,19-1-16,0-19 16,1-18-1,-1 0-15,19-19 16,0-19 0,-9-18-16,-1-20 15,-18 10 1,-19 1-16,0 8 15,-19 10 1,-9 0 0,0 18-16</inkml:trace>
  <inkml:trace contextRef="#ctx0" brushRef="#br2" timeOffset="-13959.93">14243 17622 0,'0'0'16,"0"0"-16,0 0 15,0 0-15,0 0 16,0 0 0,0 0-16,9 0 15,1-19 1,-1 0-16,0 0 15,1 1 1,-1 8-16,1 1 16,-10-1-1,0 10-15,0 0 16,0 0 0,0 0-16,0 0 15,0 0 1,0 0-16,0 0 15,0 0 1,0 0-16,0 0 16,0 0-1,0 0 1,0 0-16,0 0 16,0 0-16</inkml:trace>
  <inkml:trace contextRef="#ctx0" brushRef="#br2" timeOffset="-12474.72">14017 17509 0,'0'0'0,"0"0"16,0 0-16,0 0 16,0 0-1,0 0-15,0 0 16,0 0 0,9 0-1,1-9-15,9-1 16,-1 1-16,1 0 15,-9-1 1,-10 10 0,0 0-16,0 0 15,0 0 1,0 10-16,0-1 16,0 0-1,0 1-15,0-1 16,0 0-1,0 1-15,9-1 16,1 1 0,-1-1-16,0-9 15,1 0 1,-1 0-16,-9 0 16,10 0-1,-1 0-15,0 0 16,1 9-1,-1 1 1,10-1-16,0 1 16,-10-1-16,1-9 15,-10 0 1,0 0 0</inkml:trace>
  <inkml:trace contextRef="#ctx0" brushRef="#br2" timeOffset="-11629.38">14309 17659 0,'0'0'0,"0"0"15,0 0-15,0 0 16,0 0-1,0 0 1,0 0-16,0 0 16,9 0-1,0 0-15,1 0 16,9-9 0,-10-10-16,1 10 15,-10-1 1,0 1-16,0 0 15,0 9 1,0 0-16,0 9 16,-10 0-1,1 1-15,-1-1 16,10 0 0,0 1-16,0-10 15,0 0 1,0 0-16,0 0 15,0 0 1,10 0-16,-1 0 16,-9 0-1</inkml:trace>
  <inkml:trace contextRef="#ctx0" brushRef="#br2" timeOffset="-10506.59">14563 17762 0,'0'0'0,"0"0"16,0 0-1,0 0-15,0 0 16,9-18-1,0-1-15,1 0 16,-10 0 0,0 1-16,0-1 15,0 0 1,-10 0 0,-8 1-16,-1 8 15,0 1 1,0-1-16,-9 20 15,9-1 1,10 1-16,-1-1 16,1 0-1,0 1-15,9-10 16,0 0 0,0 0-16,0 0 15,0 0 1,0 0-16,0 0 15,0 0 1,0 0-16,0 0 16,0 0-1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37:11.46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65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38:12.363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2220 1287 0,'0'0'0,"0"-19"0,0 0 15,10 1 1,8-1-16,58-19 16,84 1-1,65 9 1,11 9-16,-48 10 15,-28 9 1,-48 9-16,-36 10 16,-29 9-1,-28 9-15,-10 38 16,-47 38 0,-65 37-16,-66 19 15,-29-19 1,19-47-16,38-37 15,38-19 1,27-28-16,39-1 16,18-8-1,10-10-15,9 0 16,18 9 0,39 1-16,37-1 15,19 10 1,0-1-1,-19-8-15,9-1 16,20-9 0,18 0-16,-66 0 15</inkml:trace>
  <inkml:trace contextRef="#ctx0" brushRef="#br0" timeOffset="464.34">4111 1606 0,'0'0'0,"0"0"0,9 0 16,1 0-16,27 9 16,29 1-1,57-1 1,178 0-16,348-919 109,-649 910-93,0 0-16,0 0 15,0 0 1,0 10-16,0 37 16,-10 84-1,1 94-15,9 19 16,9-9 0,1-29-16,-1-37 15,10-28 1,0-38-16,-10-37 15,-9-29 1,0-27-16</inkml:trace>
  <inkml:trace contextRef="#ctx0" brushRef="#br0" timeOffset="631.2">4591 1550 0,'0'0'0,"19"0"0,46-19 16,58 0 0,46-9-16,57 0 15,141 9 1</inkml:trace>
  <inkml:trace contextRef="#ctx0" brushRef="#br0" timeOffset="1283.99">6312 1822 0,'0'0'0,"0"0"0,0 0 16,10-19-1,-1 0 1,1-18-16,-10-1 15,0-9 1,0 0-16,-19 19 16,0 0-1,-9 19-15,-19 18 16,-10 29 0,-9 27-16,10 10 15,28-18 1,18-11-16,20 1 15,27-9 1,29-1-16,38-18 16,46-28-1,10-38-15,-9-28 16,-10-19 0,-19-19-16,-37 10 15,-38 19 1,-19 9-16,-19 18 15,-9 11 1,-9 17 0,0 20-16,-1 0 15,1 9 1,-10 9-16,0 10 16,10 37-1,-1 38-15,20 18 16,9 10-1,-1-9-15,1 0 16,-19-20 0,0-8-16,-19-10 15,-18-19 1,-10 1-16,0-20 16,18-28-1</inkml:trace>
  <inkml:trace contextRef="#ctx0" brushRef="#br0" timeOffset="1604.91">7676 724 0,'0'0'0,"0"0"15,10 9 1,-1 29-16,1 56 16,8 56-1,1 47-15,0 9 16,0-18 0,0 0-16,-10-29 15,-9-37 1,0-19-16,0-18 15,0-38 1,0-19-16,0-19 16</inkml:trace>
  <inkml:trace contextRef="#ctx0" brushRef="#br0" timeOffset="1771.8">7799 1559 0,'0'0'0,"19"0"16,28 0-16,56 0 16,38 0-1,19 9 1,9 10-16,161 28 16</inkml:trace>
  <inkml:trace contextRef="#ctx0" brushRef="#br0" timeOffset="2232.77">2267 3098 0,'0'0'0,"10"0"16,27 0-16,123-10 15,198-18 1,178-19-16,66-9 15,28 0 1,1-1-16,-29 10 16,-85 1-1,-75 27-15,-66 9 16,-84 10 0,-57 10-16,-56-1 15,-57 10 1,-28-10-16,-37-9 15,-29 0 1,-19 0-16,-9 0 16</inkml:trace>
  <inkml:trace contextRef="#ctx0" brushRef="#br0" timeOffset="2763.15">6162 3679 0,'0'10'0,"9"27"16,1 76-16,-1 75 15,19 37 1,1-9-16,-11-10 15,1-18 1,-19-19-16,0-29 16,0-37-1,-9-37-15,-1-47 16</inkml:trace>
  <inkml:trace contextRef="#ctx0" brushRef="#br0" timeOffset="3287.3">5776 5087 0,'0'0'0,"0"0"0,0-19 16,0-18-16,10-1 16,-1-9-1,19 0 1,29 0-16,18 0 16,38 19-1,28 0-15,19 19 16,-19-1-1,-19 10-15,-9-18 16,0-1 0,-28-19-16,-10 1 15,-19-10 1,-9-10-16,-9-18 16,-19-9-1,-10-29-15,-9 10 16,-19 28-1,10 19-15,0 18 16,-1 29 0,1 0-16,-1 27 15,-8 48 1,-20 103-16,10 75 16,0 19-1,9-10 1,9-19-16,1-27 15,-1-38 1,1-38-16,0-28 16,-1-28-1,10-28-15,0-9 16,0-19 0,0-19-16,0 0 15</inkml:trace>
  <inkml:trace contextRef="#ctx0" brushRef="#br0" timeOffset="3647.42">7338 5321 0,'0'0'0,"0"0"16,0 10-16,-10-1 15,1 19 1,9 0 0,9 10-16,1-1 15,9-8-15,9-11 16,0 1 0,0-19-1,10-19-15,0 1 16,-10-20-1,-9 1-15,-19-1 16,-10-9 0,-18 0-16,-10 0 15,-9 29 1,-9 18-16,28 9 16</inkml:trace>
  <inkml:trace contextRef="#ctx0" brushRef="#br0" timeOffset="4620.68">6068 6691 0,'0'0'0,"0"0"0,0 19 16,9 47-1,1 46-15,-1 66 16,0 29 0,1-1-16,9-27 15,-1-29 1,-8-47-16,-10-37 16,0-29-1,0-18-15,0-19 16,0 0-1,0 0-15,0-28 16,9-29 0,1-18-16,18-9 15,0 18 1,10 19-16,9 19 16,28 0-1,10 19-15,9-1 16,-10 10-1,-8 0-15,-10 0 16,-10-9 0,0-10-1,-9-9-15,-9-10 16,0-27-16,-1-20 16,-18-8-1,-9 8 1,-10 19-16,0 10 15,0 28 1,0 19-16,0-1 16,0 20-1,-19 18-15,-19 75 16,1 75 0,-1 47-16,0 1 15,10-29 1,0-19-16,0-28 15,9-47 1,9-18-16,1-20 16,18-27-1,-9-29-15</inkml:trace>
  <inkml:trace contextRef="#ctx0" brushRef="#br0" timeOffset="5179.22">7526 8014 0,'0'0'16,"0"0"-16,0 19 15,0 18-15,-9 29 16,-10 19-1,9 8-15,1-8 16,-1-20 0,1-27-16,0 0 15,-1-20 1,1-18-16,9 0 16,-10-28-1,-8-38-15,8-46 16,1-29-1,18 19 1,10 0-16,9 28 16,0 29-1,10 18-15,-10 19 16,1 9 0,-1 9-16,19 29 15,28 28 1,10 38-16,-10 27 15,0 29 1,-18 0-16,-10-1 16,-10 1-1,-18-19-15,-9-19 16,-10-28 0,0-18-16,0-20 15,0-27 1</inkml:trace>
  <inkml:trace contextRef="#ctx0" brushRef="#br0" timeOffset="5366.38">7310 8361 0,'0'0'0,"0"0"0,9 0 16,29-19-1,37-9-15,28-9 16,20-1 0,27-18-16,142-66 15</inkml:trace>
  <inkml:trace contextRef="#ctx0" brushRef="#br0" timeOffset="5655.41">8580 4496 0,'0'0'0,"0"0"15,0 0-15,0 0 16,9 9 0,-9-9-16</inkml:trace>
  <inkml:trace contextRef="#ctx0" brushRef="#br0" timeOffset="5823.07">8533 4918 0,'0'0'0,"0"0"0,0 0 15,9 0 1,10 9-16,-10-9 15</inkml:trace>
  <inkml:trace contextRef="#ctx0" brushRef="#br0" timeOffset="6733.28">9991 5490 0,'0'0'0,"0"0"0,0 0 15,0 0 1,0 0 0,9 0-16,29-28 15,28-47 1,18-38-16,10-27 15,-18-10 1,-1-29-16,-28-8 16,-19 37-1,-9 18-15,-19 38 16,0 19 0,-10 28-16,1 19 15,0 10 1,-10 8-16,0 20 15,-19 18 1,-9 37-16,10 29 16,18 28-1,19 0-15,9-19 16,20-28 0,8-9-16,10-10 15,19-18 1,0-19-16,0-19 15,18-19 1,1-28 0,0-28-16,9-28 15,-28-29 1,-19 1-16,-19 0 16,-28 37-1,0 38-15,-9 18 16,-1 19-1,1 10-15,9 9 16,-10 19 0,-8 46-16,8 48 15,20 28 1,18-10-16,0-9 16,10-19-1,9-28-15,0-19 16,0-9-1,0-9-15,0-19 16,0-19 0,-28 0-16</inkml:trace>
  <inkml:trace contextRef="#ctx0" brushRef="#br0" timeOffset="6999.03">11947 4393 0,'0'0'0,"10"0"0,9-10 16,18-9-16,39-18 15,36-1 1,20 1 0,28 9-16,9 9 15,142-9-15</inkml:trace>
  <inkml:trace contextRef="#ctx0" brushRef="#br0" timeOffset="7199.3">11966 4505 0,'0'0'0,"0"0"0,10 0 16,18 9-1,47 1-15,94-10 16,123 0-1,113-10-15</inkml:trace>
  <inkml:trace contextRef="#ctx0" brushRef="#br0" timeOffset="8001.76">14534 3998 0,'0'0'0,"0"0"0,-18 0 15,-29 10 1,-10-1-16,1 10 16,9 9-1,9 0-15,10 0 16,18 1-1,1 8-15,18 10 16,20 0 0,18 19-16,0 9 15,-10 0 1,1-10-16,-19-8 16,-19-1-1,-28 0-15,-38 10 16,-57-19-1,-27-10 1,-19-27-16,27-20 16,39-8-1,56 8-15</inkml:trace>
  <inkml:trace contextRef="#ctx0" brushRef="#br0" timeOffset="9002.04">15127 4468 0,'0'0'0,"0"0"0,0 0 15,-19 9 1,-9 19-16,0 10 15,0 9 1,9 9 0,9 0-16,20 0 15,-1-18 1,10-10-16,0-9 16,0 0-1,-1-19-15,1 0 16,10-19-1,-1-9-15,0-19 16,0-28 0,0-19-16,19 0 15,-9 19 1,9 19-16,0 18 16,19 10-1,0 28-15,0 19 16,9 9-1,-19 28-15,-9 10 16,-9 0 0,-19-10-1,-19 0-15,0-18 16,0-10 0,-10-9-16,1-10 15,0-9 1,9 0-16,0-28 15,9-38 1,10-28-16,9-9 16,19 19-1,0 18-15,10 19 16,-1 19 0,-9 19-16,10-1 15,-1 20 1,0 18-16,-9 19 15,-9 18 1,-19 1-16,-19 9 16,0-19-1,-19 1-15,0-20 16,10-9 0,-1-9-16,1-19 15,9 0 1,0-9-16,9-38 15,29-38 1,9-8 0,10 18-16,-1 18 15,-9 20 1,10 18-16,-1 19 16,0 9-1,1 29-15,-10 9 16,-9 18-1,-20 10-15,-18 10 16,-18 9 0,-1-19-16,9-19 15,10-28 1</inkml:trace>
  <inkml:trace contextRef="#ctx0" brushRef="#br0" timeOffset="9434.41">17601 4721 0,'0'0'0,"10"0"16,-1 0 0,19 0-16,10-19 15,9-9 1,-9-10-16,-1 1 15,-9-19 1,-9 9-16,-19 0 16,0 0-1,-9 19-15,-10 9 16,0 10 0,-18-1-16,-10 29 15,-19 28 1,0 28-16,19 9 15,28-9 1,19 1-16,19-11 16,28 10-1,28-9-15,19-10 16,10-18 0,-10-19-16,9-19 15,-56-10 1</inkml:trace>
  <inkml:trace contextRef="#ctx0" brushRef="#br0" timeOffset="9891.7">19765 4261 0,'0'0'0,"0"0"16,9 10-16,20 8 16,27 39-1,10 27 1,19 38-1,-10 0-15,-9-9 16,-19-29-16,-10-18 16,1-19-1,-19-10-15,0-18 16,-1 0 0,11-19-16,-1-19 15,19-37 1,19-38-16,0-28 15,-10-10 1,0 1-16,-8 9 16,8 38-1,-37 56-15,263-1 16,-282 29 0</inkml:trace>
  <inkml:trace contextRef="#ctx0" brushRef="#br0" timeOffset="10859.42">21543 4852 0,'0'0'0,"0"0"16,0 0-16,-28-19 16,-19-18-1,-10 9-15,-9 0 16,10 18-1,0 1-15,8 18 16,1 19 0,10 1-16,9 8 15,9 10 1,9-9-16,20-1 16,-1 1-1,19-1-15,10-9 16,18-9-1,39-19-15,8-19 16,1-18 0,-1-29-16,0-18 15,1-20 1,-19-36 0,-20-20-16,-8-27 15,-29-20-15,-18 19 16,-10 29-1,-10 56 1,1 46-16,-1 20 16,1 28-1,0-1-15,-10 29 16,0 47 0,-9 65-16,18 66 15,1 0 1,18-9-16,19-10 15,1-37 1,8-29-16,-8-27 16,8-10-1,10-19-15,-9-18 16,9-20 0,0-8-16,9-20 15,1-18 1,-1-19-16,-9-9 15,-9 0 1,-19 9 0,0 19-16,-10 9 15,-9 10 1,0 9-16,0 0 16,9 28-1,20 47-15,18 47 16,18 0-1,11-19-15,-1-19 16,0-37 0,10-19-16,0-18 15,9-20 1,-10-37-16,-8-37 16,-29-19-1,-19-19-15,-19-10 16,-18 20-1,-10 18-15,-9 19 16,0 37 0,9 20-1</inkml:trace>
  <inkml:trace contextRef="#ctx0" brushRef="#br0" timeOffset="11354.65">23970 5096 0,'9'0'15,"1"-9"-15,18-10 16,0-18-16,1-1 15,-11-18 1,-18-1-16,-9 1 16,-10 9-1,-18 19-15,-11 0 16,-8 19 0,-19 27-1,0 20-15,-1 27 16,20 20-1,18 9-15,19-19 16,19 9 0,19-9-16,9-9 15,19-10 1,10 1-16,9-20 16,0-18-1,-1 0-15,11-19 16,-20-10-1,1-9-15,-20 1 16,1 8 0,-29 1-16</inkml:trace>
  <inkml:trace contextRef="#ctx0" brushRef="#br0" timeOffset="12119.59">12361 2600 0,'10'0'0,"9"0"15,18-18 1,48-1-16,28-9 15,18 9 1,-8 10-16,-10 18 16,0 0-1,-66 1-15</inkml:trace>
  <inkml:trace contextRef="#ctx0" brushRef="#br0" timeOffset="12367.8">12314 2948 0,'0'0'0,"0"0"16,0 0-16,10 0 15,18 9 1,57 0-1,56-9-15,37 0 16,20-18 0,-10 8-16,132-18 15</inkml:trace>
  <inkml:trace contextRef="#ctx0" brushRef="#br0" timeOffset="12767.99">14064 2319 0,'0'0'0,"0"0"0,-19 9 15,-18 1-15,-20 18 16,-9 9-1,0 20-15,1 18 16,18 28 0,9-9-16,19-19 15,19-9 1,10-20-16,18-8 16,0-19-1,28 0 1,10-19-16,28-29 15,0-8 1,-9-19-16,-28-1 16,-29 1-1,-19 0-15,-37-10 16,0 28 0</inkml:trace>
  <inkml:trace contextRef="#ctx0" brushRef="#br0" timeOffset="13565.54">10583 3079 0,'0'0'0,"-9"0"0,-10 0 16,0 0-1,10 0-15,-1 0 16,1 0-1,9 0-15,9 0 16,10-9 0,38-20-16,9-36 15,18-20 1,-8-9 0,-1 1-16,-19-11 15,-18 1-15,-1 19 16,-18 9-1,-9 18-15,-10 20 16,0 9 0,0 18-1,-10 1-15,10 18 16,-19 20 0,1 46-16,8 28 15,10 0 1,19-9-16,9-10 15,10-18 1,0-19-16,9-10 16,0-18-1,9-9-15,1-10 16,8-29 0,1-18-16,-9-18 15,-1-20 1,-18-18-16,-29 0 15,-9 19 1,-19 18-16,10 28 16,0 10-1,-1 19-15,1 9 16,-1 19 0,1 37-16,18 56 15,48 67 1,65 140-1</inkml:trace>
  <inkml:trace contextRef="#ctx0" brushRef="#br0" timeOffset="15375.67">13575 2488 0,'0'0'0,"0"0"0,0 0 16,0 9 0,0 19-16,9 29 15,1 18 1,18 28-16,0 0 15,0-9 1,1-19-16,-1-19 16,0 1-1,19-20-15,0 1 16,0-20 0,19-18-16,0-9 15,0-10 1,-10-18-16,1-20 15,-20-8 1,-9-10-16,-9-19 16,-28 0-1,-10 10-15,-19 9 16,1 9 0,-1 10-16,-9 9 15,-9 19 1,-1-1-16,1 20 15,-1 18 1,1 10 0,9 9-16,0 19 15,19 0 1,-1 19-16,11 9 16,8 0-1,1-9-15,18-10 16,10 0-1,19 1-15,9-1 16,18-9 0,20-10-16,9-9 15,0-18 1,-18-10-16,-11-19 16,-8 0-1,-10-18-15,-9-20 16,-1-8-1,-18-29-15,-19-9 16,-28 0 0,-19-10-1,-19 19-15,-9 19 16,9 19 0,0 28-16,-9 18 15,-1 20 1,1 27-16,0 10 15,9 9 1,19 19-16,0 10 16,19 9-1,18-1-15,10 1 16,10-19 0,18 0-16,19 0 15,9 1 1,20-20-16,-1-9 15,10-19 1,9-19 0,0-18-16,-19-19 15,-9-10-15,-10-27 16,1-20 0,-29-37-1,-19-9-15,-27-19 16,-29-10-1,-38 29-15,-9 18 16,9 38 0,-9 28-16,-28 28 15,-189 19 1</inkml:trace>
  <inkml:trace contextRef="#ctx0" brushRef="#br0" timeOffset="21005.44">13951 5406 0,'0'0'0,"10"0"15,27 0-15,38 0 16,85 9-16,57-9 15,46-9 1,48-1 0,37 1-16,19-10 15,9 10 1,28 0-16,39-1 16,36 20-1,48 8-15,28 20 16,10 9-1,-1 0-15,-28-10 16,-18 1 0,-57-1-16,-57-9 15,-28 1 1,-56-11-16,-47 1 16,-56-19-1,-48 9-15,-37-9 16,-29 0-1,-37 0-15,-19 0 16,-9 0 0,-20 0-1,1 0-15,-9 0 16,-1 0 0,-9 0-16,0 0 15,0 0 1,0 0-16,0 0 15,0 0 1,0 0-16,0 0 16,0 0-1,0 10-15,0-10 16</inkml:trace>
  <inkml:trace contextRef="#ctx0" brushRef="#br0" timeOffset="22325.7">9671 8586 0,'0'0'0,"9"0"15,1-18-15,27-20 16,20-28-16,18-27 16,19-11-1,0-8 1,0-20-16,0 1 16,0-10-1,-18 19-15,-11 0 16,-18 19-1,-18 19-15,-10 28 16,-19 9 0,0 18-16,0 11 15,0 8 1,0 1-16,-10 18 16,-9 29-1,-9 37-15,9 19 16,10 18-1,18 1-15,19-29 16,1-9 0,18-18-1,9-10-15,10-10 16,0-18 0,9-19-16,0-19 15,1-18 1,-10-29-16,-10-19 15,0-18 1,-18-9-16,-19 8 16,-10 29-1,-9 19-15,0 19 16,0 8 0,0 20-16,0 0 15,0 9 1,0 18-16,-9 29 15,9 38 1,9 9-16,19-1 16,1-17-1,-1-20-15,19 0 16,0-18 0,9-10-1,-9-9-15,-9-10 16,9-9-1,-19 0-15</inkml:trace>
  <inkml:trace contextRef="#ctx0" brushRef="#br0" timeOffset="22607.92">12267 7376 0,'0'0'0,"0"0"16,0 0-16,19 0 16,19-9-1,37-1-15,28 1 16,20 0-1,-1-1-15,-28 20 16,-9-1 0,-38 0-16</inkml:trace>
  <inkml:trace contextRef="#ctx0" brushRef="#br0" timeOffset="22894.7">12352 7648 0,'0'0'0,"0"0"0,0 0 16,19 10 0,28-1-16,47 0 15,38-9 1,18 0-1,-18 0-15,-10-9 16,-18-10-16,-20 0 16,-27 1-1,-20-1-15,-18 0 16,-9 10 0</inkml:trace>
  <inkml:trace contextRef="#ctx0" brushRef="#br0" timeOffset="23254.28">12549 7066 0,'0'0'0,"0"0"0,0 10 16,0 9-1,0 46-15,-9 29 16,0 37 0,-1 10-16,-9 9 15,1-18 1,-11-1 0,11-18-16,-1-10 15,0-19 1,10-27-16,-1-20 15,10 1-15,0-10 16,0-9 0,0-10-1,10 0-15,-10-9 16</inkml:trace>
  <inkml:trace contextRef="#ctx0" brushRef="#br0" timeOffset="24780.55">14591 7142 0,'0'0'0,"0"0"16,0 0 0,0 0-16,-10 0 15,-8 9 1,-11 0-16,-8 1 15,-10 8 1,0 11-16,19-1 16,-1 0-1,10 9-15,10 10 16,18 0 0,1 0-16,18 0 15,10-9 1,-1-1-16,10-9 15,0-9 1,-9 0-16,0 0 16,-10-1-1,-9-8-15,0-1 16,-10 10 0,0 0-1,-9 9-15,0 0 16,-18 9-1,-1-8-15,0-1 16,0-9 0,0-1-16,10-8 15,-1-10 1,1 0-16,0 0 16,9 0-1</inkml:trace>
  <inkml:trace contextRef="#ctx0" brushRef="#br0" timeOffset="28047.02">15118 7498 0,'0'0'0,"0"9"0,-19 1 15,0 18-15,0 19 16,10 19-1,-1-10 1,20 0-16,-1-9 16,10-9-1,9-20-15,-9 1 16,0-19 0,0 0-16,0-19 15,-10-9 1,-9-19-16,-19-28 15,0 10 1,10-1-16,0 0 16,18 19-1,0 0-15,20 0 16,18 19 0,9 19-16,29 9 15,9 19 1,-19 9-1,-9 19-15,-28 0 16,-1 18 0,-18-8-16,-19-1 15,0-9 1,0-10-16,-9-18 16,-1 0-1,1-19-15,9 0 16,0 0-1,-10-28-15,1-47 16,18-10 0,1 20-16,9 8 15,-1 29 1,11 19-16,-1-1 16,9 20-1,1-1-15,0 10 16,-19 9-1,-1-9-15,-8 0 16,-1-1 0,-9-18-16,0 0 15,0 0 1,10 0 0,8-18-16,11-20 15,8-9 1,1 19-16,-1 0 15,-8 18 1,8 20-16,10 9 16,-9 9-1,0 19-15,-1 18 16,-18 20 0,-19-1-16,0 1 15,-9-57 1</inkml:trace>
  <inkml:trace contextRef="#ctx0" brushRef="#br0" timeOffset="28397.93">16529 7733 0,'0'0'0,"9"0"15,10 0-15,19 0 16,18 0-1,10-19-15,9 0 16,-18-18 0,-1-1-16,-18-9 15,-10 0 1,-9 10-16,-19-1 16,0 10-1,-10 19-15,-8-1 16,-1 20-1,-19 18-15,0 28 16,10 19 0,28 0-16,19 10 15,47-1 1,47-9-16,-47-47 16</inkml:trace>
  <inkml:trace contextRef="#ctx0" brushRef="#br0" timeOffset="28730.03">18476 7329 0,'0'0'0,"0"0"15,0 10 1,10-1-16,8 28 15,20 20 1,9 18-16,9 9 16,1-9-1,-1-18-15,-18-10 16,0-19 0,-20-10-1,11-18-15,-1-9 16,0-19-16,10-38 15,-1-18 1,1-19-16,-29 56 16</inkml:trace>
  <inkml:trace contextRef="#ctx0" brushRef="#br0" timeOffset="29616.56">19925 7742 0,'0'0'0,"-10"-9"16,-18-10-16,-9 0 16,-10 10-1,9-1-15,0 10 16,10 10-1,0-1-15,18 0 16,1 1 0,0-1-16,18 1 15,0 8 1,20 1 0,8 0-16,20 0 15,9-19-15,18-28 16,1-10-1,-10-28-15,0-18 16,-9-19 0,-19-19-1,-18-19-15,-11 19 16,-18 9 0,0 48-16,0 27 15,0 29 1,0 9-16,0 9 15,-9 38 1,0 38-16,-1 46 16,20 0-1,-1-18-15,19-1 16,0-18 0,19-28-16,1-10 15,-1-18 1,0-19-1,9-10-15,-9-18 16,19-20 0,9-27-16,-18 0 15,-10 9 1,-19 9-16,-9 10 16,-10 19-1,1-1-15,-1 1 16,0 18-1,10 10-15,9 19 16,19 18 0,-9-9-16,9-10 15,0-8 1,0-11-16,0-18 16,10-18-1,-1-29-15,1-28 16,-20-10-1,-9 1-15,-28-1 16,0 29 0,-9 28-16,0 9 15</inkml:trace>
  <inkml:trace contextRef="#ctx0" brushRef="#br0" timeOffset="30030.97">21797 7639 0,'0'0'0,"9"0"15,1 0-15,18 0 16,0 0 0,0-19-16,1 0 15,-11 1 1,1-20-16,-19 0 15,0-8 1,-19 8-16,-18 10 16,-1 9-1,-18 19-15,-1 28 16,1 38 0,-1 28-1,29 9-15,28 10 16,19-20-1,28 1-15,19-19 16,19-9 0,-1-19-16,1-19 15,-10-19 1,-9-9-16,-38-9 16,-28 0-1</inkml:trace>
  <inkml:trace contextRef="#ctx0" brushRef="#br0" timeOffset="30645.47">12192 8643 0,'0'0'0,"9"9"16,10 0 0,47 20-1,47 8-15,37-18 16,10 0-16,-18-1 15,-39-8 1,-28-10-16,-28 0 16,-9 0-1,-19 0 1,-10 9-16,-9 1 16,-9 8-1,-57 48-15,-56 28 16,-67 28-1,-8 0-15,37-19 16,38-37 0,37-19-16,38-19 15,19-9 1,18-1-16,10-18 16</inkml:trace>
  <inkml:trace contextRef="#ctx0" brushRef="#br0" timeOffset="31171.93">13076 9600 0,'0'0'0,"0"0"0,0 0 16,-9 9 0,-19 0-16,-19 20 15,-38 18 1,-19 18-16,-27 10 15,-1 0 1,19-18-16,29-20 16,18-18-1,19 0-15,18-10 16,1 0 0,19-9-16,-1 0 15,10 0 1,19 10-16,38-1 15,65 19 1,19 1-16,19-1 16,-28 0-1,-29-9 1,-28 9-16,-9-10 16,0 11-1,-28-20-15</inkml:trace>
  <inkml:trace contextRef="#ctx0" brushRef="#br0" timeOffset="35697.44">7215 10313 0,'0'0'0,"0"0"16,0 0-16,0 0 15</inkml:trace>
  <inkml:trace contextRef="#ctx0" brushRef="#br0" timeOffset="35878.03">7168 11176 0,'0'0'0,"0"0"16,0 0 0,0 0-16,0 0 15,0 0 1</inkml:trace>
  <inkml:trace contextRef="#ctx0" brushRef="#br0" timeOffset="36026.04">7244 11457 0,'0'0'0,"0"0"0,0 0 16,0 10-16,0-10 16</inkml:trace>
  <inkml:trace contextRef="#ctx0" brushRef="#br0" timeOffset="37189.69">7103 11654 0,'0'0'0,"0"0"16,0-9-16,0 9 16,0 0-1,0 9-15,9 10 16,19 47 0,0 18-16,1 20 15,-11-11 1,1-18-16,-9-18 15,-10-20 1,0-9-16,0-9 16,0-19-1,0 0-15,0-9 16,-10-29 0,1-46-16,-1-38 15,1 9 1,18 19-16,1 38 15,18 9 1,10 19 0,18 0-16,29 19 15,0 18 1,-10 19-16,0 10 16,-9 9-1,-19 18-15,-9 1 16,-1 18-1,-27 10-15,-10 9 16,-19-18 0,0-10-16,0-9 15,10-10 1,-1-19-16,1 1 16,9-19-1,0-1-15,0-18 16,0 0-1</inkml:trace>
  <inkml:trace contextRef="#ctx0" brushRef="#br0" timeOffset="38543.33">8128 12124 0,'0'0'0,"0"0"0,0 0 15,0 0 1,0 0-16,0 0 16,0 0-1,0 0-15,9 0 16,20-10 0,18-9-16,-19 10 15</inkml:trace>
  <inkml:trace contextRef="#ctx0" brushRef="#br0" timeOffset="38759.11">7883 12330 0,'0'0'0,"10"0"0,18 0 16,66 0-16,66-9 16,38-1-1,9 10 1,131-9-16</inkml:trace>
  <inkml:trace contextRef="#ctx0" brushRef="#br0" timeOffset="41718">9370 11767 0,'0'0'0,"0"0"15,0 9-15,0 20 16,0-1-16,0 9 16,0 1-1,0-10 1,0-9-16,0-1 15,0 1 1,0-9-16,0-10 16,0 0-1,0 0-15,0 0 16,9 0 0,10 0-16,9 0 15,19 9 1,0 0-16,10 1 15,-10-1 1,9 10-16,-18 9 16,-1 0-1,-8 0-15,-10 19 16,-1 0 0,-18 0-1,-18 0-15,-30 9 16,-8 1-1,-19-10-15,-10-19 16,29-19 0</inkml:trace>
  <inkml:trace contextRef="#ctx0" brushRef="#br0" timeOffset="42016.61">9351 11776 0,'0'0'0,"9"0"0,10-18 16,19-1-1,37-9-15,10 0 16,-10 9 0,0 9-1,1 1-15,-11 18 16,-36-9 0</inkml:trace>
  <inkml:trace contextRef="#ctx0" brushRef="#br0" timeOffset="42398.15">10395 11936 0,'0'0'0,"0"0"0,0 9 15,-9 1 1,-10 18-16,0 0 15,0 19 1,1 19-16,8 9 16,20-19-1,-1 0-15,10-18 16,0-19 0,9-1-1,0-18-15,0 0 16,19-18-1,-9-11-15,0-8 16,-20-10 0,-18-9-16,-28-10 15,-38 10 1,-65-10-16,-189-37 16</inkml:trace>
  <inkml:trace contextRef="#ctx0" brushRef="#br0" timeOffset="43595.3">7996 11739 0,'0'0'0,"0"0"16,10 0-16,27 9 16,20 1-1,27 18-15,11 9 16,-1 1-1,-19-10 1,-9-9-16,-10 0 16,-9-1-16,-9-18 15,-19 0 1,-1 0 0,-8 0-16,-1 0 15,-9 0 1,0 0-16,0 0 15,0 0-15,0 0 16,0 0 0,0 0-1,0 0-15,0 0 16,0 0 0,0 0-16,0 0 15,0 0 1,0 0-16,0 0 15,0 0 1,0 0-16,0 0 16,0 0-1,0 0 1,0 0-16,0 0 16,0 0-16,0 0 15,0 0 1,0 0-1,0 0-15,0 0 16,0 0 0,0 0-16,0 0 15,0 0 1,0 0-16,0 0 16,0 0-1,0 0-15,0 0 16,0 0-1,0 0-15,0 0 16,0 0 0</inkml:trace>
  <inkml:trace contextRef="#ctx0" brushRef="#br0" timeOffset="44771.31">8053 11786 0,'0'0'0,"0"0"16,0 0 0,9 0-16,1 0 15,18 0 1,19 9-16,9 1 16,10-1-1,0 10-15,0-1 16,9 1-1,0 0-15,1 0 16,-20-10 0,-9-9-16,-9 0 15,-10 0 1,-9 0 0,0 0-16,-1 0 15,-8 0-15,-1 0 16,1 0-1,-10 0-15,9 0 16,-9 0 0,0 0-1,0 0-15,9 0 16,-9 0 0,0 0-16,0 0 15,0 0 1,0 0-16,0 0 15,0 0 1,0 0-16,0 0 16,0 0-1,0 0-15,0 0 16,0 0 0,0 0-16,0 0 15,-18 10 1,-20-1-16,-18 19 15,-20 0 1,-18 19 0,10-9-16,-1-1 15,0 1 1,10-1-16,9-18 16,10 0-1,9-10-15,18 1 16,1-10-1,19 0-15,-1 0 16,1 0 0,9 0-16,0 0 15,0 0 1,0 0-16,0 0 16</inkml:trace>
  <inkml:trace contextRef="#ctx0" brushRef="#br0" timeOffset="45532.88">8946 12227 0,'0'0'16,"0"0"-16,0 0 16,0 0-16,-9 9 15,-10 1 1,-28 18-16,-9 0 15,-1 19 1,-18-10-16,0 1 16,9-1-1,0 1-15,19-10 16,0 0 0,0-9-16,0 0 15,19-1 1,-1 1-1,1 0-15,19-10 16,-1-9 0,10 0-16,0 0 15,0 0 1,10-9-16,-1-10 16,29-18-1,18-20-15,20-8 16,8-1-1,-8 10-15,-1 9 16,-19 0 0,1 19-16,-20 0 15,1 9 1,-19 9-16,0 1 16,-19 0-1,0 9-15,0 0 16,0 0-1,0 9-15,-29 10 16,-8 18 0,-20 10-1,1 10-15,-10-1 16,-28 19 0,37-28-16</inkml:trace>
  <inkml:trace contextRef="#ctx0" brushRef="#br0" timeOffset="47680.37">7977 11795 0,'0'0'0,"0"0"0,0 0 15,0-9-15,0-1 16,0 10-1,0 0-15,0 0 16,0 0 0,0 0-16,0 0 15,0 0 1,0 0-16,0 0 16,0 0-1,0 0-15,0 0 16</inkml:trace>
  <inkml:trace contextRef="#ctx0" brushRef="#br0" timeOffset="48196.69">8034 11851 0,'0'0'0,"0"0"16,9 0-16,10 0 15,47 0 1,28 0-16,28 10 15,1-1 1,8 1-16,-8-1 16,-39 0-1,-18-9-15,-19 0 16,-19 0 0,-9 0-16,-19 0 15,0 0 1,-19 0-16,-65 0 15,-67 0 1,-9-9-16,29 9 16,55 0-1,39 0 1,9 0-16,18 0 16,10 0-1,0 0-15,19 0 16,28 9-1,-19-9-15</inkml:trace>
  <inkml:trace contextRef="#ctx0" brushRef="#br0" timeOffset="49010">8241 12536 0,'0'0'0,"9"0"0,10-18 16,19-1 0,18 0-16,19 0 15,38 1 1,19 8-16,-10 1 15,-9-1 1,-28 1-16,-29 0 16,-18-1-1,-19 1-15,-19 0 16,0 9 0,-47-19-16,-85 0 15,-56-9 1,0 18-16,18 1 15,39 18 1,37 10-16,37 0 16,20 0-1,27-10-15,1-9 16,18 10 0,10-1-16,47 10 15,47 9 1,28-9-16,9-1 15,-9-18 1,-28 0 0,-28 0-16,-38 0 15,-9 0 1,-20 0-16,-18 0 16,0 0-1,0 0-15,-37-18 16,-67-1-1,-27-9-15,-20 18 16,10 1 0,47 18-16,28-9 15,28 0 1,10 0-16,19 0 16,-1 0-1,10 0-15,0 0 16,19 10-1,47-1-15,56 0 16,29-9 0,-19 0-1,-19-9-15,-66 9 16</inkml:trace>
  <inkml:trace contextRef="#ctx0" brushRef="#br0" timeOffset="49884.06">7977 11898 0,'0'0'0,"0"0"16,10 0-1,9 0-15,37 10 16,29-1 0,28 10-16,0 9 15,-1-9 1,1 0-16,-9-1 15,-19-8 1,-29-10-16,-18 0 16,-20 0-1,1 0 1,-9 0-16</inkml:trace>
  <inkml:trace contextRef="#ctx0" brushRef="#br0" timeOffset="50206.01">8156 12508 0,'0'0'0,"0"0"15,0 0-15,10 0 16,8 0 0,29 0-16,29 0 15,27 10 1,1-1 0,-10 0-16,-10-9 15,-27 0 1,-19 0-16,-20 0 15,-8 0 1</inkml:trace>
  <inkml:trace contextRef="#ctx0" brushRef="#br0" timeOffset="52641.03">2070 1334 0,'0'-10'0,"0"-18"0,0-9 15,9-10 1,0 0-16,20 0 16,-1 0-1,0 19-15,0 0 16,-9 18 0,0 10-1,9 10-15,0 27 16,-9 48-1,0 65-15,0 47 16,0 28 0,-19 10-16,9-1 15,0-18 1,1-38-16,-1-28 16,1-37-1,9-38-15,-10-28 16,0-9-1,-9-20-15,0-18 16,0 0 0,0-28-16,-28-75 15,-28-85 1,-38-37 0,-10-9-16,1 27 15,18 38-15,19 29 16,10 18-1,-1 9-15,29 29 16,0-1 0,18 1-1,29-10-15,28-9 16,66-19 0,75 0-16,85 0 15,75 18 1,28 29-16,29 29 15,9 8 1,19 29-16,18-1 16,-9 20-1,-9 8-15,-28 11 16,-29-1 0,-28 0-16,-38 9 15,-46-9 1,-48 1-16,-37-11 15,-29 1 1,-27-9-16,-29-1 16,-28 0-1,-10 1-15,-18-1 16,-1 19 0,1 10-16,0 18 15,9 28 1,0 29-1,0 18-15,0 29 16,-10 9 0,1 0-16,0 0 15,-20-19 1,1 0-16,-19-9 16,-19-19-1,-9-10-15,-28 10 16,-38-9-1,-47-1-15,-104 1 16,-84-19 0,-57-29-16,-65-27 15,-29-19 1,0-19-16,0-29 16,29 1-1,27 10 1,57-1-16,48 0 15,-1 10 1,37-1-16,20 20 16,37-1-1,48 0-15,46 1 16,47-1 0,29 1-16,18-1 15,10-9 1,18 0-16,1 0 15,0 0 1,9 0-16,-19 0 16,9-9-1,1-10-15,-10-28 16,0-38 0,-9-18-16,0-47 15,-10-28 1,-18-29-1,-1-8-15,1 8 16,0 29 0,9 18-16,18 29 15,10 28-15,10 9 16,0 0 0,-10 29-1,9 8-15,20 10 16,9 19-1,-10 0-15,0 0 16,29 9 0,47-18-16,56-1 15,85 1 1,94-10-16,75 0 16,75 0-1,47 9-15,48-9 16,28 1-1,-38 17-15,-38 20 16,-47 0 0,-37 9-1,-66 9-15,-85 10 16,-65 0 0,-58-1-16,-46 1 15,-37 0 1,-29-10-16,-10 1 15,-18-10 1,0 0-16,-10 0 16,-9 0-1,0 0-15,0 0 16,0 0 0</inkml:trace>
  <inkml:trace contextRef="#ctx0" brushRef="#br0" timeOffset="53493.36">9558 1615 0,'0'0'0,"0"-9"0,9-19 16,10-47 0,38-38-16,27-18 15,20-1 1,18 20 0,29 18-16,27 38 15,39 28 1,27 28-16,20 37 15,27 19 1,10 19-16,-9 1 16,9-20-1,0 0-15,19-18 16,9-1 0,29-9-16,27 0 15,-18-9 1,-9 0-16,-1 0 15,-9 0 1,-37-10-16,-67-9 16,-37-9-1,-28-10 1,-19 0-16,-38 0 16,-9 0-1,-9 1-15,-39-1 16,-8-9-1,-10 0-15,-9 9 16,-20 0 0,1 0-16,-19 10 15</inkml:trace>
  <inkml:trace contextRef="#ctx0" brushRef="#br0" timeOffset="54018.89">17140 902 0,'0'0'0,"0"0"15,0 0-15,0 0 16,0 0 0,10 19-16,-1 28 15,19 47 1,-9 46-16,0 1 16,0-19-1,0-19 1,-1-18-16,-8-19 15,-10-29 1,0-18-16,0 0 16,0-19-1,0 0-15,0-19 16,9-47 0,-9-46-16,0-29 15,10 0 1,-1 28-16,0 38 15,1 19 1,-1 28-16,1 9 16,18 10-1,0-1-15,19 20 16,10 9 0,8 9-16,-8 19 15,-10 0 1,-9-1-16,-20 1 15,-8 0 1,-20 0-16,-18 19 16,-47 28-1,-47 28-15,-57 18 16,-103 67 0</inkml:trace>
  <inkml:trace contextRef="#ctx0" brushRef="#br0" timeOffset="54910.44">19915 902 0,'0'0'0,"0"0"0,0 0 15,0 0-15,0 0 16,0 0 0,0 0-16,0 19 15,10 47 1,-1 37 0,20 47-16,-11 10 15,1-10-15,0-19 16,-10-18-1,-9-10-15,10-19 16,-10-9 0,0-18-16,0-20 15,0-18 1,0 0 0,0-19-16,0 0 15</inkml:trace>
  <inkml:trace contextRef="#ctx0" brushRef="#br0" timeOffset="55187.4">19897 1221 0,'0'0'0,"0"-9"0,9-19 16,10-10 0,9-18-16,19 0 15,19-1 1,0 20-1,9 18-15,10 10 16,9 18-16,-19 19 16,-18 0-1,-10 10-15,-10-1 16,-18 1 0,-19 9-1,-9 0-15,-38 18 16,9-36-1</inkml:trace>
  <inkml:trace contextRef="#ctx0" brushRef="#br0" timeOffset="56860.15">19981 1184 0,'0'0'0,"0"0"15,0 0 1,0 0-16,0 0 15,0 0-15,0 0 16,0 0 0,0 0-1,0 0-15,0 0 16,0 0 0,0 0-16,0 0 15,0 0 1,0 0-16,0 0 15,0 0 1,0 0-16,0 0 16,0 9-1,-9 0-15,0 1 16,-1-1 0,1 1-1,-1-1-15,1 10 16,-1 0-16,-8 9 15,-1 0 1,9 9-16,1 1 16,0-1-1,-1 10 1,20 0-16,-1 19 16,10-10-1,0 1-15,-10-1 16,0-9-1,1-10-15,-10 1 16,0-10 0,0-9-16,0-1 15,0-8 1,0-1-16,0 1 16,0-10-1,0 0-15,0 0 16,0 0-1,0 0-15,0 0 16,0-19 0,-10-19-1,1-18-15,0 0 16,-1-10-16,10-9 16,0-19-1,10 10 1,-1 9-16,10 0 15,19-10 1,9 10-16,9 19 16,10 18-1,0 10-15,9 19 16,0 18 0,-9 1-16,-9 18 15,-20-10 1,-18 11-16,-10-1 15,-18 9 1,-66 38-16,9-18 16</inkml:trace>
  <inkml:trace contextRef="#ctx1" brushRef="#br0">20391 1352 0</inkml:trace>
  <inkml:trace contextRef="#ctx0" brushRef="#br0" timeOffset="62942.86">7808 13240 0,'0'0'0,"0"0"0,-19 0 15,-9 0 1,-19 9-16,-19 10 15,-9 9 1,9 19-16,19 10 16,19-20-1,18 1 1,20-20-16,9 1 16,28 0-1,37 0-15,20-19 16,9 0-1,-10 0-15,-9 9 16,-18 0 0,-11 20-16,-27-1 15,-19 0 1,-19 0-16,-38 28 16,-65 10-1,-67 0-15,-46-38 16,-132-19-1</inkml:trace>
  <inkml:trace contextRef="#ctx0" brushRef="#br0" timeOffset="64464.32">7752 14432 0,'0'0'0,"-10"0"0,-9 9 15,-18 0 1,-10 10-16,19 0 16,-1 0-1,11-1-15,8 1 16,1 0-1,18 0-15,1 0 16,-1-1 0,19 1-1,19 0-15,0 0 16,19 9 0,-9 0-16,-1 0 15,0 0 1,-9 0-16,-9-9 15,-19 0 1,0 0-16,-19-1 16,0-8-1,-28-1-15,-29 19 16,-37 0 0,-38 1-16,1 8 15,18-18 1,19-10-16,28-9 15,28 0 1</inkml:trace>
  <inkml:trace contextRef="#ctx0" brushRef="#br0" timeOffset="64900.52">8344 14469 0,'0'0'0,"0"0"15,0 0-15,0 0 16,0 0 0,0 10-16,0 8 15,-9 39 1,0 18-16,9 19 16,9-19-1,0 0 1,1-19-16,18 0 15,10-9-15,9 9 16,19 1 0,-1-20-1,11-9-15,-1-9 16,0-28 0,-37-1-16</inkml:trace>
  <inkml:trace contextRef="#ctx0" brushRef="#br0" timeOffset="65164.35">8420 14469 0,'0'0'0,"0"0"16,9-9-16,0-10 16,20 0-1,8 1-15,10 8 16,19 1 0,9-1-1,-28 1-15</inkml:trace>
  <inkml:trace contextRef="#ctx0" brushRef="#br0" timeOffset="65379.93">8203 14732 0,'0'0'0,"0"0"15,0 0-15,19 9 16,38-9 0,74 0-16,48-9 15,160-29 1</inkml:trace>
  <inkml:trace contextRef="#ctx0" brushRef="#br0" timeOffset="66487.03">10913 11401 0,'0'0'0,"9"-19"0,0 10 15,10-10-15,28 10 16,57-1-1,37 20 1,-9 18-16,-29 10 16,-18-1-1,-38 1-15,-10 8 16,-27 11 0,-20 37-16,-37 37 15,-28 19 1,9 0-16,10-9 15,18-10 1,10 1-16,19-1 16,18-18-1,0-10-15,20-9 16,-1-1 0,19-8-16,0-10 15,-10 0 1,1-9-16,-19-1 15,0 1 1,-19 0-16,0-1 16,-19-8-1,0-1-15,-9 0 16,9-9 0,10-9-16,-1 9 15,10 0 1,10 18-1,18 1-15,0 0 16,10 18 0,-10 10-16,-9 0 15,-10-10 1,-18 1-16,-29 27 16,-47 19-1,-46 10-15,-20-9 16,1-29-1,27-38-15,11-18 16,27-37 0,47-20-16</inkml:trace>
  <inkml:trace contextRef="#ctx0" brushRef="#br0" timeOffset="67510.52">13208 12283 0,'0'0'0,"9"0"15,10-9-15,47-10 16,38 0-1,46 10-15,19-1 16,10 1 0,-10 9-16,-18-9 15,-48-1 1,-18 1-16,-38-1 16,-9 10-1,-19 0-15,-1 0 16,-18 0-1,0 10-15,-9 18 16,-47 38 0,-67 37-16,-55 28 15,-11 1 1,1-20 0,28-18-16,19-19 15,28-19-15,38-9 16,28-9-1,19-19 1,9-1-16,10-8 16,-1-10-1,10 0-15,10 0 16,8-19 0,20-9-16,9 0 15,19 0 1,19-1-16,9 20 15,19 18 1,-1 10-16,-8 9 16,-10 0-1,0 1-15,-9 8 16,-10-18 0,-19 0-16,10-10 15,-9-9 1,9 0-1,-10-19-15,0 1 16,-18-11 0,0-8-16,-10-1 15,-9-9 1,-10 19-16</inkml:trace>
  <inkml:trace contextRef="#ctx0" brushRef="#br0" timeOffset="68116.5">15174 12536 0,'0'0'0,"0"0"0,0 0 16,10 0-1,-1-18-15,19-1 16,19 0-1,28-9-15,10 0 16,9 9 0,10 10-16,-57 9 15</inkml:trace>
  <inkml:trace contextRef="#ctx0" brushRef="#br0" timeOffset="68335.6">15400 12874 0,'0'0'15,"0"0"-15,0 0 16,0 0 0,0 0-16,0 0 15,28 0 1,57-19-16,112 1 15,161-20 1</inkml:trace>
  <inkml:trace contextRef="#ctx0" brushRef="#br0" timeOffset="68749.05">16877 11739 0,'0'0'0,"0"0"0,0 0 15,0 0 1,9 19-16,38 28 16,29 37-1,27 29 1,19 9-16,-9-19 16,-9-19-1,-29-9-15,0 0 16,-18-9-1,-1-10-15,-9-9 16,10-9 0,-1-10-16,-37-19 15</inkml:trace>
  <inkml:trace contextRef="#ctx0" brushRef="#br0" timeOffset="69068.25">17808 11701 0,'0'0'0,"0"0"16,0 10-16,-19 9 16,-18 37-1,-29 28 1,-9 29-16,-1 28 15,1-1 1,-10-8-16,20-29 16,-1-9-1,19-29-15,19-8 16,-1-20 0,1 1-16,19-19 15,-1-10 1,1-9-16</inkml:trace>
  <inkml:trace contextRef="#ctx0" brushRef="#br0" timeOffset="69348.97">16670 11373 0,'0'0'0,"0"0"0,19 0 16,28-9-1,37-1 1,29 20-16,38 8 16,28 11-1,-10 8-15,-47-18 16,-37 0-1,-29-1-15,-9 1 16,-28-10 0</inkml:trace>
  <inkml:trace contextRef="#ctx0" brushRef="#br0" timeOffset="69651.13">18288 12358 0,'0'0'0,"0"0"16,0 0-16,9 0 15,1 0 1,18 0-16,0 0 15,19-9 1,0-1-16,-9 10 16,0-9-1,-1 0-15,1-1 16,-29 1 0</inkml:trace>
  <inkml:trace contextRef="#ctx0" brushRef="#br0" timeOffset="70416.89">19351 12724 0,'0'0'0,"0"0"0,0 0 15,0 0 1,0 0-1,9-9-15,1-19 16,-1-19 0,1-19-16,8-28 15,1-9 1,0 0-16,-9-1 16,-10 20-1,0 0-15,0 18 16,0 19-1,-10 0-15,1 19 16,-1 0 0,1 18-16,-1 1 15,10 9 1,0 9-16,-9 10 16,0 19-1,9 18 1,9 10-16,0-10 15,10 0-15,10 1 16,-11-20 0,11-9-16,-1-9 15,9 0 1,10-19 0,0-19-16,1-9 15,-1-19 1,0-9-16,-10-10 15,1-9 1,-19-10-16,-1 20 16,-8 18-1,-10 19-15,0 18 16,0 1 0,0 9-16,0 0 15,0 19 1,9 37-16,1 38 15,18 9 1,19 0-16,0-18 16,0-10-1,0-19 1,-9-18-16,-1-1 16,1-9-1,-19-18-15</inkml:trace>
  <inkml:trace contextRef="#ctx0" brushRef="#br0" timeOffset="70883.28">17498 13174 0,'0'0'0,"0"0"16,0 0-16,-10-9 16,10 0-1,10-1-15,9-8 16,28-20-1,75 0 1,75-8-16,39-1 16,18 18-1,0 1-15,0 10 16,-38 8 0,-37 1-16,-29 9 15,-27 9 1,-29 1-16,-28-1 15,-19 0 1,-10 1-16,-18-10 16,-10 0-1,-9 9-15,0-9 16</inkml:trace>
  <inkml:trace contextRef="#ctx0" brushRef="#br0" timeOffset="71423">18288 13437 0,'0'0'0,"0"0"16,-19 0 0,0 0-16,-9 10 15,0-1 1,0 10-16,-1 9 16,1 0-1,9 0-15,10-9 16,0 0-1,9-1-15,9 11 16,19-1 0,19 9-16,29 10 15,-1 9 1,9-9-16,-8 10 16,-20-20-1,-18 1 1,-19-1-16,-19-9 15,-10 1 1,-46-1-16,-48 9 16,-27-18-1,-11-19-15,11 0 16,37-19 0,18 10-16,39-1 15,18 1 1</inkml:trace>
  <inkml:trace contextRef="#ctx0" brushRef="#br0" timeOffset="71837.69">18956 13465 0,'0'0'0,"0"0"16,0 0-16,0 10 16,-19 18-1,0 28-15,0 19 16,10 10-1,9 8-15,9-8 16,1-10 0,18-19-16,0 1 15,10-20 1,9 1-16,9-1 16,10-18-1,0 0-15,-9-19 16,8 0-1,-8-19-15,-29 9 16</inkml:trace>
  <inkml:trace contextRef="#ctx0" brushRef="#br0" timeOffset="72099.21">18928 13540 0,'0'0'0,"0"0"16,0 0-1,0 0-15,9 0 16,1-9 0,18-10-16,19 0 15,19 1 1,9-10-16,-9 9 15,0 9 1,-38 1-16</inkml:trace>
  <inkml:trace contextRef="#ctx0" brushRef="#br0" timeOffset="72317.07">19125 13869 0,'0'0'0,"0"0"15,10 0 1,27 0-16,10-10 16,19 1-1,9-10-15,10 0 16,-38 10-1</inkml:trace>
  <inkml:trace contextRef="#ctx0" brushRef="#br0" timeOffset="73238.7">21298 12977 0,'0'0'15,"-9"19"-15,-29 28 16,-56 56-16,-47 29 16,66-67-1</inkml:trace>
  <inkml:trace contextRef="#ctx0" brushRef="#br0" timeOffset="74109.47">23039 11917 0,'0'0'0,"0"0"0,9 0 15,10-9-15,37-10 16,76 0 0,37 10-1,29-1-15,9 1 16,-28 9-16,-29 0 16,-56 0-1,-28 0-15,-28 0 16,-19 0-1,-1 0 1,-18 0-16,0 0 16,0 9-1,-28 29-15,-38 28 16,-56 56 0,-28 28-16,-10 9 15,0 1 1,0-19-16,28-19 15,19-38 1,28-18-16,10-10 16,28-19-1,10-18-15,8 0 16,20 0 0,0-19-16,9 0 15,0 0 1,9 0-16,29-19 15,56 0 1,28-9-16,10 9 16,9 10-1,-10 18 1,11 10-16,-11 0 16,-8 0-1,-29-1-15,-19 1 16,-19-9-1,-9-10-15,-9 0 16,-10 0 0,-18-10-16</inkml:trace>
  <inkml:trace contextRef="#ctx0" brushRef="#br0" timeOffset="74354.13">24920 12555 0,'0'0'0,"0"0"15,0 0 1,10 10-16,18-1 15,28-9 1,38 0-16,-28 0 16</inkml:trace>
  <inkml:trace contextRef="#ctx0" brushRef="#br0" timeOffset="74793.17">25805 11833 0,'0'0'0,"0"0"15,0 0-15,0 9 16,0 10 0,9 47-1,0 37-15,20 19 16,-11 9-16,1 0 15,0-27 1,0-20 0,0-18-16,-10-19 15,0-10 1,1-18-16,-1 0 16,1 0-1,8-19-15,11 0 16,8-29-1,10-27-15,10-38 16,-1-28 0,-18-9-16,0-10 15,-10 29 1,-9 18-16,9 28 16,9 29-1,-18 18-15</inkml:trace>
  <inkml:trace contextRef="#ctx0" brushRef="#br0" timeOffset="75959.74">27009 12405 0,'0'0'0,"-10"0"15,-18-9 1,-10-1-16,-18 20 16,0 18-1,8 19-15,1 9 16,19 10 0,9-10-16,10-18 15,0-1 1,18-18-16,0 0 15,1-19 1,18 0-16,19-19 16,0-9-1,0-10-15,0 10 16,-9 9 0,-1 10-1,1-1-15,9 20 16,0 9-1,10 9-15,-1 9 16,0 1 0,1-1-16,-19-18 15,-1 0 1,1-19-16,9 0 16,9-28-1,10-38-15,19-75 16,-19-46-1,-29-29-15,-27-19 16,-20 10 0,-9 47-16,-9 47 15,9 46 1,10 48-16,0 8 16,-1 20-1,10 18 1,-19 10-16,1 56 15,-11 57 1,1 55-16,19 1 16,18 0-1,1-10-15,18-19 16,9-18 0,1-38-16,0-28 15,-1-18 1,1-20-16,-10-18 15,10-10 1,-1-9-16,10-28 16,10-38-1,-1-9-15,-18-18 16,0 8 0,-20 29-16,-8 18 15,-1 20 1,-9 8-16,0 10 15,10 10 1,-1 8 0,19 39-16,0 27 15,10-9 1,0-19-16,-1-9 16,-8-9-1,-1-19-15,0-1 16,0-18-1,10-9-15,0-19 16,-1-28 0,1-29-16,-19-18 15,-19-19 1,-19 0-16,-9 19 16,-1 28-1,1 18-15,9 29 16,10 19-1,-1 9-15,10 0 16</inkml:trace>
  <inkml:trace contextRef="#ctx0" brushRef="#br0" timeOffset="76376.16">29125 12677 0,'0'0'0,"10"0"16,-1 0-16,19 0 15,1 0 1,-1 0-16,0-19 16,0 1-1,-9-20-15,0-9 16,-19-18 0,-19-20-16,-19 10 15,1 37 1,-1 10-16,1 19 15,-1 18 1,0 29-16,-9 18 16,19 29-1,19 8-15,18 1 16,19-9 0,19-10-16,10-19 15,9-9 1,-1-10-16,20-8 15,-10-20 1,1-9 0,-11-19-16,-17 0 15,-30 10 1</inkml:trace>
  <inkml:trace contextRef="#ctx0" brushRef="#br0" timeOffset="76885.97">22587 11016 0,'0'0'0,"0"0"15,0 10 1,0 18-16,-19 47 15,1 56 1,-1 48-16,9 27 16,1 29-1,0-1-15,9 20 16,-10-11 0,1-17-1,-1-29-15,1-28 16,-1-29-1,10-18-15,10-19 16,-1-18-16,1-38 16,-1-19-1,1-9 1,-10-19-16</inkml:trace>
  <inkml:trace contextRef="#ctx0" brushRef="#br0" timeOffset="77864">21947 11110 0,'0'0'0,"0"0"0,10 0 16,28-9-1,65-10-15,179-9 16,113-10 0,10 10-16,75 0 15,37-9 1,29 8 0,37 20-16,38 9 15,19 38 1,-57 9-16,-28-1 15,-28 11 1,-66-20-16,-76-9 16,-65-9-1,-66-19-15,-75-9 16,-47-1 0,-38 1-16,-28 0 15,-19-1 1,-29 1-16,1 9 15,-19 0 1,0 9-16,0 19 16,-9 38-1,-29 56-15,-9 28 16,-9 38 0,9 9-16,0 0 15,18 19 1,1 9-16,9-19 15,10-18 1,-10-19-16,0-28 16,-18-19-1,-10-10 1,-47-9-16,-76 1 16,-121-20-1,-114-28-15,-84-46 16,-29-20-1,-27-27-15,-38-10 16,18 9 0,38 1-16,29 27 15,56 1 1,56 18-16,66 1 16,38 9-1,47-1-15,37 10 16,48-9-1,27 0-15,48 0 16,19 0 0,27-10-16,1-9 15,19 0 1,-1 0-16,1 0 16,9 0-1,0 0 1,0 0-16,0 0 15,0 0 1,0 0-16,0 0 16,0 0-1</inkml:trace>
  <inkml:trace contextRef="#ctx0" brushRef="#br0" timeOffset="78244.17">24092 13775 0,'0'0'0,"0"0"16,0 0 0,0 0-16,0 0 15,0 0 1,0 9-16,0 10 16,-9 19-1,0 18-15,-10 10 16,9-1-1,1-8-15,0-20 16,-1-18 0,10 0-16,0-19 15</inkml:trace>
  <inkml:trace contextRef="#ctx0" brushRef="#br0" timeOffset="78465.03">23848 14169 0,'0'0'0,"0"0"16,0 9-1,9 1-15,1 8 16,-1 11 0,10-11-16,0 1 15,-1 0 1,1-19-16,0 0 15,0 0 1,-10-9-16</inkml:trace>
  <inkml:trace contextRef="#ctx0" brushRef="#br0" timeOffset="79619.75">16237 17378 0,'0'0'0,"0"0"16,10 9-16,8 0 16,29 10-1,29 9-15,18 10 16,9-1-1,1 1-15,-20-19 16,-8-10 0,-1-9-1,0-19-15,10-18 16,9-10 0,9-38-16,10-18 15,-9-9 1,9-20-16,9-27 15,-9-10 1,-19 9-16,0 1 16,-9-1-1,-1 10-15,1 0 16,-10 19 0,-9 9-16,9 0 15,1 9 1,-1 10-16,0 19 15,-9 18 1,0 10-16,0 9 16,18 19-1,1 9 1,9 19-16,-9 9 16,18 29-1,10 9-15,0 28 16,0 19-1,-10 9-15,1 19 16,9 9 0,-19 10-16,0 9 15,0 9 1,0-8-16,10-1 16,-10 0-1,-10-9-15,1-10 16,18 0-1,-8 1-15,-1-20 16,-10-18 0,10 0-16,10-10 15,-10-9 1,0-18-16,9-1 16,1-19-1,-19-18 1,-10 0-16,-19-19 15,-18 0 1,0-19-16,-20 10 16,1-10-1,-19 10-15</inkml:trace>
  <inkml:trace contextRef="#ctx0" brushRef="#br0" timeOffset="80162">16416 18194 0,'0'0'0,"9"0"16,29 0-16,65-9 16,76-1-1,75 1-15,57-1 16,18 1-1,28 9-15,-9-9 16,-18-1 0,18 1-16,9 0 15,1-1 1,-10 1 0,9 9-16,1 0 15,-29 9-15,-37-9 16,-29-9-1,-9-1 1,-47 10-16,-38-18 16,-56 8-1,-28 1-15,-38-1 16,-9 10 0,-20 0-16,-8 0 15</inkml:trace>
  <inkml:trace contextRef="#ctx0" brushRef="#br0" timeOffset="80734.03">19210 14957 0,'0'0'0,"0"0"16,0 9 0,0 29-16,-9 37 15,-10 56 1,9 29 0,10 28-16,10-10 15,-1 0-15,1 10 16,8-19-1,-8-1-15,-1 30 16,-9-1 0,0 0-16,0-10 15,0-37 1,10-9-16,-1-19 16,0-38-1,-9-18-15,10-19 16,-10-9-1,0-20 1,0 1-16,0-9 16,0-10-1</inkml:trace>
  <inkml:trace contextRef="#ctx0" brushRef="#br0" timeOffset="81141.31">19191 18278 0,'0'0'0,"0"0"16,0 10 0,-9-1-16,-10 1 15,0 18 1,0 9-16,10 10 15,-1 0 1,20 0 0,-1-9-16,1-10 15,8-10 1,11-18-16,-1 0 16,0-9-1,0-10-15,1-9 16,-11-9-1,-18-1-15,-9 1 16,-19-1 0,-10 10-16,-18 9 15,-38 19 1,37 0-16</inkml:trace>
  <inkml:trace contextRef="#ctx0" brushRef="#br0" timeOffset="81783.28">21054 15914 0,'0'0'0,"0"0"16,0 0-16,0 0 15,0 9 1,-10 38-1,1 57-15,9 55 16,9 19 0,1 19-16,9-9 15,-1 0 1,1-19-16,-19-29 16,0-8-1,0-10-15,0-19 16,0-28-1,0-9-15,0-10 16,0-19 0,0 1-16,0-19 15,0-1 1,0 1-16,0-19 16,0 0-1</inkml:trace>
  <inkml:trace contextRef="#ctx0" brushRef="#br0" timeOffset="82461.02">20772 18335 0,'0'0'0,"0"0"15,0 0 1,0 0-16,0 0 16,0 0-1,9 0-15,10 0 16,9 0 0,19 0-16,19 0 15,-10-10 1,1 10-16,-20-9 15,1 9 1,0 0-16,-20 0 16,1 0-1,-9 9-15,-1 1 16,-9-1 0,0 19-16,0 0 15,-19 10 1,-9 9-1,-10-10-15,1 1 16,-1-10 0,10-9-16,0 0 15,18-10 1,1 0-16,0 1 16,-1-10-1,10 9-15,10 0 16,18 1-1,19-1-15,19 1 16,9-10 0,19 0-16,-19 0 15,-9 0 1,-9 0 0,-20 0-16,1 0 15,-19 0 1,-1 0-16,-8 0 15,-1 0 1,-9-10-16</inkml:trace>
  <inkml:trace contextRef="#ctx0" brushRef="#br0" timeOffset="82994">21515 17368 0,'0'0'0,"0"0"16,0 0 0,0 10-16,0 8 15,-19 20 1,0 28-16,0-1 16,0 1-1,1 0 1,-1-10-16,-9-9 15,18-10-15,1-18 16,-1 0 0,10 0-16,0-10 15</inkml:trace>
  <inkml:trace contextRef="#ctx0" brushRef="#br0" timeOffset="83323.23">21872 17518 0,'0'0'0,"0"0"0,0 10 15,-19 9 1,-18 37-16,-1 19 15,1 9 1,-11 10-16,11-9 16,9-10-1,-1-19-15,1 0 16,0-18 0,19-19-16,-1-1 15,1 1 1,18-9-1,-9-10-15</inkml:trace>
  <inkml:trace contextRef="#ctx0" brushRef="#br0" timeOffset="83597.95">22107 17819 0,'0'0'0,"0"0"0,0 0 16,0 9 0,-18 0-16,-1 29 15,-9 9 1,-1 9-16,1 0 16,0 1-1,0-20 1,9 1-16,9-10 15,1-9-15,0 0 16,9-19 0</inkml:trace>
  <inkml:trace contextRef="#ctx0" brushRef="#br0" timeOffset="83892.98">22333 17762 0,'0'0'0,"0"0"16,0 0-1,0 0-15,0 10 16,-19 18 0,1 9-16,-11 29 15,-8 9 1,8-9-16,1-10 15,0 0 1,9-18-16,10 0 16,-1-10-1,1-10-15,0-8 16,9-10 0</inkml:trace>
  <inkml:trace contextRef="#ctx0" brushRef="#br0" timeOffset="84106">22728 17866 0,'0'0'0,"0"0"16,0 0-1,0 0-15,0 9 16,-19 10-1,1 18-15,-20 20 16,-9 18 0,19-28-16</inkml:trace>
  <inkml:trace contextRef="#ctx0" brushRef="#br0" timeOffset="84837.71">16566 16909 0,'0'0'0,"0"0"16,0 0 0,0 0-16,0 9 15,0 29 1,10 27-16,-1 29 16,1 19-1,-1-1-15,0 10 16,1 0-1,9-9-15,-10 9 16,-9-10 0,0-9-16,0-18 15,0-10 1,-9-19-16,9 1 16,0-20-1,0-9 1,0-9-16,0-19 15,0 0 1,0 0-16</inkml:trace>
  <inkml:trace contextRef="#ctx0" brushRef="#br0" timeOffset="85155.59">15861 17518 0,'0'0'0,"0"0"16,0 0-16,0 10 15,-19-1 1,0 19-16,-18 19 15,-20 19 1,10 0 0,0-10-16,9 0 15,10-18 1,19-10-16,-1 0 16,10-19-1</inkml:trace>
  <inkml:trace contextRef="#ctx0" brushRef="#br0" timeOffset="85422.18">16463 17612 0,'0'0'0,"0"0"15,-19 10-15,-18 8 16,-29 39-1,-19 8-15,-9 20 16,9 9 0,10-19-16,19-19 15,27-18 1,1-1-16,19-18 16,9-19-1,0 0 1</inkml:trace>
  <inkml:trace contextRef="#ctx0" brushRef="#br0" timeOffset="85646.7">16397 17612 0,'0'0'0,"0"10"16,-19-1-16,-9 29 15,-19 18 1,-19 19-16,-9 19 16,9 0-1,10-10 1,9-28-16,28-28 16</inkml:trace>
  <inkml:trace contextRef="#ctx0" brushRef="#br0" timeOffset="86315.09">16388 17575 0,'0'0'0,"0"0"16,0 0-16,0 9 15,-10 19 1,-9 19-16,1 19 16,-20 18-1,0-9 1,1 0-16,-1-9 16,10-28-1,0-1-15,18-18 16,1-19-1</inkml:trace>
  <inkml:trace contextRef="#ctx0" brushRef="#br0" timeOffset="86545.43">16651 17800 0,'0'0'0,"0"0"0,0 0 16,-19 9 0,-18 19-16,-20 29 15,-18 18 1,0 9 0,9 10-16,19-19 15,28-47 1</inkml:trace>
  <inkml:trace contextRef="#ctx0" brushRef="#br0" timeOffset="87679.52">15532 18748 0,'0'0'0,"0"0"16,0 0-1,0 0-15,0 0 16,18 0 0,20 0-16,19 9 15,18-9 1,9 0-16,1-9 16,-10-1-1,-9 1-15,-38-1 16</inkml:trace>
  <inkml:trace contextRef="#ctx0" brushRef="#br0" timeOffset="88124.72">16425 18569 0,'0'0'0,"0"0"0,0 0 15,0 0 1,10 0-16,-1 0 15,19 0 1,19 0-16,0 0 16,0 10-1,-9-1-15,-10 0 16,-9 1 0,-9-1-16,-10 1 15,0 18 1,-29 9-16,-8 10 15,-10 9 1,0-18-16,18-19 16,11 0-1,8-1 1,20-8-16,8-1 16,29-9-1,57 0-15,37-9 16,0-1-16,-19-8 15,-9-1 1,-28 9 0,-10 1-16,-9 0 15,-38 9 1</inkml:trace>
  <inkml:trace contextRef="#ctx0" brushRef="#br0" timeOffset="90712.93">21863 17594 0,'0'0'0,"0"0"16,0 0-1,0 0-15,0 0 16,9-10 0,29-27-16,47-48 15,18-56 1,19-37-16,1 9 16,-11 29-1,-17 27-15,8 38 16,1 19-1,-1 18-15,19 19 16,-9 10 0,-9 9-16,-29 9 15,-19 1 1,-18-1-16,-19-9 16,0 0-1,-10 0 1,-9 0-16,0 0 15,9 9 1,-9-9-16</inkml:trace>
  <inkml:trace contextRef="#ctx0" brushRef="#br0" timeOffset="92126.78">24177 15877 0,'0'0'0,"0"0"16,0-10-16,0 10 15,0 0 1,0 0-16,0 19 15,9 28 1,1 56-16,-1 28 16,1 1-1,-10-1-15,0 0 16,-10-9 0,-9-28-16,1 0 15,8-9 1,-9-20-16,10-9 15,0-18 1,-1-10 0,10-9-16,0-19 15,0 0-15</inkml:trace>
  <inkml:trace contextRef="#ctx0" brushRef="#br0" timeOffset="92461.63">24149 15942 0,'0'0'0,"9"-9"15,1-29 1,18-18-16,0 9 16,19 0-1,19 19-15,19 0 16,9 19-1,-10 18-15,-8 19 16,-20 10 0,-18-1-16,-19 10 15,-10 0 1,-18 0-16,-29 19 16,-37 18-1,-29-9-15,-9-9 16,10-10-1,9-18-15,56-20 16</inkml:trace>
  <inkml:trace contextRef="#ctx0" brushRef="#br0" timeOffset="92764.12">25005 16505 0,'0'0'0,"0"0"15,0 0-15,0-9 16,9-1 0,1 1-16,18-10 15,19 10 1,19-1-16,0 1 15,18 0 1,-8-1-16,-20 1 16,-18 9-1,-1 0-15,-18 0 16</inkml:trace>
  <inkml:trace contextRef="#ctx0" brushRef="#br0" timeOffset="93146.05">25663 15698 0,'0'0'0,"0"0"16,0 0-1,0 10-15,10 27 16,9 29-1,9 37-15,19 28 16,9 10 0,-18-28-16,0-19 15,-20-29 1,1-18-16,0-19 16,-10-9-1,1-19-15,-1 0 16,19-9-1,1-19-15,18-48 16,0-27 0,0-9-1,0 8-15,-10 11 16,-18 55 0</inkml:trace>
  <inkml:trace contextRef="#ctx0" brushRef="#br0" timeOffset="94129.8">26849 16280 0,'0'0'0,"0"0"16,0 0-16,-10 0 15,-8 9 1,-1 1-16,0 9 16,-9-1-1,9 1 1,9 0-16,1 0 16,0-10-1,-1-9-15,10 0 16,0 0-1,10 0-15,-1 0 16,19 0 0,10 0-16,0 0 15,9 0 1,-10 0-16,10-19 16,0-9-1,0-9-15,0-29 16,0-19-1,-9-18 1,0-9-16,-20-20 16,-18 10-16,0 10 15,-9 37 1,0 28-16,-1 19 16,1 18-1,9 10 1,0 19-16,-19 28 15,0 47 1,10 37-16,-1 0 16,20-18-1,-1-10-15,10-18 16,0-20 0,0-18-16,-1-9 15,1-19 1,9-10-16,1-9 15,-1-19 1,10-18-16,9-20 16,-10 1-1,-9 9-15,-9 10 16,0 8 0,-10 20-1,-9 0-15,0 9 16,0 0-1,10 9-15,9 38 16,9 37 0,10 1-16,-1-10 15,1-9 1,-1-29-16,1-9 16,-10-9-1,10-19-15,0 0 16,-1-19-1,10-28 1,-9-18-16,-10-20 16,-19-27-16,-18-1 15,-10 57 1</inkml:trace>
  <inkml:trace contextRef="#ctx0" brushRef="#br0" timeOffset="94584.57">28373 16364 0,'0'0'0,"0"0"0,9 0 15,1 0 1,18-18-16,9-1 15,-8-9 1,8-10-16,-9-18 16,-9 0-1,-19-1-15,-9 1 16,-10 9 0,0 19-16,0 19 15,1 9 1,-20 28-16,-9 28 15,0 38 1,19 9-16,18-9 16,20-10-1,18-9 1,10-18-16,18-1 16,19-18-1,19-10-15,0-10 16,-9-18-1,-19-9-15,-38 0 16</inkml:trace>
  <inkml:trace contextRef="#ctx0" brushRef="#br0" timeOffset="95414.08">29520 15558 0,'0'0'0,"0"0"16,0 9-16,-18 19 16,-11 28-1,-27 10 1,-10 9-16,-19 0 16,1-9-1,9-19-15,18-10 16,29-18-1,9 0-15,10-10 16,-1-9 0,10 10-16,10-1 15,18 0 1,19 19-16,19 1 16,18 8-1,1 1-15,0-1 16,-1 1-1,-18-1-15,-9-9 16,-20-9 0,1 0-1,-19-10-15,0 1 16,-1-10-16,-8 0 16,-10 0-1</inkml:trace>
  <inkml:trace contextRef="#ctx0" brushRef="#br0" timeOffset="96095.1">30866 15332 0,'0'0'0,"0"0"0,0 10 15,0 9-15,-29 27 16,-18 29 0,-18 29-16,-20 8 15,-19 1 1,1-29-16,18-27 15,1-10 1,18-10 0,9-18-16,10 0 15,19-19 1,0 0-16,9 0 16,0-19-1,10-9-15,-1-19 16,20-28-1,-1 9-15,10 19 16,0 19 0,9 0-16,0 18 15,1 20 1,18-1-16,0 19 16,0 19-1,9 10-15,1 8 16,-10 1-1,-10 0-15,1-10 16,-1 0 0,-8-9-1,8 9-15,-8-9 16,8-9 0,-9-1-16,1 1 15,-11-10 1,1-9-16,0 0 15,0-10 1,-10 0-16</inkml:trace>
  <inkml:trace contextRef="#ctx0" brushRef="#br0" timeOffset="96338.07">30979 16496 0,'0'0'0,"0"0"16,0 0-16,0 9 15,-19 29 1,-9 18-16,-19 10 15,18-29 1</inkml:trace>
  <inkml:trace contextRef="#ctx0" brushRef="#br0" timeOffset="97834.27">31468 15454 0,'0'0'0,"0"0"0,0 0 16,0 0 0,0 10-16,0 18 15,9 47 1,10 38-16,0 18 15,0-19 1,-1-8-16,-18-20 16,0-28-1,0-18-15,0-19 16,0-1 0,0-18-16,0 0 15,10-18 1,-1-57-16,1-57 15,8-8 1,-8-1-16,9 19 16,0 19-1,-1 18 1,11 29-16,-11 18 16,11 10-1,-1 19-15,-9-1 16,9 20-1,0 18-15,-9 19 16,-10 19 0,-9-1-16,-28 10 15,-19 10 1,-9-20-16,-1-18 16,-9-9-1,19-19-15,10-10 16,8-9-1,1 0-15,19-9 16,-1-1 0,1 1-16,9 9 15,0 0 1,0 0-16,9 0 16,1 9-1,18 19 1,10 1-16,9 17 15,0-8 1,0 0-16,0-1 16,0-18-1,0 0-15,0-10 16,19-9 0,0 0-16,-10-19 15,0-9 1,1-9-16,-19-1 15,-20-9 1,1 10-16,-19 8 16,0 11-1,0 8-15,0 10 16,0 10 0,-9-1-16,-1 19 15,20 19 1,-1 9-16,19 1 15,1-20 1,8 1-16,1-20 16,9-18-1,0 0 1,9-18-16,1-10 16,-1-29-1,-18-18-15,-10 0 16,-9 9-1,-19 10-15,0 19 16,-9 9 0,-1 18-16,10 1 15,0 9 1,0 19-16,-9 18 16,-10 38-1,10 28-15,-1 19 16,10 19-1,0 0-15,0-10 16,0-9 0,-19-19-16,0-18 15,1-10 1,-11-10-16,-8-27 16,-1-10-1,-18-18 1,-20-20-16,1-18 15,38 0 1</inkml:trace>
  <inkml:trace contextRef="#ctx0" brushRef="#br0" timeOffset="98026.19">32587 15201 0,'0'0'0,"0"0"15,0 0-15,0 0 16,0 0 0</inkml:trace>
  <inkml:trace contextRef="#ctx0" brushRef="#br0" timeOffset="98685.18">32841 16083 0,'0'0'0,"0"0"15,0 0-15,0 0 16,-9-9-1,9 9-15,-10 0 16,-8 9 0,-1 10-16,9 9 15,1 0 1,9-9-16,9 0 16,1-1-1,18-18-15,10 0 16,18 0-1,10-9-15,0 0 16,0 18 0,-10 0-1,1 1-15,-10-1 16,9-9 0,10 0-16,-19-19 15,-9-18 1,-1-20-16,-18-46 15,-10-37 1,-18-29-16,-10-19 16,-18-9-1,-10 28-15,9 47 16,19 66 0,10 37-16,-1 10 15,-18 46 1,0 57-16,9 56 15,10 10 1,-1 18-16,20-9 16,-10-19-1,0 0 1,0-19-16,9-18 16,10-10-1,9-9-15,10-19 16,37 56-1</inkml:trace>
  <inkml:trace contextRef="#ctx0" brushRef="#br0" timeOffset="98901.55">32954 15539 0,'0'0'0,"0"0"0,10 0 16,8-10 0,48 1-16,47 18 15,38 29 1,18 18-16,207 76 16</inkml:trace>
  <inkml:trace contextRef="#ctx0" brushRef="#br0" timeOffset="100245.44">32192 13343 0,'0'0'0,"0"0"0,0-9 15,0 9 1,0 9-16,0 29 15,-19 74 1,10 48-16,0 28 16,-1-10-1,10-19-15,10-37 16,-1-28 0,-9-28-16,0-29 15,0-18 1,0-10-16,0-9 15,9-9 1,1-47-16,18-38 16,-9-28-1,9 19 1,-9 37-16,0 29 16,-1 8-1,11 20-15,8 18 16,29 20-1,0-1-15,9 9 16,-9-9 0,-9-9-16,-20-19 15,1 0 1,-1-19-16,1-18 16,0-19-1,-19-10-15,-1-9 16,-18 0-1,0 19-15,0 18 16,-9 19 0,0 10-16,-1 18 15,-18 38 1,-10 66 0,10 37-16,0 9 15,18-9 1,20-28-16,-1-18 15,19-20 1,1-18-16,-11-38 16,11-19-1,-20-9-15</inkml:trace>
  <inkml:trace contextRef="#ctx0" brushRef="#br0" timeOffset="100540.51">33180 14206 0,'0'0'0,"0"0"0,0 0 15,0-9 1,0 9-16,0 9 16,-9 10-1,-1 38-15,1 8 16,18 10 0,1-18-16,8-11 15,11-27 1,-1 0-1,19-19-15,9-9 16,-18-38 0,-10-19-16,-28-37 15,-47 0 1,-56 9-16,-10 56 16,66 29-1</inkml:trace>
  <inkml:trace contextRef="#ctx0" brushRef="#br0" timeOffset="101368.63">28984 17406 0,'0'0'0,"10"9"16,27 1-16,29 18 16,28 19-1,0-10-15,-9 1 16,-29-10-1,-18-9-15,-19-1 16,0-8 0,-10-1-16,-9-9 15,0 10 1,-28 8-16,-29 20 16,-37 18-1,-37 19-15,18-18 16,19-1-1,28-19-15,28-9 16,10-9 0,19 0-1,-1-19-15</inkml:trace>
  <inkml:trace contextRef="#ctx0" brushRef="#br0" timeOffset="102069.26">30273 17350 0,'0'0'0,"0"0"0,0 0 16,0 0-1,0 0-15,0 9 16,-19 19 0,-9 28-16,-10 19 15,-9 1 1,-9-1-16,-10 0 16,0-28-1,19-19-15,0-10 16,19-18-1,0 0-15,-1-18 16,11-29 0,8-19-16,20-9 15,-1 9 1,19 19-16,0 10 16,1 9-1,18 18 1,19 10-16,-1 19 15,20 37 1,9 20-16,-19 8 16,1 19-1,-20-9-15,-18-19 16,-1-19 0,-18-18-16,0-10 15,-10-9 1,1-10-16,-10-9 15</inkml:trace>
  <inkml:trace contextRef="#ctx0" brushRef="#br0" timeOffset="102282.97">30725 18110 0,'0'0'0,"0"0"0,-10 9 15,-18 28 1,-28 48-16,-10 18 16,37-56-1</inkml:trace>
  <inkml:trace contextRef="#ctx0" brushRef="#br0" timeOffset="103006.91">31345 17547 0,'0'0'0,"0"0"0,10 0 15,-1 9 1,20-9-16,8 0 16,10 0-1,0-19-15,0 0 16,0-18 0,-9-1-1,0-9-15,-20-9 16,-18 0-16,-9 0 15,-10 9 1,0 19 0,1 18-16,-20 20 15,0 27 1,-9 29-16,0 37 16,19 28-1,0 29-15,18-1 16,1-9-1,9-18-15,9-10 16,1-28 0,-1-29-16,1-27 15,-10-19 1</inkml:trace>
  <inkml:trace contextRef="#ctx0" brushRef="#br0" timeOffset="103195.52">31148 17715 0,'0'0'0,"0"0"16,9 0-16,10 0 15,28 0 1,38 10-16,-38-10 15</inkml:trace>
  <inkml:trace contextRef="#ctx0" brushRef="#br0" timeOffset="104022.41">32258 17894 0,'0'0'0,"0"0"16,-19-10-16,-9 1 15,-19 0 1,-10 18-16,-8 19 16,8 19-1,20-9 1,8-1-16,20 1 16,0-20-1,9 1-15,9-19 16,0 0-1,20-9-15,18-10 16,0-9 0,0 0-16,0 0 15,-10 18 1,10 20-16,0-1 16,0 19-1,10 10-15,-19-1 16,-1-18-1,-9 0-15,1-1 16,-11-18 0,1 0-16,0-18 15,0-10 1,0-19-16,-19 0 16,0 0-1,0 19-15,0 9 16,0 10-1,0 9 1,9 9-16,10 10 16,9 28-1,19 9-15,0-9 16,0-10 0,28-9-16,10-18 15,-10-20 1,1-18-16,-1-37 15,0-48 1,-18-56-16,-39-28 16,-27 9-1,-29 20-15,10 46 16,9 75 0,10 37-16,-10 10 15,-9 28 1,-10 66-16,1 47 15,18 19 1,19 8-16,19 1 16,18-9-1,20-10-15,-1-19 16,76 113 0</inkml:trace>
  <inkml:trace contextRef="#ctx0" brushRef="#br0" timeOffset="104193.18">32446 17443 0,'0'0'0,"0"10"0,19 18 16,-10-9-1</inkml:trace>
  <inkml:trace contextRef="#ctx0" brushRef="#br0" timeOffset="107978.02">2079 1090 0,'0'0'0,"0"0"0,0 9 15,-9 38 1,18 56-16,19 66 16,19 28-1,0 28-15,-9 1 16,0-1-1,-20 0-15,-8-28 16,-1-47 0,1-28-1,-1-37-15,-9-39 16,0-8 0,0-19-16,0-19 15,0 0 1,0-19-16,0-65 15,-19-95 1,-18-74-16,-10 0 16,-10-1-1,10 48-15,9 46 16,10 10 0,9 28-16,19 19 15,-9 0 1,18 9-16,1 10 15,27-10 1,20 0-16,28 0 16,37-9-1,47 9-15,48 28 16,55 29 0,67 9-16,66 18 15,27 10 1,48 10-1,47-1-15,0 1 16,-38-10 0,-38 0-16,-55 0 15,-58 0 1,-46-10-16,-57-9 16,-66 10-1,-37 0-15,-47-1 16,-29 20-1,-9-1-15,-9 0 16,-1 20 0,-8 8-16,-1 10 15,0 37 1,0 38-16,1 38 16,-1 37-1,0 9-15,10 10 16,-1 9-1,1 1 1,-19-20-16,-10-28 16,-37-18-1,-19-20-15,-38-18 16,-103 0 0,-160-9-16,-169-38 15,-104-37 1,-38-38-16,-37-10 15,0 20 1,28 18-16,207-19 16</inkml:trace>
  <inkml:trace contextRef="#ctx1" brushRef="#br0" timeOffset="52157.45">4057 3222 0</inkml:trace>
  <inkml:trace contextRef="#ctx1" brushRef="#br0" timeOffset="76259.99">4057 3222 0</inkml:trace>
  <inkml:trace contextRef="#ctx0" brushRef="#br0" timeOffset="149092.98">2164 16702 0,'0'0'0,"0"0"16,0 0-16,0 0 15,0 0-15,0 0 16</inkml:trace>
  <inkml:trace contextRef="#ctx0" brushRef="#br1" timeOffset="163354.26">4064 9740 0,'0'0'0,"0"0"0,0 0 16,0 0 0,0 0-16,0 0 15,0 0 1,0 0 0,0 0-16,0 0 15,0 0 1,0 0-16,9 0 15,1 0 1,-1 0-16,10 0 16,9 0-1,0 10-15,1-1 16,8 1 0,10-1-16,0 10 15,10 0 1,-10-10-16,9 10 15,1-1 1,-1 1-16,1 0 16,-10-10-1,0 1-15,9-1 16,1 0 0,-1 1-1,10-1-15,-10 1 16,10-1-16,0 0 15,0 1 1,0-1 0,0-9-16,9 10 15,10-10 1,-1 9-16,-9 0 16,1-9-1,-1 0-15,10 0 16,-10 10-1,0-10-15,0 0 16,-9 0 0,10 0-16,-11 0 15,1 0 1,10 0-16,-11 0 16,11 0-1,-11 0-15,1 0 16,10 0-1,8 0 1,-8 0-16,8 0 16,1 0-1,18 0-15,1 0 16,-10 0 0,9 9-16,1-9 15,-1 0 1,-9 9-16,0-9 15,1 0 1,-11 0-16,10 0 16,0 0-1,10 0-15,-1 0 16,10 0 0,0 0-16,9 0 15,1-9 1,-10 0-1,-1-1-15,11 10 16,8 0-16,1 0 16,-10 0-1,10 10 1,0-10-16,0 9 16,-1 0-1,1 1-15,0-1 16,-10 1-1,0-1-15,10 0 16,-19 1 0,0-1-16,9 1 15,10-1 1,-10 0-16,0-9 16,-9 0-1,10 0-15,-1 0 16,0 0-1,19 0-15,0 0 16,10 0 0,18 0-16,-18 0 15,-1 0 1,10-9-16,-19 9 16,10-9-1,-1-1 1,-18 10-16,9-9 15,0-1 1,0 1-16,-9-10 16,0 10-1,-1-1-15,1 1 16,0 0 0,9-1-16,-9 1 15,9-10 1,9 10-16,1-1 15,-1-8 1,10-1-16,-9 9 16,9 1-1,0-10-15,0 1 16,9 8 0,0-9-16,-9 1 15,10-1 1,-1 0-16,-19 0 15,1 1 1,-10-1-16,0-9 16,10 9-1,-10-9 1,0 0-16,9-1 16,1 11-1,9-10-15,9-1 16,-9 11-1,9-1-15,1 0 16,-10 0 0,9 1-16,0-1 15,1 0 1,-1 0-16,0 1 16,1-1-1,-1 0-15,-9 0 16,0 0-1,0-9-15,0 10 16,0 8 0,-10-9-16,1 1 15,9-1 1,-10 0-16,10 0 16,-9 10-1,-10-10 1,-10 0-16,10 10 15,-9 0 1,9 9-16,10-10 16,-10 1-1,-9 0-15,-1-10 16,1 9 0,0 1-16,-10 0 15,0-1 1,-9 1-16,0-1 15,0 1 1,-10 0-16,1-1 16,-1 1-1,1 0-15,-10-1 16,0 1 0,0-1-1,0 1-15,0 0 16,-9 9-16,9 0 15,0 0 1,0 9 0,10 0-16,-1 1 15,1 9 1,9-10-16,9 10 16,10-1-1,-10-8-15,0 9 16,0-1-1,10 1-15,-10 0 16,1 9 0,-1 0-16,0-9 15,1 0 1,-1 0-16,0-1 16,-9 1-1,0 0-15,0 0 16,-10-1-1,-9-8-15,0 8 16,1-8 0,-1 9-16,0-1 15,-10-8 1,-8 9 0,-1 9-16,0 0 15,0-9 1,1-1-16,-10 11 15,-10-1 1,0 0-16,10 0 16,0 0-1,0 0-15,0 0 16,9 10 0,0-1-16,1 1 15,-1 9 1,0 0-16,-9 0 15,9 0 1,0 9-16,1 0 16,-10 1-1,-1-1-15,-8 9 16,-1-8 0,-9-1-1,-9 10-15,0-1 16,-1 1-16,1 0 15,-10-1 1,-9 11 0,0-1-16,-10 9 15,-9 10 1,0-10-16,0 1 16,-19 18-1,1-9 1,-11 9-16,-8 0 15,-1 0 1,0 10-16,-9 0 16,-9-1-16,-10 1 15,-9 9 1,0-10 0,-1 10-16,-8-9 15,-10 9-15,-1 9 16,1-9-1,-9-9 1,-1-1-16,1-8 16,-10-1-1,-9-9-15,-1-10 16,-8-9 0,-1 0-16,10-19 15,-10 1 1,0-1-16,-9 0 15,-9 1 1,-1-20-16,1 1 16,-20-1-1,10-18-15,1 9 16,-11-9 0,1 0-1,-10-1-15,-9 1 16,0 0-1,-10-10-15,1 10 16,-1 0 0,10-10-16,0 1 15,0-1 1,0 0-16,9 1 16,0-1-1,19 1-15,0 8 16,19 10-1,9 1-15,10-1 16,9 0 0,10 0-16,-1 0 15,10 10 1,0 9-16,9-10 16,1 10-1,9 0-15,9 0 16,0 9-1,9 0-15,10 1 16,0 8 0,19 1-1,0 0-15,0 9 16,18 0 0,1-9-16,-1 9 15,10 9 1,10 1-16,-1-1 15,10 0 1,9 10-16,0 0 16,1 0-1,-1-10-15,10 1 16,-1-1 0,1 10-16,-1-10 15,-8 1 1,-1-10-16,0 0 15,0 0 1,1 0-16,-1 0 16,0 0-1,-9 0-15,0-9 16,-1 0 0,-8-1-1,-10 10-15,0-9 16,0-10-1,-10 1-15,-8-1 16,-1 0 0,0 1-16,-9-1 15,0-9 1,-10 0-16,0-10 16,1 1-1,-1-1-15,-18 1 16,-1-1-1,1-9-15,-10 1 16,0-11 0,-9 11-16,-10-11 15,0 1 1,-9 0 0,10 0-16,-10-10 15,0 0-15,-1 1 16,-8-1-1,9 0-15,-19 1 16,0-1 0,0 1-1,0-1-15,-9 0 16,9 1 0,10-1-16,-1 1 15,10-1 1,-9 0-16,9 1 15,-1 8 1,1 1-16,0 0 16,0 9-1,10 0-15,-1-9 16,10 0 0,-1 9-16,1 0 15,-10-9 1,-9 9-16,0 0 15,-19 0 1,1 0-16,-1-9 16,-10 9-1,-8-9 1,-10 0-16,-1 0 16,-8-19-1,-1 0-15,1 0 16,-10 0-1,-9 0-15,-1 0 16,-8-19 0,-1 0-16,-9 0 15,0 1 1,-1-1-16,-8 0 16,9 0-1,-10-9-15,10 9 16,0 1-1,0-11-15,0 1 16,-10 0 0,0-9-16,-9-1 15,10 1 1,-1-1-16,10 1 16,0-1-1,0 0 1,0 10-16,0 0 15,-1 9 1,1-9-16,0 10 16,9-1-1,1 0-15,8 10 16,20-1 0,-1 1-16,10-1 15,9 10 1,-18-9-16,18 9 15,1 9 1,-1 1-16,10-1 16,-1 1-1,10-1-15,-9 0 16,9 1 0,19-10-16,0 0 15,0 0 1,0 0-1,0-10-15,0-8 16,0-1 0,0-9-16,-19-10 15,9-9 1,1 0-16,9-9 16,0 0-1,9-1-15,0 1 16,10-10-1,-19-9-15,0-9 16,0 0 0,0-10-16,0 0 15,0-9 1,-1 9-16,1-9 16,0-1-1,-9 1 1,-1-9-16,-9 8 15,1 1 1,-1-9-16,-19-1 16,-9 10-1,9 0-15,-18 9 16,-1-9 0,10 9-16,-9 9 15,-10-8 1,0-1-16,-19 9 15,-9 1 1,-10 9-16,1 18 16,-1 11-1,-9-1-15,19 0 16,9 0 0,1 9-16,8-9 15,-9-9 1,20 0-16,-11 0 15,10-1 1,10-8-16,-10-11 16,19 1-1,18 0-15,1 0 16,9-19 0,10 1-1,18-11-15,0-18 16,1-9-1,18-19-15,0 9 16,19-9 0,0-9-16,0 9 15,19-1 1,-1-8-16,11-1 16,8 10-1,1-9-15,9-1 16,9 1-1,1-1-15,-1 10 16,10 9 0,0 1-16,9-1 15,10 10 1,-1 9 0,10 9-16,0 10 15,19 0-15,0 9 16,9 9-1,10 1-15,9-1 16,9 10 0,1-9-1,9 18-15,-19 1 16,0 18 0,0 0-16,0 9 15,-9 10 1,-10 19-16,0-1 15,1 1 1,-1 9-16,0 9 16,-18 1-1,-1-1-15,-9 1 16,-9-1 0,-1 0-16,-9-9 15,-9 0 1,0 0-16,-9 0 15,-10 0 1,0 0 0,0 0-16</inkml:trace>
  <inkml:trace contextRef="#ctx0" brushRef="#br1" timeOffset="167565.1">24600 5603 0,'10'0'0,"9"-19"0,37 0 15,38-9-15,28 19 16,10 9 0,9 28-16,-9 28 15,-10 19 1,-18 28-16,-20 10 15,-18 9 1,-38 9-16,-18 29 16,-20 18-1,-18 10-15,-19 28 16,-9-10 0,-20-18-16,1-1 15,0-18 1,0-9-1,9-10-15,0-28 16,19-19 0,0-28-16,19-9 15,-1-19 1,11-10-16,8-9 16,1-9-1,-1-10-15,1-9 16,9 0-1</inkml:trace>
  <inkml:trace contextRef="#ctx0" brushRef="#br1" timeOffset="168246.09">23039 6888 0,'0'0'0,"0"0"0,0 0 15,9 0 1,10 10-16,37 8 16,29 39-1,9 18 1,-9 19-16,-19-1 16,-10 11-1,-18-1-15,-19 0 16,-19 0-1,0 0-15,-19 19 16,-9 10 0,-1-1-16,-8 0 15,-1 20 1,-9-20-16,9-9 16,1-10-1,9-8-15,-1-29 16,10-10-1,1-18-15,8-28 16,1 0 0,-1-19-1,10 0-15</inkml:trace>
  <inkml:trace contextRef="#ctx0" brushRef="#br1" timeOffset="168590.48">22672 8549 0,'0'0'0,"0"9"16,9 19-16,10 57 15,19 37 1,28 9-16,9-18 15,-9-19 1,0-19-16,-10-28 16,10-19-1,9-28-15,19-28 16,10-38 0,-1-37-16,-18-19 15,-29 28 1,-18 38-16,-10 18 15,-19 29 1</inkml:trace>
  <inkml:trace contextRef="#ctx0" brushRef="#br1" timeOffset="169228.54">24375 7836 0,'0'0'0,"0"0"0,0 0 15,0 9 1,0 10-16,9 28 15,0 28 1,20 28-16,-1-9 16,0-10-1,-9-18-15,0-10 16,0-18 0,-1-1-16,11-8 15,-1-11 1,0 1-16,0 0 15,19 0 1,0-1-16,19-18 16,0-18-1,19-1-15,9-19 16,0-9 0,-10-9-16,11 0 15,-1-10 1,-10 1-1,-27 8-15,-1 10 16,-18 19 0,-19 19-16</inkml:trace>
  <inkml:trace contextRef="#ctx0" brushRef="#br1" timeOffset="171630.7">1289 10585 0,'9'0'0,"10"-19"15,47-9-15,28-28 16,28 9 0,-9 9-16,0 19 15,-19 19 1,-19 10-16,-18-1 15,-20 19 1,-8 1-16,-20-1 16,-18 28-1,-29 19-15,-47 28 16,-28 0 0,-9-9-16,9-9 15,19-20 1,10-8-16,27-20 15,19 1 1,1-20-16,27 1 16,1 0-1,0-10-15,9-9 16,9 10 0,29-1-1,18 1-15,66-10 16,-9 0-1,0 0-15,0 0 16,-47 0 0,-10 0-16,-9 0 15,-37 0 1</inkml:trace>
  <inkml:trace contextRef="#ctx0" brushRef="#br1" timeOffset="171851.25">2324 10913 0,'0'0'0,"0"0"0,0 0 16,0 0-1,0 0-15,18 0 16,29-19-1,48 1-15,46-1 16,169-47 0</inkml:trace>
  <inkml:trace contextRef="#ctx0" brushRef="#br1" timeOffset="172142">3076 9994 0,'0'0'0,"0"0"15,0 0-15,0 19 16,10 37 0,8 75-16,29 66 15,1 10 1,-11-10-16,1-28 15,-19-19 1,-1-47-16,-18-19 16,0-37-1,0-9-15,0-19 16,0-19 0</inkml:trace>
  <inkml:trace contextRef="#ctx0" brushRef="#br1" timeOffset="172339.14">2766 10716 0,'0'0'0,"9"0"0,10-9 16,19-10-1,46-9-15,29-10 16,9 10-1,29 9-15,150-9 16</inkml:trace>
  <inkml:trace contextRef="#ctx0" brushRef="#br1" timeOffset="172942.6">3810 11026 0,'0'0'0,"0"0"0,0 0 16,9 0-1,10-19-15,9-9 16,10-19 0,-10-9-16,-9 9 15,-19 0 1,-19 19-16,0 0 15,1 18 1,-1 20-16,0 8 16,0 39-1,10 8-15,18 10 16,19-9 0,19-19-16,1-19 15,17-9 1,1-28-16,19-29 15,-10-28 1,0-18 0,-18-10-16,-20 10 15,-18-1-15,-19 19 16,0 20 0,0 17-1,-9 20-15,-1 0 16,10 9-1,0 9-15,10 29 16,18 27 0,10 29-16,-1 0 15,1-10 1,-19-9-16,-19-9 16,-28 0-1,-29 18-15,-37-9 16,38-37-1</inkml:trace>
  <inkml:trace contextRef="#ctx0" brushRef="#br1" timeOffset="173239.33">4911 10153 0,'0'0'0,"0"0"16,0 0-1,0 10-15,9 27 16,10 66 0,9 57-16,0 18 15,1 10 1,-11-29-16,1-27 15,0-29 1,-10-19-16,-9-18 16,0-47-1</inkml:trace>
  <inkml:trace contextRef="#ctx0" brushRef="#br1" timeOffset="173407.6">4826 10782 0,'0'0'0,"9"0"0,20 0 15,27 0 1,38 0-16,10 0 16,-48 0-1</inkml:trace>
  <inkml:trace contextRef="#ctx0" brushRef="#br1" timeOffset="174338.58">1261 12368 0,'18'0'0,"76"-38"0,123-46 15,122-1 1,46 10-16,10 28 15,19 0 1,0 0-16,-38 0 16,-37 19-1,-47 0-15,-57 0 16,-37 9 0,-48 0-16,-28 1 15,-28-1 1,-18-19-16,-10 1 15,-10-10 1,-18-19 0,-1-18-16,-9-38 15,-18-38 1,-20-37-16,-27-18 16,-10 17-1,-10 30-15,1 36 16,-1 20-1,-18 8-15,0 20 16,-19 0 0,-38 9-16,-65 9 15,-67 19 1,-74 9-16,-20 38 16,29 10-1,18-1-15,20 1 16,18 8-1,0 10-15,10 29 16,18 27 0,-28 38-16,10 38 15,37 18 1,47 10-16,29-10 16,46 9-1,1 1-15,46 9 16,20-9-1,37-1 1,47-8-16,19-10 16,47-29-1,37-8-15,57-10 16,47-38 0,38-28-16,-10-37 15,-38-9 1,-37-10-16,-56-19 15,-19 0 1,-66 10-16</inkml:trace>
  <inkml:trace contextRef="#ctx0" brushRef="#br1" timeOffset="177813.76">1251 10829 0,'0'0'0,"0"0"0,-9-10 16,-1 1 0,1-10-16,9-9 15,0-9 1,19-10-16,28-38 16,37-27-1,20-10-15,18 0 16,1-10-1,-1 10-15,-9 10 16,0 9 0,0 18-16,9 10 15,38 9 1,28 10-16,9 19 16,1 8-1,9 20 1,-19 0-16,0 9 15,-9 9-15,-10 10 16,-18 9 0,-1 10-1,10 8-15,0 11 16,-9-1 0,-10 10-16,-9-1 15,-1 1 1,-27 0-16,-10-10 15,-10 0 1,-8 10-16,-20 0 16,1-1-1,-20 1-15,-18 18 16,0 10 0,-19 9-16,-19 10 15,-19 9 1,-9 0-16,-18 0 15,-20-9 1,-19-1-16,-18-18 16,-10 0-1,-9-19 1,-19 0-16,-18-9 16,-29-10-1,-10-19-15,1-8 16,9 8-1,0-9-15,0 10 16,-9 9 0,-10 0-16,0 0 15,0-1 1,1 1-16,27-9 16,-9-1-1,28-8-15,10-11 16,18-18-1,39 0-15,-1-18 16,28-1 0,-9-19-16,37-18 15,-18 0 1,28-19 0,10 0-16,-10-19 15,18 0 1,10 0-16,10-19 15,0-18 1,18-19-16,0 56 16,10 29-1,10-11-15,27-8 16,-18 0 0,27-10-16,11 0 15,8 0 1,20-9-16,9 9 15,0-19 1,18 1-16,10 9 16,1-1-1,8 11 1,-9 8-16,10 1 16,-10 18-1,19 0-15,0 20 16,0-1-1,0 9-15,-1 10 16,1 9 0,10 0-16,-20 10 15,1 0 1,-1 9-16,-18 9 16,9 0-1,-9 10-15,-1 9 16,1 0-1,0 1-15,-10 18 16,0-1 0,-9 11-16,0-1 15,-9 10 1,-10-1-16,-10 20 16,-8-1-1,-1 1-15,-9-1 16,-10 10-1,-9 9 1,-9-9-16,0 0 16,-20 9-16,1-9 15,-19 0 1,0-10 0,-9-9-16,-1 0 15,-8 10 1,8-38-16</inkml:trace>
  <inkml:trace contextRef="#ctx0" brushRef="#br1" timeOffset="179239.96">5569 10857 0,'0'0'0,"0"0"15,0 0 1,0 0-16,0 0 16,0 0-1,0 0-15,0 0 16,0 0 0,0 0-16,0 0 15,0 0 1,0 0-16,0 0 15,0 0 1,0 0-16,0 0 16,0 0-1,0 0-15,0 0 16,0 0 0,0 0-16,0 0 15,0 0 1,0 0-1,0 0-15,0 0 16,0 0 0,0 0-16,0 0 15</inkml:trace>
  <inkml:trace contextRef="#ctx0" brushRef="#br1" timeOffset="180161.43">22860 7001 0,'0'0'0,"0"0"0,0 0 16,9 0-1,1 0-15,18 9 16,19 10-1,28 37-15,10 19 16,0 10 0,-10 18-16,-19 0 15,-9 0 1,-18 10-16,-11 9 16,-18 28-1,-9-9 1,-10 0-16,-18 9 15,-10 0 1,-10-10-16,1-8 16,9-20-1,0-27-15,18-19 16,1-29 0,19-18-16,-1-19 15</inkml:trace>
  <inkml:trace contextRef="#ctx0" brushRef="#br1" timeOffset="180480.02">22907 8746 0,'0'0'0,"0"0"16,0 9-16,0 29 15,9 28 1,1 18 0,-1 0-16,1-9 15,8-18 1,1-10-16,0-19 16,0-9-1,9-19-15,29-10 16,18-37-1,10-28-15,-1-19 16,-9 10 0,-46 37-16</inkml:trace>
  <inkml:trace contextRef="#ctx0" brushRef="#br1" timeOffset="181117.14">24535 6185 0,'0'0'0,"0"-29"16,9-18-16,0-9 15,29 0 1,18 0-16,20 9 15,37 0 1,18 19-16,10 18 16,19 20-1,-19 18-15,-28 28 16,-9 19 0,-20 38-16,-18 37 15,-19 37 1,-37 1-1,-38 9-15,-38-9 16,-19-1 0,-18-8-16,-1-10 15,10-19 1,9-28-16,19-19 16,10-19-1,9-18-15,19-19 16,9-10-1,10-8-15,-1-20 16,10-9 0,0 0-16,0-9 15</inkml:trace>
  <inkml:trace contextRef="#ctx0" brushRef="#br1" timeOffset="181405.98">24751 7639 0,'0'0'0,"0"0"15,0 9-15,-19 19 16,0 38 0,-9 28-16,9 28 15,10 0 1,18-10 0,19-8-16,1-29 15,-1-19 1,0-19-16,0-18 15,19 0 1,19-28-16,19-20 16,0-17-1,9-20-15,0-28 16,0 10 0,-57 37-16</inkml:trace>
  <inkml:trace contextRef="#ctx0" brushRef="#br1" timeOffset="182543.18">23029 14957 0,'0'0'0,"0"0"16,0 0-16,0-9 15,0-10 1,0 10-16,10-1 16,-1 1-1,1-1-15,18 1 16,0 18-1,19 10-15,0 19 16,10 9 0,8 18-16,1 20 15,-9 9 1,-1-10-16,1-9 16,-20-9-1,10-10 1,-9-9-16,-1-10 15,1 1 1,0-19-16,-10 0 16,0-10-1,0-9-15,1 0 16,-1 0 0,0 0-16,-9-9 15</inkml:trace>
  <inkml:trace contextRef="#ctx0" brushRef="#br1" timeOffset="182925.48">23820 15220 0,'0'0'0,"0"0"0,0 0 16,0 0-1,9 0 1,0 9-16,20 10 16,-1 28-1,9 0-15,1 9 16,-10-9-1,-9-10-15,0 1 16,-19-10 0,0 0-16,-19 0 15,0 10 1,-28 9-16,-19-10 16,-18 1-1,37-19-15</inkml:trace>
  <inkml:trace contextRef="#ctx0" brushRef="#br1" timeOffset="204635.3">27027 4965 0,'0'0'0,"0"0"16,0 0-16,0 0 15,0 0 1,0 0-16,0 19 15,10 37 1,-1 75-16,20 66 16,-1 10-1,9-29-15,-18-28 16,0-47 0,0-28-1,-19-28-15,0-9 16,0-19-1,0-19-15,0 0 16,0-29 0,-10-46-16,10-56 15,10-38 1,9 10-16,9 27 16,0 29-1,10 28 1,-1 28-16,-8 19 15,18 19-15,9 27 16,29 29 0,-1 38-16,-8 37 15,-11 0 1,-17 18-16,-20-8 16,-9-20-1,-19-18 1,0-9-16,-19-10 15,0-19 1,10 0-16,-1-9 16,10-9-1,10-1-15,-10-27 16</inkml:trace>
  <inkml:trace contextRef="#ctx0" brushRef="#br1" timeOffset="205572.83">27291 5884 0,'9'0'0,"38"10"0,66 8 15,47 1 1,-9-9-16,-29-10 16,-28-19-1,-28 0-15,-28-18 16,-29-10 0,-18-19-16,-39 0 15,-8 10 1,0 37-16,-20 19 15,-8 38 1,8 27-16,29 1 16,29 9-1,18-9-15,28-10 16,28-9 0,29-19-16,0-37 15,-1-19 1,-18-29-1,-38-18-15,-28 10 16,-28-1 0,-38 10-16,-37 28 15,-20 46 1,1 39-16,19 27 16,37-9-1,47 0-15,47 10 16,0-48-1</inkml:trace>
  <inkml:trace contextRef="#ctx0" brushRef="#br1" timeOffset="205998.43">27592 3633 0,'0'0'16,"0"0"-16,9 0 15,10 18-15,47 39 16,56 74 0,29 57-16,18 27 15,-9 1 1,-28-38-16,-1-18 15,-18-29 1,-19-27-16,1-39 16,-30-18-1,-36-38-15</inkml:trace>
  <inkml:trace contextRef="#ctx0" brushRef="#br1" timeOffset="206335.22">28674 3698 0,'0'0'0,"-10"10"15,-46 18-15,-38 47 16,-57 66-1,-9 46-15,10 29 16,28 0 0,28-29-16,18-27 15,20-38 1,9-19-16,19-37 16,-1-10-1,20-28-15,0-9 16,9-19-1,0 0-15,0 0 16</inkml:trace>
  <inkml:trace contextRef="#ctx0" brushRef="#br1" timeOffset="207148.17">28138 5434 0,'0'0'0,"9"-9"0,19-10 16,19-9-1,19 0-15,19 18 16,9 29 0,-10 28-16,11 56 15,-11 38 1,-27 37-16,-10 28 16,-28 20-1,-19 18-15,-19-1 16,-19 11-1,-18 18 1,-20-9-16,-8-1 16,-1-18-1,-9-9-15,-10-19 16,1-19 0,9-10-16,19-37 15,9-18 1,19-29-16,9-28 15,10-28 1,19-10-16,-1-18 16,1-19-1,9 0-15,19-28 16,-10 0 0</inkml:trace>
  <inkml:trace contextRef="#ctx0" brushRef="#br1" timeOffset="207419.78">27931 8661 0,'0'0'0,"0"0"0,0 10 16,-19 18-1,0 38-15,-9 37 16,9 19-1,28-10-15,20-18 16,-1-28 0,19-19-16,9-19 15,48-28 1,56-47-16,28-47 16,-38-28-1,-84 57-15</inkml:trace>
  <inkml:trace contextRef="#ctx0" brushRef="#br1" timeOffset="207947.82">28410 5490 0,'0'0'0,"10"0"16,18-9-16,10 18 15,37 38 1,28 47-16,10 75 16,-19 65-1,-37 29-15,-29 9 16,-37-18 0,-29-20-1,-28 1-15,-28-20 16,-19-18-1,0-18-15,10-10 16,-1-19 0,10 0-16,10 0 15,18-19 1,9-18-16,10-19 16,19-10-1,0-28-15,18-9 16,1-37-1</inkml:trace>
  <inkml:trace contextRef="#ctx0" brushRef="#br1" timeOffset="209370.81">28965 1156 0,'0'0'0,"0"0"16,0 0-16,0 0 16,0 0-16,0 0 15</inkml:trace>
  <inkml:trace contextRef="#ctx0" brushRef="#br1" timeOffset="210214.93">29304 1015 0,'0'0'0,"19"-10"0,19-18 15,18 0 1,19 0-16,10 19 16,9 18-1,-9 19 1,-10 0-16,-28 10 15,-9 9 1,-20-10-16,-18 1 16,-18-1-1,-20 1-15,-9-19 16,19-1 0,-1 1-16,20-19 15,0 0 1,9 0-16,9 0 15,19 10 1,48-1-16,8 19 16,-9 10-1,-9-1-15,-19 1 16,-28-10 0,0-9-16,-19-1 15,-28 10 1,-57 1-16,-47-1 15,-18-9 1,-161-1-16</inkml:trace>
  <inkml:trace contextRef="#ctx0" brushRef="#br1" timeOffset="210716.96">29774 2394 0,'0'0'0,"10"0"15,9-19-15,18-9 16,29-19 0,9 10-16,1 18 15,-10 10 1,-10 18-16,-18 10 16,-20-1-1,-18 11 1,0-1-16,-18 0 15,-11 0 1,11 0-16,8 10 16,1 9-1,18 0-15,1 9 16,8 0 0,1 0-16,0-18 15,0-19 1,-19-1-16,-10-8 15,-55-1 1,18-9-16</inkml:trace>
  <inkml:trace contextRef="#ctx0" brushRef="#br1" timeOffset="210875.39">30226 2638 0,'0'0'0,"0"0"16,9 9-16,10 1 15,-9-10 1</inkml:trace>
  <inkml:trace contextRef="#ctx0" brushRef="#br1" timeOffset="211164.02">31073 2159 0,'0'0'0,"0"0"16,0 10-16,0 9 16,0 37-1,-19 28 1,-19 20-16,1 8 15,8-27 1,20-20-16,0-27 16,-1-10-16,20-9 15,8-19 1,39 0 0,18-19-16,-37 10 15</inkml:trace>
  <inkml:trace contextRef="#ctx0" brushRef="#br1" timeOffset="211547.05">30188 3407 0,'0'0'0,"0"10"0,-9 8 16,0 20-1,18 9-15,10 9 16,28-9 0,47 9-1,19-27-15,0-39 16,0-18-1,-29-28-15,-27-1 16,-20 11 0,-18 17-16,-19 20 15,0 18 1,-19 29-16,-18 75 16,8 37-1,-18 150-15</inkml:trace>
  <inkml:trace contextRef="#ctx0" brushRef="#br1" timeOffset="211911.63">30104 4533 0,'0'0'0,"0"0"0,0 10 16,0 8-1,9 1-15,1 9 16,27 0 0,48-9-16,28-19 15,-19-28 1,-10-9-16,-27-10 15,-19 9 1,-20 29-16,-8 9 16,-1 18-1,1 39-15,-1 37 16,10 28 0,-10-57-16</inkml:trace>
  <inkml:trace contextRef="#ctx0" brushRef="#br1" timeOffset="212084.67">30715 4993 0,'0'0'0,"0"0"0,0 0 16,0 0-1,0 0-15</inkml:trace>
  <inkml:trace contextRef="#ctx0" brushRef="#br1" timeOffset="212381.01">31383 4580 0,'0'0'0,"0"0"0,10 10 16,-1 8 0,10 20-16,0 9 15,-19 28 1,0 9-16,-10-18 16,1-10-1,-1-18 1,1-19-16,9-1 15,0-18-15,9 0 16,10 0 0,19 0-1,18 0-15,-28-9 16</inkml:trace>
  <inkml:trace contextRef="#ctx0" brushRef="#br1" timeOffset="213662.87">6924 11898 0,'0'0'0,"0"-28"0,19-19 16,37-46 0,76-39-16,84-18 15,57 0 1,56 37-16,48 10 16,55 0-1,29 9-15,-28 38 16,-28 9-1,-67 28-15,-56 38 16,-37 28 0,-38 28-1,-47 28-15,-47 28 16,-38 20 0,-75 55-16,-85 66 15,-103 19 1,-122 0-16,-85 0 15,-76-47 1,-27-57-16,-39-65 16,-18-56-1,10-57-15,56-56 16,65-65 0,86-29-16,-10-37 15</inkml:trace>
  <inkml:trace contextRef="#ctx0" brushRef="#br1" timeOffset="214521.55">30329 5612 0,'0'0'0,"0"0"16,0 0 0,0 0-16,0 0 15,10 10 1,9-1-16,18 29 16,20 18-1,-1 9-15,-18-8 16,-1-10-1,-18-10-15,0 1 16,-9-10 0,-10 0-16,-19 0 15,-19 0 1,-47 0-16,20-28 16</inkml:trace>
  <inkml:trace contextRef="#ctx0" brushRef="#br1" timeOffset="214731.67">30659 5406 0,'0'0'0,"9"0"0,29 9 16,18 1-1,10 8 1,9 10-16,-37-9 16</inkml:trace>
  <inkml:trace contextRef="#ctx0" brushRef="#br1" timeOffset="-214335.92">30781 6738 0,'0'0'0,"0"0"0,0 0 15,0 0 1,0 9-16,0 1 16,0-1-1,0 19-15,9 1 16,1 17-1,9 1-15,-10 0 16,0-9 0,-9-1-16,0-9 15,-18 1 1,-20-11-16,-9 1 16,19-19-1</inkml:trace>
  <inkml:trace contextRef="#ctx0" brushRef="#br1" timeOffset="-214050.58">30932 6475 0,'0'0'0,"9"0"0,0 0 16,29 0-16,18 10 15,29-1 1,0 10-16,-48-10 15</inkml:trace>
  <inkml:trace contextRef="#ctx0" brushRef="#br1" timeOffset="-213841.43">31129 7029 0,'0'0'0,"0"0"15,0 0 1,0 0-16,10 9 16,-10-9-1</inkml:trace>
  <inkml:trace contextRef="#ctx0" brushRef="#br1" timeOffset="-213335.53">32042 6729 0,'0'0'0,"0"0"0,-10 0 16,-18 9-1,-10 0-15,10 1 16,0 9 0,0-1-1,18-8-15,1-1 16,-1 1-16,1-10 16,9 0-1,0 0 1,0 0-16,0 0 15,9 9 1,1 0-16,18 19 16,10 10-1,-10 9-15,-9 0 16,0 9 0,-19-9-16,0 9 15,0 1 1,-10-20-16,-9 1 15,10-10 1,0-9-16,-1-1 16,20-8-1,8-1-15,39-9 16,65-9 0,189-19-16</inkml:trace>
  <inkml:trace contextRef="#ctx0" brushRef="#br1" timeOffset="-212541.13">28730 5593 0,'0'0'0,"0"0"0,10 10 16,27 9-1,20 46-15,-1 48 16,-9 75 0,-37 46-1,-29 29-15,-19-10 16,1 10-1,-20 0-15,-9-10 16,-9-19 0,-10-8-16,1-29 15,-1-10 1,0-27-16,1-10 16,18-28-1,19-19-15,9-37 16,10-19-1,18-29-15</inkml:trace>
  <inkml:trace contextRef="#ctx0" brushRef="#br1" timeOffset="-212352.77">27554 8680 0,'0'0'0,"0"10"0,0-1 15,10 19 1,-1 19-16,10-9 16,0-1-1,0-18-15,9 0 16,-19-19 0</inkml:trace>
  <inkml:trace contextRef="#ctx0" brushRef="#br1" timeOffset="-211294.69">6745 13287 0,'0'0'0,"10"0"0,8-19 15,39-28 1,65-18-16,76-10 16,46-10-1,29 10-15,9 19 16,-9 9 0,9 19-16,10 9 15,-29 19 1,-46 9-1,-48 20-15,-37-1 16,-29 19 0,-28-1-16,-27 20 15,-20 19 1,-47 18-16,-66 28 16,-75 10-1,-94 0-15,-66-38 16,-18-28-1,9-28-15,-1-19 16,29-37 0,28-20-16,38-27 15,28 0 1,47-19-16,38 9 16,56 10-1,29 0-15,37 9 16,65-19-1,-18 19-15</inkml:trace>
  <inkml:trace contextRef="#ctx0" brushRef="#br1" timeOffset="-210566.76">7140 14938 0,'0'0'0,"0"0"0,10-18 16,8-20-1,20-18-15,28-29 16,47-18 0,56-28-16,48-10 15,18 10 1,0 27-16,-19 20 16,-37 28-1,-19 9-15,-10 19 16,-18 18-1,0 29-15,-10 19 16,-18 8 0,-20 20-16,-18 28 15,-19 19 1,-28 18-16,-38 28 16,-56 20-1,-57-1-15,-56-9 16,-66-10-1,-38-37-15,-18-37 16,-10-29 0,10-28-1,46-37-15,29-29 16,47-27 0,28-20-16,28-46 15,66 56 1</inkml:trace>
  <inkml:trace contextRef="#ctx0" brushRef="#br1" timeOffset="-209634.39">7818 14038 0,'28'-19'0,"66"-47"15,75-37-15,10 19 16,9 27-1,19 38-15,9 48 16,-9 55-16,-18 38 16,-20 47-1,-37 19-15,-57 18 16,-47 0 0,-66 20-1,-74-11-15,-95-8 16,-85-38-1,-47-29-15,-9-46 16,0-56 0,-56-20-16</inkml:trace>
  <inkml:trace contextRef="#ctx0" brushRef="#br1" timeOffset="-207176">28241 855 0,'0'0'0,"9"-18"0,1-11 16,-1 1-1,-9 19-15,0 0 16,10 27 0,8 57-16,39 94 15,9 75 1,18 0-16,11 19 15,-1 18 1,0 29 0,-10 37-16,-8 47 15,-20 56 1,-9-9-16,0 29 16,10-1-1,8-19-15,11-9 16,-1-28-1,0-38-15,0-56 16,-9-28 0,-9-38-16,-1-56 15,-18-47 1,-1-28-16,1-28 16,0-37-1,-10-29-15,19-28 16,-28-10-1</inkml:trace>
  <inkml:trace contextRef="#ctx0" brushRef="#br1" timeOffset="-205740.69">28693 752 0,'0'0'0,"9"-19"15,0-9 1,10-9-16,9 9 16,19-1-1,85 20 1,94 47-16,66 37 16,18 37-16,0 1 15,-27-10 1,-20-9-1,-18 0-15,-29-10 16,-28-9 0,-47 0-16,-9 0 15,-19 10 1,-10 9-16,10 37 16,-19 28-1,0 48-15,-9 18 16,-10 28-1,-9 19-15,-19 10 16,-9 27 0,-10 1-16,-9 0 15,-10 18 1,-9 10-16,0-10 16,-9-9-1,0 0-15,-10-19 16,0-18-1,-19-29 1,1-18-16,-10-19 16,-10-10-1,1-28-15,-1-9 16,-18-28 0,-10-10-16,-9-18 15,-9-19 1,-10-10-16,-19-18 15,-18-19 1,-10-19-16,0-19 16,19-18-1,9-10-15,10 0 16,18-9 0,10-9-16,19 9 15,9-1 1,19-8-16,0-1 15,0 1 1,0-10-16,9 0 16,1 0-1,-1 10-15,10 8 16,0 1 0,-1 9-1,1 1-15,9-1 16,0 0-1,1 0-15,-11 1 16,1-1 0,-9-19-16,-10 1 15,-10-1 1,1 1-16,-10-1 16,-9 1-1,-1-10-15,-8 9 16,-10 1-1,-1-1-15,1 1 16,-9 9 0,-10 18-16,10 20 15,-10 27 1,-10 47-16,1 38 16,0 47-1,28 10 1,9 18-16,10-10 15,9-8 1,9-11-16,10-17 16,0-20-1,10-9-15,9-19 16,9-28 0,9-9-16,1-29 15,0 1 1,-1-19-16,1-1 15,9-8 1,0-10-16,0 0 16,0 0-1,9-10-15,-9 1 16</inkml:trace>
  <inkml:trace contextRef="#ctx0" brushRef="#br1" timeOffset="-205485.71">27648 8774 0,'0'0'0,"0"0"0,0 0 15,0 0 1,0 0-16,0 0 16,0 9-1,-18 20-15,-11 64 16,1 48-1,0 9-15,18-18 16,1-29 0,18-37-16,1-29 15,18 1 1,-9-29-16</inkml:trace>
  <inkml:trace contextRef="#ctx0" brushRef="#br1" timeOffset="-171937.2">30762 14920 0,'0'0'0,"10"9"16,18 10-16,19 37 15,0 19 1,0 28-16,-9 10 16,-10 28-1,-9-1-15,-10 20 16,-9-10-1,0-19 1,-19 1-16,0-20 16,-18-18-16,-1-19 15,-18 0 1,-1-9 0,1-10-16,-10-18 15,-9-1 1,-1-18-16,1-10 15,0-9 1,9-18-16,0-1 16,0 0-1,10-18-15,-10-10 16,0-10 0,0-18-1,1-9-15,8-1 16,10 10-16,19 10 15,9-1 1,0 0-16,10 1 16,-1-10-1,1 9 1,18 0-16,1 1 16,-1-11-1,19 1-15,19 0 16,0 0-1,10-9-15,-1-1 16,10 10 0,0 10-16,0-1 15,0 0 1,9 19-16,10 0 16,-1 19-1,29 28-15,-47 0 16</inkml:trace>
  <inkml:trace contextRef="#ctx0" brushRef="#br1" timeOffset="-170826.98">29699 16834 0,'0'0'0,"10"0"16,8 0-16,11-10 16,18 1-1,19-1-15,18 10 16,20 10-1,9-1-15,-1 10 16,-8 18 0,-10 10-16,-19 19 15,10 18 1,-10 29 0,-9 9-16,-10 19 15,-8 18 1,-30 10-16,-8-9 15,-20-10 1,-8-9-16,-20-10 16,-9-9-1,-10-19-15,1-19 16,-10-8 0,-9-20-16,0-19 15,-10-18 1,0-19-16,1-9 15,-1-19 1,10-10-16,-1-28 16,1-9-1,0-18-15,9-11 16,10 1 0,9 0-1,0 18-15,18 20 16,1-10-1,0 0-15,18-10 16,1-9 0,18 1-16,1-1 15,18-9 1,10-10-16,9 10 16,28 9-1,-37 38-15</inkml:trace>
  <inkml:trace contextRef="#ctx0" brushRef="#br1" timeOffset="-165143.92">3293 7001 0,'0'0'0,"9"0"0,10 0 16,37 9-1,20 10-15,18 9 16,0 28-1,0 19-15,-19 10 16,0 27 0,-18 20-1,-20 18-15,1 9 16,-19 20 0,0 8-16,-1-8 15,11-10 1,-1-1-16,9-17 15,20-11 1,9 1-16,18-28 16,1-1-1,9-18-15,-9-19 16,-10-19 0,-9-9-16,-10-9 15,-18-19 1,-10-1-16,0-8 15,1-10 1,8 0-16,-18 0 16</inkml:trace>
  <inkml:trace contextRef="#ctx0" brushRef="#br1" timeOffset="-164792.62">5390 9346 0,'0'0'0,"0"0"0,0 0 15,0 0-15,0 10 16,10 18-1,-1 56-15,-9 29 16,0 18 0,-9-18-16,-10-10 15,-9-18 1,-19-10 0,-19-19-16,-38 0 15,-27-18 1,-29-29-16,-19-9 15,-160-28 1</inkml:trace>
  <inkml:trace contextRef="#ctx0" brushRef="#br1" timeOffset="-163671.45">1665 4937 0,'0'0'0,"-9"0"16,-29-19-16,-18 0 16,-10 10-1,-9-1-15,9 10 16,-28 19 0,18 19-16,1 9 15,37 9 1,29 0-16,9 0 15,9 10 1,38-10-16,1-18 16,-1-10-1,-19-9 1,9-19-16,10 0 16,10-19-16,-10-18 15,19-1 1,-10-9-16,1-9 15,-10 0 1,0-1 0,-38 10-16,10 19 15,-10 19 1,-9-1-16,0 20 16,0 27-1,-18 76-15,8 46 16,1 29-1,-1-10-15,-8-9 16,18-9 0,0-29-1,18-9-15,-18-19 16,0-28-16,0-18 16,0-1-1,0-19-15,0-8 16,0-11-1,0-18-15</inkml:trace>
  <inkml:trace contextRef="#ctx0" brushRef="#br1" timeOffset="-163229.35">2305 5509 0,'0'0'0,"0"9"16,-19 1-16,-19 18 15,1 19 1,9 19-16,-1-1 16,20 20-1,18 8-15,20-8 16,18-10 0,0 0-1,0-9-15,0-10 16,-38-18-1,0-1-15,-9 1 16,-18 8 0,-39-8-16,-27 0 15,-20-10 1,48-19-16</inkml:trace>
  <inkml:trace contextRef="#ctx0" brushRef="#br1" timeOffset="-162991.09">2126 5659 0,'0'0'0,"9"0"15,20-19-15,27 1 16,19-11-1,10 1-15,0 10 16,-10 8 0,-19 1-1,1 18-15,-29 1 16</inkml:trace>
  <inkml:trace contextRef="#ctx0" brushRef="#br1" timeOffset="-162729.27">3274 5809 0,'0'0'0,"0"0"0,0 10 15,-19 18 1,-28 47-16,-19 37 15,0 20 1,0-10-16,19-19 16,10-28-1,-1 0-15,19-47 16</inkml:trace>
  <inkml:trace contextRef="#ctx0" brushRef="#br1" timeOffset="-162541.65">2738 6194 0,'0'0'0,"0"0"0,0 0 16,0 0-1,0 0-15</inkml:trace>
  <inkml:trace contextRef="#ctx0" brushRef="#br1" timeOffset="-162339.62">3462 6916 0,'0'0'0,"0"0"16,0 0-1,0 0-15,0 0 16,0 0 0,0 0-16</inkml:trace>
  <inkml:trace contextRef="#ctx0" brushRef="#br1" timeOffset="-161608.87">1016 4909 0,'0'0'0,"9"-10"15,1-9-15,18-28 16,38-9-1,56-19-15,95 9 16,65 29 0,9 28-16,-27 27 15,9 20 1,-29 18-16,-37 10 16,-9 18-1,-10 19-15,-28 19 16,0 19-1,-29 9-15,-36 0 16,-20 10 0,-28 9-16,-19 0 15,-37 0 1,-20 9-16,-36 9 16,-30-18-1,-36-9 1,-48-1-16,-56 1 15,-19-29 1,-10-37-16,48-38 16,19-28-1,8-37-15,-8-28 16,9-57 0,-19-47-16,19-47 15,-1-46 1,29-48-16,10-46 15,9-10 1,47-9-16,19 28 16,65 47-1,67 66-15,65-104 16</inkml:trace>
  <inkml:trace contextRef="#ctx0" brushRef="#br1" timeOffset="-151791.62">29370 15877 0,'0'0'0,"9"0"0,20-19 15,-1 0 1,19 0-16,-10 10 16,10-1-1,-9 10-15,0 0 16,-19 0-1,-1 0 1,-8 0-16,-10 0 16,0 0-1,0 0-15,0 0 16,0 10 0,-10-1-16,1 1 15,0-1 1,-1-9-16,10 0 15,0 0 1</inkml:trace>
  <inkml:trace contextRef="#ctx0" brushRef="#br1" timeOffset="-140915.29">5202 7151 0,'0'0'0,"0"0"16,0-19-16,0-18 16,10-1-1,-1 1-15,1-20 16,18 1-1,28-10-15,29-9 16,47 0 0,27 10-16,30 18 15,8 28 1,1 28-16,9 10 16,-10 19-1,-9 18-15,1 9 16,-1 11-1,-10 8-15,1 0 16,19 10 0,-10 9-1,0 10-15,-9 0 16,-19 9 0,0 0-16,-19-10 15,-28 1 1,0-1-16,-19-8 15,-29-11 1,-8 11-16,-19-11 16,-20-8-1,-18 9-15,-9-1 16,-19-8 0,-19-1-16,-19 1 15,-9-1 1,-20-9-16,-27-9 15,-10-19 1,-37-19-16,-66-28 16,-94-37-1,-48-48-15,48-18 16,75 0 0,57-1-1,18-18-15,38 1 16,18 8-1,11-18-15,8-10 16,10-9 0,0 0-16,0-19 15,0 0 1,-10 9-16,1 20 16,18 27-1,10 38-15,9 19 16,19 18-1,19 19-15</inkml:trace>
  <inkml:trace contextRef="#ctx0" brushRef="#br1" timeOffset="-75383.13">1533 3942 0,'10'0'0,"9"10"16,65 18-16,39 9 15,8 1 1,-18-1-16,-19 1 16,0-10-1,-18-9 1,-20-1-16,0 1 16,1 0-1,-1-10-15,-9-9 16,0 0-1,-9 0-15,0 0 16,-1-9 0,-27 9-16</inkml:trace>
  <inkml:trace contextRef="#ctx0" brushRef="#br1" timeOffset="-72764.29">1552 4439 0,'0'0'16,"0"0"-16,0-18 16,10-1-16,-1-9 15,29-10 1,28-18-16,28 9 15,37 0 1,10 19-16,-9 19 16,0 18-1,9 28-15,0 20 16,28 46 0,-9 19-16,-9 9 15,-10 10 1,0-10-16,-9 1 15,-10-10 1,-9 0-16,0 0 16,-29 0-1,-8 0-15,-20 18 16,-18 20 0,-19-1-1,-19 10-15,-10 0 16,-9 0-1,-18-19-15,-20 10 16,-9-1 0,-9-9-16,-19 0 15,-19-18 1,-18-20-16,-11-9 16,-17-27-1,-30-11-15,-18-8 16,0-20-1,0-18-15,1-19 16,8-19 0,0-28-16,20-19 15,27-18 1,10-29-16,19-18 16,-1-19-1,20 0 1,9 9-16,0-9 15,19 9 1,-1 1-16,10-20 16,19-9-1,-9 10-15,28 18 16,0 0 0,18 10-16,1-1 15,18-8 1,1 8-16,-1 10 15,19 10 1,19 9-16,10 18 16,-1 1-1,19 18-15,-18 19 16,9-19 0,28-9-16,28 10 15,-9-1 1,19 0-16,-1 19 15,20 19 1,-19 19 0,9 9-16,9 19 15,1 28 1,-1 18-16,10 20 16,0-1-1,9 19-15,-28 1 16,-9-1-1,-10 19-15,-9 0 16,-19 9 0,1 19-16,-30 10 15,-8 27 1,-29-8-16,-19 8 16,-18-8-1,-29-11-15,-18-8 16,-19-10-1,-19-9 1,0-10-16,-19-18 16,-19-1-1,0-27-15,-9-10 16,-9-10 0,-20-27-16,1-29 15,0-18 1,9-19-16,9-38 15,1-18 1,9-10-16,28-19 16,-19-18-1,28 0-15,10-29 16,-9-9 0,-1-9-16,20 9 15,27-9 1,1 18-16,9-9 15,28-9 1,10 19-16,9 18 16,9 0-1,10 0-15,37 10 16,10 28 0,9 0-16,38-1 15,0 1 1,28 19-1,0 9-15,10 18 16,-1 20 0,-8 18-16,17 19 15,20 28 1,0 29-16,0 18 16,18 28-1,1 38-15,-10 18 16,10 19-1,-20 19-15,-8 10 16,-10 9 0,-19-1-16,-38 1 15,-28 0 1,-28-10-16,-18-9 16,-39 0-1,-18-18-15,-47 18 16,-29-10-1,-46-18-15,-29 0 16,-28-37 0,-28-29-1,-19-19-15,19-37 16,-19-38 0,0-18-16,18-38 15,1-18 1,19-20-16,18-18 15,10-10 1,9-18-16,20-19 16,36 0-1,20-38-15,28-18 16,27-10 0,11-9-16,27-19 15,1 0 1,18 0-16,20 9 15,-1 10 1,10 19 0,-1 27-16,38 20 15,-9 28 1,0 37-16,19 37 16,37-8-1,19 18-15,47 9 16,10 20-1,18 27-15,-9 28 16,19 20 0,-38 27-16,10 29 15,9 28 1,-10 18-16,-9 1 16,-9 18-1,-10 0-15,-18 10 16,-19-1-1,-19 20-15,-19-1 16,-29 10 0,-36-10-1,-39 1-15,-18-1 16,-38-9 0,-18-18-16,-20-20 15,-37-28 1,-19-18-16,-9-38 15,-10-9 1,-19-38-16,-9-47 16,-141-37-1</inkml:trace>
  <inkml:trace contextRef="#ctx0" brushRef="#br1" timeOffset="-40153.03">23547 13944 0,'0'0'0,"19"-10"15,46-18-15,86-19 16,65-18 0,38 8-16,29 20 15,18 18 1,37 19-1,57 19-15,38 9 16,37 0 0,-9-9-16,-47 9 15,-19-9 1,-56-10-16,-66-9 16,-57-9-1,-37-10-15,-19 0 16,-10 1-1,-8-1-15,-20 0 16,-19 0 0,-18 0-16,-19 1 15,-10-1 1,-18 0-16,0-18 16,-1-10-1,-18-10-15,-10-27 16,-9-19-1,-18-29-15,-20-18 16,0 10 0,1-11-16,-1 20 15,0 0 1,-9 9 0,-9-10-16,0 1 15,-1 9 1,-9-9-16,-28-10 15,-9 19 1,9 19-16,-10 0 16,-18 9-1,-38 9-15,-9 1 16,-20 18 0,-8 10-16,-19 0 15,-29 9 1,-9 9-16,-47 10 15,-19 9 1,0 10-16,0 9 16,0 28-1,-9 28 1,0 10-16,0 18 16,18 20-1,38-1-15,10 19 16,9 0-1,9 19-15,10 9 16,9 9 0,20 10-16,27-9 15,19 18 1,38-9-16,27-10 16,39 1-1,37-1-15,38 1 16,28-1-1,57 1-15,65-1 16,57 1 0,65-20-1,48-27-15,18-19 16,29-28-16,19-10 16,18-19-1,-18-27 1,-1-29-16,29-19 15,0-8 1,-20-20-16,-8 10 16,9-10-1,348-122-15,-706 169 16,114-46 0,55-38-16,-18-19 15,-37-28 1,-39-1-16,-18-36 15,-28-1 1,-29 10-16,-18 0 16,-29 18-1,-18-18-15,-19 0 16,-19-1 0,-38 1-16,-28 0 15,-28 18 1,-47 10-16,-47 19 15,-38 37 1,-84 19 0,-48 19-16,-37 37 15,-29 9 1,-55 29-16,8 28 16,1 19-1,-10 46-15,10 29 16,27 47-1,20 56-15,28 47 16,94-38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43:15.5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46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44:02.003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7093 2441 0,'-94'19'0,"-235"46"16</inkml:trace>
  <inkml:trace contextRef="#ctx0" brushRef="#br0" timeOffset="2846.5">9069 3210 0,'0'0'0,"0"0"0,0 19 15,-19 37 1,0 76-16,10 65 16,-1 37-1,10 20-15,10 27 16,-1 1 0,1-1-16,8-9 15,1-9 1,0-19-1,0-10-15,-10-27 16,10-20 0,-10-36-16,1-20 15,-1-28 1,1-18-16,-1-39 16,-9-8-1,9-19-15,-9-19 16,10 0-1,-10-10-15</inkml:trace>
  <inkml:trace contextRef="#ctx0" brushRef="#br0" timeOffset="3954.19">9229 3398 0,'0'0'0,"0"0"15,9 0 1,10-19-16,19 0 15,46 1 1,76-1-16,56 10 16,48 18-1,46 19-15,20-9 16,27 0 0,76-1-16,9-8 15,10-10 1,46 9-16,10 10 15,0 9 1,-9 10-16,-29-10 16,10 0-1,-38 9-15,-56-8 16,-29-11 0,-37 1-16,-47-10 15,-47 1 1,-57-1-1,-28 1-15,-37-1 16,-29 0 0,-28 1-16,-10-1 15,-18 0 1,0 20-16,0 8 16,0 19-1,-10 38-15,1 28 16,-1 28-1,0 47-15,1 19 16,18 19 0,0 9-16,19 9 15,0 0 1,0-18-16,-9-19 16,0-19-1,-10-19-15,-9-37 16,-10-19-1,-9-28 1,0-19-16,-19-19 16,-9 0-1,-19-9-15,-66 0 16,-103-9 0,-114-29-16,-83-37 15,-39-29 1,-28 1-16,-94-9 15,-56 8 1,19 10-16,-20 10 16,1-10-1,56 9-15,10 20 16,46 8 0,76 1-16,85 9 15,74 0 1,67-10-16,75 10 15,56-9 1,29 0-16,18-1 16,10 1-1,9 0 1,10-1-16,-1 1 16,1-1-1,18-8-15,-9-1 16</inkml:trace>
  <inkml:trace contextRef="#ctx0" brushRef="#br0" timeOffset="4467.56">9906 1681 0,'0'0'0,"0"0"16,0 19 0,-9 46-16,18 48 15,0 37 1,10 19-16,0 0 15,9-19 1,0-9-16,1-10 16,-10-28-1,-10-18-15,-9-10 16,0-19 0,-9-9-16,-1-9 15,1-20 1,9 1-16,0-19 15</inkml:trace>
  <inkml:trace contextRef="#ctx0" brushRef="#br0" timeOffset="4817.16">9577 3004 0,'0'0'0,"0"0"15,0 0-15,0 0 16,0 0 0,0 9-16,9 10 15,19 28 1,1 0-16,18 0 16,0 0-1,0-10 1,0-9-16,0-9 15,0-19-15,9 0 16,1-19 0,-1-9-1,1-9-15,-1-20 16,-18 10 0,-20 1-16,-8 27 15</inkml:trace>
  <inkml:trace contextRef="#ctx0" brushRef="#br0" timeOffset="5737.69">8815 555 0,'0'0'0,"0"0"16,0 9-16,0 10 16,0 38-1,9 18-15,1 28 16,-1 19-1,0 0-15,1-10 16,-10-18 0,0-9-16,0-20 15,0-27 1,-10-1-16,-8-18 16,-1-19-1,-19-19-15,0-9 16,-9-19-1,19-9-15,0 9 16,9 0 0,10 0-16,-1 19 15,20 0 1,9 0 0,18 9-16,20 0 15,18 10 1,0 0-16,-9-1 15,-10 1 1,-18-1-16,0-8 16,-1-1-1,-8 0-15,-1-18 16,0-20 0,-9 1-16,0 9 15,-19 10 1,9 8-16,-9 20 15,0 9 1,0 9-16,0 20 16,9 55-1,1 57-15,-1 18 16,1-9 0,-1-9-1,-9-28-15,0-20 16,0-27-16,-9-19 15,9-19 1,0-18 0</inkml:trace>
  <inkml:trace contextRef="#ctx0" brushRef="#br0" timeOffset="6104.34">9643 1184 0,'0'0'0,"0"0"0,0 0 15,0 9 1,-10 0-16,1 20 16,9 8-1,9 1-15,1-1 16,8-9-1,11-9-15,-1 0 16,0-19 0,0 0-1,-9-19-15,0-9 16,-19-19 0,-28-9-16,-29-10 15,10 19 1,0 28-16,19 19 15,9 0 1</inkml:trace>
  <inkml:trace contextRef="#ctx0" brushRef="#br0" timeOffset="6882.01">10433 696 0,'0'0'0,"0"0"15,0-10-15,0 1 16,0 9-1,0 0-15,0 0 16,9 19 0,1 37-16,-1 38 15,0 9 1,-9-9-16,0 0 16,0-29-1,-9-8-15,0-20 16,-1-9-1,1-9-15,-1-19 16,10 0 0,-9-19-16,-10-18 15,10-10 1,-1 0-16,10 0 16,10 19-1,9 0-15,18 9 16,20 0-1,9 10 1,9 0-16,-19-1 16,1 10-1,-20-9-15,1-1 16,0-8 0,-10-1-16,0-19 15,-9-9 1,0 1-16,-19-1 15,0 19 1,0 9-16,0 9 16,0 1-1,0 18-15,-19 10 16,0 56 0,-9 38-16,0 18 15,18 0 1,1-9-16,-1-37 15,10-19 1,0-10 0,0-37-16</inkml:trace>
  <inkml:trace contextRef="#ctx0" brushRef="#br0" timeOffset="7402.5">11289 1362 0,'0'0'0,"0"0"0,0 0 16,0 0-1,0 9-15,-10 1 16,1 18-1,0-9 1,-1-1-16,1 1 16,-1 0-1,1-10-15,0-9 16,9 0 0,0-9-16,-10-19 15,1-19 1,-1-28-16,20-10 15,-1 20 1,10 8-16,0 20 16,-10 9-1,1 18-15,18 1 16,0 18 0,10 10-16,-1 28 15,1 19 1,0 18-16,-1 1 15,-18-10 1,0-10-16,0-8 16,-10-20-1,1 1 1,-10-29-16</inkml:trace>
  <inkml:trace contextRef="#ctx0" brushRef="#br0" timeOffset="7555.55">11242 1418 0,'0'0'0,"0"0"16,0 0-16,9 0 15,10 0 1,38-18-16,74-1 16,180-9-1</inkml:trace>
  <inkml:trace contextRef="#ctx0" brushRef="#br0" timeOffset="8036.99">13631 1812 0,'0'0'15,"0"0"-15,0 0 16,0 19-16,-9 19 16,0 37-1,-10 37-15,0 29 16,0-10 0,0 1-16,10-1 15,-1-28 1,1-18-16,0-10 15,-1-19 1,1-18-16,-1-1 16,1-9-1,9-9 1,0-19-16</inkml:trace>
  <inkml:trace contextRef="#ctx0" brushRef="#br0" timeOffset="8350.17">12747 2985 0,'0'0'0,"0"0"0,0 10 16,9 18-1,1 19-15,18-1 16,19 11-1,19-20-15,0 1 16,9-19 0,10-10-16,9-18 15,0-20 1,0-17-16,0-20 16,-19-9-1,1 0-15,-20 9 16,-9 0-1,-28 38 1</inkml:trace>
  <inkml:trace contextRef="#ctx0" brushRef="#br0" timeOffset="8874.68">12907 574 0,'0'0'0,"-9"9"0,-10 19 16,0 10 0,0 9-16,10-10 15,18 1 1,1-1-16,27 10 16,10-9-1,0-1-15,19-8 16,-9-11-1,-1 1-15,-9-10 16,-28-9 0</inkml:trace>
  <inkml:trace contextRef="#ctx0" brushRef="#br0" timeOffset="9311.2">13622 405 0,'0'0'0,"0"0"16,0 0 0,9 9-16,1 10 15,-1 19 1,1 9-16,-1 18 15,0 20 1,1-1 0,-10-9-16,0-9 15,0-10 1,0-18-16,9-1 16,1-9-1,8 1-15,11-1 16,18-10-1,19 1-15,9 0 16,0-19 0,-9 0-16,-28 0 15,-1 0 1,-18 0-16,-10 0 16,-9 0-1,0 0-15</inkml:trace>
  <inkml:trace contextRef="#ctx0" brushRef="#br0" timeOffset="9881.29">16209 1700 0,'0'0'0,"0"0"16,0 9-16,0 10 15,-19 47 1,0 46-16,10 38 16,0 19-1,-10 0-15,0-19 16,9-9 0,1-19-1,0-28-15,-1-19 16,1-19-1,-1-9-15,1-10 16,9-18 0,0-9-16</inkml:trace>
  <inkml:trace contextRef="#ctx0" brushRef="#br0" timeOffset="10180.09">15541 3060 0,'0'0'0,"0"0"0,0 10 15,0-1 1,0 19-16,9 0 16,20 10-1,-1-1-15,19 1 16,0-10-1,0-9-15,19-19 16,0-10 0,9-18-16,0-9 15,-18-20 1,-1 1 0,-37 28-16</inkml:trace>
  <inkml:trace contextRef="#ctx0" brushRef="#br0" timeOffset="10639.82">16773 846 0,'0'0'0,"0"0"15,0 0-15,0 0 16,10 19 0,27 28-16,29 37 15,19 38 1,0 19-16,-1-10 16,-8-9-1,-20-9-15,0-10 16,-9-19-1,-9-9-15,0-18 16,-19-20 0,-1 1-16,-8-29 15</inkml:trace>
  <inkml:trace contextRef="#ctx0" brushRef="#br0" timeOffset="10900.91">17281 949 0,'0'0'0,"-9"10"0,-19 27 15,-19 38 1,-10 19-16,-9 9 15,1 19 1,-1-9-16,0 9 16,0-19-1,10-9-15,27-47 16</inkml:trace>
  <inkml:trace contextRef="#ctx0" brushRef="#br0" timeOffset="11751.24">13010 640 0,'0'0'0,"10"0"16,-1 0-16,19 0 15,20 0 1,8-10-16,-18 1 15,-1-1 1,-18 10-16,-10 0 16,-9-9-1,0 9-15,-9 0 16,-19-9 0,-19-1-16,-28 20 15,-1 8 1,1 11-16,9 17 15,19 1 1,0 0 0,19 19-16,0-10 15,18 10 1,1 0-16,9-10 16,9 0-1,19 0-15,10-9 16,19-9-1,8-1-15,20-18 16,19 0 0,-57-19-16</inkml:trace>
  <inkml:trace contextRef="#ctx0" brushRef="#br0" timeOffset="12290.13">13613 527 0,'0'0'0,"0"0"0,9 9 16,0 1 0,1 8-16,-1 20 15,1 9 1,-10 19-16,0 18 15,0 10 1,-10-10-16,1-9 16,-1-9-1,10-10-15,10-9 16,-1-9 0,10-1-1,9-9-15,19-9 16,19 0-16,19-19 15,18 0 1,-9-9 0,-9-1-16,-29 1 15,-9 9 1,0 0-16,-28 0 16</inkml:trace>
  <inkml:trace contextRef="#ctx0" brushRef="#br0" timeOffset="12960.61">13189 6785 0,'0'0'0,"0"0"0,0 0 16,0 0 0,0 19-1,0 28-15,-9 47 16,9 46-1,0 20-15,0-10 16,0-19 0,0-9-16,0-19 15,0-18 1,0-10-16,0-9 16,0-10-1,0-19-15,0-18 16,0-9-1</inkml:trace>
  <inkml:trace contextRef="#ctx0" brushRef="#br0" timeOffset="13246.39">12935 7892 0,'0'0'0,"0"0"16,0 0-16,0 0 15,0 10 1,0 8-16,10 10 16,-1 1-1,10 8-15,9 1 16,0-10 0,19-9-16,10-19 15,18-10 1,10-27-16,-10-10 15,0-10 1,-9-8-16,-38 27 16</inkml:trace>
  <inkml:trace contextRef="#ctx0" brushRef="#br0" timeOffset="13957.45">11468 8812 0,'0'0'0,"0"0"0,0 0 16,0 9-1,0 19-15,0 38 16,0 28-1,0 28-15,-10 9 16,1 0 0,-1-9-16,1-19 15,0-37 1,-1-10-16,1-18 16,9-19-1,0-10 1,0-9-16,0-9 15,-10-29 1,-8-46-16,-1-38 16,0-28-1,0-10-15,10 29 16,-1 18 0,20 29-16,-1 18 15,1 19 1,18 0-16,0 19 15,0 9 1,19 10-16,0 18 16,-9 1-1,0 18-15,-20 0 16,-8 10 0,-20 18-16,-27 19 15,-10 0 1,18-37-16</inkml:trace>
  <inkml:trace contextRef="#ctx0" brushRef="#br0" timeOffset="14176.25">11806 9403 0,'0'0'0,"10"0"15,9 0-15,18-19 16,29 0 0,0 0-16,0 1 15,0 8 1,9-9-16,-38 10 16</inkml:trace>
  <inkml:trace contextRef="#ctx0" brushRef="#br0" timeOffset="14535.44">12333 8934 0,'0'0'0,"0"0"16,0 0-16,0 0 15,10 18 1,-1 20-16,19 37 15,0 19 1,10 0-16,0-10 16,-1-18-1,-18-10-15,0-18 16,0-10 0,-10-10-16,1-18 15,-1 0 1,19-28-16,0-28 15,10-19 1,-10-19-16,0-9 16,-9 18-1,9 20 1,-9 27-16</inkml:trace>
  <inkml:trace contextRef="#ctx0" brushRef="#br0" timeOffset="15540.71">13481 9356 0,'0'0'0,"0"0"15,-19 0-15,-19-10 16,1 1-1,-10 0-15,0 9 16,0 9 0,9 0-16,0 20 15,10-1 1,0 0-16,19 0 16,-1 0-1,10-9-15,10 0 16,8-10-1,20 0-15,28 10 16,18 0 0,11-10-1,46-9-15,9 0 16,1-18 0,-10-11-16,-19-17 15,-18-20 1,-20-37-16,-18-19 15,-19-10 1,-28-8-16,-19-11 16,0 11-1,-19 27-15,0 19 16,-9 29 0,0 18-16,0 19 15,9 18 1,0 1-16,-19 18 15,1 29 1,-10 37-16,19 28 16,18 19-1,10-9-15,10-1 16,18-9 0,0-28-1,19-18-15,0-10 16,19-10-1,0-18-15,9-19 16,0-19 0,1-18-16,-20-20 15,-9-8 1,-19-1-16,-9 19 16,-10 19-1,-9 0-15,0 18 16,0 1-1,0 9-15,0 0 16,10 19 0,-1 18-16,10 10 15,9 9 1,1-18-16,-1 0 16,19-20-1,0-8 1,0-10-16,0-19 15,-9-19 1,-1-9-16,1-9 16,-19 0-1,-1 9-15,-8 0 16,-10 28 0</inkml:trace>
  <inkml:trace contextRef="#ctx0" brushRef="#br0" timeOffset="16024.09">15522 9065 0,'0'0'0,"0"0"15,10 0-15,-1 0 16,19-9-16,0-10 15,10-19 1,0 1 0,-1-20-16,-8 1 15,-11 0 1,-8 0-16,-10 9 16,0 18-1,-10 1-15,1 19 16,0 0-1,-10 18-15,0 10 16,-9 9 0,9 28-16,10 10 15,18 0 1,19 9-16,0 0 16,19-19-1,19 0-15,0-18 16,9-1-1,-9-18-15,0-19 16,0 0 0,-10-19-16,-27 10 15</inkml:trace>
  <inkml:trace contextRef="#ctx0" brushRef="#br0" timeOffset="16978.25">10913 9656 0,'0'0'0,"0"0"0,0 9 16,0 1-1,-19 27-15,0 38 16,-19 10-1,1 9-15,8-57 16</inkml:trace>
  <inkml:trace contextRef="#ctx0" brushRef="#br0" timeOffset="17964.66">6181 9056 0,'0'0'0,"9"0"16,10-19-1,19 0-15,37-9 16,19-10 0,19 10-16,-10 0 15,-18 9 1,-10 10-16,-18 0 16,-20 9-1,-18 0-15,-10 0 16,-9 9-1,-9 10-15,-29 46 16,-37 39 0,-57 27-16,-27 19 15,-1-28 1,28-19-16,38-37 16,19-19-1,28-10 1,18-18-16,20 0 15,-1-10-15,20 1 16,18 8 0,38 1-1,28-9-15,19-10 16,0 0 0,-19-10-16,-19 1 15,0-10 1,1 0-16,-39 10 15</inkml:trace>
  <inkml:trace contextRef="#ctx0" brushRef="#br0" timeOffset="18212.86">7253 9450 0,'0'0'0,"0"0"0,0 0 15,0 0 1,0 0-16,10 0 16,8 9-1,20-9-15,18 0 16,-27 0-1</inkml:trace>
  <inkml:trace contextRef="#ctx0" brushRef="#br0" timeOffset="18563.3">7789 9159 0,'0'0'0,"0"0"15,0 0-15,0 0 16,0 0 0,10 9-16,-1 19 15,19 19 1,1 19 0,18-10-16,-10 0 15,1-18 1,0-19-16,-10 0 15,0-19 1,0 0-16,0-10 16,1-9-1,-1-28-15,9-9 16,1-19 0,0-9-16,-19 27 15</inkml:trace>
  <inkml:trace contextRef="#ctx0" brushRef="#br0" timeOffset="19292.06">9031 9337 0,'0'0'0,"0"0"16,0 0-16,0 0 15,0 0 1,-9 9-1,-10 1-15,-9-1 16,-10 1 0,0-1-16,1 10 15,9-10 1,-1 10-16,20 0 16,0-10-1,-1 10-15,20 9 16,8-9-1,11-1-15,18 1 16,0-9 0,9-20-16,1-18 15,-1-19 1,0-19-16,-18-27 16,-10-20-1,-9-9 1,-19 0-16,-9 19 15,-10 28-15,9 19 16,1 27 0,0 1-1,-1 19-15,1 9 16,-10 9 0,0 29-16,-9 37 15,19 19 1,9 18-16,9 1 15,19-19 1,10-10-16,-1-18 16,1-29-1,0 1-15,-1-19 16,10-19 0,0-10-16,10-18 15,-1-19 1,1-9-16,-20-10 15,-8-9 1,-11 9-16,-18 1 16,0 18-1,0 19 1,0 18-16,0 10 16</inkml:trace>
  <inkml:trace contextRef="#ctx0" brushRef="#br0" timeOffset="19496.89">10000 8999 0,'0'0'0,"0"0"0,0 0 15,0 0-15,-9 0 16,-1 0 0</inkml:trace>
  <inkml:trace contextRef="#ctx0" brushRef="#br0" timeOffset="19830.2">9652 9093 0,'0'0'0,"0"0"0,0 0 15,0 0 1,0 0-16,0 0 16,0 9-1,9 10-15,1 9 16,-1 1 0,10 8-16,0 1 15,0-10 1,-1-10-16,1 1 15,10-19 1,-1 0-16,0-19 16,-9 1-1,0-20-15,-1-18 16,-18-10 0,0 10-16,-9 9 15,0 28 1</inkml:trace>
  <inkml:trace contextRef="#ctx0" brushRef="#br0" timeOffset="20248.28">10169 9140 0,'0'0'0,"0"0"16,10 9-1,-1 1-15,10-1 16,9 1-1,0-10-15,1 0 16,-1-19 0,-9 0-16,0-19 15,-1 1 1,-18-1-16,0-9 16,-18 10-1,-1 9-15,-19 0 16,0 18-1,1 20-15,-10 18 16,0 19 0,19 18-16,-1-8 15,20-1 1,18 0 0,1-18-16,18-1 15,19-9 1,9-9-16,10-19 15,10 0 1,-1-19-16,-38 1 16</inkml:trace>
  <inkml:trace contextRef="#ctx0" brushRef="#br0" timeOffset="21497.84">6171 10256 0,'0'0'0,"19"0"15,28 0 1,66-18-16,56 8 15,57-8 1,38-11-16,27 11 16,20-1-1,-10-9-15,-29 18 16,1-8 0,0-11-16,0 11 15,-19-10 1,-38-1-16,-37-8 15,-38 9 1,-19-10-16,-18 10 16,-19-9-1,-20-1-15,-8 0 16,-1 1 0,-9-1-1,0-18-15,-9 9 16,-10 0-1,-9-9-15,-19 0 16,0-10 0,-19-9-16,-9-19 15,-10-9 1,-18 0-16,-29 0 16,1-1-1,-1 20-15,-9-1 16,-19-8-1,-9 8-15,-19 10 16,-29 0 0,-18 9-16,-28 29 15,-10 18 1,0 10-16,-28 27 16,-9 11-1,-19 27 1,-1 10-16,1-1 15,19 10 1,18 10-16,29 18 16,9 0-1,28 29-15,28 18 16,39 9 0,27 1-16,28 9 15,29-1 1,38-27-16,46-10 15,76-9 1,103-18-16,141 18 16</inkml:trace>
  <inkml:trace contextRef="#ctx0" brushRef="#br0" timeOffset="30448.42">11581 10435 0,'0'0'0,"0"0"0,0 0 16,9 0-1,10-19-15,18 0 16,29-9-1,38-9-15,37-1 16,47-9 0,28 0-1,20 10-15,8 9 16,1 18 0,-1 1-16,10 9 15,-9 0 1,9-10-16,-10 1 15,-8 0 1,-1-10-16,-19 9 16,-28 1-1,-18 0-15,-20-1 16,-18 10 0,-10-9-16,10 0 15,0-1 1,-10 1-16,0-1 15,-9-8 1,-19 8 0,-19-9-16,-18 1 15,-19 8-15,-1 1 16,-9-10 0,-9 0-1,0 1-15,0-1 16,-10 0-1,1 0-15,-1-9 16,-9-9 0,0-1-16,0 10 15,0 0 1,0 0-16,0 0 16,0-1-1,0 11-15,0-1 16,0 0-1,0 0-15,0 10 16,0 0 0,0-1-16,0 1 15,0-1 1,0 1-16,0 0 16,0-10-1,0 0-15,-9 0 16,-1 1-1,1-11 1,-1 1-16,10 10 16,-9-11-1,0 1-15,9 0 16,-10 9 0,1-9-16,-1 9 15,1 1 1,0-10-16,-1 9 15,1 0 1,-1-9-16,1 9 16,0 0-1,-1 1-15,1-11 16,-10 1 0,9 0-16,1 9 15,0 1 1,-1 8-16,1 1 15,-1-1 1,10 1 0,0 9-16,0-9 15,0 9 1,0 0-16,0 0 16,0 0-1,0 0-15,0 0 16</inkml:trace>
  <inkml:trace contextRef="#ctx0" brushRef="#br1" timeOffset="33956.33">10762 8746 0,'0'0'0,"0"0"15,0 0 1,0 9-16,-9 10 15,-1 56 1,10 75-16,10 47 16,18 19-1,0 9-15,0-9 16,-9-28 0,0-19-16,0-10 15,-10-28 1,1-27-16,-1-20 15,0-28 1,1-18-16,-10-19 16,0-1-1,0-18-15,0-9 16,-10-47 0,-27-66-16,9-19 15,-1 0 1,1-9-1,9 9-15,10 10 16,-1 9-16,10-9 16,0-1-1,0 1 1,0-10-16,-9 10 16,9 28-1,0 9-15,9 10 16,1 18-1,-1 0-15,20 0 16,-1 1 0,19 9-16,19-1 15,-1 10 1,20 0-16,19 10 16,37-10-1,19 9 1,28 10-16,28 10 15,19 8-15,29 1 16,18-1 0,0 10-16,10 0 15,18 0 1,-9 0 0,-18 10-16,8-10 15,-9 0 1,-18 0-16,-10 0 15,-28 0 1,-38 0-16,-19 0 16,-28 0-1,-28 0-15,-19 0 16,-19 9 0,-9 1-16,-9-1 15,-1 0 1,1 19-16,-10 1 15,0 17 1,0 11-16,9 27 16,-9 19-1,10 10-15,-1 9 16,-9 19 0,0-1-1,-9 1-15,-1-19 16,-18-9-1,0-10-15,-19-19 16,0-9 0,-19-9-16,-28 0 15,-37 18 1,-105 19-16,-65 1 16,-65-29-1,-67-19-15,-47 0 16,-28-9-1,-9-9-15,9-1 16,28 1 0,19-1-16,28-18 15,38-10 1,47 1-16,19 9 16,37-1-1,48 11-15,28-11 16,37 1-1,38 0 1,37-10-16,20 1 16,9-1-1,18-9-15,1 0 16,-1 0 0,10 0-16,0 0 15,0 0 1,0 0-16,0 0 15,0 0 1,0 0-16,0 0 16,0 0-1,0 0-15,0 0 16,0 0 0,0 9-16,0-9 15,0 0 1,0 0-16,0 0 15,0 0 1,0 0 0,0 0-16,0 0 15,0 0 1,0 0-16,0 0 16,0 0-1,0 0-15,0 0 16,0 0-1</inkml:trace>
  <inkml:trace contextRef="#ctx0" brushRef="#br1" timeOffset="34745.76">17451 9590 0,'0'0'0,"0"0"0,9 0 15,10 0-15,47-18 16,47-1 0,37 0-16,29 0 15,9 1 1,-9 8-16,-19-9 16,-38 10-1,-28 0 1,-19-1-16,-18 1 15,-10 9-15,0-10 16,-28 1 0</inkml:trace>
  <inkml:trace contextRef="#ctx0" brushRef="#br1" timeOffset="35315.9">19276 9337 0,'0'0'0,"0"0"0,0 0 15,0 0-15,0 0 16,0 9 0,9 20-16,1 27 15,18 28 1,0 19-16,0 1 15,-9-20 1,-10-18-16,-9-19 16,0-10-1,0-18-15,0-10 16,-9-9 0,-10-9-1,0-19-15,-9-38 16,0-18-1,0-1-15,18 1 16,1 18 0,0 19-16,9 19 15,0 0 1,9 19-16,0-1 16,10 10-1,9 10-15,19 18 16,0 0-1,10 9-15,-10-8 16,-9 8 0,-20 1-16,1-10 15,-19 9 1,-9 10-16,-48 19 16,-37 9-1,38-38-15</inkml:trace>
  <inkml:trace contextRef="#ctx0" brushRef="#br1" timeOffset="37022.94">13217 358 0,'10'0'0,"9"0"16,37-19 0,19 1-16,10 8 15,28 1 1,9 18-16,10 1 15,0 18 1,-20 0-16,-8 19 16,-10 0-1,-9 9-15,-10 28 16,-19 1 0,-9-1-16,-9 10 15,-19 9 1,-19 10-1,-28-10-15,-19 10 16,-19-1-16,-19-9 16,-28-9-1,0-9-15,-9-10 16,-28-10 0,-1-18-1,0-18-15,10-11 16,0-8-1,19-20-15,9-18 16,10-9 0,9-10-16,9-10 15,0 1 1,19 0-16,19-10 16,10 0-1,8-9-15,20 0 16,9-18-1,9-1-15,20 0 16,-1 0 0,19-9-16,9 9 15,10 0 1,9 10 0,10 9-16,0 9 15,9 10-15,19 9 16,9 0-1,0 19 1,-9 0-16,0 18 16,0 1-1,-19 18-15,0 10 16,-9 9 0,-10 0-16,-9 19 15,-10 19 1,-9 9-16,-9 9 15,-19 10 1,-10 19-16,-28 9 16,-18 9-1,-10-9-15,-28-9 16,-10-1 0,-19-18-16,-8 0 15,-11-10 1,-8-9-1,-11-18-15,1-20 16,-9-18 0,-1-28-16,29-10 15,0-19 1,18-18-16,1-10 16,18-18-1,19-10-15,19-18 16,28-10-1,19-10-15,38 1 16,18 9 0,20 9-16,46 1 15,-56 55 1</inkml:trace>
  <inkml:trace contextRef="#ctx0" brushRef="#br1" timeOffset="38656.08">20922 8427 0,'0'0'0,"0"0"16,0 0-16,0 9 15,-9 19 1,-10 38-16,-9 56 16,-10 38-1,-28-10 1,-19 9-16,-18-18 15,-19-28-15,-1-38 16,-8-19 0,-1-28-16,10-28 15,18-19 1,20-18 0,18-10-16,19-9 15,9-1 1,19-8-16,10 18 15,18 0 1,10 9-16,9 1 16,19 9-1,19-1-15,9 20 16,19 18 0,10 20-16,-10 8 15,10 10 1,-1 19-16,0 9 15,1 0 1,-1 9-16,1 1 16,-10-10-1,-9-19-15,-19 0 16,-10-18 0,-18-1-16,-1-8 15,1-11 1,-19 1-1,-1-10-15,-8 1 16,-1-10 0,1 0-16,-1 0 15,1 0 1,-1-10-16</inkml:trace>
  <inkml:trace contextRef="#ctx0" brushRef="#br1" timeOffset="41073.85">10292 1756 0,'0'0'0,"0"0"16,0 0-16,0 0 16,-10-9-1,1-1-15,-1 1 16,-8 9 0,8 0-16,-9 0 15,1 0 1,8 0-16,1 0 15,-1 0 1,1 0-16,-10 9 16,0 10-1,1 28 1,8 37-16,1 29 16,18 18-16,1 10 15,-1 0 1,10-10-1,0 1-15,-10-20 16,0 1 0,1-10-16,-10-9 15,0-19 1,0-28-16,0-10 16,0-18-1,0 0-15,0-19 16,0 0-1,0 0-15,9 0 16,1-28 0,-1-29-16,0-37 15,1-27 1,9-20-16,-19-19 16,0 1-1,0-1-15,0 10 16,-10 9-1,1 38-15,-1 9 16,1 38 0,0 19-1,-1 8-15,1 20 16,9 0 0,0 9-16,0 18 15,-10 57 1,1 57-16,0 27 15,-1 20 1,1-11-16,-1 1 16,10-28-1,0-19-15,0-19 16,0-18 0,0-20-16,0-18 15,-9-9 1,9-19-16,0-19 15,0 0 1,0 0-16,0-10 16,-9-18-1,-1-47-15,1-28 16,-1-29 0,1 1-1,0-19-15,-10 0 16,9 9-1,-9 0-15,10 19 16,0 29 0,-1 36-16,10 20 15,0 9 1,0 18-16,0 1 16,10 18-1,18 38-15,0-9 16</inkml:trace>
  <inkml:trace contextRef="#ctx0" brushRef="#br1" timeOffset="41522.79">9539 3145 0,'0'0'15,"0"0"-15,0 0 16,10 0-16,8-10 15,11 10 1,18 10-16,18 8 16,1 29-1,10 10 1,8 8-16,-9-8 16,-18-11-16,-10-8 15,-9-19 1,-1 0-1,-9-19-15,10 0 16,9-19 0,19-38-16,37-36 15,-46 27 1</inkml:trace>
  <inkml:trace contextRef="#ctx0" brushRef="#br1" timeOffset="42467.04">10546 743 0,'0'0'0,"0"0"0,9-19 16,10-9-1,19-10-15,9-9 16,0 0 0,18 19-16,20 0 15,19 19 1,-1 18-16,10 10 15,9 9 1,-9 19-16,-19 0 16,-9 9-1,-19-9-15,0 9 16,-10 10 0,-18 0-16,-1 18 15,-8 10 1,-11-10-16,-18 20 15,-9-10 1,-10-1 0,-18-8-16,-1-10 15,-19 0 1,-18 0-16,-19 0 16,-9-19-1,9-18-15,-10-19 16,-9-1-1,0-18-15,0-18 16,10-1 0,9-9-16,9-10 15,19 1 1,10-1-16,9-18 16,0 0-1,9-20-15,-9 1 16,10-9-1,8 0-15,1-1 16,0-9 0,18 10-16,10 9 15,10 0 1,-1 9 0,19 0-16,1 1 15,8 18 1,39 0-16,-29 19 15</inkml:trace>
  <inkml:trace contextRef="#ctx0" brushRef="#br1" timeOffset="43672.4">10395 686 0,'0'0'0,"10"-9"16,-1-10-16,0 1 15,10-11 1,9 1-1,19 0-15,10 19 16,37 9-16,28 9 16,10 19-1,-19 19 1,-10 0-16,-9 9 16,1 10-1,-11 0-15,-9-1 16,-9 10-1,-9 10-15,-1 18 16,-18 19 0,-10-9-16,-19 9 15,-18 0 1,-10 9-16,-28-18 16,-28-1-1,-29-18-15,-8-19 16,-11-28-1,-8-19-15,8-37 16,-8-19 0,8-19-16,1-19 15,9-9 1,19-10 0,28 10-16,19 10 15,9-10 1,10-10-16,19-9 15,18-9 1,19-9-16,10-1 16,9 10-1,10 0-15,27 9 16,-37 47 0</inkml:trace>
  <inkml:trace contextRef="#ctx1" brushRef="#br1">10548 893 0</inkml:trace>
  <inkml:trace contextRef="#ctx1" brushRef="#br1" timeOffset="481.04">10548 893 0</inkml:trace>
  <inkml:trace contextRef="#ctx0" brushRef="#br1" timeOffset="48378.4">21571 9253 0,'0'0'0,"0"0"15,0 0-15,10 0 16,18-19 0,28 0-16,38-18 15,19-1 1,10-9-16,-1 19 15,-9 0 1,-10 0-16,-46 18 16</inkml:trace>
  <inkml:trace contextRef="#ctx0" brushRef="#br1" timeOffset="48753.45">23236 8192 0,'0'0'0,"0"0"0,0 0 16,0 0-1,0 0-15,0 0 16,0 29 0,-9 55-16,18 57 15,1 37 1,-1 0-16,1-28 16,-10-28-1,0-28 1,0-19-16,-10-28 15,10-9-15,0-20 16,0-8 0,0-10-16</inkml:trace>
  <inkml:trace contextRef="#ctx0" brushRef="#br1" timeOffset="49011.43">23453 8830 0,'0'0'0,"0"0"16,9 0-1,0-18-15,20-1 16,8 0 0,20-9-16,9 0 15,9 0 1,-9-1-16,0 1 15,-10 19 1,0 0-16,1-1 16,-38 1-1</inkml:trace>
  <inkml:trace contextRef="#ctx0" brushRef="#br1" timeOffset="49345.36">24694 7864 0,'0'0'0,"0"0"15,0 0 1,-18 0-16,-1 9 16,-19 10-1,-18 47-15,9 28 16,9 18-1,29 1-15,9-19 16,9-10 0,0-28-16,20 1 15,-1-20 1,19 1-16,0-20 16,19-8-1,0-10-15,18-19 16,-46 10-1</inkml:trace>
  <inkml:trace contextRef="#ctx0" brushRef="#br1" timeOffset="49794.2">25118 7761 0,'0'0'0,"0"0"0,0 0 15,0 0 1,9 19-16,1 27 16,8 39-1,1 27-15,-9 1 16,-1-10 0,0-9-16,1-9 15,-1-10 1,-9-19-16,0-9 15,10-10 1,-1 1-16,0-19 16,1-1-1,9 1-15,18 0 16,20-10 0,27-9-16,11 0 15,-11-9 1,-9 0-16,-18-1 15,-10 1 1,-9-1 0,-20 1-16,1 9 15,-9 0 1,-10 0-16,0 0 16</inkml:trace>
  <inkml:trace contextRef="#ctx0" brushRef="#br1" timeOffset="50645.2">22437 10876 0,'0'0'0,"0"0"0,0 0 16,0 0-1,0 0-15,9 0 16,0-10-1,10-8-15,28-1 16,38-19 0,18 1-16,1 9 15,-10-1 1,0 11-16,-19 8 16,1 1-1,-20 0 1,-18-1-16,-1 1 15,-18-1-15,0 1 16,0 0 0,-10-1-1,-9 10-15</inkml:trace>
  <inkml:trace contextRef="#ctx0" brushRef="#br1" timeOffset="51335.05">23979 10125 0,'0'0'0,"0"0"0,0 0 15,0 0 1,0 0-16,0 0 16,0 0-1,0 10 1,10 8-16,-1 39 15,1 27 1,9 10-16,-10 0 16,0-10-1,1-9-15,-10-19 16,9-18 0,1 0-16,-1-10 15,0-10 1,-9-8-16</inkml:trace>
  <inkml:trace contextRef="#ctx0" brushRef="#br1" timeOffset="51550.93">24337 10332 0,'0'0'0,"0"0"16,9 0-16,1-10 15,27-9 1,20 1 0,28 8-16,9 1 15,-10-1 1,1 1-16,9 9 16,-56-9-1</inkml:trace>
  <inkml:trace contextRef="#ctx0" brushRef="#br1" timeOffset="51883.07">25456 9919 0,'0'0'0,"0"0"0,0 0 15,-9 0-15,-10 9 16,0 10 0,-9 18-16,0 10 15,9 10 1,10-1-16,-1 0 16,20 0-1,-1-9-15,19-9 16,10-1-1,9 1 1,0-10-16,28-9 16,-28-19-1</inkml:trace>
  <inkml:trace contextRef="#ctx0" brushRef="#br1" timeOffset="52270.6">25964 9675 0,'0'0'0,"0"0"0,0 9 16,0 10-16,-9 37 15,0 38 1,18 19-16,10-1 15,0 1 1,-1-29 0,1-18-16,-9-19 15,-1-10 1,1-18-16,-1 0 16,0 0-1,10-10-15,9 0 16,10-9-1,9 0-15,-9-9 16,-1 0 0,-18-1-16,0 10 15,-10 0 1</inkml:trace>
  <inkml:trace contextRef="#ctx0" brushRef="#br1" timeOffset="52717.41">23932 11411 0,'0'0'0,"0"0"16,0 0-16,10 0 16,9-19-1,28 0-15,56-19 16,57-18 0,47 0-16,19-10 15,0 19 1,-1 0-16,-8 0 15,-38 19 1,-20 0-16,-36 0 16,-20 19-1,-28-1-15,-18 1 16,-19-1 0,-10 1-16,-9 9 15,-10 0 1,-9 0-1,0 0-15</inkml:trace>
  <inkml:trace contextRef="#ctx0" brushRef="#br1" timeOffset="53383.81">24798 11814 0,'0'0'0,"0"0"0,0 0 16,9-19-16,1-9 16,18 0-1,0 0-15,19 0 16,0-1-1,0 20-15,-9 0 16,0-1 0,-10 20-1,-9-1-15,-1 0 16,-8 20 0,-10-1-16,-10 19 15,-8 0 1,-20 9-16,0-9 15,10-10 1,0 1-16,0-10 16,18-9-1,1 0-15,9-1 16,9-8 0,1-1-16,8 0 15,30-9 1,27-9-16,9-10 15,20 1 1,-1-11 0,-18 1-16,-19 9 15,-10 1-15,-9 8 16,-9 1 0,-19 0-1,0-1-15,-1 1 16,-18 9-1,0 0-15,10 0 16,-1 0 0,1-10-16,-10 1 15</inkml:trace>
  <inkml:trace contextRef="#ctx0" brushRef="#br1" timeOffset="55365.2">26557 8277 0,'0'0'0,"0"0"15,10 0-15,-1-10 16,10 1 0,9 0-16,0-1 15,0 1 1,1 0-16,18-10 16,0 0-1,0 0 1,-10 0-16,1 10 15,-10 0 1,-18-1-16</inkml:trace>
  <inkml:trace contextRef="#ctx0" brushRef="#br1" timeOffset="55925.58">27498 7076 0,'0'0'0,"0"0"0,0 0 15,0 0 1,0 0-16,0 0 16,0 9-1,9 38-15,1 47 16,-1 37-1,19 19 1,1 1-16,-1-29 16,0-10-16,0-9 15,0-28 1,-9-18 0,-9-39-16</inkml:trace>
  <inkml:trace contextRef="#ctx0" brushRef="#br1" timeOffset="56539.8">27300 7620 0,'0'0'0,"10"0"15,18-9 1,28-1-16,38 1 15,19 0 1,-19-1 0,-18 20-16,-20-1 15,1 0-15,-20 1 16,1-1 0,-19 0-16,-1 1 15,-8-1 1,-1 1-16,1-1 15,-1 0 1,0 1 0,-9-1-16,10 0 15,-1 1 1,1-10-16,-1 0 16,1 0-1,8 0-15,1 0 16,0-10-1,-10 10-15,1 0 16,18 10 0,0 9-16,19 18 15,19 10 1,0 9-16,-10-18 16,1-10-1,-10-9-15,-9-19 16,-1-19-1,1-9-15,-1-19 16,-18-9 0,0-19-1,-19 0-15,-9 18 16,-1 29 0</inkml:trace>
  <inkml:trace contextRef="#ctx0" brushRef="#br1" timeOffset="56896.66">28853 7498 0,'0'0'0,"0"0"16,0 9-16,9 20 15,0 18 1,1-1 0,18 11-16,0-20 15,10 1-15,9-19 16,-10-10 0,1-9-1,0-19-15,-19-9 16,-1-19-16,-18-9 15,-28-19 1,-9 9 0,-11 10-16,1 18 15,29 19 1</inkml:trace>
  <inkml:trace contextRef="#ctx0" brushRef="#br1" timeOffset="57373.67">29934 6710 0,'0'0'0,"0"0"0,0 0 16,-9 0-1,-10 9 1,-18 19-16,8 19 16,1 10-1,19 8-15,9 10 16,18 0 0,20-18-16,9-10 15,10-10 1,-1-18-16,0 0 15,1-10 1,-1 1-16,-18 8 16,0 10-1,-1 1-15,-9-1 16,-9 19 0,-9 9-16,-20 0 15,-27 10 1,-76 9-16,-57-9 15,-8-29 1,55-27-16,76-10 16</inkml:trace>
  <inkml:trace contextRef="#ctx0" brushRef="#br1" timeOffset="57623.56">30687 7282 0,'0'0'0,"0"0"0,0 10 16,0 27-1,0 29-15,0 28 16,9 18-1,10-9-15,0-18 16,-10-57 0</inkml:trace>
  <inkml:trace contextRef="#ctx0" brushRef="#br1" timeOffset="57785.5">30348 6785 0,'0'0'0,"0"0"0,0 0 16,0 0-1,10 0-15,9 0 16,-10 0 0</inkml:trace>
  <inkml:trace contextRef="#ctx0" brushRef="#br1" timeOffset="58507.65">31110 6175 0,'0'0'16,"0"0"-16,0 10 16,10 8-16,18 57 15,0 47 1,10 38-1,-1 9-15,-18-10 16,0-18 0,-10-19-16,-9-19 15,0-28 1,0-28-16,0-9 16,0-20-1,0-18-15,0 0 16,0-9-1,-28-38-15,-19-28 16,-19 0 0,19 28-16,10 19 15,-1 19 1,10 18-16,0 10 16,-1 18-1,20 10-15,0 9 16,18 1-1,19-10-15,29-10 16,37 1 0,37-29-1,20-18-15,-19-19 16,-29-10-16,-18-18 16,-19-19-1,-29 0 1,-27 9-16,-10 10 15,-19 18 1,0 19-16,0 10 16,-18 28-1,-1 28-15,10 28 16,9 0 0,19 0-16,19 0 15,37-19 1,29-9-16,28-19 15,9-28 1,-18-28-16,-67 9 16</inkml:trace>
  <inkml:trace contextRef="#ctx0" brushRef="#br1" timeOffset="59001.02">32390 5978 0,'0'0'0,"0"19"16,0 56-16,-10 84 16,20 38-1,-1-9-15,10-10 16,0-9-1,0-19-15,-10-37 16,10-29 0,-10-27-16,1-20 15,-10-18 1,0-19-16,0 0 16,0-19-1,-10-37-15,-27-28 16,-20 8-1,1 20 1,-1 28-16,1 28 16,-1 28-1,-9 38-15,29 37 16,18 19 0,19-9-16,9-10 15,20-28 1,8 0-16,10-19 15,19-9 1,19-9-16,-48-20 16</inkml:trace>
  <inkml:trace contextRef="#ctx0" brushRef="#br1" timeOffset="59400.55">27319 10848 0,'0'0'0,"0"0"0,0 9 16,-19 0 0,-9 19-16,-28 10 15,27-19 1</inkml:trace>
  <inkml:trace contextRef="#ctx0" brushRef="#br1" timeOffset="60485.63">27517 9740 0,'0'0'0,"0"10"16,-19 18-16,0 38 15,10 27 1,27 1-16,11 0 15,18-19 1,19-19-16,-10-9 16,0-28-1,-9-19 1,-9 0-16,0-19 16,-19-9-16,-1-19 15,1-37 1,-19-10-1,0 0-15,-9 10 16,-1 9 0,1 18-16,9 20 15,9 9 1,1 18-16,18 1 16,19 9-1,28 19-15,1 28 16,-1 18-1,-19 20-15,-18-10 16,-19 0 0,0-9-1,-19-10-15,0-19 16,0 1-16,0-19 16,0-19-1,0 0 1,9-10-16,0-55 15,1-39 1,9-8-16,9 27 16,-9 29-1,-1 19-15,1 27 16,9 1 0,1 18-16,8 10 15,10 37 1,0 10-16,-9 9 15,9 0 1,-9-19 0,9-9-16,0-9 15,19-19-15,9-19 16,-19-19 0,1-19-16,-20-27 15,-8-20 1,-20 1-16,-28 18 15,0 19 1,1 19-16,-1 19 16,-9 18-1,-10 29 1,10 18-16,9 19 16,9 0-1,29 0-15,19-9 16,28-10-1,65-19-15,180 1 16</inkml:trace>
  <inkml:trace contextRef="#ctx0" brushRef="#br1" timeOffset="60839.26">30151 9159 0,'0'0'0,"-10"0"0,-27 9 16,-10 19 0,0 19-16,18 9 15,29 10 1,19 0-16,28 18 15,19-9 1,0-18-16,9-1 16,-18-19-1,-20 1-15,-18-10 16,0 0 0,-19 0-16,-19 1 15,-28 8 1,-9 1-16,18-29 15</inkml:trace>
  <inkml:trace contextRef="#ctx0" brushRef="#br1" timeOffset="61043.39">30725 9562 0,'0'0'0,"0"10"16,0 8 0,0 29-16,0 19 15,0 9 1,0-9-16,-10-48 16</inkml:trace>
  <inkml:trace contextRef="#ctx0" brushRef="#br1" timeOffset="61192.25">30489 8999 0,'0'0'0,"0"0"16,0 0-16,10 10 16,9 8-1,-10-8-15</inkml:trace>
  <inkml:trace contextRef="#ctx0" brushRef="#br1" timeOffset="61772.41">31110 8905 0,'0'0'0,"0"0"15,0 10 1,10 37-16,-1 65 15,19 38 1,1 29-16,8-1 16,1-19-1,-1-37-15,-18-56 16,-9-19 0,-10-19-16,0-28 15,-29 0 1,-27-28-16,-19-10 15,-1 10 1,11 10-16,18 8 16,0 20-1,18-1 1,1 19-16,19 0 16,9 10-16,28 9 15,38 9 1,56-9-1,38-38-15,9-18 16,-18-10 0,-48-18-16,-18-10 15,-29-10 1,-27 1-16,-11 9 16,-18 19-1,0 9-15,0 10 16,-9 0-1,9 18-15,-9 10 16,18 9 0,10 9-16,28 1 15,-9-19 1</inkml:trace>
  <inkml:trace contextRef="#ctx0" brushRef="#br1" timeOffset="62118.82">32474 8840 0,'0'9'0,"-9"47"16,-10 66-16,10 57 15,18-10 1,19-29-16,10-18 15,0-47 1,-20-28-16,-18-37 16,-18-20-1,-58-27-15,-46-20 16,9 20 0,19 18-16,38 28 15,18 20 1,19 18-16,19 18 15,28 10 1,-9-37-16</inkml:trace>
  <inkml:trace contextRef="#ctx0" brushRef="#br1" timeOffset="62854.26">12644 11626 0,'0'0'0,"0"10"0,-19-1 16,0 29 0,0 18-16,19 10 15,19 9 1,19 0-1,27-19-15,20-18 16,0-29-16,-19-18 16,-10-10-1,-18-9 1,-20-10-16,-8-18 16,-20-1-1,-18 1-15,-38-9 16,-28 8-1,-19 20-15,48 27 16</inkml:trace>
  <inkml:trace contextRef="#ctx0" brushRef="#br1" timeOffset="63053.02">13199 11945 0,'0'0'0,"0"0"16,0 0-16,0 0 15,0 0 1,0 0 0,0 0-16</inkml:trace>
  <inkml:trace contextRef="#ctx0" brushRef="#br1" timeOffset="63365.75">13594 11392 0,'0'0'0,"0"9"0,0 10 15,9 28 1,29 28-16,18 19 15,10-10 1,0-28-16,0-18 16,0-19-1,-10-19-15,0-19 16,-18 0 0,-10-18-16,-9-1 15,-19 1 1,-28-20-1,-10 1-15,-28 0 16,29 28 0</inkml:trace>
  <inkml:trace contextRef="#ctx0" brushRef="#br1" timeOffset="63765.49">13829 11138 0,'0'0'0,"19"-9"0,18-19 16,48-10-1,28 10-15,19 9 16,-20 19 0,1 19-16,-19 9 15,-28 1 1,-9 17-16,-10 20 16,-28 0-1,-19-1-15,-19 20 16,0-10-1,-9-19-15,9-18 16,10-10 0,-1-9-1,20-1-15,8-8 16,29-1 0,38-9-16,28-19 15,19-18 1,-29 9-16,-28 0 15,-28-1 1,-9 20-16,-19 0 16,-19-1-1</inkml:trace>
  <inkml:trace contextRef="#ctx0" brushRef="#br1" timeOffset="64586.71">12230 12902 0,'9'0'0,"29"-9"15,131-29-15,151-46 16,84-29-1,1 10-15,-1 9 16,-8 1 0,-48 8-16,-47 10 15,-76 19 1,-74 9-16,-57 19 16,-28 0-1,-29 18-15,-18 1 16,0-1-1,0-8-15,-19-1 16,-9-19 0,-20-18-16,-27-28 15,-19-20 1,-10-18-16,-28-28 16,-9 0-1,18-9-15,1 9 16,18-10-1,0 38-15,20 28 16,-1 29 0,9 18-16,-9 19 15,-28 18 1,-37 20-16,-48 36 16,-66 39-1,-65 27 1,-10 10-16,28-28 15,20-19 1,36-18-16,58-10 16,55-10-1,39 1-15,27 8 16,20 11 0,18 18-16,19 28 15,28 28 1,19 29-16,19 9 15,9 0 1,-9-10-16,9-18 16,-18-10-1,-1-18-15,1-19 16,-10-19 0,0-10-1,9-8-15,29-20 16,-29-18-1</inkml:trace>
  <inkml:trace contextRef="#ctx0" brushRef="#br1" timeOffset="67249.57">20602 8671 0,'0'0'0,"0"0"0,0 0 15,0 0 1,0 0-16,0 0 15,0 9 1,0 19 0,-19 38-16,-9 37 15,-9 47 1,-29 1-16,-10-11 16,-8-27-1,-20-1-15,-9-27 16,1-19-1,-11-20-15,20-17 16,18-20 0,19-18-16,19-10 15,0-28 1,10-9-16,8-10 16,20 0-1,-1 1-15,10 8 16,10 1-1,18-10 1,19-9-16,19 10 16,-10 8-16,1 20 15,-1 18 1,20 19 0,27 38-16,19 37 15,10 18 1,9 11-16,-9 8 15,-10-18 1,-18-10-16,-10-8 16,0-20-1,-19 0-15,-9-18 16,-10-1 0,-18-18-16,-10 0 15,-9-10 1,0 0-16,0 1 15,-10-10 1,-9 0-16,0 0 16,0 0-1,0 0-15,0 0 16,0 0 0,0 0-16,0 0 15,0 0 1,0 0-1,0 0-15,0 0 16,0 0 0,0 0-16,0 0 15,0 0 1,0 0-16,0 0 16,0 0-1,0 0-15,0 0 16,0 0-1,0 0-15,0 0 16,0 0 0,0 0-16,0 0 15,0 0 1,0 0-16,0 0 16,0 0-1,0 0-15,0 0 16,0 0-1,0 0-15,0 0 16,0 0 0,0 0-1,0 0-15,0 0 16,0 0 0,0 0-16,0 0 15,0 0 1,0 0-16,0 0 15,0 0 1,0 0-16,0 0 16,0 0-1,0 0-15,0 0 16,0 0 0,0 0-16,0 0 15,0 0 1,0 0-16,0 0 15,0 0 1,0 0 0,0 0-16,0 0 15,0 0-15,0 0 16,0 0 0,0 0-1,0 0-15,0 0 16,0 0-1,0 0-15,0 0 16,0 9 0,0-9-16,0 0 15,0 10 1,0-10-16,0 0 16,0 0-1,0 0-15,0 0 16,0 0-1,0 0-15,0 0 16,0 0 0,0 0-16,0 0 15,0 0 1,0 0 0,0 0-16,0 0 15,0 0 1,0 9-16,0-9 15,0 0 1,0 0-16,0 0 16,0 9-1,0-9-15,0 0 16,0 10 0,0-10-16,0 0 15,0 0 1,0 0-16,0 0 15,0 0 1,0 0-16,0 0 16,0 0-1,0 0-15,0 0 16,0 0 0,0 0-16,0 0 15,0 0 1,0 0-16,0 0 15,0 0 1,0 0 0,0 0-16,0 0 15,0 0 1,0 0-16,0 0 16,0 0-1,0 0-15,0 0 16,0 0-1,0 0-15,0 0 16,0 0 0,0 0-16,0 0 15,0 0 1,0 0-16,0 0 16,0 0-1,0 0-15,0 0 16,0 0-1,0 0-15,0 0 16,0 0 0,0 0-1,0 0-15,0 0 16,0 0 0,0 0-16,0 0 15,0 0 1,0 0-16,0 0 15,0 0 1,0 0-16,-9 0 16</inkml:trace>
  <inkml:trace contextRef="#ctx0" brushRef="#br1" timeOffset="68168.27">16209 11673 0,'0'0'0,"9"10"0,1-1 15,9 10 1,28 9-16,18 0 15,1-9 1,19-10-16,0-9 16,-10-19-1,0 1-15,-9-20 16,-10-18 0,1-10-16,-1-18 15,-18-29 1,0 1-16,-20-1 15,11 0 1,-1 10-16,0 9 16,0 19-1,19 10-15,0 18 16,19 0 0,0 19-1,-9 18-15,-10 1 16,-10-1-1,-9 10-15,-9 0 16,0 10 0,-10-1-16,1 1 15,-1-1 1,1 0-16,-1-9 16</inkml:trace>
  <inkml:trace contextRef="#ctx0" brushRef="#br1" timeOffset="68679.06">17432 10247 0,'0'0'0,"0"0"0,0 0 15,9 0-15,10 0 16,9 9-1,19 1 1,29 18-16,-1 0 16,-9-9-1,-10 9-15,-18-9 16,-19 9 0,-1 0-16,-18 0 15,0 19 1,-28 9-16,-19 10 15,-9 9 1,9-18-16,0-11 16,9-8-1,10-1-15,9-8 16,0-11 0,10 1-16,-1-9 15,1-1 1,9 0-16,0 1 15,0-1 1,0-9 0,0 0-16,0 0 15,0 0 1,0 0-16,0 0 16,0 0-1</inkml:trace>
  <inkml:trace contextRef="#ctx0" brushRef="#br1" timeOffset="79641.67">33857 12452 0,'0'-122'0,"0"19"0,0 46 0,0 11 16,0 17-16,0 1 0,0 19 0,0 9 0,-9-19 0,9 0 0,0 19 0,0 0 0,0-9 0,0 9 0,0-9 0,0 9 0,0 0 0,0 0 0,0 0 0,0 0 0,0 0 0,0 0 0,0 0 0,9 0 0,-9 0 0,0 18 0,0-8 0,0-10 0</inkml:trace>
  <inkml:trace contextRef="#ctx0" brushRef="#br1" timeOffset="85362.14">13565 2150 0,'0'0'0,"0"0"0,10 0 15,-1-9 1,1-1-16,-10 1 15,0 9 1,0 0-16,0 9 16,0 10-1,0 28-15,0 9 16,-10 10 0,-9 0-16,1 9 15,-1 19 1,0-1-16,0 11 15,0-1 1,1-9 0,8-10-16,1-18 15,-1-10 1,1-18-16,0-1 16,-1-18-1,1-10-15,-1-9 16,10 0-1,0 0-15,10-19 16,-1-37 0,19-47-16,1-28 15,-1-1 1,9 1-16,-18 18 16,0 10-1,0 0-15,-10 0 16,-9 9-1,0 9 1,0 1-16,-9 18 16,-1 10-1,10 28-15,0 9 16,0 10-16,0 9 16,0 0-1,-18 9 1,-1 10-16,-9 18 15,-19 48 1,18-29-16</inkml:trace>
  <inkml:trace contextRef="#ctx0" brushRef="#br1" timeOffset="86627.59">13867 2385 0,'0'0'0,"0"0"16,0 9-1,-19 29-15,0 18 16,0 19-1,-19 9-15,1 1 16,-1-10 0,1 9-16,-1-9 15,10 0 1,-1-18-16,-8-10 16,9-10-1,-1-9-15,1-9 16,-9-10-1,-1-9-15,0 0 16,1-18 0,8-1-1,1 0-15,0-9 16,0 9 0,0-9-16,9 9 15,0 1-15,0-1 16,10 9-1,-1 1 1,1-10-16,-1 10 16,1 0-1,0-1-15,-1 1 16,1-1 0,-1 1-16,1 0 15,0-1 1,-1 1-16,10 9 15,0 0 1,0 0-16,0 0 16,0 9-1,10 10 1,-1 9-16,0 19 16,10 9-1,9-9-15,-9-9 16,0-1-1,0 1-15,0-10 16,0-9 0,-1 0-16,11-1 15,-1-8 1,19-10-16,0 0 16,19-19-1,18-28-15,1-19 16,9-28-1,0 1-15,-19-11 16,-18 20 0,-10 9-16,-9 9 15,-1 10 1,-18 9-16,0 19 16,-19 9-1,0 10 1,0-1-16,0 10 15,-19 10-15,-28 27 16,-19 38 0,0 19-1,-9 9-15,9-9 16,0 0 0,0-10-16,1-8 15,-1-20 1,19-9-16,0-19 15,18-9 1,-8-19-16,18-10 16</inkml:trace>
  <inkml:trace contextRef="#ctx0" brushRef="#br2" timeOffset="95682.9">12973 527 0,'0'0'0,"0"0"0,0 0 16,0-9-1,0 9-15,9 0 16,1-10 0,-1 1-16,0-10 15,1 0 1,18-9-16,10-9 16,9-10-1,0 9-15,9 10 16,1 0-1,-10 18-15,0-18 16,-10 19 0,10 0-16,0-1 15,10 1 1,-10-1-16,0 10 16,0 10-1,0-1 1,0 10-16,-9 0 15,9 9-15,-10 0 16,1 0 0,0 19-1,-1 0-15,1 0 16,0 0 0,-1 0-16,1-10 15,-1 1 1,1-1-16,-10-9 15,0 10 1,1 0-16,-10-1 16,-1 10-1,1 0-15,-9 19 16,-10 9 0,0-10-16,0 10 15,0-9 1,-10 9-16,-9-9 15,1-10 1,-1 10-16,-19-10 16,0 0-1,1 1-15,-10-1 16,-10-19 0,1 1-1,-1-1-15,-18-8 16,0-1-1,0-9-15,9-1 16,0 1 0,0 0-16,-9 0 15,0-10 1,-1-9-16,1 0 16,0-9-1,0-1-15,9 1 16,0-1-1,9-8-15,10-1 16,0-9 0,0-10-16,0-9 15,10-9 1,-1 0-16,10-1 16,0 1-1,9 0-15,9 9 16,1-9-1,0-1-15,9 1 16,0-10 0,9 10-1,0-10-15,1 1 16,-1 18 0,1-9-16,-1-1 15,10 10 1,9-9-16,0 9 15,19-9 1,0 9-16,0 0 16,0 0-1,10 0-15,-1 10 16,10 9 0,0-1-16,9 1 15,0 0 1,-9 9-16,0 1 15,0-1 1,0 9 0,9 1-16,0 9 15,-9 9 1,0 1-16,-9-1 16,-1 1-1,0 18-15,1 0 16,-1 19-1,1 0-15,-1 18 16,-9 1 0,-9 0-16,0-10 15,-1 10 1,-18-1-16,0 1 16,0 0-1,-10-1-15,-9 1 16,0 0-1,0-10-15,0 0 16,-9 1 0,-10-1-1,0 0-15,0-9 16,-18 0 0,-1 0-16,-9-10 15,-10 1 1,-8 0-16,-11-1 15,1-18 1,-10 0-16,-9-1 16,0-18-1,10 0-15,-1 0 16,0 0 0,1-9-16,8 0 15,10-10 1,1 0-16,-1-9 15,0-10 1,0-18-16,0 0 16,10-1-1,9-18-15,0 0 16,0-9 0,18 9-16,1 9 15,9 1 1,10-1-1,0 10-15,9-1 16,9 1 0,0 0-16,1-1 15,9 10 1,9 10-16,-9 9 16,-10 18-1</inkml:trace>
  <inkml:trace contextRef="#ctx0" brushRef="#br2" timeOffset="96330.99">13603 2206 0,'0'0'0,"0"0"0,0 0 16,10 10-16,-1 18 16,0 9-1,-9 20 1,0 8-16,0 10 16,-9 1-1,0-20-15,-1 0 16,-9-9-1,10-9-15,-1-20 16,1 1 0,0 0-16,-1 9 15,1 0 1,-1 0-16,1-9 16,-10 0-1,0 9-15,10-19 16</inkml:trace>
  <inkml:trace contextRef="#ctx0" brushRef="#br2" timeOffset="96822.73">13932 2619 0,'0'0'0,"0"0"0,0 0 15,0 0 1,0 0-16,0 10 15,0 8 1,-9 39-16,-10 18 16,0 19-1,-9-1 1,-10-18-16,10-9 16,-9-10-16,-1-18 15,0-1 1,1-18-16,-10-9 15,-10-10 1,-9-19 0,1 0-16,-1 0 15,19-9 1,18 9-16,1 1 16,0 8-1,9 1-15,10-1 16</inkml:trace>
  <inkml:trace contextRef="#ctx0" brushRef="#br2" timeOffset="97553.39">10245 1916 0,'0'0'0,"0"0"15,0 9-15,0 10 16,0 18 0,0 29-16,-19 28 15,0 18 1,-9 10-16,0 10 16,9-20-1,0 1-15,0-10 16,10-19-1,-1-18-15,1-10 16,0-18 0,-1-1-16,1-8 15,-1-1 1,1-9-16,-1-10 16</inkml:trace>
  <inkml:trace contextRef="#ctx0" brushRef="#br2" timeOffset="97702.56">9859 3389 0,'0'0'0,"0"0"15,0 0 1</inkml:trace>
  <inkml:trace contextRef="#ctx0" brushRef="#br2" timeOffset="98658.16">13189 7264 0,'0'0'0,"0"0"16,0 0-16,10 9 15,-1 10 1,0 18-16,10 29 16,0 28-1,0 9 1,-10 0-16,1 0 16,-1-28-1,-9-9-15,0-10 16,0-18-1,0-1-15,0-8 16,0-11 0,0 1-16,0 0 15,0-10 1,0-9-16</inkml:trace>
  <inkml:trace contextRef="#ctx0" brushRef="#br2" timeOffset="98902.51">13481 8033 0,'0'0'0,"0"0"16,0 0-16,0 0 15,0 0 1,0 9-16,-10 1 15,-8-1 1,-11 0-16,-8 1 16,-29-10-1,-28-28-15,28 9 16</inkml:trace>
  <inkml:trace contextRef="#ctx0" brushRef="#br2" timeOffset="99484.32">13208 6888 0,'0'0'0,"0"0"15,0 10-15,0 8 16,9 48 0,1 56-1,-1 38-15,1 18 16,-1-19 0,10-27-16,-10-39 15,-9-27 1,0-28-16,0-10 15,0-9 1,0-19-16</inkml:trace>
  <inkml:trace contextRef="#ctx0" brushRef="#br2" timeOffset="100437.09">13575 1775 0,'0'0'0,"0"0"15,0 19-15,0 18 16,9 19 0,-9 38-1,0 9-15,0 10 16,-19-19-1,1 0-15,-1-1 16,-9 1 0,9-19-16,9-18 15,1-10 1,0-10-16,-1-18 16,10-10-1,0-9-15</inkml:trace>
  <inkml:trace contextRef="#ctx0" brushRef="#br2" timeOffset="100730.97">13848 2413 0,'0'0'0,"0"0"16,0 9-1,0 29-15,-19 9 16,0 18 0,-9-8-16,-10-1 15,1 0 1,-1-18-16,-9-1 15,9-18 1</inkml:trace>
  <inkml:trace contextRef="#ctx0" brushRef="#br2" timeOffset="102176.17">13462 311 0,'9'0'0,"10"0"15,19-19-15,28 1 16,28 8-1,9 10 1,1 10-16,-1 18 16,1 19-16,-10 0 15,-19 18 1,0 29-16,-18 19 16,-20 27-1,1 20 1,-19-1-16,-19-27 15,-10-29 1,-8-19-16,-1-9 16,-19 1-1,1-1-15,-20-10 16,-18 1 0,-19 0-16,-19-1 15,-38 10 1,1-18-16,-20-20 15,11-18 1,8-28-16,29-20 16,18-8-1,10-1-15,10-18 16,18-19 0,0-19-16,19-9 15,9 0 1,29-10-1,9 1-15,9 8 16,10 11 0,9 8-16,0-9 15,19 10 1,0-1-16,19 1 16,0 0-1,0-1-15,9 10 16,1 9-1,-1 19-15,0 1 16,0 17 0,1 11-16,8 8 15,20 10 1,-1 19-16,1 19 16,-10 8-1,0 20-15,-9 0 16,-10 18-1,-9 1-15,-10 9 16,-9 9 0,-9 0-16,-10 0 15,-9-9 1,0-10-16,-10-9 16,-9 1-1,-9-20 1,-10 9-16,0-8 15,-19 8 1,-9-8-16,-19-1 16,-18 0-1,-29 1-15,-28-20 16,0-9 0,9-18-16,0-10 15,10-19 1,0 0-16,9-18 15,-19-10 1,19-19-16,10-9 16,18-19-1,10 10-15,28-1 16,19 1 0,9-10-1,9 0-15,20-9 16,18-19-1,19-9-15,19-29 16,18-9 0,-8 47-16,-10 47 15,-1 19 1,1 37-16,-37 10 16</inkml:trace>
  <inkml:trace contextRef="#ctx0" brushRef="#br2" timeOffset="103502.16">14327 668 0,'10'0'0,"18"18"16,29 11-1,8 18-15,1 9 16,-9 9 0,-20 11-16,-8 36 15,-20 10 1,-9 9-16,-19 1 15,-18-1 1,-1-18-16,-19-19 16,-8-19-1,-20 0-15,-28-10 16,-19-8 0,-9-1-16,-9-19 15,9-18 1,18-9-1,1-10-15,19-19 16,18-19 0,-9-9-16,9-9 15,0 0 1,20-19-16,-1 0 16,19-19-1,0 0-15,18-19 16,1 10-1,9 0-15,10 19 16,0-1 0,-1 20-16,20-11 15,8 1 1,20-9-16,18 0 16,10-1-1,19-9-15,18 10 16,10 18-1,0 10-15,19 37 16,169 10 0</inkml:trace>
  <inkml:trace contextRef="#ctx0" brushRef="#br2" timeOffset="104352.84">13565 396 0,'10'0'0,"9"0"16,37-10-16,19 1 16,10 18-1,0 10-15,18 28 16,1 28 0,-10 9-16,-19 20 15,-9-1 1,-10 9-16,-18-8 15,0-1 1,-20-9-16,-18-1 16,-18 1-1,-11 0-15,-27 0 16,-29 0 0,-18-19-16,-38-10 15,-19-18 1,-10-9-16,1-19 15,-151-10 1</inkml:trace>
  <inkml:trace contextRef="#ctx0" brushRef="#br2" timeOffset="106027.11">6566 8943 0,'0'0'0,"0"0"0,10-28 15,18-10-15,10-27 16,37-10 0,28-29-1,38-8-15,19-1 16,38 10-16,-10 19 15,19 27 1,-9 20-16,-1 9 16,10 18-1,19 1-15,19 9 16,-1 19 0,10 9-1,-28 9-15,-10 29 16,-37 0-16,-28-1 15,-20 1 1,-18 18 0,-9 10-16,-20 19 15,-18 9 1,-19 9-16,-28 10 16,-28 0-1,-38-1-15,-19 1 16,-47 0-1,-38-10-15,-18-9 16,-19-9 0,-19-1-16,-10-9 15,-8-9 1,-1 0-16,-9 0 16,18-19-1,-18 0-15,-38-28 16,-47-19-1,-18-18 1,46-29-16,10 0 16,37-19-1,38 1-15,38-1 16,19-9 0,18-9-16,28 0 15,20-19 1,18-28-16,9-19 15,39-10 1,18 10-16,18 19 16,11 19-1,-11 46-15</inkml:trace>
  <inkml:trace contextRef="#ctx0" brushRef="#br2" timeOffset="107862.3">10687 16655 0,'0'0'0,"0"0"15,0 0 1,0 0-16,9 0 15,29 0 1,47 10-16,46 18 16,29 9-1,0 1-15,-9-1 16,-20-18 0,-8-19-1,-1-19-15,19-18 16,10-29-1,18-37-15,19-19 16,-9-19 0,9-9-16,-9-9 15,-10-1 1,-19 1-16,-18 9 16,-10-10-1,-9-18-15,0 0 16,-19-1-1,0-8-15,-18 8 16,-1 29 0,0 19-16,-9 18 15,-10 38 1,10 10-16,0 18 16,0 18-1,9 11-15,1 18 16,18 37-1,9 29 1,29 28-16,0 28 16,-10 18-1,10 20-15,-1 9 16,1 0 0,0 18-16,18 10 15,1 0 1,9 0-16,9-18 15,10-1 1,9-9-16,-19-28 16,0-19-1,-18-38-15,-29-18 16,-18-19 0,-10-19-16,-19-9 15,0-19 1,-9-10-1,-19-9-15,-19 1 16,-28-1-16</inkml:trace>
  <inkml:trace contextRef="#ctx0" brushRef="#br2" timeOffset="108390.81">11910 17228 0,'0'0'0,"0"0"15,0 0-15,19 0 16,65 0 0,104-19-16,113 0 15,38 10 1,9 9-16,19 9 16,9 0-1,10 20-15,19-1 16,27 9-1,39-9-15,8 10 16,-46-19 0,-56-1-1,-76-8-15,-76-10 16,-55 0 0,-39 0-16,-46 0 15,-29-10 1,-18 1-16,-19 0 15,0-1 1,-10 1-16,-9-10 16,0 10-1</inkml:trace>
  <inkml:trace contextRef="#ctx0" brushRef="#br2" timeOffset="110193.78">13123 846 0,'0'0'0,"10"0"0,18-19 16,10-18-1,9-20-15,18 10 16,1 1-1,28-1 1,10 0-16,-1 19 16,1 18-1,-10 10-15,0 10 16,0 18 0,-19 19-16,1 0 15,-11 18 1,-8 1-16,-19 18 15,-1 10 1,-18 9-16,-19 1 16,-19-1-1,-9 9-15,-29 1 16,-18 0 0,-19-10-16,-9-9 15,-10-10 1,-10-18-16,1-19 15,0-10 1,18-18-16,1-19 16,18-9-1,10-20-15,0-18 16,-1-18 0,1-10-1,9-10-15,19 10 16,0 0-1,19 0-15,0 0 16,9-9 0,10 9-16,-1-19 15,10 0 1,10 9-16,-1 1 16,0 18-1,1 1-15,-1 18 16,1 0-1,-1 19-15,0 0 16,1-1 0,-1 11-16,-9 8 15,10 1 1,-1-1-16,1 1 16,-1 0-1,0-1-15,1 10 16,-1 0-1,1 0-15,-1 0 16,0 0 0,1 0-1,-1 0-15,1 0 16,-10 0 0,0 0-16,0 0 15,0 0 1,0 0-16,0 0 15,9 0 1,-9-9-16,9 9 16,1-9-1,-10-1-15,0 10 16,0 0 0,0 0-16,0 0 15,0 0 1</inkml:trace>
  <inkml:trace contextRef="#ctx0" brushRef="#br2" timeOffset="111280.36">13772 2413 0,'0'0'0,"0"0"0,0 0 15,0 0 1,0 9-16,-18 19 15,-1 29 1,-9 18-16,9 9 16,-9 19-1,9 10-15,9-47 16</inkml:trace>
  <inkml:trace contextRef="#ctx0" brushRef="#br2" timeOffset="111819.75">13095 3004 0,'0'0'0,"0"0"15,10 9-15,18 10 16,19 9 0,0 10-16,0-1 15,0-9 1,0-9 0,19 0-16,0-10 15,-29-9 1</inkml:trace>
  <inkml:trace contextRef="#ctx0" brushRef="#br2" timeOffset="114430.81">21148 8727 0,'0'0'0,"0"0"0,0 0 16,0-9-1,-19-10-15,0-19 16,0 1-1,-9 9-15,9 18 16,10 1 0,0 0-1,-1 9-15,1 0 16,-10 9 0,0 0-16,-9 10 15,-10 9 1,1 19-16,-10 10 15,0 8 1,0 10-16,-1 0 16,1 0-1,0-9-15,0 9 16,0 0 0,0 0-16,10 0 15,8-9 1,-8-10-16,9-18 15,-1-1 1,1-18-16,-9 0 16,-20 0-1,10-1 1,-9-8-16,-1-1 16,1-9-1,-1 0-15,10 0 16,0 0-1,10 0-15,8-9 16,-8-10 0,-1 0-16,0-18 15,10 9 1,0-1-16,0 1 16,9 0-1,0 9-15,10 1 16,-1-1-1,1-9-15,0-10 16,9-18 0,9 0-16,0-1 15,20 10 1,-1 0-16,0 1 16,10-1-1,-1 18-15,10 1 16,-9 0-1,9 9 1,0 10-16,0 0 16,0-1-1,10 20-15,-1-1 16,0 19 0,1 0-16,9 10 15,-10 9 1,1 0-16,-1-10 15,-9 10 1,10 0-16,-10 0 16,0 0-1,0 0-15,-10-10 16,1 1 0,9 9-16,-9-10 15,-1 1 1,10-1-16,-9 1 15,9-10 1,-9-9 0,-1 0-16,-9-1 15,1-8 1,-11-1-16,1-9 16,-19 0-1</inkml:trace>
  <inkml:trace contextRef="#ctx0" brushRef="#br2" timeOffset="115326.37">20997 8577 0,'0'0'0,"0"0"0,0 0 15,0 0 1,-18 9-16,-1 10 15,-19 37 1,-9 29-16,9 9 16,1 9-1,-10 0-15,9 0 16,-18-9 0,-1 0-16,1 0 15,-10-10 1,9-9-16,1-9 15,9-10 1,-9-18-16,-1-10 16,1-9-1,-1-19-15,10 0 16,0 0 0,10-10-16,-1 1 15,0-10 1,1 0-1,8-9-15,-8-9 16,9 9 0,-1-1-16,11 1 15,-1 0 1,0-9-16,9-1 16,1 1-1,0-20-15,9-8 16,9-1-1,0 0-15,1 10 16,-1 9 0,1 10-16,-1-1 15,10 10 1,9 0-16,0 9 16,1 0-1,18 10-15,0-1 16,9 20-1,10 18-15,0 19 16,0 19 0,9-1-1,10 1-15,-1 0 16,-8-10 0,-11 0-16,-8 0 15,-29-27 1</inkml:trace>
  <inkml:trace contextRef="#ctx0" brushRef="#br2" timeOffset="116972.94">14092 2188 0,'0'0'0,"0"0"16,10-10-1,-1 1-15,1-1 16,8 1-1,11 9-15,-1 9 16,0 1 0,19 9-16,0 9 15,19 28 1,19 19-16,9 19 16,0 9-1,0 0-15,9 19 16,20 19-1,-1 9 1,28 0-16,39 19 16,8 0-16,10-9 15,-9-1 1,-1-28 0,-18-18-16,0-10 15,-10-9 1,-9-19-16,-19 0 15,19 0 1,-10-9-16,10-10 16,-9 1-1,-19-11-15,-1 1 16,10-9 0,-9-1-16,-10-8 15,1-1 1,-10 0-16,9 0 15,-9 0 1,9 19-16,10 0 16,-10 9-1,0 19-15,10 10 16,0 18 0,-19 10-1,-10-1-15,-9 10 16,0 0-1,-18 0-15,-1 9 16,-19 10 0,1 0-16,-20 9 15,-8-9 1,-11-1-16,1-8 16,-19-10-1,0-19-15,-9-9 16,-10 0-1,0-19-15,0 0 16,1-10 0,-1-8-16,0-1 15,10-18 1,-1-20-16,1 1 16,-1 0-1,10-10-15,0 1 16,0-1-1,0-9-15</inkml:trace>
  <inkml:trace contextRef="#ctx0" brushRef="#br2" timeOffset="117306.18">20762 7273 0,'0'0'0,"0"0"0,0 9 16,0 1-1,0 18-15,0 9 16,0 10 0,0 10-16,-19 8 15,1 1 1,-11 9-16,1 0 15,0-19 1,0-9-16,-1-9 16,-8-19-1,-10-10-15,-38-28 16,-131-75 0,-142-93-16</inkml:trace>
  <inkml:trace contextRef="#ctx0" brushRef="#br2" timeOffset="120885.03">12963 11176 0,'0'0'0,"0"0"16,10 0-16,27-9 16,29-10-16,19-19 15,28-9 1,19-9 0,-1 0-16,1 9 15,-19 0 1,0 0-16,-10 0 15,-9 0 1,0 19-16,-9 19 16,0-1-1,9 10-15,-10 10 16,-8-1 0,-20 0-16,-9 1 15,0 9 1,0 9-16,0 0 15,-9 9 1,9 10-16,0 0 16,-9 10-1,-1-11-15,-9 1 16,-9 0 0,0 0-16,0 19 15,0 0 1,-10 18-16,-9 0 15,0-9 1,-19-18 0,-9 8-16,-10 11 15,-18-1 1,-29 18-16,-18 11 16,-19-1-1,-10 0-15,0 19 16,-9-9-1,9-10-15,1-9 16,-20 9 0,-9 0-16,0-9 15,19-28 1,9-10-16,10-19 16,0-27-1,9-10-15,0-19 16,-9-28-1,0-19-15,-1-9 16,20-9 0,18 18-16,10 1 15,9-1 1,19 10 0,9 9-16,10 0 15,9 9 1,0 1-16,10-1 15,0 1 1,9-10-16,0 0 16,9 0-1,0 0-15,1 0 16,9 0 0,-1 0-16,11-9 15,-1 0 1,19-10-16,0-9 15,9 0 1,-9 0-16,1 0 16,-11 9-1,10 10-15,0-1 16,0 1 0,19 0-16,9-29 15,29-8 1,9 8-1,9 10-15,19 9 16,19 29 0,103 37-16,142 37 15</inkml:trace>
  <inkml:trace contextRef="#ctx0" brushRef="#br2" timeOffset="123049.72">13142 11120 0,'0'0'0,"10"0"16,27-10-1,20-8-15,27-11 16,20-8-1,27-1 1,11 10-16,8 9 16,10 10-16,9 9 15,10 9 1,-10 20 0,-27-1-16,-20 0 15,-9 0 1,-19 10-16,-10 8 15,-8 20 1,-20 9-16,-9 19 16,-9 28-1,-29 9-15,-9-9 16,-28-9 0,-19-10-16,-19-9 15,-19 0 1,-9 0-16,-18-1 15,-1 1 1,-10-9-16,-8-20 16,-10-8-1,-1-1-15,-18 0 16,1 1 0,-1-20-16,0 1 15,0-20 1,9-18-1,1 0-15,9 0 16,18-9 0,1-10-16,19-18 15,-1-1 1,19 1-16,20-20 16,-1 1-1,9-28-15,10-10 16,10 0-1,8-9-15,20-10 16,18 1 0,10-10-16,19 0 15,28-19 1,0 9-16,9 11 16,0 17-1,-9 29-15,0 10 16,9-1-1,0 19 1,1 19-16,-11 0 16,1 9-1,0 0-15,0 0 16,0 10 0,-10 0-16,1-1 15,-1 1 1,1 9-16,-20 0 15,1 0 1,-1 0-16,1 0 16,-10 0-1,1 0-15,8 0 16,1 0 0,-10 0-16,0 0 15,-9 0 1,0 0-16,0 0 15,-10 0 1,0 0-16,1 0 16,-1 0-1,10 0 1,-9 0-16,-1 0 16,0 0-1,1 0-15,-1 0 16,1 0-1,-1 0-15,0 0 16,1 0 0,-1 0-16,1 0 15,-1 0 1,0 0-16,1 0 16,-1 0-1,1 0-15,8 0 16,1 0-1,0-10-15,0 10 16,0-9 0,9 9-1,0-9-15,0-1 16,10 1 0,0 0-16,9 9 15,0-10 1,0 10-16,0 0 15,0 0 1,9 0-16,1 10 16,-10-1-1,0 0-15,-10 1 16,1-1 0,0 0-16,-10 1 15,0-1 1,0 1-16,-9-1 15,9 0 1,-9 1-16,0-1 16,0 1-1,-10-1-15,1 0 16,-1 29 0,-9-10-16</inkml:trace>
  <inkml:trace contextRef="#ctx0" brushRef="#br2" timeOffset="124950.82">20254 8652 0,'10'0'0,"8"0"0,-8 0 16</inkml:trace>
  <inkml:trace contextRef="#ctx0" brushRef="#br2" timeOffset="125491.05">20696 8586 0,'0'0'0,"0"0"0,10 10 16,18-1-1,0 19-15,0 0 16,1 1-1,-11-11 1,1 1-16,-9-9 16,-10-1-16,0 0 15,-10 29 1,-18 18 0,-28 29-16,-20 18 15,1-9 1,0-1-16,0-18 15,-10-9 1,0-10-16,-9 1 16,9-10-1,1-10-15,18-9 16,9-9 0,10-19-16,0-9 15,0-19 1,0-19-16,19-38 15,9 1 1,19 9-16,19 9 16,9 0-1,29 10-15,9 0 16,18-1 0,10 11-1,-9 17-15,9 20 16,10 28-1,-1 28-15,29 84 16,84 141-16</inkml:trace>
  <inkml:trace contextRef="#ctx0" brushRef="#br2" timeOffset="151066.9">19191 11185 0,'0'0'0,"-19"10"0,-18 18 15,-20 38 1,10 27-16,19 29 16,28-9-1,9-19-15,20-29 16,-1-27 0,19-19-16,0-10 15,0-37 1,9-38-16,1-18 15,-20-29 1,-8-18-16,-29 9 16,-29 9-1,-18 20-15,-9 17 16,0 39 0,-10 37-16,28 0 15</inkml:trace>
  <inkml:trace contextRef="#ctx0" brushRef="#br2" timeOffset="151330.99">19746 11504 0,'0'0'15,"0"0"-15,0 0 16,0 0-16,0 0 16,0 0-1,0 0-15,0 0 16</inkml:trace>
  <inkml:trace contextRef="#ctx0" brushRef="#br2" timeOffset="151767.34">20094 11129 0,'0'0'0,"0"0"0,0 9 16,0 29 0,-9 28-16,18 37 15,1 9 1,18 1-16,9-29 15,1-18 1,0-19-16,-10-28 16,0 0-1,0-19 1,1-19-16,8-9 16,1-29-1,-19-18-15,-10-19 16,-18-9-1,-10 19-15,0 18 16,-9 10 0,-10 28-16,19 9 15</inkml:trace>
  <inkml:trace contextRef="#ctx0" brushRef="#br2" timeOffset="152355.01">20847 10960 0,'0'0'0,"0"0"15,0 10-15,0 8 16,0 20 0,0 9-16,0 0 15,0-10 1,0 1-16,0-20 15,0 1 1,0-9-16,0-10 16,9 0-1,1 0-15,18-10 16,9-9 0,1 10-16,9 0 15,0-1 1,10 20-1,-10-1-15,-10 10 16,1 9-16,-19 0 16,0 0-1,-19 19 1,0 0-16,-19 0 16,-28 9-1,-19 1-15,-9-10 16,9-10-1,19-18-15,18-10 16</inkml:trace>
  <inkml:trace contextRef="#ctx0" brushRef="#br2" timeOffset="152630.38">20706 10819 0,'0'0'0,"9"0"15,10-18 1,47-1-16,28-9 16,0 0-1,-9 9 1,-10 0-16,-19 10 15,-18-1 1,0 10-16,-20 0 16</inkml:trace>
  <inkml:trace contextRef="#ctx0" brushRef="#br2" timeOffset="153759.87">18617 12480 0,'0'0'0,"19"0"15,38-19 1,55-9 0,77-9-16,55-1 15,29-9 1,28 0-16,-28 0 16,-47 10-1,-38 9-15,-28 0 16,-10 9-1,-28-9-15,-9 9 16,-19 0 0,1 0-16,-20 1 15,-9-11 1,-10 1-16,1-9 16,-10-1-1,-10-18-15,1 0 16,-1-19-1,-8-29-15,-11-8 16,-8-20 0,-10 1-16,0 0 15,0 9 1,-10 9 0,-8-9-16,-1 10 15,0 27 1,0 20-16,-9 18 15,0 0 1,-10 9-16,-9 10 16,-9 19-1,-10 9-15,-28 18 16,-47 39 0,-29 27-16,-27 19 15,-10-9 1,-10 0-16,1-10 15,9-18 1,10-10-16,27-18 16,20-19-1,18-1-15,28-18 16,20 0 0,18-9-16,0-10 15,19 1 1,0-1-1,0 0-15,19 10 16,0-1 0,-1 20-16,11-1 15,-11 29 1,-8 27-16,-1 29 16,10 28-1,0 9-15,-1 19 16,11 10-1,8-1-15,1-8 16,18-20 0,1 0-16,18-9 15,0-18 1,10-20-16,-1-18 16,1-10-1,0-19-15,-20-18 16,1-9-1,0-10-15,-10 0 16,1 0 0,-10-10-16</inkml:trace>
  <inkml:trace contextRef="#ctx0" brushRef="#br2" timeOffset="154731.19">24130 902 0,'0'0'0,"0"0"0,0 0 16,0 19-1,-19 28-15,10 28 16,-1 9 0,1 1-16,0-29 15,9-9 1,0-9-16,0-10 15,9-9 1,0-1-16,1-18 16,18 0-1,19-9-15,19-10 16,0 0 0,0 10-16,-1 0 15,11 18 1,-10 19-16,-10 0 15,0 19 1,-18 9 0,-19 1-16,-19 8 15,-28 20 1,-48-1-16,-74 1 16,-76-1-1,0-46-15,57-38 16,37 0-1,66-10-15</inkml:trace>
  <inkml:trace contextRef="#ctx0" brushRef="#br2" timeOffset="154966.23">23829 902 0,'0'0'16,"19"0"-16,28-19 16,37-18-1,29-1-15,0-8 16,0 8 0,-19 0-16,0 10 15,-18 10 1,8 8-16,-46 10 15</inkml:trace>
  <inkml:trace contextRef="#ctx0" brushRef="#br2" timeOffset="155213.82">25776 1062 0,'0'0'0,"0"0"0,0 9 16,-19 10-16,-9 37 16,-38 38-1,-9 19 1,-10-10-16,20-9 16,-1-19-16,9-10 15,10-8 1,19-39-16</inkml:trace>
  <inkml:trace contextRef="#ctx0" brushRef="#br2" timeOffset="155382.32">25127 1353 0,'0'0'0,"0"0"0,0 0 15,0 0-15,0 0 16,0 0 0,0 0-16</inkml:trace>
  <inkml:trace contextRef="#ctx0" brushRef="#br2" timeOffset="155594.9">25776 2009 0,'0'0'0,"0"0"0,0 0 16,0 0 0,0 0-16,0 0 15,0 0 1,0 0-16,0 0 15</inkml:trace>
  <inkml:trace contextRef="#ctx0" brushRef="#br2" timeOffset="156081.56">23669 2910 0,'0'0'0,"0"9"16,-19 10 0,0 19-16,10 27 15,9 1 1,9 9-16,20-9 16,18-10-1,0-18-15,0-20 16,19-8-1,-10-20-15,0-8 16,-8-29 0,-11-10-16,-9-8 15,-28-10 1,-18 9 0,-1 19-16,0 19 15,0 19 1,10 9-16</inkml:trace>
  <inkml:trace contextRef="#ctx0" brushRef="#br2" timeOffset="156290.48">24553 3370 0,'0'0'15,"0"0"-15,0 0 16,0 0-16,10 0 16,-1-10-1,1 1-15,-1 0 16,-9-1 0</inkml:trace>
  <inkml:trace contextRef="#ctx0" brushRef="#br2" timeOffset="156713.94">25174 2891 0,'0'0'0,"0"0"0,0 0 16,0 10-1,-19 18-15,1 19 16,-11 18 0,20 1-16,0 9 15,9-19 1,9-9-16,0-9 16,20-19-1,-1-1-15,9-18 16,10 0-1,1-18-15,8-20 16,-18-18 0,-1-19-1,-18 0-15,-19 9 16,-19 0-16,0 19 16,1 19-1,-20 0-15,-47 19 16,29 9-1</inkml:trace>
  <inkml:trace contextRef="#ctx0" brushRef="#br2" timeOffset="157257.92">26303 2760 0,'0'0'0,"0"0"0,0 0 15,0 0 1,-19 0-16,0 9 15,-18 10 1,-1 9-16,10 0 16,0 10-1,18-10 1,1-9-16,0 0 16,18-1-1,0 1-15,29 9 16,18 0-1,10 1-15,10-1 16,-20 0 0,-9-9-16,-9 9 15,-10-9 1,-9 9-16,-19 0 16,0 0-1,-29 10-15,-27 18 16,-47 9-1,-29-8 1,0-10-16,19-19 16,66-19-1</inkml:trace>
  <inkml:trace contextRef="#ctx0" brushRef="#br2" timeOffset="157502.95">26209 2638 0,'9'0'0,"10"-19"0,47 0 16,38 1 0,37-10-16,19-1 15,-19 20 1,-19 0-16,-28-1 15,-28 1 1,-19 18-16,-28-9 16</inkml:trace>
  <inkml:trace contextRef="#ctx0" brushRef="#br2" timeOffset="158518.06">23631 3013 0,'0'0'0,"0"10"15,-18-1-15,-1 19 16,0 28 0,-9 10-16,9 0 15,10 0 1,9-10-16,9 0 15,19-18 1,19-1-16,0-18 16,19 0-1,0-19-15,0-19 16,9-19 0,0-18-16,1-19 15,-20 0 1,-18-9-16,-10-1 15,-19 1 1,-9-1 0,-19 20-16,-18-1 15,-10 19-15,-10 0 16,-18 19 0,-10 0-1,1 18-15,-1 20 16,10 18-1,0 19-15,9 0 16,19 18 0,9 1-16,10 9 15,18-9 1,20-1-16,18-8 16,10-1-1,9 0-15,9-18 16,10-19-1,0-1-15,0-18 16,0-18 0,9-1-16,0-19 15,-9 1 1,-10-19-16,-18-1 16,-10-18-1,-18-9-15,-20-10 16,-27 0-1,-20 10 1,-28-1-16,-9 29 16,-47 37-16,-179 10 15</inkml:trace>
  <inkml:trace contextRef="#ctx0" brushRef="#br2" timeOffset="159283.17">25287 1081 0,'0'0'0,"0"0"15,0 9-15,-19 0 16,0 10-1,1 9 1,8-9-16,1 0 16,-1-1-1,10 1-15,0 0 16,0-10 0,0-9-16,0 0 15,0 0 1,0 0-16,0 0 15,-18 0 1,-29-18-16,0-1 16,0 19-1,9 19-15,10-10 16</inkml:trace>
  <inkml:trace contextRef="#ctx0" brushRef="#br2" timeOffset="159643.81">25607 1953 0,'0'0'0,"0"0"0,0 0 16,9 0-16,1 0 15,18 0 1,10 0-16,9-9 16,9-10-1,1 0-15,-10-9 16,-19 9-1,-9 0-15,-19 1 16,-10-1 0,-37 0-1,19 10-15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4:58:02.68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3810 1343 0,'0'0'0,"-9"0"0,-20-9 15,-27-1-15,-38 1 16,-10 18 0,20 1-1,-1 9 1,19 9-16,10 19 0,9 0 15,0 9 1,18-9-16,20 0 16,0-10-1,18 1 1,19-1-16,29 10 16,27 0-16,1 9 31,-10-9-31,-18-9 0,-20-1 15,1-8-15,-19 8 16,-19 1 0,-10 8-16,-46 1 15,-29 10 1,-28-20-16,-18-18 16,-10-19-16,18-19 15,20-9 1,9 9-16,18 10 15,29 0 1,29 9 0</inkml:trace>
  <inkml:trace contextRef="#ctx0" brushRef="#br0" timeOffset="558.77">4290 2000 0,'0'0'0,"0"0"0,-19-19 32,-9 0-32,-10 10 0,-18 0 15,-29 27-15,-9 29 31,19 0-31,28 0 0,9 9 16,19 1 15,10-20-31,18 1 0,1-19 0,8-10 16,11-9 0,8 0-1,1-19-15,0 0 16,-10 1-1,0-1-15,0 10 16,0-1-16,10 1 31,9 18-31,0 1 0,19 18 16,-38-10-16</inkml:trace>
  <inkml:trace contextRef="#ctx0" brushRef="#br0" timeOffset="1152.24">4572 2310 0,'0'0'0,"0"-10"16,-19-27-16,0-20 15,1-18 1,8-9-16,1 18 16,9 1-1,9 8-15,1 20 16,-1 9 0,10-1-16,0 20 15,9 0-15,0-1 16,10 20-1,-10-1-15,0 0 16,-9 10 0,0-9-1,-10 8-15,1 10 16,-10-9-16,0-9 16,0-1-1,0-9-15,9 0 16,19-19-16,19-28 15,19-9 1,0 0-16,-10 9 16,-9 19-16,-9 18 15,9 20 1,0 8-16,10 20 16,-1 18 15,-9 10-31,-9 0 0,-10 18 15,-9-9 1,-10 0-16,1 0 0,-10-47 16</inkml:trace>
  <inkml:trace contextRef="#ctx0" brushRef="#br0" timeOffset="1789.75">5814 1737 0,'0'0'0,"0"0"0,0 0 16,0 0-1,0 0-15,0 0 16,0 19-1,-10 28 1,1 37-16,0 29 0,-1 28 16,1 18 15,-1-9-31,1-18 0,0-29 16,-1-9-16,1-19 15,-1-19 1,1-18-16,-1-1 15,10-18 1,0-10 0,0-9-16,0 0 0,10-56 15,-10-94 1,-10-103-16,1 9 16,0 65-1,18 76-15,0 28 16,10 28-1,10 10-15,18 8 16,0 11-16,18 8 31,20 10-31,-10 10 0,-9 18 16,-9 0 0,-20 0-1,-18 0-15,-9 10 16,-20 9-16,-37 9 15,-28 10 1,-38-1 0,0-18-16,19-28 0,47-19 15</inkml:trace>
  <inkml:trace contextRef="#ctx0" brushRef="#br0" timeOffset="2423.42">6849 1015 0,'0'0'0,"0"0"0,0 9 0,0 29 15,0 37-15,-10 19 16,1 18 0,9-9-1,0 1-15,0-1 16,9-9-16,1-10 16,-1-18-1,10 9-15,9-19 16,0 0-16,19-18 15,0-1 1,0-8-16,0-11 16,0-18-1,-9 0 1,0-9-16,-19-10 16,-1-9-1,-8-28-15,-20 0 16,-8-1-16,-11 20 15,1 9 1,-10 18-16,1 10 16,-1 10-16,-9 18 15,10 9 1,8 10-16,20-9 16,-1 9-16,20 9 15,18-9 1,19 0-16,28-10 15,38 1 1,28-19-16,19-19 16,-9-10-1,-76 1-15</inkml:trace>
  <inkml:trace contextRef="#ctx0" brushRef="#br0" timeOffset="3190.74">9088 977 0,'0'0'16,"0"0"-16,0 19 0,0 9 0,0 29 15,9 18-15,0 37 32,10 20-17,9-1-15,1-9 0,-11-10 0,1 1 16,0-29-1,-19-18-15,0-19 16,0-9 0,0-20-16,0-8 15,0-10 1,0 0-16,-38-19 16,-37-28-1,-38-19-15,10 10 16,18 37-16,19 10 15,0 28 1,10 9-16,18 19 16,10 0-1,19 0-15,9 9 16,9-19 0,19 1-1,29-10-15,46 0 0,57-28 16,10-19-1,-20-9-15,-37-9 16,-19-1 0,-19 1-16,-18-20 15,-1 1 1,-18 9-16,-19 19 16,-1 9-16,-8 10 15,-10 0 1,0 9-16,9 9 15,1 10 1,8 9-16,1 0 16,0 0-1,0-9 1,0 0-16,9-1 0,-9 1 16,-19-19-1</inkml:trace>
  <inkml:trace contextRef="#ctx0" brushRef="#br0" timeOffset="3398.14">9549 1531 0,'0'0'16,"0"0"-16,0 0 15,0 0-15,0 0 16,0-10-16,9 1 15,0 0 1,1-1-16,-1 10 16</inkml:trace>
  <inkml:trace contextRef="#ctx0" brushRef="#br0" timeOffset="3859.82">10009 2319 0,'0'0'0,"0"0"15,10 0-15,-1-19 16,20 0 0,18-27-16,0-20 15,9-28-15,-9 0 16,-9 0 0,-19 10-16,-1 28 15,-18 18 1,0 19-1,0 1-15,-9 8 16,-10 1-16,0 9 16,0 9-1,10 1-15,0-1 16,18 19 0,10 10-16,19 9 15,9-1-15,18 11 16,-8-20-1,-1 1-15,1-1 16,-20 1-16,1-19 31,-19 9-31,0 0 0,-1 0 16,-18 0 0,-9 0-16,-19 10 15,-57 9 1,-56 0-16,-38-28 31,-131-19-31</inkml:trace>
  <inkml:trace contextRef="#ctx0" brushRef="#br0" timeOffset="4236.64">10978 959 0,'0'0'0,"0"0"0,0 0 16,0 0 0,0 9-16,-9 10 15,0 56 1,-1 28-16,20 19 31,8 9-31,1-18 0,0-19 16,0-10-1,0 10 1,0-19-16,-10-9 16,0 9-16,-9 0 15,0-10-15,0-18 31,0-9-31,0-29 16</inkml:trace>
  <inkml:trace contextRef="#ctx0" brushRef="#br0" timeOffset="4470.02">10433 1681 0,'0'0'0,"9"0"15,1 0-15,27 0 16,20 0 0,9 0-1,18-9-15,20 18 16,9 0-16,18 1 31,10-1-31,-65 1 0</inkml:trace>
  <inkml:trace contextRef="#ctx0" brushRef="#br0" timeOffset="4887.97">11693 1681 0,'0'0'0,"0"0"0,0 0 16,0 0 0,0 9-16,10 20 15,-1 27 1,1 19-1,-10-9-15,9-1 16,-9 1 0,0 0-16,0-20 0,0-17 15,0-11 1,0-8-16,0-10 16,0 0-1,9-10-15,1-37 16,18-46-1,0-11 1,10 20-16,0 28 0,-10 18 16,19 10-1,0 19-15,9 9 16,20 28 0,-1 19-1,-19 18 1,-9 1-16,-18 28 0,-20 28 31,-37 28-31,-38 0 0,28-75 16</inkml:trace>
  <inkml:trace contextRef="#ctx0" brushRef="#br0" timeOffset="6083.56">3283 3970 0,'0'0'0,"0"-9"0,-9-10 16,-10 0-1,-9-9 1,-19 9-16,-19 10 15,-19 18-15,-18 20 16,9-1 0,28 9-1,9 1-15,39-19 0,8-1 16,20 1 0,8 0-1,29 0-15,19-1 0,19-8 31,0-1-31,-1 10 0,10 9 16,10 0 0,9 0-1,-19 10-15,-10-1 16,-18 1-16,-28-19 16,-19 0-1,-10-1 1,-9 10-16,-38 1 15,-56 8-15,-47 1 16,-19-10 0,-18-9-16,-11-19 15,39 0-15,37 0 16,38 9 0,18-9-16,39 0 15</inkml:trace>
  <inkml:trace contextRef="#ctx0" brushRef="#br0" timeOffset="6514.5">4525 4280 0,'0'0'0,"0"0"16,-9 0-16,-38-19 16,-19 10-1,-19-1-15,0 20 16,19 18 0,1 9-1,18 20-15,18-1 16,20 0-16,18-9 15,1-9-15,18-19 16,0-1 0,29-18-16,37-18 15,0-20 1,-10 10 0,-18 9-16,-19 10 15,-9-1-15,0 20 16,9 18-16,9 19 15,10 9 1,-28-28-16</inkml:trace>
  <inkml:trace contextRef="#ctx0" brushRef="#br0" timeOffset="7002.36">5099 4833 0,'0'0'0,"0"0"0,0 0 16,0-9 0,0-19-1,9-19-15,1-37 16,8-10-16,11-9 31,18 28-31,-10 18 0,-37 57 0,47-37 16,0 18-16,0 19 15,-9 9 1,0 19-16,-1 10 16,-18 0-1,0-10-15,-19 9 16,0-18 0,0 0-16,-9-10 15,9-9-15,0 0 16,-10-19-1,20-18-15,-1-10 16,0 0 0,20 19-16,-1 18 31,19 1-31,0 18 16,19 10-16,0 28 15,-10 19 1,0-1-16,-18 20 0,-19-1 15,-10-46 1</inkml:trace>
  <inkml:trace contextRef="#ctx0" brushRef="#br0" timeOffset="7585.1">6143 4364 0,'0'0'0,"0"0"0,0 10 16,9 9-1,1 46-15,18 38 16,0 48 15,10 8-31,9 10 0,-9-10 0,-1-27 16,-18-20-1,0-27-15,-19-20 16,0-18 0,-10-28-1,1-9-15,-10-10 0,-9-29 16,-10-46-1,-9-47 1,19-28-16,19 0 0,18 19 31,29-1-31,18-8 0,29 18 16,0 37 0,-10 20-1,-19 36-15,-9 20 16,0 0-16,-9 18 15,0 19 1,-10 10-16,-9 9 16,-19 9-1,-29 10 1,-18 18-16,-47 0 0,-19-8 16,-9-30-1,66-27-15</inkml:trace>
  <inkml:trace contextRef="#ctx0" brushRef="#br0" timeOffset="8085.58">7215 3661 0,'0'0'0,"0"9"0,0 10 31,0 37-31,-9 29 0,0 37 16,-1 0 0,1-10-16,18 1 15,1-10 1,8-19-16,11-27 15,-1-10-15,0-10 16,0-18 0,1 0-16,18-19 15,9 0 1,-9-19-16,10-9 16,-20 0-16,1-1 15,-19 20 1,-1 0-16,-8-1 15,-1 10 1,1 10-16,8-1 16,11 0-1,-1 10-15,0 0 16,0-10-16,1-9 16,-20 0-1</inkml:trace>
  <inkml:trace contextRef="#ctx0" brushRef="#br0" timeOffset="8294.12">7498 4120 0,'0'0'0,"0"0"0,0 0 16,0 0-1,0 0-15,0 0 16,9 10-16,1-1 16</inkml:trace>
  <inkml:trace contextRef="#ctx0" brushRef="#br0" timeOffset="9036.21">8128 4862 0,'0'0'0,"0"-10"0,0-9 0,-9-18 16,9-29-1,9-9 1,0 0-16,1 9 16,18 1-1,0 18-15,0 19 16,1 0-16,-1 18 15,10 1 1,-10 18-16,19 10 16,0 9-1,0 19-15,0 0 16,0 9 0,9-9-16,-9-9 15,0-10-15,10-9 16,-1-10-1,1-9-15,-10-19 16,-10 0 0,1-18-16,-19-10 15,-10-9-15,-9 9 16,-9 19 0,-10 0-1,-9 9-15,-19 9 16,-10 20-16,1 9 15,9 27 1,9 20-16,10 28 16,19 19-1,18 8-15,0 1 16,20 0-16,-10 29 16,-1 17-1,-18-17 1,-9-20-16,-10-9 0,-9-38 31,0-18-31,-1-28 0,1-20 16,0-8-1,0-29 1,0-28-16,-1-9 16,20-19-1,18 0-15,20 0 0,8-19 16,20 9-1,8 20 1,20 8-16,19 10 16,27 0-16,-55 29 15</inkml:trace>
  <inkml:trace contextRef="#ctx0" brushRef="#br0" timeOffset="9779.32">10743 3783 0,'0'0'0,"0"0"0,0 0 15,0 0 1,0 0 0,0 0-16,0 9 0,10 29 15,8 37 1,11 47 0,8 0-16,1 9 0,-10-18 15,-9-29 1,0-18-1,-10-29-15,1-9 32,-1-9-32,-9 0 0,0-19 15,0 0-15,0 0 16,-28-19 0,-19-18-16,-28-10 15,-10 9 1,19 19-16,19 10 15,0 18 1,0 19-16,19-9 16,18 9-16,1 1 15,18-1 1,10 0-16,38 0 16,37-9-16,47-10 15,9-18 1,-9-10-1,-18-19-15,-39 10 16,-18-9 0,-19 9-16,-9 18 0,-19 1 15,-1-1 1,-8 10 0,-1 10-16,10-1 15,0 1-15,0-1 16,0 0-1,-10 1-15,0-10 16,1 0 0,-10 0-16,0 0 15,0 0-15</inkml:trace>
  <inkml:trace contextRef="#ctx0" brushRef="#br0" timeOffset="9937.37">11251 4186 0,'0'0'0,"0"0"0,10-19 0,-1 1 16,0-20-16,10 10 15,0 9 1,-9 10-16</inkml:trace>
  <inkml:trace contextRef="#ctx0" brushRef="#br0" timeOffset="10390.52">11872 4749 0,'0'0'0,"0"0"16,0 0-16,0 0 15,10 0 1,18-19-16,9-18 16,10-29-16,0-18 15,10-10 1,-19-19-1,-20 10-15,1 28 16,-19 19-16,0 28 16,0 18-16,-9 1 31,-10-1-31,-9 20 0,-10-958 16,10 1952-1,0-976 1,18 0-16,1 0 15,9 19-15,19 0 16,18 28 0,10 10-16,0-1 15,0-9-15,-9 0 32,0 0-32,-20-18 0,-18-20 15,-9 1 1,-19-10-1,-19 0-15,-28-9 16,37-10-16</inkml:trace>
  <inkml:trace contextRef="#ctx0" brushRef="#br0" timeOffset="10700.03">12521 3604 0,'0'0'0,"0"10"16,0 9-16,0 27 15,-9 29 1,-10 29-16,0 18 31,0 0-15,10 0-16,-10 0 0,0-10 0,10-27 15,0-20 1,9 10-16,9-9 16,0-19-1,-9-28-15</inkml:trace>
  <inkml:trace contextRef="#ctx0" brushRef="#br0" timeOffset="10922.23">12041 4280 0,'0'0'15,"19"0"-15,19 0 0,18 0 16,29-9-1,9-10-15,0 9 32,0 1-32,-9 18 0,18 1 15,-56-1 1</inkml:trace>
  <inkml:trace contextRef="#ctx0" brushRef="#br0" timeOffset="11260.14">13095 4280 0,'0'0'0,"0"0"0,0 0 15,0 9 1,0 1 0,0 18-16,0 28 15,-9 10 1,-1-10-16,1 0 16,-1-9-16,1-19 15,0-9 1,-1-9-16,10-10 15,0-10-15,10-55 32,8-29-32,11-9 15,8 27-15,1 39 16,-10 18 0,19 10-16,0 28 15,10 27-15,-1 30 16,1 17-1,-20 20-15,-27 28 16,-10-66-16</inkml:trace>
  <inkml:trace contextRef="#ctx0" brushRef="#br0" timeOffset="12259.81">13208 2038 0,'0'0'0,"19"0"0,47 0 15,47-10 1,56 1 0,10-1-16,-10 1 15,-19 9 1,-27 0-16,-20 0 15,-18 0-15,-47-9 16</inkml:trace>
  <inkml:trace contextRef="#ctx0" brushRef="#br0" timeOffset="12692.99">14817 1803 0,'0'0'0,"0"0"0,0 0 0,0 0 15,0 9 1,0 10 0,0 9-16,0 10 0,0-1 15,0-9 1,0-9-1,0 0-15,0-19 16,0 0-16,-19-9 16,-9-20-1,-1-27-15,11 0 16,8 9 0,20 19-16,-1 0 15,0 18-15,20 1 16,8 0-1,1 18-15,0 0 16,-20 1 0,1-1-1,-19 19-15,-28 10 16,-47 37-16,18-38 16</inkml:trace>
  <inkml:trace contextRef="#ctx0" brushRef="#br0" timeOffset="93097.56">13152 2375 0,'0'0'0,"0"-9"0,0 0 16,9-10-1,0 0-15,29-37 32,9 18-32,19 10 0,56 0 15,38 9 1,28-9-1,0 28 1,-9 9-16,-38-18 16,-28 18-16,-19-18 15,-9 9 1,-19 0 0,-10 0-16,-18 9 15,-10 1 1,-9-10-16</inkml:trace>
  <inkml:trace contextRef="#ctx0" brushRef="#br0" timeOffset="93655.07">14826 1859 0,'0'10'0,"0"-10"0,0 9 15,0 10 1,0 28 0,0 9-16,0 10 15,9 18 1,-9-37-1,0-9-15,0 8 16,0 1 0,0 0-16,0-19 15,0-28 1,0-9 0,0-38-16,0-28 15,10 9 1,-1-46-1,10 18 1,0 47 0,-10 28-1,1-18-15,9 9 16,-10 28-16,0 0 16,20 18-1,8 48 1,-9 0-16,-9-10 0,-28 38 15,-57 0 1,10-47 0</inkml:trace>
  <inkml:trace contextRef="#ctx0" brushRef="#br0" timeOffset="96185.8">16124 1371 0,'0'0'0,"0"0"0,0 10 15,0 9 1,0 18-16,-9 10 16,9 47-1,9 18 1,10 48-1,0-29-15,19-37 16,9 19 15,18-10-31,-8-37 16,-1-38-16,10-28 0,9-28 16,1-10-1,-1-46-15,0-38 16,-28-10-1,-37 10 17,-20 38-32,-18-1 0,0 1 15,0 18-15,-1 19 32,11 38-32</inkml:trace>
  <inkml:trace contextRef="#ctx0" brushRef="#br0" timeOffset="96672.82">17404 1540 0,'0'0'0,"-29"0"15,-18 0 1,-28 10 0,9-1-16,10 10 15,9 0 32,19 27-47,9 1 0,28 0 16,19 28-16,29 10 0,18-10 15,-9-9 1,-10-1 0,-9-9-16,-9 1 0,-19-29 31,-19 19-31,-28 0 31,-48-10-15,-65 1-16,-56-29 0,-151-9 31</inkml:trace>
  <inkml:trace contextRef="#ctx0" brushRef="#br0" timeOffset="97080.49">17893 1662 0,'0'0'0,"0"19"0,0 19 32,0 8-32,-10 48 15,20-9-15,-1 27 78,10 20-62,9-48-16,1-18 16,8-19-16,-9-38 15,19-9-15,10 0 0,9-37 0,0-48 16,-10-56-16,-37-18 0,-38-10 31,-37 19-31,27 94 16</inkml:trace>
  <inkml:trace contextRef="#ctx0" brushRef="#br0" timeOffset="98768.38">19097 1934 0,'0'0'16,"-9"10"-16,-38-10 16,-19 9-16,-10 0 15,11 1 1,18-10 0,9 9 15,10 10-31,9 9 0,19-28 0,-9 19 0,27 9 15,39 38 1,18-1 0,19-18-16,0-28 15,-19-10-15,1 1 16,8-20 0,1-36-1,19-48 1,-1-56-16,-18-47 15,-38-29 17,-28-8-17,-29-1 1,-18 66-16,9 104 0,-9 18 16,9 28-16,0 10 0,-18 18 15,-20 66 1,1 47-16,9 9 15,18 1 1,11 37-16,8-29 31,20-18 1,18 38-17,9-10-15,11-47 0,-11-28 16,1-28-16,9-19 15,0-18 1,0-20-16,19-27 16,28-57-16,9-47 0,-18-37 31,-29 9-15,-9-9-16,-9-47 0,-19 93 15,-19 85 1,0 0-1,0 1 1,0 27-16,0 28 0,0 47 16,-10 66 15,20 75-15,-1 38-1,20-29 1,-1-37-16,0-75 15,0-28 1,10 18-16,-1-18 31,-8-29-31,-11-18 0,11-19 0,-1-19 16,10-9-16,9-19 16,-10-18-16,1 27 31,-19 19-31,-1 10 0,11 9 15,-10-9 1,9 18-16,0-9 31,10-9 1,-1 18-17,1 0-15,-1 10 16,1 0-16,0-10 0,-19-9 15,-1 0 1,1-9 0,0 0-16,0-1 15,0-18-15,-1 19 0,-8-10 32,-10 0-32,0 19 0,0 0 15,0 28 1,0 47-16,-10 57 47,-8 112-47,-1-19 0,-9 9 15,9-18-15,0-122 0,0 37 16,0-9 0,1-28-1,-11-9-15,20-39 16,-10-17 15,0-1-31,0 0 16,-9-19-16,0-27 15,-10-48 1,1-19-16,9-18 31,9-47-15,19 19-16,9 46 31,10-18-15,19 9-16,9 47 15,9 0-15,19-9 16,-18 9 0,9 0-1,9-9-15,-19 28 0,10 19 16,-28-1-1</inkml:trace>
  <inkml:trace contextRef="#ctx0" brushRef="#br0" timeOffset="99356.43">22286 1540 0,'0'0'0,"10"0"16,8 0-1,39 0-15,18 0 16,29 38 0,18 18 15,-9-18-31,9 46 0,-18 10 16,-29 0-16,-28-29 15,-19 48 1,-9 9-1,-38-38 32,-19 10-47,1-38 0,-10-18 0,-10-29 16,1-18-16,9-10 0,-10-18 16,10-38 15,29-66-31,46-28 0,56-28 15,20 19-15,18 46 32,10 1-17,0-10 1,-29 76-16,-18 55 0,-19 1 0,-10 9 31,-28 9-15</inkml:trace>
  <inkml:trace contextRef="#ctx0" brushRef="#br0" timeOffset="100305.23">23820 2206 0,'0'0'0,"0"10"16,9 9-16,-9-1 16,9-8-1,1-1 1,9 0-1,-10 1-15,19-20 16,-9-8-16,9-10 16,-9-10-1,-10-28 1,-9 1-16,-9 27 16,-10 10-1,-9 9 1,-38 10-16,-9 28 0,-10 37 15,29 28 17,9 38-32,19-18 15,28-76-15,9 0 47,19 9-47,10-9 0,18-9 0,29-19 0,18-19 16,10-18-1,-9-29 17,-20-18-17,-18-1-15,-19-18 16,-9 0 0,-19 47-1,-10-1-15,-9 20 16,0 18-16,-9 10 31,-1-1-15,1 1-16,9 9 0,0 0 0,0 0 0,9 28 31,10 47-15,9 0-16,10-18 15,18 64-15,1 1 16,-19-56-1,-20-19 1,1-9 15,-9-1-31,-1 1 16,-9-29 0,0 0-16,0 1 0,0-10 0,0 0 15,0 0-15,0 9 16,0 10-1,0 18 1,9 76 0,10 37-1,9 0-15,1 47 0,-11-37 32,-18-57-17,0 10-15,0-10 16,0-38-16,-9 11 0,0-11 31,-1-18-31,10-28 16,0-19-1</inkml:trace>
  <inkml:trace contextRef="#ctx0" brushRef="#br0" timeOffset="101889.27">24525 1840 0,'10'0'0,"18"-9"0,38-10 16,37 10-16,10-10 46,-19 19-46,10 28 0,-1 38 16,-18 9 0,-10 10-1,-37-20 1,-20-9-16,-27 20 16,-19-11-1,-38-8 1,-56 8-16,-1-27 0,20-29 15,28-9-15,18 0 16,29-19-16,9-9 31,10-9-31,27-1 16,20 1 0,28-48-16,19 1 15,-10 27-15,10 11 16,-1 8-1,10-28 1,10-9 0,-20 28-16,-8 38 0,-1 18 15,10 10 17,-1 9-32,1 29 15,-10 8-15,-28 1 0,-9 18 16,-19 38-1,-10-18-15,-9-39 47,-19-9-47,0 1 16,-9-10-16,9-38 16,10-9-16,0 0 15,-1-19 1,1 1-1,28-58 1,28-45 0,28-1-16,19 0 0,9 28 15,-18 47-15,-10-9 16,-28 18 15,-9 29-15,-19-1-16,0 1 15,-10 9-15,1 9 0,-1 10 16,-9 0-16,0-10 47,0 19-47,0 10 16,0-29-1,0 1-15,-19 18 16,0 9-16,0-18 0,-9 0 15,0 18-15,9 29 16,0 28 15,29-19-31,18-19 16,10-18-16,18 9 0,29 0 31,18-10-15,-9-18-16,0-29 0,-18 1 15,-10-38 1,-1-9 0,-27 0-1,-10-10-15,-9 10 16,-10 27 0,1 1-1,-1 10-15,-9 8 16,0 1-16,0 9 31,0 37-31,0 29 16,-9 0-16,9 46 0,-10-18 15,10-56 17,-9-1-17,9 1 1,0-38-16,0 0 0,9 0 15,1-10-15,27-37 32,20-37-17,-1-10 17,1 19-32,-10 19 0,0 18 15,0 19-15,0 10 0,9 18 0,1 20 31,-10 18-31,0 18 0,0 20 16,-9-10 0,-20-28-1,11 18-15,-11 1 16,1-19 0,0-28-16,-10-19 46</inkml:trace>
  <inkml:trace contextRef="#ctx0" brushRef="#br0" timeOffset="102298.58">28194 1109 0,'0'0'0,"0"0"0,0 9 15,-19 29 17,0 37-32,1 65 0,-11 48 31,20 18-31,-10 38 0,10 28 31,-10-9-15,9-66-16,1-65 0,-10 8 15,10-37-15,-1-74 32,1-29-17</inkml:trace>
  <inkml:trace contextRef="#ctx0" brushRef="#br0" timeOffset="102761.86">27846 2113 0,'9'0'0,"57"18"0,94-27 16,47-10 0,-19 0-16,-28-27 15,-38-11 16,-37 29-15,-28 19 0,-20-19-1,-18 9 1,-19 9 0,0 10-16,-9 10 0,-20 9 15,-18 18-15,-19 38 16,19 0-1,0 19 1,29-10 0,8-27-1,20 37-15,8 9 16,1-19-16,0 19 0,-10 1 0,-18-20 16,-38 10 15,-56-10-16,-123-9-15,-160 19 0</inkml:trace>
  <inkml:trace contextRef="#ctx0" brushRef="#br0" timeOffset="103898.42">18081 3520 0,'0'9'0,"0"1"0,0 37 16,9 46-1,1 39 1,18 46 15,0 57-31,10-1 0,0-37 16,-10 0-1,-9 0-15,-10-56 16,-9-28-16,0-1 31,0-27-15,0-48-16,0-18 0,0 0 15,9-10 1,1 0 0,9-55-16,-10-1 0</inkml:trace>
  <inkml:trace contextRef="#ctx0" brushRef="#br0" timeOffset="104262.18">18185 4017 0,'0'-9'0,"9"-19"0,10-29 0,9-8 15,19 18 1,9 28 0,20 10-16,27 18 15,10 29-15,-9-1 31,-20 19-31,-18 57 16,-28-29-16,-38-27 47,-19 18-47,-38 9 0,-37 1 0,-19-29 16,-9-9-1,19-28 1,65-19-1</inkml:trace>
  <inkml:trace contextRef="#ctx0" brushRef="#br0" timeOffset="104644.83">19652 4580 0,'0'-9'0,"0"-19"0,-9 18 16,-1 29 0,-37 0-16,-19 9 15,-9 19-15,0 28 16,18 0 31,29 9-47,19 1 0,28-29 0,18-9 31,38-9-31,38 8 16,0-27-16,-9-38 15,-10-9-15,-10-47 32,-27-9-32,-29 28 15,-47-66-15,-28-47 16,-19 75-1,-9 47 1,0 0-16,37 28 16</inkml:trace>
  <inkml:trace contextRef="#ctx0" brushRef="#br0" timeOffset="105272.89">20471 4336 0,'0'0'0,"0"0"0,9 10 31,0-1-31,1 0 16,9 29-16,9 46 31,9 57-15,1 65-16,0 20 15,-1-29 1,-18-28-16,-9-19 16,-10-38-16,0-18 15,0-19-15,0-37 31,0-29-15,0 0-16,0-9 16,0-9-16,0-57 0,0-93 15,-10-85 1,20-56 0,18 46-1,9 95-15,10 46 16,19 57-16,0 9 31,9 10 0,1 27-31,-11 10 16,-8 10-16,-19 18 0,-10 9 31,-19 20-15,-37 18-16,-28 18 15,-29-8-15,-9-29 0,28-18 32,28-20-32,19-18 15</inkml:trace>
  <inkml:trace contextRef="#ctx0" brushRef="#br0" timeOffset="105729.37">21759 4505 0,'0'0'0,"0"0"0,0 19 0,0 28 0,0 47 15,10-1 1,-1-8 46,19-1-46,1-18-16,-1-10 0,19 10 16,9-29-16,-9-18 0,0-19 0,10 0 15,9-19 17,-10-27-32,-28 17 0,1 1 15,-11 0-15,-8 9 31,-1 19-31,1 19 0,18 0 16,0 9-16,19 28 16,10-9-16,18 38 31,0-10-15,-9-56-16,-38-19 15</inkml:trace>
  <inkml:trace contextRef="#ctx0" brushRef="#br0" timeOffset="105998.34">22907 3661 0,'0'0'0,"0"0"0,0 9 15,9 29-15,1 8 31,-1 48-31,-9 75 16,0 38-16,-9-1 16,9-56 15,-10 10-31,1-10 16,18-38-1,1-18-15,27-9 0,-18-48 31</inkml:trace>
  <inkml:trace contextRef="#ctx0" brushRef="#br0" timeOffset="106625.23">23660 5021 0,'0'10'0,"0"-10"0,-19 0 16,0-19-1,-9 19 1,0 9-16,9-9 16,-9 19-16,9-10 31,9 1-15,1 37-16,-1-10 0,20 1 15,18 9-15,19 9 31,28 0 1,10-18-32,0-10 0,-85-28 0,84 0 15,-8-19 1,-1-9 0,0-28-16,0-57 15,-9-46 1,-28-76-1,-19-28-15,-38 57 16,-19 28-16,-18-1 0,9 57 31,19 75-15,-10-9-16,0 28 0,20 47 16,-11 28-1,1 75 1,9 37-16,19-9 15,19-18-15,9 18 32,19 9-17,-9-27 1,0-10-16,-1-10 0,1-37 16,9-19-1,9 20 1,10-11-16,-47-46 0</inkml:trace>
  <inkml:trace contextRef="#ctx0" brushRef="#br0" timeOffset="107015.05">23914 4393 0,'9'9'0,"19"-9"0,57 0 0,28 19 16,28-1 31,0 11-32,-9-20-15,-29-37 16,-18 9-16,-19 38 31,-19 0-31,-10-10 16,-18 19-16,0 10 15,0 27-15,-10 57 0,10 38 0,-19-66 32,9-19-17,-9 0-15,0-47 0,10 9 31,-1 20-31,-9-29 16,0-28-16</inkml:trace>
  <inkml:trace contextRef="#ctx0" brushRef="#br0" timeOffset="107214.98">24911 4299 0,'0'0'0,"0"0"0,0 0 16,9 9 0,19 10-1,29 37-15,28 38 16,-38-47 0</inkml:trace>
  <inkml:trace contextRef="#ctx0" brushRef="#br0" timeOffset="107858.87">25532 5002 0,'0'0'0,"0"0"0,0 0 0,0 0 15,0 0-15,-10 19 0,-9 19 16,1-10 0,-1 19-1,9 0-15,1-19 16,9-19-16,9 10 15,1 0 17,-1-10-32,1-9 0,-1 0 15,19-9 1,1-29 0,18-65-1,9-38 1,-18 47-16,-10 29 31,0 18-31,0 19 16,1 18-16,-1 10 0,19 28 15,9 19-15,-18 0 32,-19 0-17,-19 0-15,0-28 16,0 0-16,0-1 31,-10 11-31,1-29 16,-1-19-16,1-47 15,18-9 1,10 9 0,28-56-1,-9 38-15,-10 75 0,10 9 16,28 18-1,9 10 1,0 29 0,-18 18-16,-10 28 0,-10 10 15,-18 27-15,-19-27 16,0-10 15,0-18-31,0-67 16</inkml:trace>
  <inkml:trace contextRef="#ctx0" brushRef="#br0" timeOffset="108603.64">27761 3867 0,'0'0'0,"10"9"15,-1 29-15,10 37 16,0 47 0,0 66 30,-1 9-46,-18-38 16,0-9-16,10-18 16,-1-38-16,1-38 15,-1-9-15,-9 0 16,0-47 0,0 0-1,0 0-15,0-10 0,-28-65 16,-29-19-16,-9 1 31,-9 8-31,28 57 16,-9 28-1,-1 9 17,10 10-32,0 47 15,19 9-15,19 0 0,18-28 16,10 18-1,18 1 1,20-28-16,28-1 16,18-18-16,0-10 0,-18-18 31,-10-10-31,1-28 16,-1-37-1,-19 18 1,-37 29-1,0 18-15,-10 19 16,1 0-16,9 9 0,9 29 31,9 18-15,1-28-16,-10-9 0,1 0 16,-1-10-1,-9 1-15,-10-10 31</inkml:trace>
  <inkml:trace contextRef="#ctx0" brushRef="#br0" timeOffset="108784.09">28072 4177 0,'0'0'0,"9"9"0,10 0 0,-10 1 16</inkml:trace>
  <inkml:trace contextRef="#ctx0" brushRef="#br0" timeOffset="109305.45">28551 5425 0,'0'0'0,"0"0"16,10 0-16,18-29 16,19-27 15,19-10-31,9-9 0,10-65 16,-10-20-1,-28 38-15,-19 19 16,-9 37 15,-19 29-31,0 9 16,0 9-16,-9 0 15,-1 10-15,-8 9 32,-1 0-17,0 37-15,0 1 16,10-10-16,9 38 15,19 9-15,37 18 32,29 11-32,18-1 15,1 0-15,-20-18 16,-8 18 15,-29-9-31,-19-38 16,-28-9-16,-10 0 0,-18-10 31,-38 20-15,-56 18-16,0-38 15,28-37 17,56-9-32</inkml:trace>
  <inkml:trace contextRef="#ctx0" brushRef="#br0" timeOffset="109630.63">29878 3783 0,'0'0'0,"0"0"0,0 9 31,0 38-31,0 66 0,0 18 15,9 0 1,1 38 0,-1 28 15,-9 0-31,0-65 16,0-29-16,-9 0 15,-1-28 16,10-37-31,0-1 0,0-18 16</inkml:trace>
  <inkml:trace contextRef="#ctx0" brushRef="#br0" timeOffset="110191.77">29643 4608 0,'9'0'0,"48"0"0,84 0 16,66 10 0,-10-29 15,-56 0-31,-28 10 16,-9-1-1,-20 10 1,-27 10-1,-1 37 1,-18 28-16,0 19 31,-20 37-31,-18 19 16,0-28-16,-18-28 0,-1-28 16,9-29-16,1-9 0,-1-9 15,1-10 1,0-9 15,-1-28-31,1-47 16,28-84-16,28-48 15,0 95 1,-19 74 0,10 19-16,9 19 0,18 19 15,-8 9-15,9 38 16,-19 47-1,-28 18 17,-48 38-32,-46 28 15,-85 112-15</inkml:trace>
  <inkml:trace contextRef="#ctx0" brushRef="#br0" timeOffset="110817.55">17978 5706 0,'0'0'0,"18"0"0,67-28 0,141-19 16,131 19 0,104 37-1,104 10-15,131-19 16,85 9-16,75 57 16,66-28-1,0 8 1,18 39-16,-8-19 15,-10-10-15,-57-9 16,-46-28 15,-67 18-15,-122 19-16,-65-27 16,-114-1 15,-93-28-31,-95-10 15,-84 10-15,-66-9 0,-57 0 0,-27-1 16,-39 1 15,1 9-15</inkml:trace>
  <inkml:trace contextRef="#ctx0" brushRef="#br0" timeOffset="111269.66">18410 5894 0,'0'0'15,"29"-10"-15,102-18 0,217-38 16,151 1-16,84 37 47,104 9-32,65 19-15,95 66 32,66-38-17,9 37-15,18 48 0,-37-75 0,-28-10 16,-75 9-16,-47 1 16,-57-29-1,-113 0 1,-75 10-16,-94 19 15,-75-29-15,-76 19 16,85 47-16</inkml:trace>
  <inkml:trace contextRef="#ctx0" brushRef="#br0" timeOffset="191597.86">4835 5912 0,'29'0'16,"84"0"-16,93-18 16,48 8-16,38-8 15,28-1 1,-10 0-16,10-19 31,38 10-31,-1 19 0,-18 0 31,-10-1-31,0 20 0,1-10 16,-1 0 0,0 0-1,29 0-15,-20 0 16,-46 0 0,0 0-16,-20 0 15,1 9 1,-9-9-16,-10-9 15,-29 18-15,-27 0 32,-29-9-32,-18 0 0,-19 0 15,-20 0 1,-18 0 0,-28 0-16,-9 0 15,-20 0-15,-8 0 31,-20 0-31</inkml:trace>
  <inkml:trace contextRef="#ctx0" brushRef="#br0" timeOffset="192431.47">4469 2657 0,'0'0'0,"9"0"0,29 0 15,27 0 1,48-10 0,19 20-1,37-10-15,29 0 16,28-10 0,28 1-16,28 9 15,47-9-15,0 9 16,19 0-1,29-10-15,27 1 16,29 9 0,-10 0-1,-18-10-15,-19 10 16,-20 0 0,-17 0-1,-11 0-15,-27 0 16,27 10-1,1-1-15,-47-9 16,-38 0-16,-38 10 31,-37-10-31,-29 9 0,-37 0 16,-9 1 0,-29-10-1,-19 0-15,1 9 16,-20-9-1,1 10-15,0-10 16,-20 0-16,1 0 16,-9 0-1,-10 0 1,0 0-16,0 0 16</inkml:trace>
  <inkml:trace contextRef="#ctx0" brushRef="#br0" timeOffset="193827.16">3453 5912 0,'0'0'0,"0"0"0,0 0 15,9 0-15,29 0 16,18-9-1,10 0-15,0-10 16,18 0 15,20-9-31,9 9 0,0 0 16,9 10-16,0 0 16,19 9-1,0 0 1,10-10-16,18 1 15,10 9 1,28-9-16,19 9 16,9-19-16,19 9 31,9 10-31,20 0 16,-11 10-16,11-1 15,8 1-15,20-10 16,-1-10-1,-18 1 1,18-1-16,1 1 16,-1-10-16,-9 19 31,-28 0-31,-19 0 16,-19 0-1,-37 10-15,-1-1 16,-18 0-16,-10-9 15,1 10 1,-29-10 0,-10 0-16,-27 0 15,-10-10 1,-19 10-16,-18 0 16,-1 0-1,-18 0-15,-1 0 16,-8-9-16,-11 9 15,1 0 1,0 0 0,-9 0-16,-1 0 15,0 0 1,-9 0 0,0 0-16,0 0 15,0 0-15,0 0 16,0 0-1,0 0-15,0 0 32,0 0-32,0 0 15,0 0-15,0 0 16,10 0 0,-10 0-16</inkml:trace>
  <inkml:trace contextRef="#ctx0" brushRef="#br0" timeOffset="194752.82">19784 5884 0,'28'0'16,"66"0"-16,113 0 16,66 10-16,37-20 0,-310 10 0,339 0 15,9 0 1,28-9-16,10 9 15,9 0-15,0-9 16,-9 9 0,0 0-16,-10 9 15,-9 19 1,-19 0-16,-9 10 16,-29-10-1,-18 0 1,-29 10-16,-18-1 15,-20 10-15,-27 0 32,-19 0-32,-29-10 0,-9 1 15,-9-19 1,0-1 0,-10 1-16,-9-9 15,0-1 1,-19-9-16,-19 0 0,-18 0 31,-20-9-31,-18 9 16</inkml:trace>
  <inkml:trace contextRef="#ctx0" brushRef="#br0" timeOffset="197418.54">1637 6982 0,'0'0'0,"9"0"0,1-19 0,-1-9 15,19-9-15,-18 8 16</inkml:trace>
  <inkml:trace contextRef="#ctx0" brushRef="#br0" timeOffset="197778.12">1769 6475 0,'0'0'0,"0"0"16,0 0-16,0 0 16,0 0-1,0 0-15,0 0 16,0 0 0,0 0-1,0 0-15,0 0 16,0 10-1,9 9 1,0 46-16,1 48 16,-10 18-1,0 1-15,0-1 16,0-9-16,0-28 16,-10-29-1,1-8-15,0-1 31,-1-19-31,1-8 0,9-11 16,-10 1 0,1-19-16</inkml:trace>
  <inkml:trace contextRef="#ctx0" brushRef="#br0" timeOffset="198214.3">1232 7329 0,'0'0'0,"0"0"0,0 0 15,0 0 1,0 0-16,10 10 31,-1 8-31,1 10 0,-1 19 16,10-9-1,9 18-15,28 10 16,-18-10 0,0-9-16,-1-9 15,10-1 1,-18-18-16,8 0 15,10-19 1,10-10 0,-10-18-16,28-19 15,19-47 1,19-18 0,-28-10-16,9 19 0,-10-1 15,-37 58 1</inkml:trace>
  <inkml:trace contextRef="#ctx0" brushRef="#br0" timeOffset="199029.44">2832 7301 0,'9'0'0,"19"-19"0,38-9 0,28-9 15,28 8 17,1 1-32,-29 19 0,-19 0 15,-18-1 1,-20 10-16,-9-9 16,-9 9-16,-19-10 15,0 10 1,-19 0-16,-56-9 15,-47 18 1,-29 10 0,20 9-16,18 19 15,19 10 1,9 18-16,19 0 16,0 9-1,19-9 1,10 10-16,18-1 15,9-9-15,20-9 16,27-1 0,20 10-16,18-18 15,19-20-15,0-9 32,10-9-32,-1-19 15,10 0-15,-19-9 16,0-10-1,-9 0-15,-10 1 16,0-1 0,-37 0-16</inkml:trace>
  <inkml:trace contextRef="#ctx0" brushRef="#br0" timeOffset="199527.26">4346 7057 0,'0'0'0,"0"9"15,0 10-15,0 19 31,0 27-31,0 29 16,-9 0 0,-1 0-16,-8 0 15,8-10-15,1-9 16,-1 0 0,-8-9-1,8 0-15,1-19 16,9-10-16,0-9 15,9-9 1,1 0 0,18-10-16,28 1 15,19-10 1,10 0 0,9 0-16,0-10 15,-18 10 1,-11 0-16,1 10 15,-9-1-15,-1 0 16,-18-9 0,-19 0-1</inkml:trace>
  <inkml:trace contextRef="#ctx0" brushRef="#br0" timeOffset="199902.64">5569 6879 0,'0'0'0,"0"0"16,0 0-16,0 9 31,0 29-31,0 18 0,0 38 15,0 28 17,10-10-32,-1 10 0,0 0 15,1 10 1,-10 18-16,0 0 16,0-37-16,0-10 15,-10-28 1,1-19-16,0-9 15,9-19 1,0 0 0,0-9-1,0-19-15,0 0 0</inkml:trace>
  <inkml:trace contextRef="#ctx0" brushRef="#br0" timeOffset="200153.92">5108 7292 0,'10'0'16,"8"-19"-16,20-19 16,47 1-16,37-10 15,47 9 16,20 20-31,27-1 16,-28 0-16,-37 0 0,-39 1 16,-55 8 15,-38 1-31</inkml:trace>
  <inkml:trace contextRef="#ctx0" brushRef="#br0" timeOffset="201854.75">1543 4402 0,'0'0'0,"9"-9"0,29-29 16,37-9-1,38-19-15,9 1 16,19-1 0,19 0-1,-9 1-15,28 18 16,18 0-16,10 19 31,19 9-31,18 0 0,20-18 16,28 8-1,18 1 1,29 10-16,37-11 16,10 20-1,18 0-15,19 9 16,1 0-1,-1-10-15,10 1 32,0 9-32,-29 0 0,-18-19 15,18 29 1,-18 8 0,-28 1-16,-48 0 15,-9-19-15,-9 9 16,-20-9-1,-8-9 1,-29-1-16,-9-8 16,-19 8-16,0-8 31,-10 8-31,-27-9 0,-10 10 16,-19 9-1,-10 0 1,1 0-16,-19 0 15,-19 9-15,-19 1 16,1-1 0,-1 1-1,-9-1-15,-10 0 16,-9 1-16,-9 8 16,-1 11-1,1-1 1,-10 9-16,1 29 15,8 47 1,-9 9 0,-9 9-16,0 28 15,0 10 1,0 0 0,-10 0-16,10 0 0,-10-19 15,-9-9 1,0-19-16,0-28 15,-9-29 1,-10-8 0,0-1-16,-9-19 15,-10 1 1,-27-10-16,-30-9 16,-46 0-16,-75-19 15,-85-10 1,-47-18-1,-38 0-15,-56 9 16,-28 0 0,-29 10-1,-37 9-15,-10 0 0,-18 9 16,-1 10 0,-18 0-1,0 18-15,18 10 16,20 0-1,27-9 1,39-1-16,36-9 16,39 1-16,46-11 15,39-8 1,27-1-16,28 0 16,10-18-1,19 0 1,19-1-16,18-8 15,20-20-15,27 1 32,38-1-32,10 0 0,18-18 15,-9-10 1,19-9 0,-19-18-16,37-11 15,-18-8 1,28-1-1,0 1-15,28-10 16,-19 9 0,20-18-16,8-1 15,1 10-15,-1 19 16,10 0 0,0 28-16,10 9 15,-1 10 1,1 28-1,-10 18-15</inkml:trace>
  <inkml:trace contextRef="#ctx0" brushRef="#br0" timeOffset="205058.83">6755 8145 0,'0'0'0,"0"0"0,0 0 0,0 0 16,0 0-16,9 0 31,10-9-31,37-19 0,19-10 16,20-9-1,8-18 1,-9-10-16,0-10 15,-19-9 1,1 1-16,-20-11 16,1-8-1,-20-10 1,1-19-16,-1 0 0,-18 10 16,-19 9 15,0 28-31,0 29 0,-9 18 15,-10 9 1,-9 1-16,-10 8 16,1-8-1,-10 9-15,18 0 16,1 18 0,19 1-1,-1 0-15,1 9 16,9 0-1,0 0-15,0 0 16,0 0-16,0 0 31,0 0-31,0 9 16,0 0 0,-10 19-1,-8 1-15,-1 8 0,-9 1 16,-1-1-1,1 1 1,0-10-16,9-9 16,10-10-1,-1 0 1,1-9-16,9 0 16,9-9-1,10-29-15,19-27 16,28-10-16,-10 18 31,0 20-31,20 28 16,55 37-1,142 84-15,94 67 16</inkml:trace>
  <inkml:trace contextRef="#ctx0" brushRef="#br0" timeOffset="-213127.55">2079 9581 0,'0'0'0,"0"0"16,0 9-16,0 10 15,-9 28 1,9 56-16,9 29 16,19 18 15,0 19-31,10-10 0,0-37 16,-10-19-16,-9-18 15,0-20 1,-10-27-16,0-10 15,-9-9-15,0-10 16,0-9 0,0 0-16,0 0 31,0-19-31,0-18 0,-28-10 16,-19-19-1,-28 1-15,-10 18 16,1 28-16,8 19 15,-8 19 17,8 9-32,11 19 0,-1 9 15,9 10-15,10-1 16,19-8 0,0-10-16,18 9 15,20-19 1,9 1-16,18 9 15,38-10-15,10-18 16,9 0 0,10-19-16,-38-9 15,9-10 1,0-9 0,-9 9-16,0-9 0,0-10 31,-1 10-31,-36 9 15</inkml:trace>
  <inkml:trace contextRef="#ctx0" brushRef="#br0" timeOffset="-212808.89">2662 10435 0,'0'0'0,"0"0"15,0 0-15,0 9 16,0 10 15,0 9-31,10 19 0,-1 19 16,1-1-1,-1 1-15,0-10 16,-9-9-16,10 0 31,-10-19-31,0 0 16,0-18-16,0-10 0</inkml:trace>
  <inkml:trace contextRef="#ctx0" brushRef="#br0" timeOffset="-212609.08">2455 10341 0,'0'0'0,"0"0"0,0 0 16,0 0-16,0 0 15,0 0 1</inkml:trace>
  <inkml:trace contextRef="#ctx0" brushRef="#br0" timeOffset="-212027.34">3048 11204 0,'0'0'0,"9"0"15,1-9 1,18-19-16,19-19 16,10-19-16,8-18 31,1-10-31,-9-19 0,-20 10 15,-18 9 1,-19 19 0,0 28-16,-19 10 0,0 18 15,1 9 1,-1 10 0,-9 10-16,-1-1 15,1 1-15,9-1 16,1 0-1,8 1-15,1 9 16,-1-10 0,20 19-1,-1 0-15,29 0 0,18 10 16,19-1 0,1 1-16,-10-1 15,-10-8 1,-9 8-16,-9-9 31,-10 19-31,-9-9 0,-19 9 16,-19 0-16,-19 18 31,-18 1-31,-10 0 0,10-20 16,27-17-1,20-11-15,0-18 16,9 0-16</inkml:trace>
  <inkml:trace contextRef="#ctx0" brushRef="#br0" timeOffset="-211654.53">3998 9665 0,'0'0'0,"0"0"0,0 0 16,0 0-1,0 0-15,-9 10 16,-1 18 0,1 28-16,9 38 15,9 19-15,20 18 47,8 19-47,1 10 0,-38-160 0,37 159 0,1-18 16,-19-10-1,0-28-15,-19-46 0,0-10 32,0-19-32,0-9 0,0-10 15,0-9 1,0 0-1</inkml:trace>
  <inkml:trace contextRef="#ctx0" brushRef="#br0" timeOffset="-211386.33">3791 10510 0,'0'0'0,"0"0"0,0 0 16,10 0 0,8 0-16,20 0 15,9-10 1,28-8-16,10-1 16,28 0 15,19 0-31,-67 10 0</inkml:trace>
  <inkml:trace contextRef="#ctx0" brushRef="#br0" timeOffset="-210911.29">4770 10557 0,'0'0'0,"0"0"15,0 0-15,0 9 16,-10 19-16,1 19 16,9 19-1,0 9-15,0-19 32,9 0-17,-9-18-15,0-10 0,0-9 16,0-10-1,0-9-15,0 0 16,0 0-16,0-18 16,10-39-16,-1-37 15,0-18 1,10 27-16,0 38 16,0 19-1,9 19 1,19 9-16,19 19 0,9 18 15,0 10 1,-18 9-16,-10 1 16,-19-1-1,-9 0 1,-19 19-16,0 19 16,-9-19-16,-1 0 15,10-37-15</inkml:trace>
  <inkml:trace contextRef="#ctx0" brushRef="#br0" timeOffset="-209852.52">6105 10529 0,'0'0'0,"0"0"0,-9 0 31,-10 9-31,-9 0 0,0 19 15,0 19-15,18 0 16,10 10 0,19-1-16,19-9 15,27-10 17,20 1-32,0-19 0,9-19 15,-19-19-15,0 0 16,-9-9-16,-9 0 31,-10 9-31,9 0 16,1 1-16,-1-1 15,10 0-15,0-9 32,-10 0-32,-9-10 0,-9 1 15,-1-20-15,-18-18 16,-9-37-1,-39-20-15,-18-8 16,-9 18 0,-10 37-16,19 48 15,19 18-15,0 19 16,-10 28 0,0 38-1,10 65-15,9 29 16,10 18-16,9 28 31,0-9-31,9 10 16,1-1-16,-1-28 15,10-9 1,9 0-16,0-19 0,1-18 16,-11-20-1,1-18 1,-19-28-1,0-29-15,0-9 0,0-9 16,-9 0 0,-10-19-1,-28-9-15,-19-38 16,-28-28-16,0-10 16,19 1-1,18 18-15,29 10 16,0 9-16,18 9 15,1 10 1,18-9-16,20-10 16,8 9-1,39 1-15,18-10 16,9 9-16,10 10 16,-19 9-1,-19 0 1,-18 10-16,-1 0 15,-9-1-15,0-8 16,-18 8 0</inkml:trace>
  <inkml:trace contextRef="#ctx0" brushRef="#br0" timeOffset="-209307.17">8815 9900 0,'0'0'0,"-10"0"0,-18 9 16,-19 1 0,-28 18-16,0 19 31,9 0-15,19-10-16,18-9 0,11 10 15,8-1 1,20 10-16,27 0 0,39 19 31,36 9-31,1-9 16,-19-29-16,-28 1 15,-9-1 1,-20-18-16,-18 0 16,0-10-16,-19 10 15,-9 9 1,-29 19-16,-56 9 15,-28 1-15,-20-11 32,11-17-32,18-29 0,19 0 15,28-10 1,19 1 0,28-1-16,10 1 0</inkml:trace>
  <inkml:trace contextRef="#ctx0" brushRef="#br0" timeOffset="-208865.47">9652 10266 0,'0'0'0,"0"0"0,0 0 16,-9 0 0,-10 0-1,-28 9-15,-10 10 0,1 28 16,-1-10 0,29 1-1,0 9 1,9-10-16,10-8 0,18-11 31,1 1-31,-1 0 0,19-10 16,0 10-16,1-10 15,8 1 17,1-1-32,0 1 0,-1-1 15,10 0 1,0 10-1,19 9-15,-38-18 0</inkml:trace>
  <inkml:trace contextRef="#ctx0" brushRef="#br0" timeOffset="-208187.96">9962 10219 0,'0'0'0,"0"0"16,0 9-16,10 10 16,-1 28-1,10 28-15,9 10 16,-9-1 15,0-18-31,-10-10 0,-9-19 0,0-8 16,0-11-1,0 1 1,0-19-16,0 0 16,0 0-16,0-9 15,-18-48-15,-11-36 16,20-11 0,-1 39-16,20 18 15,-1 9 1,10 10-16,19 9 15,9 10 1,19 0 0,-10 18-16,1 10 15,-1 9-15,-18 0 16,-1 10 0,-9-10-16,-9 9 15,0-9 1,-10 1-16,-9-11 15,0-8-15,0-10 16,0 0 0,0 0-1,10 0-15,18-28 16,0-19-16,10 0 16,0 0-16,-10 19 15,0 18 1,0 1-1,0 9-15,20 19 16,8 28 0,0 0-16,-18 18 15,-10 10-15,-9 0 16,-19-37-16</inkml:trace>
  <inkml:trace contextRef="#ctx0" brushRef="#br0" timeOffset="-207533.63">11195 10228 0,'0'0'15,"0"0"-15,0-9 0,0 0 16,0 9-16,0 9 15,0 19-15,0 38 16,-10 46 0,1 20 15,9 8-31,0 11 0,0-151 0,0 168 0,0 11 31,0-1-31,0 0 0,-19-28 16,0-56-1,1-19 1,-1-18-16,9-20 16,1-18-16,0-10 15,9-9-15,0 0 16,0-47 0,9-84-16,19-85 31,-9-37-31,-10 28 0,1 28 15,-1 47 1,10-1-16,0 29 16,0 47-1,-1 19-15,1 19 16,0 8 0,0 11-16,9 8 15,0 1 1,1 18-16,18 29 15,-10 18-15,-9 10 16,-18 9 0,-20 0-1,-18-9-15,-19 9 0,-9-19 32,-20-19-32,-8 1 0,46-29 15</inkml:trace>
  <inkml:trace contextRef="#ctx0" brushRef="#br0" timeOffset="-207216.3">11665 9497 0,'0'0'0,"0"0"0,0 0 0,0 18 16,-19 39-1,1 36 1,-1 58 0,9 8-16,1-28 0,18 19 15,1-18 1,-1-20-1,1 1-15,-1-29 16,10-8-16,9-20 16,-9-28-16</inkml:trace>
  <inkml:trace contextRef="#ctx0" brushRef="#br0" timeOffset="-206730.3">12060 10604 0,'0'0'0,"0"0"0,0 0 15,10 0-15,-1 0 16,19 0 0,1-10-1,8-9-15,10-9 16,-9-9-16,-1-10 15,1 0 1,-19 0-16,-19-9 16,0 18-16,-19 1 15,-19-1 1,1 19-16,-20 19 16,-18 19-1,0 28-15,9 47 16,19 9-1,28 0-15,19 1 16,28-20-16,10-18 16,18-19-1,10-10-15,28-9 16,10-18 0,9-29-1,-10-9-15,-9-10 16,0 1-1,-9-1-15,-10 10 16,-37 19-16</inkml:trace>
  <inkml:trace contextRef="#ctx0" brushRef="#br0" timeOffset="-206187.08">14534 10088 0,'0'0'0,"0"0"0,-18-10 16,-20-9-16,-28 10 16,-9 18-1,0 10-15,18-9 16,10 8 0,19 1-16,0 0 15,18 0-15,1-1 16,18 11-1,10-1 1,19 0-16,37 19 0,10-10 16,-10 1-1,0-1-15,-18 1 16,-20-10 0,-18 0-16,0 0 15,-19 0 1,0 1-16,-38-1 15,-46 9-15,-58 1 16,1-1 0,19-18-16,9-19 15,29-19 1,36 10-16</inkml:trace>
  <inkml:trace contextRef="#ctx0" brushRef="#br0" timeOffset="-205779.25">14741 9140 0,'0'0'0,"0"0"0,0 0 0,0 0 16,10 9-16,-1 20 15,1 8 1,-1 47-16,19 38 16,0 19 15,1 19-31,-1 18 0,-9-28 15,0-47-15,-10-9 32,-9 0-17,0-19-15,0-19 0,0 1 0,0-1 16,9-19 0,-9 1-16,0-19 15,0-10 1</inkml:trace>
  <inkml:trace contextRef="#ctx0" brushRef="#br0" timeOffset="-205571.12">14553 10135 0,'0'0'0,"0"0"15,10 0 1,27 0-16,20 0 15,9-19-15,18 0 16,1 0 0,0 0-16,-1 10 15,1 0 1,-38 9-16</inkml:trace>
  <inkml:trace contextRef="#ctx0" brushRef="#br0" timeOffset="-205104.98">15842 10444 0,'0'0'0,"-19"-19"16,-9-9-16,-28 0 16,-29 0-1,0 19-15,1 18 16,-1 0-1,0 19-15,29 10 32,18 0-32,10-10 0,19-10 15,-1-8 1,10-1-16,10 1 16,-1 8-16,19-8 15,19-10 1,0-19-16,10 0 15,-1 0 1,-9 10 0,-9 0-16,-1 18 15,10 10 1,1 9-16,17 19 0,-8-10 16,-1-8-1,1-11 1,-10 1-16,-10 0 0,1-19 15,0 0 1,-10-19 0,-9 0-1</inkml:trace>
  <inkml:trace contextRef="#ctx0" brushRef="#br0" timeOffset="-204731.12">16209 9281 0,'0'0'0,"0"0"16,0-10-1,0 1-15,0 9 16,0 0-16,0 9 16,0 10-1,0 28-15,9 47 16,1 28-16,18 37 31,0 10-15,0-19-16,1-18 0,-11-10 15,1 0 1,0-29-16,-9-18 16,-1-9-1,0-10-15,1-18 16,-1 0-16,1-20 31,-10 1-31,0-19 0,0 0 16</inkml:trace>
  <inkml:trace contextRef="#ctx0" brushRef="#br0" timeOffset="-203944.1">15833 10022 0,'0'0'0,"9"0"16,29-9-16,18 9 15,29 9-15,9 0 16,28 1 15,10-1-31,-19-9 0,-10 0 16,-18 9-1,-29-9-15,-18 0 16,-19 0 0,-10 0-16</inkml:trace>
  <inkml:trace contextRef="#ctx0" brushRef="#br0" timeOffset="-203521.38">17253 10228 0,'0'0'0,"0"0"16,0 0-1,0 0-15,-19 0 0,-9-9 16,-9 0-1,-11 9 1,1 9-16,10-9 16,9 9-16,-1 1 15,20-1 1,0 0-16,18 10 16,10 19-1,28 9-15,19 9 16,0 0-16,-10-9 15,-9-9 1,-9-10-16,-20-9 16,1-1-1,-19 11-15,0-11 16,-28 10 0,-19 1-16,-28 8 15,-1-18-15,20-19 31,37 0-31</inkml:trace>
  <inkml:trace contextRef="#ctx0" brushRef="#br0" timeOffset="-203149.3">17573 9403 0,'0'0'0,"9"-10"16,-9-8 0,0-1-16,0 9 15,0 1-15,0 9 16,0 9 0,0 10-16,10 56 15,9 47 1,9 38-1,10 18-15,-1 0 0,-9 0 16,-28-27 0,-9-20-16,0-28 15,-1-28 1,1-18-16,-1-1 16,20-19-1,-1 1-15,-9-29 16</inkml:trace>
  <inkml:trace contextRef="#ctx0" brushRef="#br0" timeOffset="-202812.03">17413 10294 0,'0'0'0,"10"0"0,27-9 15,29-1-15,28 10 16,19 0 15,-10 10-31,-27-10 0,-10 0 16,-19 0-16,-10 9 16,1 0-1,-10 1-15,0-1 16,-9 19-16,0 19 31,0 19-31,0 0 0,-10 9 16,-9-19-1,0 0-15,0-18 16,0-10 0,0-28-1</inkml:trace>
  <inkml:trace contextRef="#ctx0" brushRef="#br0" timeOffset="-202621.71">18222 9984 0,'0'0'0,"0"0"16,0 0-16,0 0 15,0 0 1,0 0-16,0 10 15,10 18 1,-10-9-16</inkml:trace>
  <inkml:trace contextRef="#ctx0" brushRef="#br0" timeOffset="-201922.99">18693 10294 0,'0'0'0,"0"0"0,0 0 0,0 0 0,-19 0 16,0 9 0,-19 1-16,1-1 15,-1 19-15,-9 0 16,9 10-1,10 0-15,9 8 16,10 1-16,18 0 16,10 19-1,9 0-15,1-19 16,8-10 0,10 1-1,0-10-15,19-10 16,19-18-16,18-18 15,20-20 1,8-18-16,-8-10 16,-11-37-16,-8 0 15,-38-10 1,-19 19-16,-28 38 16,-19 9-1,0 10-15,-19 9 16,0 18-16,-9 1 15,0-1 1,-1 10 0,1 10-16,9-1 15,10 10 1,-1 9-16,1 19 16,18 9-16,10 19 15,10 0 1,18-9-16,-10 9 15,1-19 1,-19-18 0,-1-1-16,-18-8 0,0-1 15,-28 0 1,-28 9-16,-29 10 16,38-28-1</inkml:trace>
  <inkml:trace contextRef="#ctx0" brushRef="#br0" timeOffset="-200656.19">20772 9572 0,'0'9'0,"-19"0"15,-28 29 1,-19 37-16,0 9 15,19 20 1,0-1-16,19 9 16,-1 1-16,20 0 15,0-10 1,18-9 0,29-19-16,28 0 15,37 0-15,66-19 16,151 28-1</inkml:trace>
  <inkml:trace contextRef="#ctx0" brushRef="#br0" timeOffset="-199718.54">21167 9975 0,'0'0'0,"0"0"0,0 0 0,0 9 16,-10 29-1,1 18 1,-1 19-16,10 28 16,0-18 15,0-19-31,10-10 0,-10-19 0,0 1 15,0-19 1,0-1-16,0-18 16,0 0-16,0 0 15,0-18 1,0-48-16,0-37 16,9-19-1,1 19 1,-10 28-16,0 37 15,9 10 1,0 19-16,-9-1 0,10 10 16,-1 10-1,10-1 1,9 19-16,1 0 16,-11 0-16,1 1 15,0 8 1,0-9-16,-19-9 15,0 0-15,0-10 32,0-9-32,0 0 0,0 0 15,9-9 1,10-19 0,9-29-16,10-8 15,0 8-15,-10 29 31,0 9-31,0 10 0,0 0 16,10 18 0,0 0-16,-1 1 15,1 18-15,-10 9 32,-9 10-32,0 19 0,-19 18 15,-19 1 1,10-10-1,-10-19-15,9-9 16,10-28-16</inkml:trace>
  <inkml:trace contextRef="#ctx0" brushRef="#br0" timeOffset="-199262.81">21976 10294 0,'0'0'0,"0"0"0,0 9 16,9 1 0,1 9-16,18-1 15,0 1 1,0-19-16,19 0 15,0-9 1,10-10 0,-10 0-16,-10 0 15,1 1-15,-19-1 16,0-9 0,-19 9-16,0 0 15,0 0-15,-10 10 16,-9 0-16,1 18 15,-20 0 1,-9 20 0,0 17-16,19 20 15,9-10-15,9 1 32,20-10-32,-1-10 0,10-9 15,9 0-15,19 1 31,19-11-31,-38-18 0</inkml:trace>
  <inkml:trace contextRef="#ctx0" brushRef="#br0" timeOffset="-198333.34">23161 10228 0,'0'0'0,"0"0"16,-19 0-1,0-9-15,-18 0 16,-1 18-16,-18 0 16,9 19-1,0 19-15,9-9 47,10-1-47,18 1 0,1-19 0,9 0 16,9-1-1,1-8-15,-1-10 16,1 0 0,18 0-16,0-10 0,-9 1 31,0 0-31,-1 9 0,11 0 15,-1 9 1,10 0 0,9 10-16,0 0 15,0 0-15,-10-10 16,1-9 0,0 0-16,9-19 15,-10 0 1,1 1-16,-1-1 15,-18-9-15,0 0 16,0 9-16,-10 0 16,-9 0-1,0 10 1,0 0-16,0 9 16,0 9-16,0 19 31,-9 19-31,0 9 0,9-18 15,0-1 1,0-18-16,0-10 16,0-9-16,0 0 15,0 0 1,9-9 0,0-19-16,20-38 15,-1 1-15,0-10 31,10 18-31,-10 20 0,0 9 16,0 18 0,19 10-1,10 19-15,9 9 0,-10 19 16,-9-9 0,-9 8-16,-19-8 15,-19 9 1,-10 0-1,-9 18-15,-18 1 16,8 0-16,1-10 16,19-18-1,-1-29-15</inkml:trace>
  <inkml:trace contextRef="#ctx0" brushRef="#br0" timeOffset="-198027.07">24149 9637 0,'0'0'0,"9"0"16,10 19-16,19 19 15,9 27 1,0 20 0,0 18-16,-10 0 0,-18-9 15,-9 9 17,-29 19-32,-38 0 0,-46 19 15,-48 0-15,-121 74 31</inkml:trace>
  <inkml:trace contextRef="#ctx0" brushRef="#br0" timeOffset="-192763.74">25852 9966 0,'0'0'0,"0"0"0,0 0 15,-10 0-15,1-10 16,-10 20 0,-19 27-16,10 29 15,0 28 1,18 9-1,10-9-15,10-29 16,18-8 0,19-10-16,10-10 0,18-18 15,9 0 1,-8-19 0,-10-10-16,-10-9 15,-9-9 1,-9 0-16,-19 9 15,-1-9-15,-18 0 16,0 19 0,0-1-16,0 1 15,0 9-15,10 9 32,9 1-32,9 18 15,9 0-15,1 0 16,0-9-1,9 0-15,0-10 0,-10-9 16,1 0 0,0-19-1,-1-9-15,-18-9 16,-10-20 0,-18-18-16,-29-28 15,-9 9 1,0 29-16,29 36 15</inkml:trace>
  <inkml:trace contextRef="#ctx0" brushRef="#br0" timeOffset="-192463.52">27046 10256 0,'0'0'0,"0"0"16,0 0-16,0 0 16,0 0-1,0 10 1,-9 18-16,9 0 15,0 0-15,9 10 16,1-1 0,-10 1-16,0-19 15,0-19 1</inkml:trace>
  <inkml:trace contextRef="#ctx0" brushRef="#br0" timeOffset="-192226.83">27093 9628 0,'0'0'16,"0"0"-16,10 0 15,-1 0-15,1 0 16,8 0-16,-8 0 31,9 0-31,-10 0 0,0 0 16</inkml:trace>
  <inkml:trace contextRef="#ctx0" brushRef="#br0" timeOffset="-191898.42">27488 9628 0,'0'0'0,"0"0"0,0 9 0,0 10 15,0 9-15,10 38 16,-10 18-1,0 1-15,0-1 16,0-9-16,0 19 31,9 9-31,1-9 16,-1 0-16,0-10 16,1-27-1,-1-10-15,-9-29 0</inkml:trace>
  <inkml:trace contextRef="#ctx0" brushRef="#br0" timeOffset="-191561.44">28025 9468 0,'0'0'0,"0"0"16,0 10 0,0 9-16,0 9 15,0 19-15,9 18 16,0 10 0,1 19-16,-1 9 15,-9 10 1,10 9-16,-1 0 15,-9-10-15,0 1 16,0-19 0,0 0-16,0-10 15,0-28 1,0-18 0,0-1-16,0-27 0</inkml:trace>
  <inkml:trace contextRef="#ctx0" brushRef="#br0" timeOffset="-190896.7">29398 10303 0,'0'0'0,"0"0"16,0 0-16,0-9 15,0 9 1,0-9-16,0-10 16,-9-9-1,-10 0-15,-9 9 16,-10 9-16,0 10 31,-18 19-31,9 28 0,0 19 16,19-1-1,18-8-15,1-20 16,18 1-16,1-19 16,-1-1-1,19-8-15,1-10 16,18-19 0,9-19-1,-9 1-15,-9-10 16,-1 9-1,-18 10-15,0 10 16,-10 8-16,-9 1 16,10 18-1,-1 10-15,19 18 16,1 29 0,8 0-16,10-1 15,10-8-15,-10-10 16,-28-29-1</inkml:trace>
  <inkml:trace contextRef="#ctx0" brushRef="#br0" timeOffset="-190572.05">29916 9403 0,'0'0'0,"0"0"0,0 18 0,-10 29 16,1 47 0,-1 9-16,10 19 15,0 0 1,10 0-16,-1-9 15,1-1-15,-1-8 32,0-29-32,1 0 15,9-10-15,-1-18 0,-8-37 32</inkml:trace>
  <inkml:trace contextRef="#ctx0" brushRef="#br0" timeOffset="-189982.42">30235 9872 0,'0'0'0,"0"9"15,0 29 1,-9 27-16,0 1 15,9 0-15,9-10 16,0-18 0,1-1-16,-1-18 15,1 0-15,-1-1 16,10-8 0,0-10-16,-1 0 15,1-10 1,10-8-16,-11 8 15,1 1-15,0-1 32,-10 1-32,1 9 0,-1 9 15,1 10 1,18 19-16,9 18 16,1 0-1,9 1-15,0-1 16,10-19 15,-1-18-31,0-9 0,-8-10 16,-11 0-1,-9-19-15,-9 0 0,0-28 16,-19-28 0,-19-19-1,-9 10-15,0 18 16,9 19-16,10 19 15,-1 9 1</inkml:trace>
  <inkml:trace contextRef="#ctx0" brushRef="#br0" timeOffset="-188957.78">31552 10350 0,'0'0'0,"0"0"15,0 0-15,0 0 16,-18 0 0,-1 10-16,-19-1 15,10 0 1,0 1-16,0 9 15,18-10 1,1 0-16,-1 1 16,10-1-16,0-9 31,10 10-31,-1-10 0,1 0 16,18-10-1,0-9 1,-9 1-16,0-11 15,-1 20-15,-8 0 16,-1-1-16,1 10 16,-1 10-1,10-1-15,9 0 16,0 20 0,19-1-16,0-9 15,0-1 1,-9 1-16,9-19 15,-9 0-15,9-19 32,-10 1-32,1-11 0,0-18 15,-1-9 1,-18-19-16,0 9 16,-19 10-1,0 28-15,0 9 31,0 10-31,0 9 0,0 9 16,9 19 0,1 19-16,9 0 15,9-9-15,-9-1 16,9-18 0,0 0-1,-9 0-15,9-19 0,0 0 31,-9 0-31,0-10 16,0-9-16,0 1 16,-10-1-16,-9 0 31,0 0-31,0 10 0,0 0 16,0 9-1,0 0-15,0 18 16,9 48-1,20 37-15,-1 19 16,9 0-16,1 0 31,-19-9-31,0-10 0,-19 0 16,-10 10 0,-18 9-1,-38 9-15,-37 19 0,-38-28 31,-1-37-31,30-29 16,36-28-16,10-19 16,19-9-16,10-28 15,9 9 1</inkml:trace>
  <inkml:trace contextRef="#ctx0" brushRef="#br0" timeOffset="-188536.36">33142 10322 0,'0'0'0,"0"0"15,0-9 1,-9-1-16,-1 1 15,-8 0 1,-1 9-16,-9 9 16,-1 0-1,11 20 1,8-1-16,1 19 31,18 28-31,38 37 0,28 20 16,1-20-1,-10-27 1,-19 8-16,-19-27 0,-28-47 16,-28 9-1,-48-9-15,-55-10 16,-86-28-16,-168-9 16</inkml:trace>
  <inkml:trace contextRef="#ctx0" brushRef="#br0" timeOffset="-187299.51">2286 12865 0,'0'0'0,"9"0"0,10-19 0,9 10 16,1-10 0,8-9-16,-8-10 15,8-9 1,-18-9-16,0 0 16,-19-10-1,-19 0 1,-19 19-16,1 10 15,-10 9-15,-19 28 16,9 19 0,10 37-16,-19 19 15,19 37 1,19 20 0,19 27-1,18 10-15,1 0 16,18 0-16,-9 9 15,-19-28 1,0-18-16,0-20 16,0-27-1,0-10-15,-10-28 16,10-10-16,0-18 31,0-19-31</inkml:trace>
  <inkml:trace contextRef="#ctx0" brushRef="#br0" timeOffset="-186724.16">1336 13625 0,'0'0'0,"0"0"0,19 0 0,9 0 16,47 0-16,47 9 16,48-9-1,9-19-15,-10 1 16,-19-11 0,-27 1-1,-48 10-15,-9 8 16,-29 1-16,-8-1 31,-11 1-31,1 9 16,-19 0-1,0 0-15,0 0 16,0 0-16,0 9 31,10 20-31,-1 17 0,10 1 16,9 10-1,10-10 1,9-10-16,9-18 16,10-10-1,-9-9 1,-10-18-16,-10-11 16,-18-8-16,-19-10 31,-9 0-31,-20 0 0,-8 19 15,-1 9 1,-9 19-16,-9 19 16,18 0-1</inkml:trace>
  <inkml:trace contextRef="#ctx0" brushRef="#br0" timeOffset="-186335.33">3114 12658 0,'0'0'0,"0"0"0,9 19 16,1 19 0,8 46-16,11 57 15,-1 18 1,0 1 0,-9 18-16,-19 0 15,0-18 1,0-19-16,9-48 15,-9-27-15,0-19 16,0-19 0,0-28-16,0 0 31</inkml:trace>
  <inkml:trace contextRef="#ctx0" brushRef="#br0" timeOffset="-186048.53">3998 12490 0,'0'0'0,"0"18"0,0 48 15,-9 75-15,-1 46 16,10 1-16,0-10 15,10-18 1,-1-20 0,1-18-16,-1-28 15,0-19 1,1-18 0,-1-29-16,-9-19 0</inkml:trace>
  <inkml:trace contextRef="#ctx0" brushRef="#br0" timeOffset="-185146.25">4469 13437 0,'0'0'0,"0"0"0,0 0 0,0 0 16,0 0-16,0 10 15,-10 27 1,1 29-1,-1 18-15,20 1 16,-1-29 15,19 0-31,1-18 0,-11-10 16,1-9 0,0-19-16,-10 0 15,1 0 1,-1-29-16,1-27 15,-10-47 1,9-28 0,0 18-1,1 29-15,9 18 0,9 19 16,0 19 0,19 9-1,0 10-15,10 18 16,-1 10-1,1 9-15,-10 19 16,0 9-16,-10 19 16,-9-9-1,-9 9-15,0-9 16,0-29 0,-10-18-1,1 0-15,-1 0 16,1-19-16,-1 0 31,10 0-31,9-19 16,0-9-16,10-10 15,-1 10 1,-18 9-16,0 10 16,0-1-1,9 10-15,0 10 16,10 9-16,18 37 15,10 10 1,0-1-16,0-9 16,-10-18-1,1-10 1,-1-9 0,-9-19-16,0-9 15,-9-20-15,0-18 31,-10-28-31,-19-37 0,-18-1 32,-19 1-32,-10 18 15,-18 19-15,-20 9 16,10 19 0,1 28-16,8 19 15,29 10-15</inkml:trace>
  <inkml:trace contextRef="#ctx0" brushRef="#br0" timeOffset="-184209.81">7215 13015 0,'0'0'0,"0"0"0,0 0 0,0 19 16,10 18 0,-1 38-1,10 19-15,0 19 16,0-19-1,0-10-15,-1-9 16,-8-19 0,-10-18-1,0-19-15,0-10 0,0-9 32,0 0-32,9-38 0,10-55 15,19-48 1,9 10-1,0 27-15,-10 39 16,1 27 0,9 29-16,19 18 15,19 29 1,9 37 0,-19 19-16,-9 9 15,-19 0-15,-19-19 16,-9-9-1,-19 1 1,0-20-16,9 0 16,-9-37-16</inkml:trace>
  <inkml:trace contextRef="#ctx0" brushRef="#br0" timeOffset="-183838.6">8523 13690 0,'0'0'0,"0"0"16,0 0-16,10 0 15,18-18 1,0-1-16,19-9 16,0-10-1,0 1-15,-9-10 16,-19 0-1,-1 0 1,-18 9-16,-18 1 16,-11-1-16,-27 10 31,-1 9-31,-18 19 0,0 19 16,9 19-1,19 27 1,0 11-16,19 8 15,18-9-15,20-9 16,18-10 0,19-9-16,47 0 31,-37-28-31</inkml:trace>
  <inkml:trace contextRef="#ctx0" brushRef="#br0" timeOffset="-183165.15">9182 13212 0,'0'0'0,"-19"0"0,-19 9 16,-9 10-16,-9 19 15,9 9 1,18 9-16,20 0 15,18-18 1,1-1 0,18 1-1,0-20-15,1-8 16,8-10-16,-9 0 31,1-19-31,8 0 0,-9-18 16,1-1-1,-1 1 1,0 9-16,-9-1 16,9 11-1,0-1 1,1 10-16,8-1 16,10 10-16,19 10 15,9 18 1,-18 0-16,-1 9 15,-18 1 1,-10 9 0,-9-10-16,0 10 15,-19-9-15,0 9 32,-19-10-32,0-9 0,0-9 15,0 0 16,1-19-31,8 0 0,1-19 16,-1-9 0,20-28-16,18-10 15,0 0-15,10 10 16,0 9 0,-1 10-1,1 8-15,-29 20 16</inkml:trace>
  <inkml:trace contextRef="#ctx0" brushRef="#br0" timeOffset="-182122.03">10038 12292 0,'0'0'15,"0"0"-15,9 19 16,1 28-16,18 56 16,0 38 15,10 37-31,-10 10 0,-9-10 15,-1-9-15,1-28 16,0-38 0,0-28-16,0-9 15,0-19 17,-1-28-32,1-19 0,-9 0 15,27-38 1,10-37-1,-9-19-15,-10 10 16,-9 9 0,0 28-1,-10 19-15,-9 9 0,0 19 16,0 0 0,10 19-16,18 27 31,0 11-31,0-1 15,0 0-15,1-18 16,-1-10 0,0-9-16,0-10 15,1-9 1,-1 0-16,0-28 16,10-10-1,-10 1-15,-9-10 31,-1 19-31,-8 0 0,-10 18 16,0 1 0,0 9-1,0 19-15,0 37 16,0 57-16,0 46 16,-10 1-1,1-1 1,-10 1-16,0-10 15,10-28-15,-10-10 32,0-8-32,1-29 15,8-19-15,1-19 16,-10-18 0,0 0-16,-28-28 15,-9-38-15,-10-19 31,9-28-31,20-9 16,27 9-16,10 10 16,19-10-1,19 0-15,28 10 16,-1-1 0,20 19-16,0 10 15,-10 19 1,-9 18-16,-10 9 15,-27 10 1</inkml:trace>
  <inkml:trace contextRef="#ctx0" brushRef="#br0" timeOffset="-181476.61">11863 12677 0,'0'0'16,"0"0"-16,0 0 15,0 19 1,9 28-16,1 47 16,8 46-16,1-8 31,-9-10-31,-1-28 0,-9-19 15,0-10 1,0-27 0,0-10-1,0-9-15,0-10 16,0-9-16,0-9 16,9-38-1,29-56 1,9-29-16,10 1 15,-20 46 1,1 29-16,-1 19 16,1 18-16,-10 19 15,19 19 1,10 28 0,-1 37-16,-9 10 15,-19 9-15,-9-9 31,-9-10-31,-10-18 0,0-19 16,9-10-16,-9-27 16</inkml:trace>
  <inkml:trace contextRef="#ctx0" brushRef="#br0" timeOffset="-181103.1">13001 13024 0,'0'0'0,"0"0"0,0 0 15,0 10-15,-19-1 16,-9 29 0,0 9-16,0 18 15,18 10 1,10 0-1,10-9-15,8-19 32,11-19-32,-1-9 0,0-10 15,10-9 1,-1-19 0,1-27-16,-19-20 15,-10-28-15,-18 0 16,-1 29-1,1 36-15,-10 1 16,-9 19 15,9 9-31</inkml:trace>
  <inkml:trace contextRef="#ctx0" brushRef="#br0" timeOffset="-180583.32">13189 12949 0,'10'0'0,"-1"-19"16,19-9 0,10 0-16,9 0 15,9 9 1,10 10-1,19 18-15,0 1 16,9 18 0,-10 9-16,-8 10 15,-20 28-15,-9 10 16,-28-1 0,-19 1-16,-19-10 15,-19-10 1,10-18-1,0-28 1,0-10-16,-1-9 16,11-9-16,-1-19 15,9-19-15,29-37 16,19-38 0,18-10-16,20 1 31,-1 18-31,0 29 15,0 28-15,-9 18 16,-9 29-16,-10 27 16,-10 11-1,-18-11-15</inkml:trace>
  <inkml:trace contextRef="#ctx0" brushRef="#br0" timeOffset="-179896.74">14346 12949 0,'0'0'0,"0"0"0,0 0 0,0 0 15,0 0 1,0 0-16,0 10 16,10 27-1,-1 29 1,1 18-16,-1 1 15,-9-10 17,0-19-32,0-9 0,0-19 15,0-9 1,0-10-16,0-9 16,0-9-16,9-38 15,10-75 1,0-28-1,9 37-15,0 19 16,-9 38 0,0 28-16,9 19 15,10 9 1,9 28-16,9 19 16,1 18-1,-20 1 1,-18 0-16,0-10 15,-10-18-15,1-10 16,-10-10 0,0-8-1,0-10 1,0 0-16,9-10 16,10-46-16,19-47 31,9-10-31,-10 20 0,1 36 15,-19 39 1,9 8-16,10 20 16,9 27-1,9 19-15,1 29 16,-20-1 0,-18 1-16,0-1 15,0 10 1,-10 0-16,-9-47 15</inkml:trace>
  <inkml:trace contextRef="#ctx0" brushRef="#br0" timeOffset="-179171.54">16068 13184 0,'0'0'0,"0"-19"0,0-18 15,0-10 1,-19 18-16,0 1 16,-18 19-1,-1 0 1,0 18-16,-9 19 31,0 0-31,19 0 0,0 1 16,18-11-1,1 1 1,0 0-16,9 0 16,9-10-16,0 10 31,20 9-31,-1 0 16,19 0-16,19-9 31,0-10-31,-1-9 0,1-9 15,10-10 1,-1-28-16,9-28 31,11-47-31,-11-37 0,-18-48 16,-19-8 0,-37-1-16,-20 19 15,-28 56 16,10 47-31,0 38 0,0 28 16,0 18 15,-10 29-31,0 19 0,1 46 16,-10 47-16,18 19 31,20 10-31,0 28 16,-1-19-16,20-10 15,18-9 1,19-18-16,19-29 16,0-19-16,-1-28 15,1-18 1,19-19-16,-47-19 16</inkml:trace>
  <inkml:trace contextRef="#ctx0" brushRef="#br0" timeOffset="-178350.43">18260 11833 0,'0'0'0,"0"0"0,0 0 31,0-10-31,0 10 0,0 0 16,9 28-1,1 66 1,8 56-16,1 38 31,0-19-31,-19-28 0,0-19 16,0-38 0,-9-18-1,-1-10-15,1-18 16,9-20-1,0-18 1,0 0-16,0 0 16,-10-28-1,-46-66-15,-48-37 16,1 9-16,18 56 16,19 29-1,1 18 1,-1 29-16,9 36 15,20 29 1,18 1-16,19-1 16,19 0-1,18-19 1,39-9-16,36-10 16,39-27-16,18-20 15,-28-8 1,-28-20-16,-19 1 31,-28-20-31,-19 20 0,-18 9 16,-11 18-1,1 1-15,-9 18 16,-1 1 0,10 8-1,9 11-15,-9 8 16,0-9-16,-1-9 31,11 0-31,-20-19 0</inkml:trace>
  <inkml:trace contextRef="#ctx0" brushRef="#br0" timeOffset="-177631.4">18758 12246 0,'0'0'0,"0"0"0,0 0 31,0 0-31,0 0 16,0 0-16,0 0 15,0 0 1,0 9-16,10 28 15,9 48 1,-10-38-16,57 403 16,-66-440-16,9 8 31,1 29-31,-1 0 0,10-9 16,0-1-1,9-18 1,0-19-16,19-9 15,19-20 1,9-17 0,1-11-16,-11-27 15,11-19-15,-20-10 32,-18 0-32,-19 38 0,-19 19 15,0 19 1,-10 8-1,1 20-15,-1 0 16,-8 18-16,-1 0 16,-10 20-1,1-1 1,19 0-16,-1 0 16,1 0-1,18 0-15,10 19 16,9 9-1,10 1 1,0-1-16,-1-18 16,-18-1-1,0 1-15,0 9 16,-19-10-16,0 1 16,-28 9-1,-19 9 1,-38 0-16,0-28 15,48-18-15</inkml:trace>
  <inkml:trace contextRef="#ctx0" brushRef="#br0" timeOffset="-177239.41">19793 11673 0,'0'0'0,"0"0"15,0 0-15,10 19 0,-1 19 16,0 27-1,1 29-15,9 19 32,-10 9-32,0 9 15,-9 0 1,0-9-16,0 0 16,0 0-16,0-19 15,0-28 1,0-37-16,0-10 15,0-9 1,0-19 0,0 0-16</inkml:trace>
  <inkml:trace contextRef="#ctx0" brushRef="#br0" timeOffset="-176979.79">19360 12095 0,'0'0'0,"19"0"16,28 10-16,57-1 16,37 10-1,28-10 16,1-9-31,-39 0 0,-27 0 16,-29 0 0,-19 10-16,-37-10 15</inkml:trace>
  <inkml:trace contextRef="#ctx0" brushRef="#br0" timeOffset="-176416.23">20395 12339 0,'0'0'0,"0"0"16,0 0-16,0 0 15,0 0 1,0 0-16,10 10 31,-1 18-31,0 28 0,1 38 16,9 0-1,-10-28 32,1-10-47,-1-9 0,-9-10 0,0-18 0,0 0 16,0-19-16,0 0 16,0 0-1,9-10 1,10-36-16,28-39 15,10-37-15,-1 28 16,-9 29 0,-9 27-16,-1 19 15,20 19 1,9 19 0,9 28-16,-19 19 15,-9 18 1,-18 10-1,-11 19-15,-18 8 16,-18-8-16,-1-10 31,-19 10-31,-9 28 0,10-29 16,-1-18 15,19-56-15</inkml:trace>
  <inkml:trace contextRef="#ctx0" brushRef="#br0" timeOffset="-175937.38">18655 12246 0,'0'0'0,"0"0"0,0 0 16,9 0-1,1 0-15,-1-10 16,1-9 0,-1 1-16,0-1 15,1 0 1,-10 0-16,0 10 16,-10 0-1,1-1-15,-10 20 16,0-1-1,0 19-15,10-9 16,0 0 0,-1-10-16,1-9 31,9 0-31,0 0 0</inkml:trace>
  <inkml:trace contextRef="#ctx0" brushRef="#br0" timeOffset="-173462.15">22766 12705 0,'0'10'0,"0"8"0,-9 39 0,-1 27 16,20-9-1,8-18 1,11-11-16,27-8 16,29-19-1,28-19-15,9-28 16,-37-10-16,-20 1 31,-27-1-31,-10 10 0,-9-10 31,0 10-31,-10 0 0,1 19 16,-10-1 0,0 10-1,9 10-15,10-1 16,9 19-1,29 19 1,-1 0-16,10-9 0,-10-20 16,1-18-1,-1 0-15,-18-18 16,-1-1 0,-18-19-1,0-9-15,-19-37 31,-19-10-31,-9 10 0,0 27 16,18 29 0,1 19-16,9-1 15</inkml:trace>
  <inkml:trace contextRef="#ctx0" brushRef="#br0" timeOffset="-173193.41">24591 12583 0,'0'0'0,"0"0"0,0 19 15,-19 28 1,0 19-1,10 28-15,0-1 16,9-18-16,0-18 31,9-20-31,-9-18 0,0 0 16,0-19 0</inkml:trace>
  <inkml:trace contextRef="#ctx0" brushRef="#br0" timeOffset="-173005.24">24384 12189 0,'0'0'0,"0"0"16,0 0-16,0 0 15,0 0-15,0 10 16,0-1-1,0-9-15</inkml:trace>
  <inkml:trace contextRef="#ctx0" brushRef="#br0" timeOffset="-172700.3">24883 11945 0,'0'0'0,"0"0"0,0 0 0,0 10 15,0 18 1,-10 47-16,1 56 16,18 10-1,19 0 1,1-1-16,-1-27 15,-9-19-15,-1-19 16,1-9 0,0-10-16,-19-28 15</inkml:trace>
  <inkml:trace contextRef="#ctx0" brushRef="#br0" timeOffset="-172022.25">24252 12583 0,'0'0'0,"10"0"0,-1-9 0,29-10 16,75 0-1,65-9-15,11 0 16,-30 9-16,-17-9 31,-20-9-31,-9-1 0,-19 1 16,-28-10-1,-19 9-15,-10-18 32,-18-10-32,-9-28 15,-20-18-15,-9 27 31,1 29-31,8 28 0,1 19 16,-10 18 0,0 19-1,0 38-15,10 46 16,-1 38-16,10 19 16,10-28-1,-1-38-15,1-37 31,-1-19-31,0-10 0,-9-8 16,0-11 0,0 1-16,0-19 15,10 0 17,18-19-32,29-28 15,8-9-15,-8 9 16,-20 19-1,1 19-15,0 18 16,9 19-16,0 28 16,-10 10-1,1 9 1,-19-18-16,0-11 16,-10 20-1,1-10-15,-10-37 16</inkml:trace>
  <inkml:trace contextRef="#ctx0" brushRef="#br0" timeOffset="-171560.1">27216 12649 0,'0'0'0,"0"-19"0,0 0 16,0-9 0,-19 10-16,-9-11 15,-10 1 1,-18 19 0,-1 9-16,1 28 15,9 10 16,18 8-15,11 1-16,8-9 0,20-1 16,-1-18-1,10 0-15,0-10 0,9-9 32,0 0-32,10-18 0,-1-11 15,-8 20 1,-1 0-1,0-1-15,0 10 16,19 10 0,0 18-16,10 0 31,-1 19-31,-28-28 0</inkml:trace>
  <inkml:trace contextRef="#ctx0" brushRef="#br0" timeOffset="-170974.13">28589 12077 0,'0'0'0,"0"0"0,0 0 31,0 0-31,0 0 0,0 0 16,10 28-16,-1 56 15,0 57 1,20 47 0,-11 27-16,-8 11 15,-10-11-15,-19-27 32,0-10-32,-9-18 0,-10-29 15,10-37 1,0-28-1,0-19-15,9-29 16,9 1-16,1-19 16,9 0-1</inkml:trace>
  <inkml:trace contextRef="#ctx0" brushRef="#br0" timeOffset="-170645.13">28382 12189 0,'10'0'0,"-1"-9"0,10-10 16,9-9-16,19 0 31,9 0-31,10 18 16,10 10-1,8 19-15,10 19 16,-9 18-16,-10 28 16,-28-9-1,-18 0 1,-20 1-16,-28-20 16,-37 9-16,-67-8 15,-27-20 1,18-27-1,76-10-15</inkml:trace>
  <inkml:trace contextRef="#ctx0" brushRef="#br0" timeOffset="-170211.47">29596 12630 0,'0'0'0,"0"0"0,0 0 15,0 0 1,-10 0-16,-18 10 16,-10-1-1,-9 19-15,0 0 16,19 10-1,0-10-15,19 10 16,-1-1 15,20-9-31,8 0 0,20-9 16,9 0 0,0-19-16,0-19 15,-9 0-15,-19-28 31,-10-18-15,-37-10-16,-19 0 0,0 18 16,0 29-16,28 19 15</inkml:trace>
  <inkml:trace contextRef="#ctx0" brushRef="#br0" timeOffset="-169565.33">30066 12433 0,'0'0'0,"0"0"15,0 0 1,0 10-16,-19 8 16,0 39-1,1 46 1,-11 28-16,20 29 16,0 9-16,9-10 31,0-9-31,0-47 0,-10-28 15,10-28 1,0-28 0,0 0-16,0-19 15,0 0 1,0-28 0,0-57-16,0-84 15,0-65-15,0-10 16,10 19-1,18 56-15,0 66 32,-9 46-32,0 39 15,9 8-15,19 29 16,28 19 0,0 27-16,-9-8 15,-19-1 1,-18 0-16,-11 0 15,-27 1 1,-19 8-16,-48 10 31,-27-9-31,9-19 0,47-38 16</inkml:trace>
  <inkml:trace contextRef="#ctx0" brushRef="#br0" timeOffset="-169103.21">30668 12565 0,'0'0'0,"0"0"15,0 0 1,0 9-16,0 10 15,-9 37-15,-1 38 16,1 9 0,9-19-1,9-18-15,1-19 16,-1-28 0,10 0-16,9-1 15,19-18-15,10-9 31,9-19-31,-10-19 0,-9 0 16,-9 0 0,-20 10-1,-8 8-15,-10 20 16,0 9 15,9 19-31,19 37 0,20 38 16,-1 9-16,9-9 15,-18-28 1,-20-48-16</inkml:trace>
  <inkml:trace contextRef="#ctx0" brushRef="#br0" timeOffset="-168818.09">31242 11908 0,'0'0'0,"0"0"15,9 9 1,1 29-16,18 18 16,-9 28-1,0 1-15,-1 18 31,1 0-31,-19 1 0,0 8 16,0-18 0,10 9-16,-1 0 15,19 1 1,1-20 0,-20-56-16</inkml:trace>
  <inkml:trace contextRef="#ctx0" brushRef="#br0" timeOffset="-168144.07">32023 13052 0,'0'0'0,"0"0"0,0 0 16,0 0 0,0 0-16,0-18 15,-19-10 1,-9-1-16,-10 20 15,1 9 1,-11 19-16,20 9 16,0 0-1,19 10 1,9-10-16,9-9 16,0-1-16,20-8 31,8-10-31,1 9 0,0 0 31,-10 1-31,0-1 16,0 1-16,0-1 15,10 0 1,9 1-16,0-10 16,-9 0-1,-1 0-15,10-19 31,0-9-15,1-28-16,-1-29 0,0-56 16,-10-28-16,-27-9 31,-10 0-31,-19 47 0,0 37 16,0 37-1,10 29 1,-10 19-16,0 9 15,0 19 1,-9 37 0,19 47-16,18 38 15,29 9 1,-1-9-16,10-19 16,-9-10-16,0-27 15,-1-10 1,1-19-1,-29-37-15</inkml:trace>
  <inkml:trace contextRef="#ctx0" brushRef="#br0" timeOffset="-167751.35">32136 12602 0,'9'0'0,"10"0"16,28 0-16,38 9 15,28 10 1,9 9 0,0 1-1,-18-11-15,-10 1 0,-19-10 16,-19-9-1,-18 0-15,-19 0 16,0 10 0,-10-1-1,-9 19-15,0 29 16,0 18-16,-9 0 31,-1-10-31,1 1 16,-1-28-16,10-20 15,0-8-15</inkml:trace>
  <inkml:trace contextRef="#ctx0" brushRef="#br0" timeOffset="-167573.04">32860 12621 0,'0'0'0,"0"0"0,0 0 16,0 0-16,0 0 16,9 9-1,1 19-15,-1-18 32</inkml:trace>
  <inkml:trace contextRef="#ctx0" brushRef="#br0" timeOffset="-167040.36">33330 13071 0,'0'0'0,"0"0"0,-18 10 0,-20 18 0,38-28 0,-38 37 0,1 10 0,18-19 0,10 10 0,-1-1 0,1-8 0,9-11 0,0-8 0,0-10 0,0 0 0,9-10 0,19-18 0,19-28 0,10-19 0,-1 19 0,-37 37 15,0 9-15,-19 10 0,28 10 0,19 18 0,-47-28 0,0 0 0,38 37 0,-38-37 0,28 29 0,-9-11 0,-19-18 0,19 10 0,-19-10 0,0 0 0,0 0 0,9 0 0,0 0 0,1 0 0,9-10 0,-10 10 0,0 28 0,1 48 0,-10-76 0,0 112 0,-19 85 0,19-197 0</inkml:trace>
  <inkml:trace contextRef="#ctx0" brushRef="#br0" timeOffset="-165543.03">1816 15332 0,'0'0'0,"0"0"16,0 0-1,0 0-15,9 10 16,0-1 15,1 29-31,27 37 0,-18 28 16,10 19 0,-11-19-1,1-28-15,-9-19 0,-1-9 31,-9-9-31,0-19 0,0-19 16,0 0 0,0-10-1,0-37-15,-9-56 16,18-47 0,19 9-1,0 47-15,19 29 16,19 27-16,10 20 15,8 27 1,10 19-16,-18 19 16,-11 19-1,-18 9-15,-18 0 32,-11-19-32,-18 0 15,0-18-15,0-1 16,0-18-1,0-19-15,0 0 16,0 0 0,0-47-1,10-37 1,28-48-16,18 1 0,-9 47 31,9 46-31,10 29 16,19 37-16,18 38 15,-8 46 1,-11 20-16,-37-11 16,-19-8-16,-9-19 31,-9-19-31,-1-19 0,0-18 16,1-19-1,-10-10 1</inkml:trace>
  <inkml:trace contextRef="#ctx0" brushRef="#br0" timeOffset="-165118.91">3857 15980 0,'0'0'0,"0"0"15,9 0 1,20 0 0,8-19-16,1 0 15,0 0-15,-1-9 32,-18 0-32,0 0 0,-19-10 15,-19 1 1,-19 9-16,1 0 15,-10 18 1,0 20 0,0 8-16,0 29 15,9 10 1,19-10-16,10 9 16,18-19-1,1 1 1,18-1-16,9 1 15,29-19-15,-28-10 16</inkml:trace>
  <inkml:trace contextRef="#ctx0" brushRef="#br0" timeOffset="-164152.45">4892 15745 0,'0'0'0,"0"0"0,-28-19 16,-19-9 0,-19 19-1,-10 0-15,1 18 16,9 19 0,1 19-16,17 0 15,20 9-15,19 0 16,18 1-1,19-1-15,1-18 32,8-1-32,1-18 0,18-19 15,10-10 17,10-8-32,-1-20 0,-19 1 15,-9-10-15,-9 19 31,-19-1-31,0 20 16,-1 0-16,11 18 31,18 10-31,9 9 16,0 10-16,1 8 16,-1-8-16,-18-10 15,-10-9 1,0 0-16,-9-19 15,0 0 1,0-10 0,0-9-1,-10-18-15,-9-1 0,0 1 16,0-1 0,0 10-1,0 0-15,0 9 16,0 1-16,0-1 15,0 0 1,10-9 0,-1 0-16,0 0 15,20 9-15,8 0 16,20 0 0,8 10-16,-8 18 15,-10 10 1,0 9-1,-9 10-15,-20 9 16,-8 0 0,-10-1-1,-10-8-15,-8 0 16,8-20-16,1-8 16,-1-10-1,10-10-15,10-46 16,27-47 15,20 0-31,-10 46 16,0 20-16,0 18 15,0 19 1,0 19-16,0 37 16,-9 38-16,-10 47 15,-9 18 1,-10 141-16</inkml:trace>
  <inkml:trace contextRef="#ctx0" brushRef="#br0" timeOffset="-163174.48">8194 16177 0,'0'0'0,"0"0"15,0 0-15,0 0 16,0 9-16,-19 1 16,-9-1-1,-38-9 1,-9 0-16,-10-19 16,0-18 15,-9-29-31,10-18 0,8-29 15,20-37 1,28-19-16,18 0 16,20 38-16,-1 46 15,1 48 1,-1 9 0,-9 18-1,0 10-15,0 19 16,-9 65-16,-20 48 15,-37 18 1,-18 9-16,-1-18 16,10-38-1,28-28-15,9-18 16,29-20 0,9 1-1,19-20-15,18 1 16,38 0-16,38-19 31,10-19-31,-20 0 0,-37 1 16,-10-1-1,-9 10-15,-9-1 16,0 1 0,-19-1-1</inkml:trace>
  <inkml:trace contextRef="#ctx0" brushRef="#br0" timeOffset="-162269.43">9247 15539 0,'0'0'0,"0"0"16,0 0-16,0 0 15,0 0 1,0 0-16,0-10 16,-9 1-1,-10 0-15,-18 18 16,-1 0-1,0 20-15,10 8 16,0 10-16,19-9 31,-1-1-31,20 1 0,-1-10 16,19 0 15,0-9-31,19 9 0,0-9 16,10-1-16,-19 1 15,-10 0 1,-9 0-16,-10-10 16,-9 0-1,-19 20 1,-37-1-16,-29 9 16,-28 1-1,10-20-15,18-8 16,47-10-16</inkml:trace>
  <inkml:trace contextRef="#ctx0" brushRef="#br0" timeOffset="-161868.2">9549 14891 0,'0'0'0,"0"0"15,0 19-15,9 19 31,0 46-31,1 57 16,9 18 0,9 10-16,-9 0 15,-1-38-15,-8-18 32,9-19-32,-19-19 0,0-28 15,0-19 1,0-9-1,0-10-15,0-9 16</inkml:trace>
  <inkml:trace contextRef="#ctx0" brushRef="#br0" timeOffset="-161675.16">9586 15623 0,'0'0'0,"0"0"15,0 0 1,10 0-16,8 0 16,11 0-1,18 0-15,0 0 16,9 10-16,10-1 16,-38-9-1</inkml:trace>
  <inkml:trace contextRef="#ctx0" brushRef="#br0" timeOffset="-161107.54">10508 15023 0,'0'0'0,"0"0"15,0-10-15,0 10 32,0 0-32,0 10 0,-9 37 15,-1 46 1,10 58-16,-9 27 16,9 0-16,-10-9 31,10-28-31,0-19 0,0-28 15,0-29 1,0-18 0,0-28-16,0 0 15,0-19-15,0 0 16,0-10 0,0-46-1,-18-28 1,-11-20-16,-8 11 0,-10 17 15,-10 20 1,10 19 0,0 18-16,10 9 0,-1 20 31,0 18-31,1 19 16,8 0-16,20 0 0,18-10 15,1 1 1,28-10-1,37 9-15,38-27 32,47-20-32,169-36 0</inkml:trace>
  <inkml:trace contextRef="#ctx0" brushRef="#br0" timeOffset="-160553.28">10828 16158 0,'0'0'0,"0"0"0,0 0 16,0 0-16,0 0 15,0 0 1,0 0-16,9-9 16,-9-1-1,0 1-15,10-1 16,-10 1-16,0 0 15,0-1 1,0 1-16,0 0 16,0-1-1,0 1-15,0 9 16,0 0-16</inkml:trace>
  <inkml:trace contextRef="#ctx0" brushRef="#br0" timeOffset="-159727.54">11364 15764 0,'0'0'0,"0"0"15,0 0-15,0 0 16,0 0 0,10 0-16,-1-9 15,19-1-15,10 1 16,9-10-1,9 0-15,1 1 16,-10-11 0,-10 11 15,-8-1-31,-11 0 0,-8 0 0,-10-9 16,0 19-1,0-10 1,-19 10-16,-9-1 15,-19 29-15,-19 19 32,-9 27-32,9 10 0,19 0 15,19-9-15,18-10 16,1-9 0,18 0-16,10-19 15,28 10 1,19-1-1,19 1-15,-1-19 0,20-1 16,-48-8 0</inkml:trace>
  <inkml:trace contextRef="#ctx0" brushRef="#br0" timeOffset="-159303.55">11957 15661 0,'0'0'0,"0"0"15,0-10-15,0 1 16,9-10-16,1 10 16,8-10-1,11 10 1,18-1-16,19 20 15,-1-1-15,1 19 32,-9 19-17,-10 0-15,-19 0 16,-19 19-16,-18-1 0,-19 1 16,-10-10-1,10-18 1,0-19-16,-1-19 0,1 0 15,9-19 1,10-28-16,0-28 16,18-28-1,19-10-15,10 10 16,9 18-16,19 38 31,-38 29-31</inkml:trace>
  <inkml:trace contextRef="#ctx0" brushRef="#br0" timeOffset="-158855.29">12634 15670 0,'0'0'0,"0"0"0,10-19 16,-1-9-16,0 0 15,1 9 1,18 1-16,19-11 16,9 11-16,10 8 15,10 10 1,8 19 0,-8 9-16,-1 10 15,-28 9 1,-10 0-16,-27 9 15,-20-9-15,-18-10 16,-9 1 0,-20-19-16,10-19 15,0-19-15,0 0 16,19-19 0,0-8-16,18-11 15,20-8 1,-1-1-1,19 0-15,0 19 16,1 10-16,-11 18 16</inkml:trace>
  <inkml:trace contextRef="#ctx0" brushRef="#br0" timeOffset="-158041.77">13707 15539 0,'0'0'0,"0"0"16,0 0-16,0 0 16,-10 9-16,-9 1 15,1 8 1,-11 29-16,1 28 15,19 0-15,9 10 32,9-1-32,19-18 0,19-10 15,-9-18 1,9-20 0,0-18-16,10-18 15,-10-20 1,-10-9-16,-18-9 0,-10-28 15,-27-1 1,-1 19 0,-9 10-16,-1 28 15,11 0 1,8 18-16,1 1 16,-1 0-16,1-1 15,9 1 1,9 0-16,1-10 15,18-19-15,19-9 16,9-9 0,-9 0-16,-9-10 15,-10 10 1,-28-10-16,-19-9 16,-18 9-1,-1 29 1,1 9-16,-10 18 0,18 20 15,1 8 1,19 11 0,-1 8-16,20 10 31,18 9-31,19 1 0,0 8 16,19 10-16,9 10 15,0-10 1,-18 0-16,-20 9 15,1 1 1,0-10 0,-19 9-16,-1-18 0,1-10 15,9 1 1,1-1-16,-20-37 16</inkml:trace>
  <inkml:trace contextRef="#ctx0" brushRef="#br0" timeOffset="-156485.11">15833 15342 0,'0'0'0,"0"0"0,0 0 0,0 0 16,0 9-16,0 19 16,0 19-1,0 9 1,0 20-16,-10-1 15,1-19 1,-1-19-16,1 1 16,0-29-16</inkml:trace>
  <inkml:trace contextRef="#ctx0" brushRef="#br0" timeOffset="-156315.27">15550 15023 0,'0'0'0,"0"0"0,0 0 15,10 0 1,-1 9 0,1-9-16</inkml:trace>
  <inkml:trace contextRef="#ctx0" brushRef="#br0" timeOffset="-155791.52">15946 16055 0,'0'0'0,"0"0"0,9 0 32,0 0-32,20-10 0,18-27 15,18-29 1,11-28-16,8-18 15,-8-29-15,-10 19 32,-19 19-32,-19 28 0,-9 28 15,-10 19 1,-9 18-16,0 1 16,0 9-1,0 0 1,0 0-16,0 9 0,-9 20 15,9-1 1,9 0 0,0 19-16,20 0 15,-1 9-15,19 0 16,0-9 0,9-9-16,-18-1 15,-10-9 1,-9-9-1,0 0-15,-19 0 16,-10 9-16,-18 0 16,-28 9-1,-29-8-15,-9-11 16,9 1-16,10 0 31,37-19-15</inkml:trace>
  <inkml:trace contextRef="#ctx0" brushRef="#br0" timeOffset="-155181.46">17921 15304 0,'0'0'0,"0"0"0,0 0 31,10 10-31,8-1 0,20 10 16,37 0-1,29-29 1,9-9 0,-10-18-16,-9-1 0,0 1 31,-28-10-31,-19 19 0,-19 0 15,-9-1-15,-19 1 16,-19 0 0,-18 0-16,-20 19 15,-18 9 1,-10 37 0,-18 19-16,9 29 15,19-1-15,18 1 16,19-10-1,29-19-15,0-9 16,18-9-16,10-1 31,28 1-31,47-1 0,56-18 16,180 0 0</inkml:trace>
  <inkml:trace contextRef="#ctx0" brushRef="#br0" timeOffset="-154623.23">19539 15342 0,'0'0'0,"0"0"0,0 0 0,-19-19 16,-28-19-1,-19 10-15,-18 0 16,-1 28-1,10 19 1,9 9-16,10 10 16,18-1-16,19 1 15,10-20 1,-1 1-16,10 0 16,0-19-16,0 0 15,0 0-15,10 0 16,9-19-1,-1 0-15,1 1 32,0-10-32,0 18 0,-10 1 15,1-1 1,-1 10 0,0 10-16,10 37 0,0 37 15,0 29 16,0 18-31,0 19 16,-19-9-16,0-29 0,0-27 16,0-38-1,0-10-15,0-8 32,9-11-32,0-8 0,1-10 15,18 0-15,28-28 31,29-19-31,19-38 0,-57 29 32</inkml:trace>
  <inkml:trace contextRef="#ctx0" brushRef="#br0" timeOffset="-154255.42">19831 15154 0,'0'0'15,"0"0"1,0 0-16,0 0 0,0 9 16,0 29-1,9 18 1,1 29-16,-1-1 0,10-18 31,9-19-31,-9-19 16,0-9-16,9-19 15,0 0 1,10-19-16,9-9 16,-10-19-16,1 19 31,-19 0-31,0 9 16,-10 9-16,-9 1 0,0 9 15,10 9 1,-1 10-16,19 28 31,-9-19-31</inkml:trace>
  <inkml:trace contextRef="#ctx0" brushRef="#br0" timeOffset="-153687.81">20734 15576 0,'0'0'0,"0"-18"15,-9-1-15,-1-9 16,1 9 0,-1 9-16,1 1 15,-1 18-15,1 1 16,0 9 0,9-1-1,0 1-15,0-9 16,9-1-16,10 0 15,19 10 1,18 0-16,10-19 16,9 0-1,-9-10-15,0-18 16,0-9-16,-1-10 16,-8-38-1,-10-8 1,-9-29-16,-10-28 15,-28-1-15,-19 20 16,0 28-16,0 28 31,10 37-31,0 29 16,-10 9-16,0 9 31,0 29-31,-9 37 0,0 47 16,18 19-16,1 9 15,18-10 1,19-18-16,1-9 16,18-29-16,9-9 15,10-18 1,0-20 0,-38-27-16</inkml:trace>
  <inkml:trace contextRef="#ctx0" brushRef="#br0" timeOffset="-153202.95">22615 14413 0,'0'0'0,"0"-19"31,-9-9-31,0 9 0,-1 10 15,10-1-15,0 10 16,0 0 0,0 19-16,0 28 15,10 47-15,-10 28 16,0 9 0,9 1-16,-9-10 15,0-19 1,0-19-16,0-9 15,0-18 1,0-20-16,0-18 16,0 0-1,0-1-15,0-18 16</inkml:trace>
  <inkml:trace contextRef="#ctx0" brushRef="#br0" timeOffset="-152694.02">22324 15117 0,'0'0'0,"0"0"16,9 0 0,1-10-16,18 1 15,38-1 1,37 20-16,38-1 15,-9 10 1,-29-10-16,-18-9 16,-28 0-16,-20 0 15,-18 0 1,0 0-16,-10 0 16,1 0-1,-1 10-15,-9-1 16,0 10-16,0 9 15,0 19 1,0 0 0,9 9-16,1-9 15,9-9-15,9-10 16,0-10 0,10 1-16,9-19 15,0-9 1,0-19-16,-10-29 15,-8 1 1,-29-10-16,-19 10 16,-9 9-1,-38 10-15,-28 18 16,-47 19 0,-170 37-16</inkml:trace>
  <inkml:trace contextRef="#ctx0" brushRef="#br0" timeOffset="-151454.73">24751 14732 0,'0'0'0,"0"0"0,0 0 31,0 0-31,0 0 0,0 0 16,0 9-1,9 10-15,1 47 16,-1 46-16,1 29 31,-10 28-31,0 9 0,0-9 16,-19-38 0,0-18-16,0-10 15,0-18 1,10-20-1,-1-27-15,1-10 0,0-9 16,9-19 0,0 0-1,0-10-15</inkml:trace>
  <inkml:trace contextRef="#ctx0" brushRef="#br0" timeOffset="-151140.1">24375 14798 0,'9'0'0,"10"-19"0,47 0 16,28-9-1,19 0-15,0 18 47,-10 1-47,-9 0 0,-19 18 0,-9 0 0,-9 20 16,-1 17-1,-18 1-15,-10 10 16,-19-1 0,-18 0-1,-29 1-15,-37-1 16,-28 0-16,-1-18 31,19-20-31,20-8 16,-1-10-16,37 0 0</inkml:trace>
  <inkml:trace contextRef="#ctx0" brushRef="#br0" timeOffset="-150780.93">25710 14966 0,'0'0'0,"0"0"16,0 0-16,0 10 15,-18 18 1,-29 10-16,-10 18 16,10 0-1,19 0-15,18-9 16,20-9-16,9-1 31,18 1-31,20-19 0,9-10 16,-1-18-1,-8-19 1,-10-10-16,-19-18 16,-18-10-16,-20 0 31,-9 19-31,1 29 0</inkml:trace>
  <inkml:trace contextRef="#ctx0" brushRef="#br0" timeOffset="-150199.05">26472 14760 0,'0'0'0,"0"0"0,0 0 16,0 0 0,10 9-16,-1 29 15,1 46-15,8 29 16,-8 37-1,-10 0-15,0-9 16,-10-10 0,-8-27-1,-1-20-15,0-28 16,10-18-16,-1-19 16,1-19-16,-10-10 15,0-37 1,10-56-1,9-85-15,19-27 16,9 27-16,9 38 31,-18 65-31,0 38 0,9 19 16,10 19-16,28 28 31,18 37-31,-8 10 0,-10-1 16,-29-8-1,-18-20 1,-19 1-16,-9-1 16,-48 10-16,-28 9 15,38-37-15</inkml:trace>
  <inkml:trace contextRef="#ctx0" brushRef="#br0" timeOffset="-149742.03">27253 14572 0,'0'0'0,"0"10"0,0 18 0,0 28 16,-9 38-1,-1 19-15,10-20 16,10-8 0,-1-19-1,1-29 1,-1 1-16,10-20 0,0 1 16,9-19-1,0 0 1,19-19-16,0-18 0,0-19 15,-9 9 1,-19 19-16,0 18 16,-1 1-16,-8 18 15,-1 10 1,19 18 0,1 20-1,8 8-15,1-8 0,9-20 16,0 1-1,9-10-15,-27-19 16</inkml:trace>
  <inkml:trace contextRef="#ctx0" brushRef="#br0" timeOffset="-148930.61">28232 14206 0,'0'0'0,"0"0"16,0 0-16,0 10 16,-10 18-16,-9 28 31,10 38-31,0 28 16,-1 9-16,1 1 15,9-20-15,-10-8 16,10-11-1,0-18-15,10 1 16,-1-20 0,1-9-16,18-19 15,0-9 1,0-1-16,19-27 16,10-10-16,-1-18 15,-9-1 1,-9 10-16,-19-9 15,-1 8 1,-18 11 0,0 8-16,0 1 15,-9-1 1,0 10-16,-1 10 0,1-1 16,-1 10-1,1 9 1,18 0-16,20 0 15,8 10 1,20-10-16,18-9 16,10-10-16,9-37 15,0-19 1,0-18 0,-19-29-16,-9-9 0,-19-19 15,-28-10 1,-29-9-16,-18 19 15,-9 38-15,8 47 32,-8 8-32,-1 20 0,0 18 15,1 29 1,-1 9 0,10 28-16,19 9 15,-1 10-15,10 9 31,10 10-31,-1-10 0,19-9 16,29 0-16,18 0 31,19-19-31,-19-28 0,-47-38 16</inkml:trace>
  <inkml:trace contextRef="#ctx0" brushRef="#br0" timeOffset="-148588.99">29238 14966 0,'0'0'0,"10"0"0,18 0 0,28 0 15,10 0-15,0 0 16,9 0-16,-18-9 15,-1 0 1,-9 18 0,-9 0-16,-1 1 15,-8-1-15,-11 19 32,1 10-32,0 9 0,-19 18 15,0 1 1,0-10-16,0 1 15,-9-20-15,-1 1 32,10-19-32,0-19 0</inkml:trace>
  <inkml:trace contextRef="#ctx0" brushRef="#br0" timeOffset="-148439.47">29727 14826 0,'0'0'0,"0"0"15,0 0-15,0 9 16,0-9 0</inkml:trace>
  <inkml:trace contextRef="#ctx0" brushRef="#br0" timeOffset="-147817.65">30000 15285 0,'0'0'0,"10"10"0,-1 9 0,0-1 16,10 11 0,0-11-1,0 1-15,0-10 16,-10-9-16,1 0 15,-10 0 1,9 0-16,0-18 31,-9-20-31,0-9 0,0 0 16,0 0-16,10 0 31,-1 10-31,10 9 0,0 0 16,9 18-1,10 1-15,18 18 32,19 29-32,-9 9 0,-19 0 15,-9-10 1,-19 1-16,-10-20 16,-9 1-16,0-19 15,0 0 1,0 0-1,0 0-15,9-19 16,20-27 0,18-30-16,9-17 15,1 18-15,-20 28 16,-9 19 0,-9 9-16,0 9 15,9 20-15,1 18 31,-11 19-31,1 9 0,-19 0 16,0 1-16,-19-10 16,-18 9-1,-1-9-15,19-19 16</inkml:trace>
  <inkml:trace contextRef="#ctx0" brushRef="#br0" timeOffset="-146823.64">10066 17303 0,'0'0'0,"0"0"0,-19 0 16,-9-10 0,-10 1-16,1 9 15,-10 0 1,0 9-16,0 1 16,-1 18-1,20 0 1,9 0-16,10 0 0,28 19 31,37 0-31,20 0 0,18-9 16,-19-1-1,-28-18-15,-9 0 16,-20-1-16,1-8 16,-19-1-1,-9 0 1,-29 1-16,-28 9 15,-28-10-15,-9-9 16,9-9 0,18-10-16,39 9 15,18 1 1</inkml:trace>
  <inkml:trace contextRef="#ctx0" brushRef="#br0" timeOffset="-146442.48">10574 16702 0,'0'0'0,"0"0"16,0 0 0,0 10-16,0 8 15,-9 29-15,18 38 16,0 37 0,20 9-1,-1-18 1,0 9-16,-9-10 0,0-18 15,-19-19 1,0-28 0,0-10-16,0-18 15,-10 0-15,1 0 32,9-10-32,0-9 0</inkml:trace>
  <inkml:trace contextRef="#ctx0" brushRef="#br0" timeOffset="-146227.02">10470 17472 0,'0'0'0,"0"0"16,0 0 0,0 0-1,10 0-15,27 0 16,29 0-1,19 0-15,18 9 0,1 0 16,-48-9 0</inkml:trace>
  <inkml:trace contextRef="#ctx0" brushRef="#br0" timeOffset="-145753.45">11364 16937 0,'0'0'0,"0"0"0,0 0 15,0 0 1,0 0-16,0 19 16,10 37-1,-1 28-15,10 19 16,0 10-16,-1 0 15,1-10 1,-9-28-16,-1-19 16,-9-18-1,0-20-15,0 1 16,0-19-16,0 0 16,0 0-1,0 0 1,-28-19-16,-10-18 0,-9-1 15,0 10 17,19 0-32,0 19 0,-1 9 15,11 9 1,-1 19-16,9 0 16,10 1-16,10-1 15,27 0 1,58 9-16,27-18 15,0-9-15,-56-10 16</inkml:trace>
  <inkml:trace contextRef="#ctx0" brushRef="#br0" timeOffset="-145137.31">13180 16815 0,'0'0'0,"0"0"0,0 0 16,0 0-16,0 9 15,0 38 1,9 38 0,1 36-16,8 11 15,1-20-15,0-8 16,0-20-16,0-28 31,-1-9-31,-8-19 0,-10-9 16,0-19-1,0 0-15,0-9 16,-19-19 0,-9-29-16,-10-8 15,-9 18 1,0 9-1,0 19-15,-19 19 0,-9 19 32,0 19-32,9 18 0,28 0 15,10 1 17,19-20-32,9 1 0,18-1 15,29 1-15,48-1 16,-39-18-1</inkml:trace>
  <inkml:trace contextRef="#ctx0" brushRef="#br0" timeOffset="-144749.37">13641 17500 0,'0'0'0,"0"0"15,0 0 1,0 0-16,9 0 16,10 0-1,9-10-15,0-8 16,1-1-16,-1 0 16,-9 0-16,-10-9 15,-9 0 1,-19 9-1,-28-9-15,-9 9 16,-10 10-16,9 18 16,10 19-1,19 1-15,0 17 16,19 11-16,18-1 16,10 0-1,18-9-15,20-9 16,28-1-1,-38-18 1</inkml:trace>
  <inkml:trace contextRef="#ctx0" brushRef="#br0" timeOffset="-144373.93">14036 17209 0,'0'0'0,"0"0"15,-10-10 1,1 1-16,0 0 16,9 9-1,0 9-15,-10 29 16,20 18-16,-1 19 16,19 0-1,0-9-15,1-19 47,-1-10-47,-9-18 0,0 0 0,9-1 16,0-18-16,10-28 15,9-19 1,0-18-16,0-20 16,-10 1-1,1 18-15,-19 29 16,0 18-16,-19 9 31</inkml:trace>
  <inkml:trace contextRef="#ctx0" brushRef="#br0" timeOffset="-144082.02">14826 17706 0,'0'0'0,"0"0"0,-9-9 15,-1-1 1,1 1-1,9 9-15,0 0 16,0 9 0,0 1-16,0-1 0</inkml:trace>
  <inkml:trace contextRef="#ctx0" brushRef="#br0" timeOffset="-143519.2">15917 17969 0,'0'0'0,"0"0"15,0 0-15,0 0 0,0 0 16</inkml:trace>
  <inkml:trace contextRef="#ctx0" brushRef="#br0" timeOffset="-142301.55">16397 16665 0,'0'0'0,"0"0"0,0 9 0,0 29 0,0 46 15,10 38 1,-10 19 15,0-19-31,9-10 0,-9-9 0,9-27 16,-9-20-1,0-19 1,0-8-16,0-11 0,0-18 16,0 0-1,-18-9 1,-20-19-16,0-19 15,-9 0-15,0 0 16,0 9 0,-9 10-16,-20 19 15,1 18 1,-9 10-16,-1 37 16,19 10-16,19 9 15,9-9 1,29-1-1,28-8-15,18-1 16,48-9-16,37-19 16,10-18-1,-10-29-15,-18 0 32,-20-9-32,-27 0 15,-38 18-15</inkml:trace>
  <inkml:trace contextRef="#ctx0" brushRef="#br0" timeOffset="-142031.7">17018 17396 0,'0'0'0,"0"0"0,0 0 16,0 0-16,0 10 16,9 18-16,1 19 15,-1 19 1,19-10-16,1 0 31,-1-18-15,0-10-16,-18-19 0</inkml:trace>
  <inkml:trace contextRef="#ctx0" brushRef="#br0" timeOffset="-141854.11">16980 17134 0,'0'0'0,"0"0"16,0 0-16,0 0 15,0 0-15,10 0 16,9 9 0,-10 1-16</inkml:trace>
  <inkml:trace contextRef="#ctx0" brushRef="#br0" timeOffset="-141530.17">17300 17500 0,'0'0'0,"0"0"0,0 0 0,0 0 0,10 9 15,27 29-15,10 9 16,0-1 0,10 1-16,-1-9 15,-9-10 1,0-9-16,10-10 15,-1-9-15,1-9 16,-1-19 0,1-19-1,-1-10-15,-9 11 16,-19 8 0,-9 10-16,9 18 15,-18 1-15</inkml:trace>
  <inkml:trace contextRef="#ctx0" brushRef="#br0" timeOffset="-141311.02">18344 17687 0,'0'0'0,"0"0"0,0 0 16,0 10-1,0 18-15,0 28 16,-9 10 0,9-10-16,9 0 15,1-18 1,-10-29-16</inkml:trace>
  <inkml:trace contextRef="#ctx0" brushRef="#br0" timeOffset="-141136.95">18260 17228 0,'0'0'0,"0"0"16,0 0-1,0 0-15,9 9 0,1 0 16,27 10-1,-18-9-15</inkml:trace>
  <inkml:trace contextRef="#ctx0" brushRef="#br0" timeOffset="-140639.46">19172 16787 0,'0'0'0,"0"0"0,0 0 0,0 0 15,0 28-15,0 47 16,0 47 0,10 19-1,-1-10-15,1-19 0,-1-18 31,0-9-15,-9-38-16,0-19 0,0-9 16,0-19-16,0 0 15,0 0-15,-9-10 16,-10-37 15,-19-9-31,1-10 0,-1 19 16,1 19-16,-1 19 15,-9 9 1,-10 19-16,10 18 16,19 10-1,9-9-15,19-1 16,10 1 0,18-1-16,38 1 15,28-20 1,-38-18-1</inkml:trace>
  <inkml:trace contextRef="#ctx0" brushRef="#br0" timeOffset="-140286.72">19831 17434 0,'0'0'0,"0"0"16,0 0-16,9 0 15,1 0 1,18 9-16,9-9 15,11 0 1,-11 0-16,1-18 16,-19-1-1,-1 0 1,-27-18-16,-19-20 0,-19 10 16,-10 0-1,1 29-15,-10 8 31,0 20-31,10 18 0,9 9 16,18 10 0,11 0-1,8 0-15,20 9 0,18 1 32,28-10-32,10 0 0,-28-29 15</inkml:trace>
  <inkml:trace contextRef="#ctx0" brushRef="#br0" timeOffset="-139799.2">20800 16318 0,'0'0'0,"0"0"15,0 9-15,-19 28 32,0 29-32,-9 56 0,19 19 15,-1-19-15,1 0 32,9-10-17,0-8-15,0-39 0,0-18 16,0-19-16,-10-9 31,1 0-31,-1-19 0,1 0 16,-10-19-16,-18 0 15,-1-18 1,-9 9-16,9-1 16,1 11-1,-1 8-15,0 20 16,10 18-16,0 9 15,19 10 17,18 0-32,10 9 0,9-18 15,28 0 1,20-10-16,8-10 16,-37-18-16</inkml:trace>
  <inkml:trace contextRef="#ctx0" brushRef="#br0" timeOffset="-139283.96">21778 16411 0,'0'0'0,"0"0"15,0 0-15,0 10 16,0 27-16,-9 38 16,-1 29-16,1 17 15,9-8-15,0-19 16,-9-10-1,-1-27-15,10-20 32,-9-9-32,9-9 0,0-10 15,0-9 1,9 0-16,19-18 16,10-20-16,0 10 15,-1 0 1,1 18-1,-10 10 1,0 19-16,19 19 0,-9 27 16,-19-8-1,-19-1-15,-10-9 16,-8-10 0,-39-8-1,-28-11-15,-27-18 0,55 0 16</inkml:trace>
  <inkml:trace contextRef="#ctx0" brushRef="#br0" timeOffset="-138531.46">22296 16909 0,'0'0'0,"0"0"0,0 0 0,9 9 16,0 0 0,1 20-16,9 17 15,-1 1-15,1 10 16,0-20-1,-10-9-15,1-9 16,-1 0 15,1-10-31,-1 1 0,0-10 16,1 0 0,9-19-16,-10-9 15,10-10-15,-10-9 31,1 0-31,-10 19 16,0 19-16,0-1 16,0 10-16,9 10 15,1 37-15,-1 37 32,-9 29-32,0 37 0,-9 0 15,-10-9 1,-9-1-16,-29 1 15,1-28 1,-20-10-16,11-28 16,-1-28-16,9-19 15,1-19 1,-1-9-16,1-28 16,-10-19-16,28-18 15,10-29 1,28 9-1,19 1-15,19-10 16,37 10-16,19-1 16,9 10-1,10 19-15,-9 18 32,-20 10-17,1 0-15,9 0 0,-56 19 16</inkml:trace>
  <inkml:trace contextRef="#ctx0" brushRef="#br0" timeOffset="-137872.06">24328 16496 0,'0'0'16,"0"0"-16,0-19 0,-19 0 15,0 10 1,0-1 0,-19 10-16,1 10 15,-1 18-15,1 19 16,8 0-16,20 9 16,0-9-1,18 9 1,19 10-16,19 0 15,0 18 1,-9-9-16,-10-19 16,-9 1-16,-19-20 15,0-9 1,-19-9-16,-28 0 16,-28-10-16,0-9 15,-1-9 1,1-10-1,9 0-15,29 1 16</inkml:trace>
  <inkml:trace contextRef="#ctx0" brushRef="#br0" timeOffset="-137278.92">24713 16824 0,'0'0'0,"0"0"0,0 0 0,0 0 0,0 0 16,-19 10 0,1-1-16,-11 19 15,11 0 1,8 10-16,1-10 15,9-9 1,0-1 0,0-8-16,0-10 0,9 0 15,1 0 1,-1 0 0,19-19-16,0 0 15,-9-9-15,0 19 16,-10-1-1,-9 1-15,10 18 16,-1 29 0,10 56-16,-9 56 15,-10 9 1,0 1 0,-19-29-16,0-18 0,0-29 15,0-27 1,10-11-16,-1-17 15,1-11 1,9-18-16,0 0 16,9 0-16,10-28 31,19-28-31,28-47 0,18-1 16,-8 11-1,-48 46 1</inkml:trace>
  <inkml:trace contextRef="#ctx0" brushRef="#br0" timeOffset="-136586.12">25381 16637 0,'0'0'0,"10"0"0,-1-10 31,0-9-31,10 1 0,9 8 16,1 1-16,8 18 15,10 29 1,10 18-16,-1 19 16,1 10-1,-20 8 1,-8-8-16,-20-29 15,-9-9-15,-9-9 16,-10-20 0,0 1-16,9-19 15,1 0-15,0-9 32,-1-19-32,1-19 0,18-19 15,19-18 1,1-20-1,8 10-15,1 29 0,-10 27 16,0 20 0,-18 8-16</inkml:trace>
  <inkml:trace contextRef="#ctx0" brushRef="#br0" timeOffset="-136024.09">26209 16768 0,'0'0'0,"0"0"16,-9 9-16,-10 1 16,-19 18-16,-9 19 15,28 9 1,10 19-16,18 0 31,20-19-15,-1-18-16,0-19 0,0-1 15,10-18 1,-1 0-16,11-28 0,8-19 16,0 0-1,1 1 1,-10 8-16,0 10 0,-9 0 31,-1 18-31,1 1 16,-1 18-16,-8 10 15,8 19 1,-8 18-16,-11-9 16,1 0-16,-9-10 15,-1-18 1,0 0-1,1-10-15,-1-9 0,1 0 32,8-19-32,-8-9 0,-10-28 15,-10-28 1,-27-10 0,-20-9-16,-9 27 15,1 30-15,-1 17 16,28 20-1</inkml:trace>
  <inkml:trace contextRef="#ctx0" brushRef="#br0" timeOffset="-135623.93">27291 15867 0,'0'0'0,"0"0"16,0 0-16,0 10 15,0 8 1,0 57-1,0 57-15,0 18 16,-10 28-16,1 0 31,18-9-31,1-19 16,9-18-16,-10-29 16,-9-37-1,0-29-15,0-9 0,0-9 16,0-19-1,0 0-15</inkml:trace>
  <inkml:trace contextRef="#ctx0" brushRef="#br0" timeOffset="-135382.16">26764 16561 0,'0'0'0,"9"0"0,29 0 15,47 10-15,56-1 16,19 1 0,-28-10-16,-29 0 15,-18 0 1,-10 0-16,-47 0 15</inkml:trace>
  <inkml:trace contextRef="#ctx0" brushRef="#br0" timeOffset="-134442.52">28551 16599 0,'0'0'0,"0"0"15,-18 0 1,-11 19-16,-8 18 15,9 10-15,9 19 16,19 18 0,19 1-1,28-1-15,0-28 0,9-9 32,-18-28-32,-1-19 0,1-19 31,0-28-31,-20-18 15,1-29-15,-9 10 16,-1 27 0,0 20-16,1 9 0,-1 9 15,20 9 1,8-8 0,10 8-16,19-8 15,0-1 1,9 0-16,0-9 15,-18-10 1,-1 1 0,-18-20-16,-19-8 0,-10-10 15,-18 0 1,-19-10-16,-10 29 16,-19 18-16,1 38 31,-19 47-31,-1 38 15,11 56-15,18 46 16,9 10 0,29 0-16,-1-9 15,-9-10-15,10 10 16,-10-19 0,0 0-1,-18-29-15,-10-37 0,-10-27 31,-27-20-31,-39-28 0,-18-37 16,9-38 0,20-19-1,27-28-15,28 10 0,29 18 16,19 19 0,18-9-16,29 0 15,28-1 1,37 1-1,19 9 1,10 10-16,9 8 0,-18 11 16,-11 8-1,1 1-15,-9-1 16,-57 10-16</inkml:trace>
  <inkml:trace contextRef="#ctx0" brushRef="#br0" timeOffset="-133517.45">30132 16468 0,'0'0'0,"0"0"16,0 0-16,-9-10 31,-10 10-31,0 10 0,-9 8 16,-1 11-1,1-1-15,19 19 16,9 0-16,9 9 31,10-19-31,9 10 0,-9-9 16,0-19-1,0-1 1,-10 1-16,-9 0 16,0-10-1,-19 10-15,-9 0 16,-28 0-16,-20-19 16,1 0-1,9 0-15,10-10 16,18 1-16,19 9 15</inkml:trace>
  <inkml:trace contextRef="#ctx0" brushRef="#br0" timeOffset="-133154.9">30518 16749 0,'0'0'16,"0"0"-16,0-9 0,0 9 0,-10-10 16,-9 1-1,-18 18-15,-1 10 16,1 9 0,8 0-1,20 19-15,18-9 16,1-1-16,9-18 31,9 0-31,0-10 0,0-9 16,-9 0-16,0-9 15,0 0 1,-1-1-16,1 1 16,0-1-1,-10 10-15</inkml:trace>
  <inkml:trace contextRef="#ctx0" brushRef="#br0" timeOffset="-132688.39">30997 17209 0,'0'0'0,"0"0"0,0-19 16,0-18-1,0-20-15,10 1 0,-1 9 16,1-9 0,18 9-1,0 0-15,0 19 16,1 9-16,-1 10 16,0 18-1,0 0-15,10 20 16,-1-1-1,-18-10-15,0 1 16,-10 0-16,1-10 16,-10-9-1,0 0-15,9 0 16,10-18 0,9-1-1,19-19-15,10 1 16,-20 9-16,1 9 15,-10 9 1,10 20-16,-10 9 16,10 18-1,-1 10-15,-8 19 16,-20-29-16</inkml:trace>
  <inkml:trace contextRef="#ctx0" brushRef="#br0" timeOffset="-132143.06">32107 16505 0,'0'0'0,"0"0"0,0 0 15,0 0 1,0 19-16,0 47 16,10 46-16,-1 48 31,-9-1-31,0-18 0,0-19 16,-9-19-1,-1-28 1,1-19-16,0-18 0,-1-19 31,1-19-31,-10-10 0,-9-46 16,-10-66-1,-9-47-15,28 0 16,19 19 0,10 28-16,18 28 15,-9 38 1,0 28-16,9 0 15,0 18 1,0 1-16,0 18 16,1 10-1,8 9-15,-8 19 16,-11-9 0,-18 9-16,-28 0 15,-19 0-15,-19-10 16,29-18-1</inkml:trace>
  <inkml:trace contextRef="#ctx0" brushRef="#br0" timeOffset="-131872.64">32672 15980 0,'0'0'0,"0"19"0,0 46 16,-9 67 0,9 27-16,-10 10 15,10-10-15,-9-27 16,-1-20-1,1-18-15,-1-19 16,10-47 0</inkml:trace>
  <inkml:trace contextRef="#ctx0" brushRef="#br0" timeOffset="-131518.2">32757 16937 0,'0'0'0,"0"0"0,9 9 16,0 1 0,20-1-16,-1 0 15,0 1 1,10-10-16,-10 0 16,-9-19-16,0-9 15,-19-19 1,0 0-1,-19 0-15,0 19 16,-19 18-16,1 29 16,-10 19-1,0 18-15,28 10 16,19 18 0,19-9-1,18-18-15,29-1 0,9-19 47,-37-18-47</inkml:trace>
  <inkml:trace contextRef="#ctx0" brushRef="#br0" timeOffset="-130872.86">30424 17565 0,'0'0'0,"0"0"16,-10 0-16,-18 10 16,-19-1-1,-10 19-15,10 0 32,10 1-32,9-11 0,18 1 15,1 9 1,18 0-1,19 1-15,1 8 0,-11 1 16,1-1 0,0-9-1,-19-9-15,0 0 16,0-10-16,-28 1 16,-38 8-16,-28-18 31,0 0-31,9-9 0,10 0 15,18-1 1,39 1 0</inkml:trace>
  <inkml:trace contextRef="#ctx0" brushRef="#br0" timeOffset="-130514.84">30621 17875 0,'0'0'0,"0"0"0,0 0 0,0 0 15,0 0 1,0 0-16,0 0 15,10 19 1,-10 9-16,0 9 16,0 1-1,0-1 1,0 1-16,0 9 0,0 9 16,-10-9-1,1 0-15,9-9 16,9-10-1,-9-19-15</inkml:trace>
  <inkml:trace contextRef="#ctx0" brushRef="#br0" timeOffset="-130317.46">30753 17678 0,'0'0'0,"0"0"15,0 0-15,9 0 16,-9-9-16,0 9 16,0 0-1,10 9-15,-10-9 16</inkml:trace>
  <inkml:trace contextRef="#ctx0" brushRef="#br0" timeOffset="-129878.08">30950 17847 0,'0'0'0,"10"0"16,18-19-16,10 0 0,9 1 15,19 8 1,9 1-1,-19 9-15,-9 0 16,-9 9 0,-19 1-16,0-1 0,-19 0 15,0 1 1,-10 18 0,-18 19-16,-19 9 15,0 0 1,0-18-16,19-1 15,9-18-15,9 0 16,1 0 0,0-10-16,9-9 15,0 9 1,9 1 0,19-1-16,10 10 0,28 0 31,18-10-31,1 1 0,-38-10 15</inkml:trace>
  <inkml:trace contextRef="#ctx0" brushRef="#br0" timeOffset="-129463.77">31797 18072 0,'0'0'0,"0"0"0,0 0 16,0 0-16,0 0 31,9 0-31,1 0 0,9-9 16,9-10-1,0 0-15,0 0 16,-9-9 0,0 0-1,0 0-15,-10 9 16,-9 10-16,0-1 15,-19 1-15,-9 0 16,-19 9 0,-9 18-1,-1 20-15,10 9 16,10 18-16,27 1 16,20 0-1,18 0-15,19-20 16,9-17-1,-9-20-15,0-9 16,0-19-16,-9-9 16,0 0-1,-20 19-15</inkml:trace>
  <inkml:trace contextRef="#ctx0" brushRef="#br0" timeOffset="-129088.11">32267 18072 0,'0'0'0,"0"0"0,0 0 16,0 0-1,10 9 1,-1 1-16,1-1 16,8 1-16,1-1 15,0-9 1,0 0-16,0 0 15,-10 0 1,1 0-16,-10 0 16,0 0-16,0 0 31,0 0-31</inkml:trace>
  <inkml:trace contextRef="#ctx0" brushRef="#br1" timeOffset="-115920.14">7291 14788 0,'0'0'0,"0"0"0,0 0 16,9 0-1,19 0 1,1 0-16,-1-9 16,0-1-16,-9 1 15,9 0 1,0-1-16,10 1 15,9 0-15,9 9 47,1-10-47,-1 1 0,-9 9 0,0-10 16,0 1-16,-9 0 16,9-1-16,0 1 31,19-10-31,0 10 15,0-1-15,-10 1 16,1 0 0,8-1-16,1 1 15,19-1-15,0 1 16,-1-10 0,10 10-1,-9-1-15,9 1 0,0 18 31,0-9-31,0-9 0,0 9 16,0-9 0,1-1-1,-11-8 1,-9 8-16,1-9 0,-1 10 16,0 0-1,10-1-15,0 1 16,-1 0-1,1-1 1,18 10-16,1-9 0,-1-1 16,-9 10-1,10 0-15,-1 0 16,10 0 0,-9 0-16,-1 0 15,1-9-15,-1-10 16,10 10-1,-9-1 1,18 1-16,10 9 16,-10 0-16,0 0 15,10 0 1,-10 0 0,-9-9-16,9 9 0,10-10 15,0 10 1,-10 0-1,19 0-15,0 0 16,-9 0-16,9 0 16,-9-18-1,9-1-15,9 9 16,1 1-16,9-10 31,0 10-31,0-1 0,-10 10 16,10 0-1,0-9 1,-19 0-16,10-10 16,-1 0-16,-9 0 15,10-9 1,-1 0 0,-18 9-16,9 1 0,-9-11 15,0 11 1,-1 8-16,10 1 15,-9 0 1,9-1 0,10-9-16,-1 1 15,1-1-15,-1 0 32,-9 0-17,1-9-15,-11 9 0,1-9 0,-19 19 31,0 0-31,0-1 16,-10 1-16,-9 9 16,-9 0-1,-10 0-15,0 9 16,-9-9-16,-9 0 16,-1 0-1,1 0 1,-10 0-16,-10 0 0,10 0 31,-9 0-31,9 0 0,-9-9 16,-1 9-16,1 0 15,-1 0 1,1-10-16,0 1 16,-1 0-1,1 9 1,-10 0-16,-9 0 15,0 0-15,0 0 16,-1 0 0,-8 0-16,-10 0 15,0 0-15,0 0 16,0 0 0,0 0-1,0 0-15,0 0 16</inkml:trace>
  <inkml:trace contextRef="#ctx0" brushRef="#br1" timeOffset="-114374.67">7714 14572 0,'0'0'0,"0"0"0,0 0 15,0 0 1,0 0-16,0 0 15,9 0 1,10 0 0,10 0-16,18-9 0,9 0 31,19 9-31,10 0 16,18 0-16,-9-10 31,10 10-31,28 0 0,18-9 15,1-10-15,9 10 16,9-10 0,0 0-16,1 0 15,8 1-15,11-1 16,8 0 0,1 0-16,-20-9 15,1 9 1,0 10-16,0 0 15,9 9 1,-10-10-16,1 10 16,-9 0-16,8-9 15,-8 9 1,-1 0-16,0 0 16,1-9-1,-10 9 1,9-10-1,-19 10 1,10-9-16,0-1 0,-28 1 0,9 9 16,0 0-1,-9-9-15,9 9 32,-9-19-32,-1 0 0,1-9 15,0 9 1,0-9-16,-10 0 15,10-10-15,-1 10 16,1 9 0,9 1-1,0 8-15,10 1 16,-1 9 0,1 0-16,-10 0 15,-9-9-15,-1-1 16,1-9-1,-19 10 1,9-10-16,10 10 16,-19-1-16,9-8 15,0-1 1,-9 0 0,-9 0-16,-10 1 0,0-1 15,0 10 1,0-1-1,0 10-15,-9 0 16,9 0-16,9 0 16,-9 10-1,0-1-15,0 0 16,-9 1-16,9-10 16,0 0-1,-9 0 1,-10 0-16,10 0 15,0 0-15,-10-10 32,0 10-32,-18-9 0,-10 9 15,-10 0-15,1 0 16,-1 0 0,1 0-16,-10-9 15,-9 9 1,0 0-16,-10 0 15,-9 0-15</inkml:trace>
  <inkml:trace contextRef="#ctx0" brushRef="#br1" timeOffset="-111537.48">7535 14610 0,'0'0'0,"0"0"16,0 0-16,0 0 15,0 0 1,0 0-16,10 0 16,-1 0-16,1 0 31,18 0-31,19-9 16,19 9-16,18-19 15,1 0 16,18 0-31,1 10 0,9-1 0,-19 1 32,19 0-32,9-10 0,19 0 15,10 0 1,9-9-16,0-9 16,-10 9-16,1-1 15,-1 11 1,1-10-16,9 9 15,0 9 1,-1 1 0,1 0-16,-9-1 0,-19 1 31,9-1-31,19 1 16,0-10-16,-19-9 15,-10 19-15,-8 9 16,-10 0-1,-10 0 1,19 0-16,1 0 16,-1 0-16,10 0 31,-1 0-31,1 9 0,0-9 16,-1-9-16,1 18 15,-10 1 1,1-1-16,8 0 15,1-9 1,-10 0-16,20-9 16,-1 9-16,0 0 15,9-9 1,-18 9 0,9 0-16,0 9 31,-9 0-31,9-9 15,19 0-15,-19 0 0,0 10 32,10-10-32,-1 0 0,-9-10 15,0 20-15,1-1 16,-11 0 0,10 10-16,0-9 15,-9 8 1,0-8-1,-10-10-15,-9 0 0,0-19 16,-10 0 0,-8 0-1,-1 1-15,-19 8 16,0 1-16,-9 0 16,9-1-1,0 1 1,1 9-16,-1 0 15,0-10 1,-9 1-16,-9 0 0,-1 9 31,-18-10-31,-1 10 0,1 0 32,0 0-32,-10 0 0,-9 0 15,-1 0 1,1 0-16,-9 0 15,-1 0-15,0 0 16,1 0 0,-10 0-16,0 0 15,9 0 1,1-9-16,-10 0 16,0 9-1,9 0-15,-9-10 16</inkml:trace>
  <inkml:trace contextRef="#ctx0" brushRef="#br1" timeOffset="-108459.06">1411 11973 0,'0'0'0,"0"0"0,0 0 0,0 0 16,0 0-16,0-9 15,0 0 1,0-1-16,0 1 16,10 0-16,-1-1 31,0 1-31,1-1 0,-1 1 15,1 0 1,8-1-16,1 1 16,19-1-1,-19 1-15,18 0 16,10-1 0,19 1-1,-9 0-15,8-1 16,1 1-16,0 9 15,9-10 1,-18 1-16,28 0 0,9-1 31,0 1-31,-10-10 16,20 10-16,-10-1 16,9 10-1,1-9-15,9 9 0,-10-9 16,1-1-1,9 10-15,-1 0 16,1-9 0,10-1-16,8 1 31,-8 0-31,-1-1 0,0 10 31,10-9-31,-10 9 16,10 0-16,9-9 15,-9-1-15,9 1 32,9-1-32,-18 10 0,0 0 15,0 0 1,-1 0-16,1 0 16,9 0-16,0 0 15,0-18 1,19 8-1,0 1-15,-9-10 0,-1 10 16,10-1 0,-9 10-1,9-9-15,-1 0 16,-8 9-16,9-10 16,0 1-1,-19-1-15,0 10 16,10 10-1,-1-10-15,19 9 32,1-9-32,8 0 0,1 0 15,-9 0 1,8-9 0,-8 18-16,18 1 0,0-10 15,9 0-15,-8 0 16,-1 0 15,9 0-31,1 0 16,-1 0-1,10 0-15,0 0 0,-9 0 16,-10 0-16,10 0 16,-1 9-1,10 0 1,-9-9-16,-1 0 0,1 10 15,-1-10 1,1 9 0,-10 0-16,0 1 15,0-1-15,10 1 16,-10-10 0,0 0-1,10 0-15,-19 0 16,-1 0-16,1 0 15,-28 0 1,-1 0-16,-9 0 16,-9-10-16,9 10 31,0 0-31,10-9 0,-10-1 16,-10 1-16,1 0 31,0-10-16,9 10-15,0 9 0,-9-19 16,-1 0 0,1 10-16,0-1 15,-10 1-15,0 0 16,-9-1 0,0 1-16,0-10 15,-9 0 1,8 0-16,-17 10 15,-11 0 1,1-1-16,0 1 16,-10 9-16,0-9 31,0-1-31,-18 10 0,-1-9 16,-9 9-1,10 0 1,-20 0-16,1 0 15,0 0-15,-1 0 16,-9 0 15,-9 0-31,0 0 16,-10 0 0,1 0-16,-1 0 0,1 0 0,-10 0 15,0 0-15,0 0 16,0 0-1,0 0 1,0 0-16,0 0 16,9 0-16,-9 0 15,0 0 1,0 0-16,0 0 16,0 0-1,0 0-15,0 0 16,10 0-16,-10 0 15,0 0 1,9 0-16,-9 0 16,0 0-1,0 0 1</inkml:trace>
  <inkml:trace contextRef="#ctx0" brushRef="#br1" timeOffset="-106525.2">1496 4477 0,'9'-9'0,"38"-20"0,19-8 15,56-19 1,29-1-16,9 1 16,19 9-16,-1 0 15,20 10 1,18-10-16,10-10 15,19 1 1,9 0 0,9 0-16,-28-1 15,0 1-15,10 9 16,18 10 0,1 8-16,27 1 15,-8 9-15,8 1 16,1-1-1,-10-9-15,-9 18 16,9 1 0,-9-10-16,19 10 15,-1 9 1,10 0-16,-9 0 31,-10 0-31,-9 0 0,0 0 16,-19 9-16,19 10 15,-10-10 1,10 10-16,-10-19 16,-9 0-1,19 10-15,-19 8 16,0 1 0,-19 0-16,-9 0 15,-10-10-15,1 0 16,-1 10-1,0 9-15,-18 10 16,-19-1 0,-10 1-1,-9-1-15,-19 1 16,-19 9-16,-9 0 16,-19 9-1,-9 0-15,-10 1 16,-9-1-16,-19-9 31,0 19-31,-9-1 0,-10 1 16,-9 0-1,0-1 1,-19 10-16,-10-9 0,-9 9 16,-18 0-1,-10 0-15,-19 10 16,-38 8-1,-18-18 1,-28 1-16,-29-11 16,-9-8-16,-29-1 31,-8 0-31,8-9 0,1-9 16,-19-1-16,-10 1 31,-18-10-31,-10 9 0,0 10 15,19 0 1,-9 0 0,-10 9-16,-9-9 15,-10 0 1,-9-9-16,0-10 0,19 0 16,-29-9-1,1-1 1,-1 1-16,-8 0 15,-20 0-15,-9 0 32,0-19-32,0-10 0,-10-9 15,-9-18-15,0 9 16,10-10 0,9-9-16,9 0 15,10-9 1,28 0-1,9-1 1,38-8-16,19-1 0,28 10 16,19 0-1,9-1 1,10-8-16,0 8 0,27 1 16,1 0-1,19-1-15,9 10 16,19 1-1,28-1-15,19 9 16,0 10 0,19-10-16,9 10 15,-19 0-15,20 0 32,8-10-17,1 10-15,18 0 0,1 9 16</inkml:trace>
  <inkml:trace contextRef="#ctx0" brushRef="#br2" timeOffset="-85827.19">9238 14488 0,'0'0'0,"0"0"15,9 0-15,20-9 0,-1-1 16,28 1 0,10-1-16,19 1 15,0 0 1,-1-1-1,1 10-15,-38 0 0</inkml:trace>
  <inkml:trace contextRef="#ctx0" brushRef="#br2" timeOffset="-85084.32">10442 14450 0,'0'0'0,"198"0"0,-189 0 0,1 0 0,27 0 15,10 0 1,19 0-1,0 0 1,9-9-16,10 0 0,18-1 31,-9 1-31,1 0 0,-1-1 16,0 10 0,0 0-16,-10 0 15,-8 0-15,-1 0 16,10 0-1,-1 0-15,1 0 16,0 0 0,-10-9-16,10-1 15,-1 1 17,-9 0-32,10-10 15,0 0-15,-1 0 16,11-9-16,-20 19 15,0-1-15,0 10 16,10 0-16,0 0 16,-1 10-1,1-10 1,9 0-16,0 0 16,0 0-1,0 0-15,0 0 16,10 0-16,9 0 15,0 0-15,-1 0 32,11 9-32,8-9 0,1 10 15,-10-1 1,20-9 0,-11 0-1,-8 9-15,-1-9 16,0 0-1,-9 0 1,0 0 0,-10 0-16,10 0 0,0-9 15,-9 0-15,-1 9 0,10-19 16,-9 9 15,-1-8-15,19-1-16,19-9 0,1 0 31,27 9-31,0-9 0,-9 9 0,9 0 16,29 10-16,150-10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7:59.13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1653 9342 12 0,'0'0'0'0,"0"0"0"0,0 0 0 0,0 0 0 16,0 0 0-16,0 0 0 0,0 0 0 0,0 0 0 15,0 0 0-15,0 0 0 0,0 0 0 0,-4 14 0 16,4-7 0-16,-3 3 1 0,-1 3 0 0,1-3 0 15,-4 11 0-15,-4-5-1 0,0-5 1 0,-1 1 1 16,2 11-1-16,-5 2 9 0,1-4 1 0,-3-4 0 16,3 3 0-16,-6 1-4 0,2-2 0 0,1-7 0 15,3 8 1-15,0-4 3 0,-2-2 0 0,2-4 0 16,3 4 2-16,-3-5-7 0,0 0 2 0,0-4 0 16,1 4 0-16,-4-2 2 0,-1-4 0 0,4-1 0 15,-4 9 0-15,-1-8-4 0,-2 1 1 0,3-4-1 0,4 7 1 16,-7 0 2-16,-2-7 0 0,5 0 0 0,4 7 1 15,-3-5-4-15,-1-2 0 0,2 0 0 0,9 7 1 0,-4-2-2 16,1-3 1-16,3-2 0 0,7 0-1 0,0 0-1 16,-7 9 0-16,7-9 1 0,0 0-1 0,0 0 4 15,-4 8 0-15,4-8 0 0,0 0-1 0,-3 11-1 16,3-11 0-16,0 0-1 0,-4 7 1 0,4 0 1 16,0 0-1-16,0-7 1 0,-7 16 1 0,-4-4-4 15,3 1 1-15,-3 1-1 0,0 10 2 0,-3-6 1 16,-3-6 1-16,6 7-2 0,-5 1 2 0,6-1-3 0,-1-1 0 15,4-2 0-15,-7-1 0 0,3 5 4 0,8-3 1 16,3 1 1-16,-11-2-1 0,8 3-5 0,3-1 2 16,0 1 0-16,-13 0-1 0,10 8-1 0,3-1 1 15,3-3-1-15,-17 12 1 0,11 2-3 0,3 0 2 16,0 4-2-16,-21 1 2 0,14 5-3 0,7-3 1 16,-4-5-1-16,-30 7 2 0,13-4-2 0,11-5 0 15,6 5 0-15,-31 20 9 0,1-10-2 16,6 0-9-16,11-1 6 0,2 0 2 0,3 0-8 15,5-2 0-15,0 2 32 0,3-2 0 0,4 0-32 16,0 1 0-16,0-8 19 0,0 5 0 0,0-4-19 16,8 1 0-16,-1-6 32 0,0 3 0 0,-2-1-32 15,2-3 0-15,4 2 18 0,3-1 1 0,0-1-19 16,0-3 0-16,4-2 38 0,1-4 1 0,2 0-39 16,0-2 0-16,4 1 21 0,-2-1 0 0,9 0-21 15,5 1 0-15,5-1 31 0,6 6 0 0,38 7-31 0</inkml:trace>
  <inkml:trace contextRef="#ctx0" brushRef="#br0" timeOffset="1402.19">28487 13599 175 0,'0'0'0'0,"0"0"0"0,23-9 0 0,-9 9 0 0,0-2 0 16,-2-6 0-16,6-1 1 0,-2 2-1 0,0 3 0 15,5-3 0-15,-2 2 0 0,4 1 5 0,0 1 1 16,2-4 0-16,-4 2-1 0,2 1-2 0,0-1 2 16,3 0-2-16,1 6 2 0,-1 1 2 0,1 0 0 15,-1 0 0-15,9 6 1 0,-1-1-3 0,-1 0 0 16,10 0 0-16,11 6 0 0,5 6 1 0,-1 4-1 0,5-5 1 15,10-6 1-15,3 7-3 0,6 8 1 0,17-4-1 16</inkml:trace>
  <inkml:trace contextRef="#ctx0" brushRef="#br0" timeOffset="2701.47">11460 16519 577 0,'0'0'0'15,"0"0"0"-15,0 0 0 0,0 0-9 0,0-17 0 16,0 17 0-16,0-13 1 0,0 6 1 0,0 7 1 0,11-9-1 16,3-1 2-16,3 1-25 0,6 0 0 0,-2 6 1 15,4-8 0-15,5 2 14 0,-2 4 2 0,-3-2-1 16,5-2 1-16,-2 2-2 0,-1 0 2 0,4 0-1 16,8-5 1-16,0 3 4 0,2 2 1 0,6-3-1 15,6 1 1-15,-2-2-3 0,-3 2 1 0,8-3-1 16,13-2 1-16,3-4 2 0,1 4 1 0,13 0 0 15,15 5 1-15,-4 1-1 0,3 1 1 0,15 3 0 16,19 8 0-16,4 1 1 0,-1 5 1 0,17 12 0 0,8-1-1 16,-3 5 6-16,-18 2 0 0,12 0 0 0,-5 6 1 15,-17-4-1-15,-16-6 0 0,3 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05:51.92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13650 1306 0,'0'0'0,"0"0"0,10 0 16,8 0-16,29 9 15,10 0 1,9 10-16,-10 0 16,-18 0-16,-19-10 31,-1 1-15,-18-1-16,-9 19 0,-38 0 15,-38 19-15,-65 0 16,-10-9-1,-19-20-15,-150 1 16</inkml:trace>
  <inkml:trace contextRef="#ctx0" brushRef="#br0" timeOffset="600.17">13631 1268 0,'0'0'0,"0"-19"0,10-9 0,18-28 15,0 0 1,19-1 0,19 1 15,9 0-31,-28 28 15</inkml:trace>
  <inkml:trace contextRef="#ctx0" brushRef="#br0" timeOffset="1333.65">14638 1184 0,'0'0'0,"0"0"31,-19-10-31,-9 1 0,-19 0 15,0 18-15,0 10 16,0 9 0,19 0-16,-1 10 15,20-1 17,-1-9-32,10-9 0,0-10 15,0-9-15,10 0 16,18 0-16,0-9 15,1 0 1,-1-1 0,9 1-16,1-1 15,9 20-15,28 9 16,19 9 0,10 19-16,-48-29 15</inkml:trace>
  <inkml:trace contextRef="#ctx0" brushRef="#br0" timeOffset="1924.04">15099 1156 0,'0'0'15,"0"0"-15,0 0 0,0 9 0,0 10 16,9 18-1,1 20-15,-1 8 16,1-8-16,-10-1 16,9-19-1,-9 1-15,0-19 16,0-1 0,0-18-16,0 0 15,0 0 1,0-9-16,9-29 15,1-8-15,-1 8 16,1 10 0,8 9-1,11 10-15,-1-1 16,19 20-16,9 9 31,-18-1-31,-10 1 0,-9 0 16,0 0-16,-10-1 31,-9-18-31,0 0 0,0 0 31,0 0-31,10-28 0,-1-19 16,10 0 0,0 10-1,-1 9-15,11 18 16,-1 1-16,19 18 15,0 19-15,0 19 16,-9 10 0,-1 8-16,1 1 31,-19-28-31</inkml:trace>
  <inkml:trace contextRef="#ctx0" brushRef="#br0" timeOffset="2441.75">15946 1278 0,'0'0'0,"0"0"0,0 0 16,9 9-1,0 28 1,10 29-16,9 37 15,-9 19 17,0 10-32,0 8 0,-19-18 0,0-9 15,0-38 1,-10-19-16,10-18 16,0-19-1,0-19-15,0 0 16,0 0-16,0-47 15,-9-66 1,0-56-16,18 0 16,19 38-16,0 37 31,1 19-31,8 19 16,1 18-16,0 10 15,9 19 1,0 9-16,-10 9 15,1 19-15,-10 0 16,-9 10 0,-19 9-1,-19 0-15,-28 0 16,19-19-16</inkml:trace>
  <inkml:trace contextRef="#ctx0" brushRef="#br0" timeOffset="2973.73">16632 762 0,'0'0'15,"0"0"-15,10 9 16,-1 10-16,1 28 15,8 28-15,1 18 16,-9 20 15,-1 18-31,10 1 0,-10-20 16,10-37 0,9-18-16,-9-20 15,9-18-15,0 9 16,20-9-1,-1-19-15,18-19 16,-8-9-16,-1-28 16,-9-19-1,-37 0 1,-20 0-16,-8 18 16,-11 10-1,1 29-15,0 18 16,0 9-16,-1 19 15,11 10 1,-1 18 0,9-9-16,20-10 0,9 10 15,37 0 17,48 0-32,65 9 0,151 19 15</inkml:trace>
  <inkml:trace contextRef="#ctx0" brushRef="#br0" timeOffset="3248.07">18081 1090 0,'0'0'0,"0"0"0,0 9 16,0 29-1,-9 56 1,18 37-16,0 10 31,10 46-31,9 1 0,10 131 16</inkml:trace>
  <inkml:trace contextRef="#ctx0" brushRef="#br0" timeOffset="4530.97">17545 2957 0,'0'0'0,"9"0"0,1 0 0,18 9 16,0 1-1,10 18-15,-1 0 16,-18-9 0,9 0-16,-9 9 15,-9 0 17,-10-9-32,-10 9 0,-18 19 15,-19 0 1,-10 0-1,10-10-15,0 1 16,29-20 0,8-8-16,1-10 15,18 0-15,29 0 32,84 0-32,38-10 0,9 1 15,-18-10 1,-29 0-1,-9-9-15,-56 19 16</inkml:trace>
  <inkml:trace contextRef="#ctx0" brushRef="#br0" timeOffset="5777.04">17808 4383 0,'0'0'0,"0"0"0,10 0 0,-1 0 0,10-19 15,18 1-15,39-1 16,37-9 0,18 9 15,-8 28-31,-20 1 0,-28 8 16,-28 1-16,-9-9 15,-19 8-15,-19 11 16,-10-1-1,-27 19-15,-29-1 16,-19-8 0,10-10-1,19-9-15,27-10 16,20-9-16,0 0 16,9 0-1,9 0-15,10 0 16,28-9-1,19 9 1,0 9-16,9 1 0,0 8 16,-19-8-1,1 18-15,-19-9 16,-20 9-16,1 9 16,-19 1-1,-19 9 1,-37 19-16,-48 9 15,-46-10 1,-38-27 0,-10-38-16,-140-19 0</inkml:trace>
  <inkml:trace contextRef="#ctx0" brushRef="#br0" timeOffset="6443.54">18137 6316 0,'0'0'0,"0"0"16,0 19-16,0 18 15,10 10 1,-1 0-16,1-9 31,18-20-31,0 1 0,0-19 16,19 0-16,0-9 15,10-29 1,-10 1 0,-9-10-16,-20 19 15,-8 9 1,-1 9-16,-9 1 15,0 28-15,0 37 16,0 38 0,-9 28-1,-10 19-15,0 28 16,-37 150-16</inkml:trace>
  <inkml:trace contextRef="#ctx0" brushRef="#br0" timeOffset="6643.44">18175 7780 0,'0'0'0,"0"0"16,0 0-16,0 0 15,0 0-15,0 0 16,10 0-1,-10 0-15</inkml:trace>
  <inkml:trace contextRef="#ctx0" brushRef="#br0" timeOffset="6787.07">18213 8502 0,'0'0'0,"0"0"0,0 0 0,0 0 16,0 0-16,0 0 16</inkml:trace>
  <inkml:trace contextRef="#ctx0" brushRef="#br0" timeOffset="6988.11">18598 9056 0,'0'0'0,"0"0"0,0 0 16,0 0-16,0 0 15,0 0 1,0 0-16,0 9 16,0-9-16</inkml:trace>
  <inkml:trace contextRef="#ctx0" brushRef="#br0" timeOffset="7116.88">18542 9665 0,'0'0'0,"0"0"16,0 0 0,0 0-16,0 0 15,0 0-15,0 0 16</inkml:trace>
  <inkml:trace contextRef="#ctx0" brushRef="#br0" timeOffset="8009.94">12954 10669 0,'0'0'0,"-9"10"0,-10-1 15,0 10 1,10 9-16,-1 0 16,29 19-1,19 0 1,27 0-16,30 0 15,8-10-15,-18-9 16,-19-9 0,-19 0-16,-10 0 15,-18-10-15,-10 1 16,-9-10 0,0 9-16,-28 0 15,-28 1 1,-38 8-1,-38 1-15,-28-9 16,-150 27-16</inkml:trace>
  <inkml:trace contextRef="#ctx0" brushRef="#br0" timeOffset="8324.04">14017 11148 0,'0'0'0,"0"0"0,0 0 16,0 0 0,-9 0-16,-1 0 15,-9 9 1,1 1-16,-1 18 15,0 0 1,10 0-16,-1 10 16,10-20-16,10 1 31,-1-10-31</inkml:trace>
  <inkml:trace contextRef="#ctx0" brushRef="#br0" timeOffset="8762.93">14506 11701 0,'0'0'0,"0"0"0,0 0 16,0-9-16,-9-19 16,-1-10-1,1-18 1,0-19-16,-1 9 0,20 29 31,-1-1-31,19 10 0,0 9 16,1 10-16,8 0 31,1 18-31,0 10 0,-1 9 16,-18 0-1,0-9 1,-10-10-16,1 10 15,-10-19-15,9 0 32,0-19-32,20-9 15,-1-10-15,10 10 16,-10 0 0,9 19-16,10 9 0,0 9 15,0 19 1,-9 10-16,-10 18 15,-18-28 1</inkml:trace>
  <inkml:trace contextRef="#ctx0" brushRef="#br0" timeOffset="9292.19">15409 11082 0,'0'0'0,"0"10"0,10 8 16,-1 29 0,10 47-16,0 28 31,9 56-31,-9 1 0,-19-20 15,0-9 1,-19-28-16,10-37 31,-1-39-31,1-8 0,-1-19 16,1-19 0,0 0-1,-10-47-15,0-75 0,0-94 16,19-18-1,10 46-15,8 66 16,11 47 15,-1 9-31,19 10 0,9 18 16,10 29 0,0 9-16,9 28 15,-9 19-15,-19 9 31,-19-9-31,-18 10 0,-20-1 16,-37 19-16,-56-9 16,28-29-1</inkml:trace>
  <inkml:trace contextRef="#ctx0" brushRef="#br0" timeOffset="9534.08">16294 10519 0,'0'0'0,"0"0"0,0 10 16,0 36-1,-19 58-15,9 36 16,1-8-1,9-20-15,9 10 16,10 0 0,9-9-1,-9-57-15</inkml:trace>
  <inkml:trace contextRef="#ctx0" brushRef="#br0" timeOffset="9949.23">16679 11786 0,'0'0'0,"0"0"0,10 0 16,-1-10-16,19 1 15,10-10 1,18-18-16,1-10 16,-1 0-1,1-9 16,-20 9-31,-18-10 0,-19-8 0,-19 27 16,1 10 0,-20 0-1,-18 28-15,-20 37 0,-8 10 16,18 0 0,19 19-1,9 9-15,19-19 16,10-9-1,18 0-15,19-9 16,29-1-16,18 1 16,19-20-1,-47-18 1</inkml:trace>
  <inkml:trace contextRef="#ctx0" brushRef="#br0" timeOffset="12348.62">17517 11335 0,'0'0'15,"0"0"-15,0 0 0,0 0 16,0 0 0,9 10-16,0 18 15,1 10 1,18 37-16,0 18 16,-9-18 15,0 1-31,0-11 0,0-18 15,-19-28-15,0-10 16,0-9 0,0 0-16,0 0 15,0 0 1,0-9-16,9-29 16,0-9-16,1-9 15,-1 9 1,1 10-16,-1-1 15,0 1 1,1 8-16,-1 1 31,1 0-31,-1 9 0,0 1 16,1 8 0,-1 1-1,10 18-15,19 19 0,37 38 16,19 19-1,9 8-15,-8 1 16,-20-28 0,-19-19-1,1-10-15,-20-9 0,1-9 16,0 0 0,-1-10-1,1-9 1,-10-9-16,0-19 0,10-47 15,-19-28 1,-19-29 0,-19-27-16,0 27 15,-9 20-15,9 37 16,10 47 0,-1 18-16,10 10 15</inkml:trace>
  <inkml:trace contextRef="#ctx0" brushRef="#br0" timeOffset="13802.35">17611 11645 0,'0'0'0,"0"0"15,0 0-15,0 0 0,0 0 16,0 0-1,0-9 1,0 9-16,0 0 16,0 9-16,0 10 15,0 28 1,0 18-16,0 10 16,9 1-1,-9-30-15,0-8 16,0-10-16,0-9 31,0 0-31,0-10 0,0-9 16,0 0-1,0 0 1,0 0-16,0-9 16,9-19-16,1-19 31,-1-19-31,1 0 15,-1 19-15,1 0 16,-1 1 0,0-1-16,1 9 0,-1 1 15,1 8 1,-1 20 0,0 0-16,1-1 15,-1 1-15,1 9 16,18 9-1,9 10-15,10 19 16,10 18-16,9 0 16,0 0-1,-10-9-15,1-9 32,-10-1-32,-10-8 0,-18-11 15,0-8 1,0-1-16,-1 0 15,1 1 1,0-10-16,0 0 16,-10 0-16,10 0 15,0-19 1,9-18 0,-9-10-16,9-19 0,-9-28 31,0 0-31,-10 19 0,1-19 15,-10 29 1,0 18-16,0 19 16,-10 9-1</inkml:trace>
  <inkml:trace contextRef="#ctx0" brushRef="#br0" timeOffset="16750.75">17498 11561 0,'0'0'0,"0"0"0,0 0 16,0 0 0,0 0-16,0 0 15,0 0 1,0 9-16,9 10 16,1 28-1,-1 18-15,10 20 16,-10-1-16,1-18 31,-1-10-31,-9 1 0,9-11 16,1 20-1,-1-19 1,1 0-16,-10-19 0,0-9 16,0 0-1,0-19-15,0 0 16,0 0-1,0 0-15,9-19 32,0-19-32,-9-9 0,0 10 15,0-19 1,10 9 0,-1 9-16,1-9 15,-1 0-15,1 10 16,-1-10-1,0 0-15,10 0 16,-9 10-16,-1 8 31,0 11-31,1-1 0,-1 9 16,10 1 0,0 9-16,9 0 15,19 9 1,0 20-16,19 18 31,0 9-31,0 9 0,9 1 16,-9-10-16,-10 1 15,-9-10 1,-9-29 0,-10 1-1,0 0-15,-9 0 16,0-19-16,0 0 15,9-10 1,0-27-16,10-29 0,-1-9 16,-8-9-1,-1-10 1,-9 0-16,0 10 16,-10 8-16,-9 11 31,9 18-31,1 19 0,-1 9 15</inkml:trace>
  <inkml:trace contextRef="#ctx0" brushRef="#br0" timeOffset="18513.31">19003 1859 0,'9'0'0,"29"0"16,37-9-16,29-1 15,-1-8 17,-9-1-32,0 0 0,-28 10 15,-9-1 1,-10 10-16,-10 0 0,-18-9 15</inkml:trace>
  <inkml:trace contextRef="#ctx0" brushRef="#br0" timeOffset="18969.09">19718 1578 0,'0'0'16,"0"0"-16,0 0 16,0 0-1,0 0-15,0 9 16,9 19-16,1 0 16,-10 1-1,9 8 1,-9 1-16,0-1 0,0-9 15,0-18 1,0-10-16,0 0 16,0 0-1,0 0-15,-19-19 16,1-19 0,-1-8-16,9 8 15,10 19 1,10 10-1,-1-1-15,10 10 0,19-9 16,9 9 0,9 28-16,-9 0 15,-9 19 1,-10 0 0,-19-19-1</inkml:trace>
  <inkml:trace contextRef="#ctx0" brushRef="#br0" timeOffset="19519.25">20715 1202 0,'0'0'0,"0"10"0,0 9 16,0 28 0,-9 37-1,-1 10-15,1-10 32,-1 1-32,1-20 0,9-65 0,-9 57 15,-1-1-15,1-9 16,-1-28-1,10-10-15,0-9 16</inkml:trace>
  <inkml:trace contextRef="#ctx0" brushRef="#br0" timeOffset="19923.37">21101 1737 0,'0'0'0,"0"0"0,9 0 16,1-18-16,-1-1 15,10-9 1,9-10-16,19-18 16,10 9-1,-1 9 1,0 20-16,1 8 15,-19 1 1,-1-1-16,1 20 16,-19 9-16,-1-1 15,-8 10 1,-10 10-16,-19 9 16,-19 0-1,-9 0-15,-9-19 0,-10-9 16,10-19-1,-1-10-15,10-8 32,0-11-32,19-8 0,9 18 31</inkml:trace>
  <inkml:trace contextRef="#ctx0" brushRef="#br0" timeOffset="20397.63">21976 1400 0,'0'0'0,"9"0"0,1-10 16,-1 1-16,10-1 15,0 1 1,-1 9-16,1 9 16,9 10-1,1 28 1,-11 9-16,1 1 0,-19 8 15,0-8 1,-19-10 0,1-1-16,-1-27 15,-9-9 1,9-10-16,-9 0 16,9-29-16,9-8 15,1-10 1,18-28-1,20 0-15,18 0 0,-19 37 16</inkml:trace>
  <inkml:trace contextRef="#ctx0" brushRef="#br0" timeOffset="20877">22860 1719 0,'0'0'0,"0"0"16,0 0-16,-9-10 15,-1-18 1,1-10-1,-1 1-15,20-10 0,9 0 16,9 0 0,19 0-16,9 10 31,-9 27-15,0 10-16,10 19 0,-20 9 15,1 10-15,-19-1 16,-19 20-1,-19-1-15,-9 0 16,-29-18 0,-8-19-1,-20-10-15,-9-28 0,0-18 16,28-1 0,19-9-16,9 0 15,19 28 16</inkml:trace>
  <inkml:trace contextRef="#ctx0" brushRef="#br0" timeOffset="22105.16">19257 3248 0,'0'0'0,"0"0"0,0 0 0,19 0 15,28-10-15,47 20 16,56-10-16,29-10 16,-10 10-1,-27-9 1,-39 0-16,-18 9 16,-38 0-16,-10-10 15,-18 10 1</inkml:trace>
  <inkml:trace contextRef="#ctx0" brushRef="#br0" timeOffset="22521.33">20781 3060 0,'0'0'0,"0"0"15,0 0-15,0 0 16,0 0-1,0 0-15,0 0 16,0 0 0,0 10-16,-9 8 15,-1 10-15,1 10 16,-1 0 0,10-20-16,0-8 15,0-1 1,0 0-16,-9-9 15,9 0-15,-9-9 32,-1-19-32,1-10 0,9-9 15,9 1 1,1 8-16,-1 10 16,0 19-1,1-1-15,-1 10 16,1 0-1,-1 0-15,-9 10 16,-9 8 0,-1-8-16</inkml:trace>
  <inkml:trace contextRef="#ctx0" brushRef="#br0" timeOffset="23715.19">21477 2807 0,'0'0'15,"0"0"-15,0 9 16,0 1-16,-9 18 31,-1 9-31,1 20 0,-1-1 16,10 10-1,0 9 1,0-19-16,0-9 0,0-28 16</inkml:trace>
  <inkml:trace contextRef="#ctx0" brushRef="#br0" timeOffset="24117.01">21844 2985 0,'0'0'0,"0"0"0,0 0 0,9-9 0,1-19 16,9-1 15,9 11-31,0-10 0,0 9 16,19 0 0,-9 10-16,0-1 15,-20 20-15,1-1 31,0 0-31,0 20 0,-19 8 16,0 1 0,-19-10-16,0-9 15,0-1-15,-18 1 32,-1-19-32,1 0 0,8 0 15,1-19 1,0 1-16,18 8 15</inkml:trace>
  <inkml:trace contextRef="#ctx0" brushRef="#br0" timeOffset="24555.72">22493 2966 0,'0'0'0,"0"0"0,0 0 15,10-18 1,-1-1-16,0 0 16,1-9-16,9 0 31,-10 9-31,10-9 0,0 18 15,-1 1 1,11 0-16,-11 18 16,1 0-16,0 10 15,0 0 1,-19 9 0,0 0-16,-10-9 15,1 0-15,-10 0 16,0-10-1,-9-9-15,0 0 16,0 0 0,9-19-16,0 10 15</inkml:trace>
  <inkml:trace contextRef="#ctx0" brushRef="#br0" timeOffset="24957.9">22963 2948 0,'0'0'0,"10"0"0,-10 0 0,9-10 0,1 1 15,9-10-15,9 10 16,0-1-1,0 1 1,0 9-16,1-9 0,-11 18 16,1 0-1,0 1 1,-10 8-16,-9 11 16,0-1-16,-18-9 15,-11-1 1,-8 1-16,-20-10 15,10-9-15,0-9 32,10 0-32,8-10 0,1-9 15,19 0 1,9-1 0,0 11-16</inkml:trace>
  <inkml:trace contextRef="#ctx0" brushRef="#br0" timeOffset="26366.97">19699 3435 0,'0'0'0,"0"0"16,0 0 0,0 0-16,0 0 15,0 0-15,0 0 16,10 0-1,27 0 1,29-9-16,28 9 16,19 0-1,-19 0-15,0 0 16,0-9-16,-9-1 16,-10 1-1,-18 0-15,-20 9 16,-18 0-1,-10 0-15</inkml:trace>
  <inkml:trace contextRef="#ctx0" brushRef="#br0" timeOffset="26782.83">20659 2835 0,'0'0'0,"0"0"0,0 0 16,0 0-1,0 0-15,9 9 16,0 1-16,20 18 15,18 9 1,9-8-16,1 8 16,-1-9-1,-9-9 1,-9 0-16,-19 0 0,-1-10 16,-18 0-1,0 1-15,-18 8 16,-20 11-1,-28 18-15,-19 18 16,-18 1-16,-48 9 31,-140 75-31</inkml:trace>
  <inkml:trace contextRef="#ctx0" brushRef="#br0" timeOffset="27317.12">19088 4486 0,'0'0'0,"0"0"16,0 0-16,9 0 15,29 0 1,37 10 0,66-10-16,47 9 31,19-9-31,-9 0 0,-29 0 15,-47-9-15,-18-1 16,-29 10 0,-9 10-16,-10-10 15,-18 9 1,0 10-16,-29-19 16</inkml:trace>
  <inkml:trace contextRef="#ctx0" brushRef="#br0" timeOffset="27669.14">20762 4430 0,'0'0'0,"0"0"0,0 0 16,0 0 0,0 0-1,0 0-15,0 0 16,0 0-16,0 9 16,0 10-1,0 9-15,-9 0 16,-1 1-1,1-1-15,0-9 16,-1-1-16,1-18 16,9 0-1,0 0-15,0 0 16,0-9 0,-10-19-16,1-10 15,-1 1 1,1 9-16,9 9 15,0 9-15,0 1 16,0 9 0,0 0-16,0 0 15</inkml:trace>
  <inkml:trace contextRef="#ctx0" brushRef="#br0" timeOffset="28008.63">20132 4167 0,'0'0'0,"0"0"0,9 0 0,1 10 16,18-1 0,0 10-1,19 9-15,0 0 0,10 10 16,-1-1 15,-9-9-31,0 1 0,-9 8 16,-1-9-16,-18 0 31,0-9-31,-10 0 0,1 0 16,-10-1-1,0 11 1,-10 8-16,-55 38 15,18-28-15</inkml:trace>
  <inkml:trace contextRef="#ctx0" brushRef="#br0" timeOffset="28654.79">21308 4242 0,'0'0'0,"0"0"16,0 0-16,0 10 15,0 18-15,0 28 32,0 29-32,-10 8 0,1-27 15,9-10 1,0 10-16,0-28 15,0-1-15,0-18 16</inkml:trace>
  <inkml:trace contextRef="#ctx0" brushRef="#br0" timeOffset="29002.27">21562 4683 0,'0'0'0,"0"0"0,9 0 0,1-18 0,-1-20 16,19-9-1,10 0 1,9 10-16,9 9 16,1 9-1,-1 9-15,-9 20 16,-9-1-16,0 19 15,-10 0-15,-9 1 16,-19-1 0,0 9-16,-19-9 15,0-9 1,-9 0 0,-1-10-16,1-9 15,0-9-15,0-10 16,9 0-16,10 1 15</inkml:trace>
  <inkml:trace contextRef="#ctx0" brushRef="#br0" timeOffset="29407.92">22427 4571 0,'0'0'0,"0"0"0,10-19 0,-1-19 15,0 1 1,10-10-16,10 10 16,-1-1-1,9 10 1,10 0-1,0 18-15,0 1 0,1 18 32,-1 19-32,-10 10 0,1 9 15,-19 9 1,-19 0 0,-10-9-1,-9-9-15,-28-1 0,-9-8 16,-10-20-1,10-9-15,9-19 16,9-9 0,19 19-1</inkml:trace>
  <inkml:trace contextRef="#ctx0" brushRef="#br0" timeOffset="29799.01">23114 4683 0,'0'0'0,"9"-18"0,1-1 16,-1-19 0,19-18-1,1 0-15,8 9 0,1 19 16,-10 0 15,10 18-31,-10 10 0,10 10 16,-1 8-16,-9 10 31,-9 1-31,-19-1 0,0 9 16,-19 1-16,1-19 31,-1-10-31,0-9 0,0 0 15,0-19 1,-9 10 0,19-1-16</inkml:trace>
  <inkml:trace contextRef="#ctx0" brushRef="#br0" timeOffset="31011.3">24647 865 0,'0'0'0,"0"0"0,10 0 15,-10-10-15,9 10 16,1-9 0,-1 9-1,19-9-15,0 18 0,29 28 16,18 39-1,0 8 1,1 0-16,-20-9 16,1 1-16,-1-1 31,-18 0-31,-1-19 0,1 0 16,0 1-1,-1 18 1,1-19-16,-10-19 15,-9 1 1,0-10-16,-19-19 0</inkml:trace>
  <inkml:trace contextRef="#ctx0" brushRef="#br0" timeOffset="31350.02">25494 1071 0,'0'0'0,"0"0"16,0 0-16,0 0 15,0 0-15,0 0 16,0 0-16,0 10 31,-19-1-31,-18 19 0,-29 38 16,-28 28-1,9-1 17,-9-18-32,0 10 0,9-10 0,10 0 15,0-9 1,37-38-16</inkml:trace>
  <inkml:trace contextRef="#ctx0" brushRef="#br0" timeOffset="31985.48">25917 1662 0,'0'0'0,"0"0"16,0 0-16,0 10 16,0-1-1,10 19-15,-1 28 16,1 29 0,8 18-16,1-9 15,0-19 1,-10-38-1</inkml:trace>
  <inkml:trace contextRef="#ctx0" brushRef="#br0" timeOffset="32403.87">24854 780 0,'0'0'0,"0"0"15,10 0-15,9 0 16,28 0-1,56-9-15,66 18 16,38 1 0,29-1-1,121 10-15</inkml:trace>
  <inkml:trace contextRef="#ctx0" brushRef="#br0" timeOffset="35900.39">24939 2779 0,'0'0'0,"0"0"0,0 0 0,0-10 15,0 10 1,0 0 0,0 0-16,19 10 31,66 65-15,27 37-16,-36-27 15,-10 9-15,-1-19 31,1 0-31,-9 28 0,-20-19 16,-27-55 0</inkml:trace>
  <inkml:trace contextRef="#ctx0" brushRef="#br0" timeOffset="36383.26">25221 2807 0,'0'0'0,"0"0"0,0 0 15,0 0-15,0 0 16,0 0 0,0 0-1,10 0-15,-1-10 16,10 1 0,0 0-16,0-1 15,-1-965-15,-8 1941 16,-1-966-1,-9 0-15,10 0 16,-10 0-16,0 9 31,0 10-31,-10 19 0,-9 18 16,-18 0 0,-29 10-1,-9 9-15,-1 9 31,1 1-15,19-19-16,27-29 0</inkml:trace>
  <inkml:trace contextRef="#ctx0" brushRef="#br0" timeOffset="37135.93">25748 3679 0,'0'0'0,"0"0"0,0 0 0,0 0 15,0 0-15,-9-9 16,-1-10-16,10 1 16,0-1-1,10 0-15,-1-9 16,19 9 0,1-9-1,-1 0-15,-9 18 16,-1 1-16,1 0 15,-9 9 1,-1 9 0,-9-9-16,0 19 15,0 9-15,-19 19 16,0 0 0,-9 0-1,0 0 1,9-29-16,10 1 15,-1-10-15,1 1 16,9-10 0,0 9-16,9 1 31,10-10-31,9 0 16,29-10-16,9 1 31,18-1-31,1-8 15,-47 8-15</inkml:trace>
  <inkml:trace contextRef="#ctx0" brushRef="#br0" timeOffset="37530.91">24723 2676 0,'0'0'0,"0"0"15,9 0 1,0-10-16,20 1 0,-1-1 31,28-8-31,20-1 0,18 9 16,47 1 15,19 0-31,9 9 0,-28 18 16,-75-8-1</inkml:trace>
  <inkml:trace contextRef="#ctx0" brushRef="#br0" timeOffset="38777.15">25043 4458 0,'0'0'0,"0"0"16,0 0-16,-10 0 15,10 0 1,0 0-16,0 0 16,0 0-1,10 19 1,18 9-16,28 28 16,10 10-16,19 19 31,9 8-31,-10-8 0,-8-1 15,-10-9-15,-1 0 32,-8-1004-32,-29 1943 0</inkml:trace>
  <inkml:trace contextRef="#ctx0" brushRef="#br0" timeOffset="39078.75">25673 4721 0,'0'0'16,"-10"9"-16,-27 1 16,-29 18-16,-9 19 15,-10 9-15,0 10 31,10 9-31,0 0 16,9-19-16,10 0 16,8-18-16,11-10 15,18-19 1</inkml:trace>
  <inkml:trace contextRef="#ctx0" brushRef="#br0" timeOffset="39611.44">25993 5425 0,'0'0'0,"9"0"16,0-10-16,1 1 16,-1-10-16,10 10 15,9-1-15,1 1 32,-1 0-32,0 18 0,-9 0 15,0 1 1,-10-1-1,-9 0-15,0 1 16,0 9-16,-9-1 16,-10 1-1,9 0-15,1-10 16,0 1 0,9-1-16,0 0 15,9 1-15,0 18 16,20 0-1,-1 0 1,-9 0-16,-1-9 16,-8 0-16,-10 0 15,0-10 1,-10 0 0,-8 1-1,-29 9-15,-38-10 0,-9 0 16,47-9-16</inkml:trace>
  <inkml:trace contextRef="#ctx0" brushRef="#br0" timeOffset="39995.57">25231 4571 0,'0'0'0,"0"0"0,18 0 32,30 0-32,55-10 0,85 1 15,47 0 1,123-10-16</inkml:trace>
  <inkml:trace contextRef="#ctx0" brushRef="#br0" timeOffset="40476.73">25438 6410 0,'0'0'0,"0"0"0,0 0 31,0 9-31,0-9 0</inkml:trace>
  <inkml:trace contextRef="#ctx0" brushRef="#br0" timeOffset="40662.85">25494 7020 0,'0'0'0,"0"0"0,0 0 16,0 0-16,0 0 16,0 0-1</inkml:trace>
  <inkml:trace contextRef="#ctx0" brushRef="#br0" timeOffset="40845.55">25503 7676 0,'0'0'0,"0"0"0,0 0 16,0 0-16,0 0 16</inkml:trace>
  <inkml:trace contextRef="#ctx0" brushRef="#br0" timeOffset="40979.74">25598 8183 0,'0'0'0,"0"0"0,0 0 0,0 0 15,0 0-15</inkml:trace>
  <inkml:trace contextRef="#ctx0" brushRef="#br0" timeOffset="41900.51">24883 10791 0,'0'0'0,"0"0"0,0 0 15,0 0-15,0 10 32,9 8-32,19 20 0,10 28 15,28 46 1,18 20 0,10-1-16,-18-9 0,-1-19 15,-9-18 1,-10-20-16,-18-37 31,-29-18-31</inkml:trace>
  <inkml:trace contextRef="#ctx0" brushRef="#br0" timeOffset="42156.08">25400 11063 0,'0'0'0,"0"0"0,0 0 16,0 10-1,-19 9-15,-18 18 16,-10 38 0,-10 19-1,1 9 1,-10 0-16,19 1 0,9-20 31,10-9-31,0-19 0,18-28 16</inkml:trace>
  <inkml:trace contextRef="#ctx0" brushRef="#br0" timeOffset="42936.83">25927 12086 0,'0'0'0,"0"0"0,0 0 16,0 0-16,0 0 16,-10 9-1,1 10-15,0 9 16,-1 19-1,1 0 1,9-9-16,0-1 0,0-18 16,0 0-1,0-10 1,0-9-16,0 0 16,0 0-16,9 0 15,1-19 1,8-9-16,11-9 15,-11-10 1,1 0-16,0 19 16,-10 0-1,1 9-15,-1 9 16,1 1-16,-1 0 31,-9-1-31,10 10 0,8 10 16,20 27-1,9 19-15,9 1 16,1-1-16,-19-9 31,-1-9-31,-18-20 16,0 1-16,0-10 16,-1-9-1,1 0-15,0-18 16,0-10-1,0-19-15,-1-10 16,-8 1 0,-10-10-16,0 19 15,-19-9-15,10 28 16</inkml:trace>
  <inkml:trace contextRef="#ctx0" brushRef="#br0" timeOffset="43359.94">24233 10454 0,'10'0'0,"28"0"0,93-10 0,95 20 16,56-1-16,29 19 15,84 19 1</inkml:trace>
  <inkml:trace contextRef="#ctx0" brushRef="#br0" timeOffset="47607.03">26679 987 0,'0'0'0,"0"0"0,0 0 16,10 0-16,-1 0 15,1 0 1,-1 0-16,0 0 31,1 9-31,18 0 0,0 1 16,1-1-16,8 19 15,1 1 1,-1 17-16,1 1 31,-10 10-31,10 18 16,-19 0-16,0 0 15,-10 19-15,-9 9 16,0-9 0,0 18-16,0 10 15,-9-9 1,9-1 0,0 20-1,0 8-15,0 20 16,9-1-16,0-27 31,-9 18-31,10 9 0,-10 1 16,9-1-1,1-8 1,18-1-16,0-19 16,0 10-16,10 9 15,9-19 1,0 1-16,0-20 15,0 1 1,-9-19 0,18-19-16,10 0 15,0-19 1,-10-18-16,-9-1 16,-9-9-16,-10-9 15,0-19 16,-9 0-31,0 0 16,-10-9-16,-9-1 0,0 1 31,0-10-31,0 0 0,-18 10 16,-1 0 0,-19-1-1,-9 20-15,-9-1 16,-1 19-16,1 19 15,-1 19 1,10 28 0,0 27-16,10 11 0,8 9 15,1 9 1,0 19 0,0 18-16,-1 10 15,11 10-15,8 8 31,20 20-31,-1 28 0,0-19 16,20-10 0,-1 20-1,0 8-15,10-8 16,-1 8-16,1 20 16,9-29-1,0-9 1,0 19-16,0-10 0,0-18 15,10-1 1,-1 10 0,1 19-16,-1-29 15,-9-8 1,-9-1 0,-20-38-16,1-8 0,-19 8 15,0-8 1,-19-39-1,1 1-15,-1 0 16,-19-29 0,1-8-16,-20-20 15,1-18-15,-20-10 16,1-18 0,-19-10-16,0-19 15,47-9 1</inkml:trace>
  <inkml:trace contextRef="#ctx0" brushRef="#br0" timeOffset="49402.88">28815 4186 0,'0'0'0,"0"0"0,0 0 0,0 0 16,9 0-16,1 0 31,18 9-31,19 10 0,19 28 16,9 28-1,10 0 1,-1 28-16,10 10 15,-9 9 1,9 9 0,-9-18-16,0 9 0,-10-9 15,-9-1 1,9-9 0,0 1-16,-18-20 15,-1-18-15,-9-10 31,-9-9-31,-1-10 0,1-8 16,-10-11 0,-9-18-1</inkml:trace>
  <inkml:trace contextRef="#ctx0" brushRef="#br0" timeOffset="49864.64">29991 4430 0,'0'0'0,"0"0"0,0 9 0,-19 1 15,0 9 1,-28 27 0,-9 30-16,-1 27 15,-18 28-15,9 0 16,-9-9-1,0-9 1,-10 0-16,0 9 16,1-29-1,-1 1-15,19-19 16,10 0 0,9-9-1,18-19-15,1 0 0,19-10 31,-1-18-31,1-19 0</inkml:trace>
  <inkml:trace contextRef="#ctx0" brushRef="#br0" timeOffset="50281.9">28439 3754 0,'0'0'0,"0"0"0,18 0 0,20 0 0,47 10 15,75-1 1,65-18 15,58 9-31,65 0 0,56-10 0</inkml:trace>
  <inkml:trace contextRef="#ctx0" brushRef="#br0" timeOffset="59355.79">2333 3764 0,'0'0'0,"0"0"16,0 0-16,0 0 15,9 9 1,1 1-16,27 18 15,20 19 1,28 18-16,27 39 31,11 8-15,8 10-16,11 19 16,8 28-16,10 18 0,-9 10 15,-10-28 1,9 0-1,-9 9-15,-18-27 32,-39-39-32,-8-46 0,-20-10 15,-9-9 1,-9-28-16,-20-19 16,11 0-1,-1-10-15,-9-8 16</inkml:trace>
  <inkml:trace contextRef="#ctx0" brushRef="#br0" timeOffset="59862.63">3688 3867 0,'0'0'0,"0"0"0,0 0 15,-10 9-15,-18 29 32,-19 18-32,-19 48 0,-28 46 31,0 28-31,9 0 0,1 0 16,-1-9-1,-9-19 1,9-9-16,1-9 15,8-20 1,11-27-16,-1 8 16,9-18-16,10-9 15,19-19 1,9-9 0,10-20-1,-1-18-15,10 0 0,0 0 31</inkml:trace>
  <inkml:trace contextRef="#ctx0" brushRef="#br0" timeOffset="60687.52">1552 3360 0,'0'0'0,"0"0"15,0 0 1,10 0 0,-10-9-16,9 9 15,0-9 1,20-10-16,18-9 16,28-19-1,10-9-15,-1-1 16,10-8-1,0 18-15,1 0 16,-1 19 0,0 18-16,-10 1 15,20 9 1,-1 9 0,10 19-16,0 1 15,-19-1-15,-19-10 16,1 1-16,-10-9 15,-10 8 1,10 10 0,-10-9-16,1-9 15,-10-1-15,-10 0 16,1 1 0,-10-1-1,-9 1-15,0-10 16,0 9-16,-1-9 15,1 0 1,0 0-16,0-9 16,0-1-1,-19 10 1,0 0-16,0 0 16</inkml:trace>
  <inkml:trace contextRef="#ctx0" brushRef="#br0" timeOffset="62635.83">1938 3126 0,'0'0'0,"0"0"0,-9-10 0,-1 1 16,1 0 0,-1 9-1,1-10-15,9 10 16,0-9 0,9-10-1,10 0-15,19-9 16,18 0-16,29 0 15,18 0 1,1 18-16,9 20 16,0 9-1,-19-10-15,0 19 16,9-9 0,-9 0-16,0-1 15,0 1 1,1-9-1,-1-1-15,0 10 16,-10-10 15,-8 0-31,-1-9 0,0-9 0,-18 9 16,-1 0 0,-9 0-16,-9 0 15,-1-9 1,-18-1-16,0 1 15,-19 9 1,0 0-16,0 0 16,-9 0-1,-29-19 1,-56 0-16,-38 10 16,-28 9-1,19 0 1,-9 0-16,8 0 15,1 0-15,10 0 16,-10 0 0,-1 0-16,20 0 15,0 9 1,18 10 0,1 0-16,18-10 0,19-9 15,19 10 1,19-1-1,-10-9-15,29 0 16,0 0-16,-1 0 31,10 0-31,0 0 0,0 0 16,10 0 15,18 0-31,47-19 0,66 1 16,38-1-16,0 9 15,9-8 1,-9-1 0,9 10-16,-10-1 15,1 20 1,-19-10 0,-28 9-16,0-9 0,-29 0 15,-18 0 1,-10 0-16,-19 0 15,-18 0 1,-19 0 0,0 0-16,-19 0 15,0 0-15,0 0 16,0 0 0,-38 0-16,-84 0 15,-48 9 1,-18-9-16,-9 10 15,-10 8 1,9-8-16,1 9 16,18-10-1,10 0 1,37 10-16,19-10 16,28 1-16,19-10 15,10 0 1,-10 0-16,19 0 15,9 0 1,1 0 0,9-10-16,18 10 15,1 0-15,-1 0 16,10 0 0,0 0-16,0 0 15,19 0 1,19 0-16,37 0 15,47 0 1,38 0-16,10-9 16,-1 0-1,-9-1 1,9 1-16,1 9 16,-20-19-1,-9 0 1,-18 10-16,-20 0 15,-18-1-15,-10 10 32,-9 0-32,-10 0 0,-18 10 15,-1-10-15,-18 0 16,0-10 0,-19 10-1,0 0-15,0 0 16,0 0-16,0 0 15,-9 0 1,-29 0 0,-65 10-1,-48-1-15,-28 10 0,10-10 16,0 10 0,9-10-1,9-9-15,10 10 16,19-10-16,28 0 15,18 9 1,20-9-16,9 0 16,19 0-1,0 0 1,9 0-16,9 0 16,10 0-1,-18 0 1,18 0-16,0 0 0,0 0 15,0 0 1,0 0-16</inkml:trace>
  <inkml:trace contextRef="#ctx0" brushRef="#br0" timeOffset="63553.28">4920 5246 0,'0'0'0,"0"0"15,0 0-15,0 0 16,0 0 0,0 0-1,0 0-15,0 0 16,0 0-16,0-9 15,9-29 1,1-18-16,-1-19 16,20-9-1,-11 9 1,11 18-16,-1 10 16,0 19-1,0 0-15,0 9 16,19-9-16,1 19 31,-1-1-31,0 20 16,9 9-16,10-1 15,0 10 1,18 19-16,1 0 0,-10 0 16,1 0-1,-1-9 1,0-1-16,-9-18 15,-10 0-15,1-10 16,-1-9 0,-18 0-16,0 0 15,-1-9 1,-9-10 0,10-19-1,-10-18-15,-9 9 16,0-9-16,0-10 15,0 1 1,-19 18-16,0 18 16,0 11-1,0 8-15,0 10 16</inkml:trace>
  <inkml:trace contextRef="#ctx0" brushRef="#br0" timeOffset="64070.09">5231 6053 0,'0'0'0,"0"0"0,-10-9 32,-9-10-32,10 0 0,-1 1 15,1 8 1,9-9-16,9 1 15,20-1 1,18-19-16,9 10 16,10 9-1,28 1 1,19 8-16,0 1 0,9 9 16,-9 9-1,0-9 1,-10 0-16,-27 0 15,-10-9 1,-10 9 0,-18-10-16,-1 10 0,-18-9 15,0 9 1,-10 0-16,1 0 16</inkml:trace>
  <inkml:trace contextRef="#ctx0" brushRef="#br0" timeOffset="64816.91">7253 4364 0,'0'0'0,"0"0"0,0 0 16,0 0-1,0 0-15,0 0 16,0 0 0,0 0-16,0 10 15,0 9-15,-19 56 31,0 37-31,1 38 16,-1 19-16,9 0 16,1-9-1,0-10 1,-1-10-16,10-8 0,0-10 16,0-38-1,0-9-15,0-28 16,0-9-1,-9-10 1,9-9-16,0-19 16,0 0-1,0 0-15,0 0 16,9-19-16,-9 0 16</inkml:trace>
  <inkml:trace contextRef="#ctx0" brushRef="#br0" timeOffset="65302.67">7140 4580 0,'0'0'0,"0"0"0,0 0 15,0 0 1,0-9-16,10 9 16,-1 0-16,0 0 31,20 0-31,-1 9 16,19 29-1,9 27-15,10 20 16,19 27-16,-10 1 31,10 9-31,9 9 0,9 1 16,-9-20-1,1-18-15,-11-9 16,-9-20 0,-18-18-16,-19-9 15,-1-20 1,-9 1-16,-9-9 31,-9-10-31,-1 0 0,0 0 16,1 0-1,-1-10 1</inkml:trace>
  <inkml:trace contextRef="#ctx0" brushRef="#br0" timeOffset="65785.75">8025 4308 0,'0'0'0,"0"0"0,0 0 16,0 0-1,0 0-15,0 0 16,0 0-16,0 0 16,0 9-1,0 29 1,0 28-16,0 37 16,0 19-1,9 9-15,0 19 16,10 0-1,0-18 1,0-10-16,0-19 0,-1 0 16,1-18-1,0-20-15,-10-18 16,1 9 0,-1-18-1,1-10-15,-10 0 16,9 0-16,-9-9 15,0 0 1,0-19-16,0 0 16</inkml:trace>
  <inkml:trace contextRef="#ctx0" brushRef="#br0" timeOffset="67086.72">4741 5256 0,'0'0'0,"0"0"0,0 0 31,0 0-31,0 0 0,0 0 16,0 0 0,0-10-16,0 1 15,-9-10 1,9 0-16,0 1 16,0-1-1,9-19-15,1 10 16,-1 0-1,1 0 1,-1 0-16,10 0 16,-10 9-16,10 0 31,0-9-31,9 9 0,0 0 16,0 1-1,1 8-15,-1 1 16,0-1-1,0-8 1,10 8-16,0 1 16,9 9-16,0-9 31,-10 18-31,10-9 0,-9 9 16,0 1-1,9-1 1,0 0-16,-10 1 0,10-1 15,-9 10 1,9-10 0,-9 10-16,9 0 15,0 0 1,0 9-16,0-9 16,0-1-1,0 1-15,9 0 16,-9 0-16,0-10 15,-9 0 1,0 1 0,-1-1-16,1-9 15,0 0 1,-1 0-16,1 0 16,-1-19-1,10 1 1,1-20-16,-11 1 0,1-10 15,-1 9 1,1-18 0,0 0-16,-10-1 15,0 10 1,-9 10-16,0 9 16,-10 18-1</inkml:trace>
  <inkml:trace contextRef="#ctx0" brushRef="#br0" timeOffset="67483.14">5456 5162 0,'0'0'0,"0"0"16,0 0-16,-19-10 16,1-8-1,-11-1-15,11 10 16</inkml:trace>
  <inkml:trace contextRef="#ctx0" brushRef="#br0" timeOffset="68322.98">5155 4955 0,'0'0'0,"0"0"0,0 0 0,0 0 15,0 0-15,0 0 16,0 0 0,0 0-1,0 0-15,-9 0 16,9 0-1,-10 0 1,1 0-16,-10 10 16,0-1-16,-9 19 31,-9 1-31,-1 17 16,10-8-16,-1 9 15,1-10 1,0 1-16,9-10 15,10-9 1,-1 0 0,1-10-16,0-9 0,9 9 15,-10-9 1,10 0-16,0 0 16,0-9-1,0-10 1,0 19-16,10-37 15,8-38-15,20-10 32,-19 20-32,0 18 0,-1 18 15,1 1 1,0 0 0,9 0-1,-9 9-15,0 10 0,0-1 31,9 10-31,0-9 0,10 9 16,-1 0 0,1 9-1,0-9-15,9 10 16,0-1-16,0 1 16,0-1-1,9 10-15,1 0 16,-1-10-1,1 10-15,-1-1 16,-56-18-16,57 19 16,8 9-1,11-9 1,-20-9-16,1-10 16,-10 0-1,0-10-15,0-9 16,0 1-1,9-20 1,10-9-16,0 0 16,-10 10-16,1-20 15,-20 1 1,-27 28-16</inkml:trace>
  <inkml:trace contextRef="#ctx0" brushRef="#br0" timeOffset="69577.07">9210 3745 0,'0'0'0,"0"0"16,0 0-16,0 0 15,0 0 1,-10 9-16,-8 1 15,-11 9 1,-8 37-16,-20 10 16,-18 18 15,0 29-31,9-1 0,10 1 16,-1 28-1,10-1 1,0-8-16,-9 18 0,9 9 15,-1-27 1,1 8-16,10 10 16,18-18-1,10-10 1,18-10-16,10-27 16,9-1-16,0-9 31,10 10-31,0-10 0,-1-19 15,1-9 1,-1-9 0,-8-1-16,18 1 15,0-20-15,37-8 16,67-10 0,169-10-1</inkml:trace>
  <inkml:trace contextRef="#ctx0" brushRef="#br0" timeOffset="70879.99">9313 3961 0,'0'0'0,"0"0"16,0 0-1,-9-9-15,-10-1 16,-9 1-16,-10 18 31,-18 1-31,-10 27 16,-9 10-16,-19 19 31,0 9-15,9 0-16,19 9 0,0-9 0,10 10 31,9-1-15,0-9-16,18 0 0,1 10 15,0-1-15,0-9 16,18-9-1,-8 18-15,8-18 16,1 0-16,9 9 31,0-19-31,9-9 16,1-10 0,-1 10-1,0 10 1,1-10-16,-1 0 15,1-1 1,-1 1 15,0 10-31,10-1 16,0-9-16,0 0 0,0-10 16,-1 1-16,1-1 15,10-9 1,-1 1-1,0-1-15,0-9 16,10-1 15,9 1-31,0 9 16,0-9 15,-9 0-31,-1 0 16,1-1-16,-10 1 0,0-10 15,0 1-15,1-1 16,-1 10 0,-9-10-1,0 1 1,-1-10 0,1 0-1,0 0-15,-10 0 0,20-10 16,-20 1-16</inkml:trace>
  <inkml:trace contextRef="#ctx0" brushRef="#br0" timeOffset="72149.92">9247 5875 0,'0'0'16,"0"0"-1,0 0-15,0 0 0,0 0 16,0 0-16,10 0 31,-1-19-31,20 0 16,-1-18-16,19-29 15,0-18-15,9-19 63,10-10-63,-9 0 0,-1-9 16,-9 0-16,-19 38 15,-9 9 1,0 9-1,-10 19-15,-9-9 32,0 9-32,0 19 15,0 0-15,0 18 0,0 1 16,-9 0 0,9 18-1,-10 0-15,-8 29 16,-1 18 15,0 38-31,10 9 0,-1-18 16,1-1-16,9-9 0,9 0 15,1-9 1,-1 0-16,0-10 0,10-9 16,0-10-1,0-18 16,9 0-31,0 0 16,1-10 0,-1-9-1,0 0 1,10-28 0,9-19-16,0-9 0,0-10 15,-10 10-15,1-10 16,0-9-16,-20-9 0,1-1 31,0 10-31,-19 9 16,0 19-16,-9 10 15,-1 18-15,10 10 47,0 9-47,0 0 16,0 9-16,-9 19 0,-1 29 15,1 18 1,18 19 0,1-19-16,-1-10 15,19-18-15,1-9 47,-1-1-47,28-18 16,-18-10-1</inkml:trace>
  <inkml:trace contextRef="#ctx0" brushRef="#br0" timeOffset="72956.91">10922 5659 0,'0'0'0,"0"0"0,0 0 16,0 0 0,0 10-1,-19-1-15,-9 10 16,-19 28-16,-47 37 15,-66 19 48,-132 85-63</inkml:trace>
  <inkml:trace contextRef="#ctx0" brushRef="#br0" timeOffset="78226.14">12192 4458 0,'0'0'0,"9"0"0,1 0 0,9-9 31,-1-1-31,-8 1 0,-10 9 16,0 0 0,9 9-1,1 10-15,-1 37 0,-9 20 16,0 8-1,0 0 17,0-18-32,-9-10 15,-10 1-15,0-20 0,0-9 16,0-9-16,-9 0 16,-9-19-1,-1 0 16,10-9-15,-1-10 15,1 0-31,9-19 0,10 1 16,0-1 0,-1 1-16,1-10 15,-1 0 1,10 10-16,0 8 15,0 1 1,0 0-16,10 0 0,-1 0 16,1 0-16,-1-1 15,0 1-15,10 0 0,0 0 0,0 0 32,0 0-32,0 9 15,9 0-15,9 0 0,20 1 16,18 8-16,19 1 31,0 18-15,-9 1-16,9-1 15,0 10-15,-19 0 32,1-1-32,-1 1 15,0-9-15,-18-10 0,-1 0 16,-9 0 15,-9 0-31,-10 0 16,-9 0-16,-1-10 15,-8 1 1,-1-1-16,-9 10 16,0 0-16</inkml:trace>
  <inkml:trace contextRef="#ctx0" brushRef="#br0" timeOffset="79017.42">11628 5396 0,'0'0'0,"0"0"0,0 0 16,-10 0-16,1 0 15,9 0 1,0 0-16,0 0 16,0 0-16,0 0 31,9 0-31,1-9 0,27-10 15,20 1 1,37-1 0,9 9-1,-9 1 48,10 0-63,9 9 0,-113 0 0,94 0 15,0 0 1,-94 0-16,94 9 0,-9 0 0,9 1 0,0-10 16,-10 0-16,-8 0 0,-20 0 15,-18 0-15,-1 0 16,-8 0 0,-11 0-1,1 0 1,-9 0-16,-1 0 15,-9 0-15,0 0 0,0 0 16</inkml:trace>
  <inkml:trace contextRef="#ctx0" brushRef="#br0" timeOffset="82667.58">11599 6579 0,'0'0'0,"0"0"0,0 0 16,10 0 0,-1 0-1,1 9-15,18 0 16,19 29-16,19 18 16,18 29 15,-8-10-31,-11-10 0,-65-65 0,47 57 15,-9-10-15,-19-10 16,0-18 0,0 0-16,-10-1 15,-9-8-15,0-10 16,0 0-16,0 0 31,0 0-31,9-10 0,1-27 16,9-38-1,-1-19-15,1-19 32,-9 1-17,-1 9-15,0-1 16,-9 11-16,0 8 16,0 1-1,0 9-15,0 9 16,0 10-16,0 18 15,0 10 1,0 0 0,0 18-16,0 1 0,10 0 15,-1-1-15,1 1 32,-1 0-17,19-1-15,19 1 16,19-1-1,9 1 1,10 18-16,0 1 0,-10-1 16,0 1 15,-18-1-31,-1 0 0,-18 1 16,-1-1-16,1-9 0,0 0 15,-10 0-15,-9 0 16,0 0 15,-19 0-31,0 0 16,0 0-16</inkml:trace>
  <inkml:trace contextRef="#ctx0" brushRef="#br0" timeOffset="86232.4">12832 6391 0,'0'0'0,"0"0"16,0 0-16,0 0 15,0 0 1,0 0-16,0 0 16,0 0-1,0 9-15,0 1 16,0 18-16,0 0 31,0 0-31,0 10 0,0-1 16,0 1-1,0-10-15,0 0 32,0 0-32,0 0 46,0 0-46,0-9 0,0-19 0,0 19 16,0-10-16,0 1 16,0-1-16,0 1 0,0-1 31,0 0-15,0 10-16,0 0 15,0 0 1,0-1-16,0 1 15,0-9-15,0-1 16,0 0-16,0-9 0,0 0 16,0 0-1,0 0-15,0 0 0,0 0 16,0 0 0,0 0-1,0 0-15,0-18 0,0-1 16,0-19-1,0 1 1,0-10-16,0 0 16,0 0-16,0-9 15,0 9 1,0 9 0,-10 10-1,10 0 1,0 0-16,0 9 15,0 0 1,0 10 0,0-1-16,0 1 15,0 0-15,0-1 16,0 10 0,0 0-16,10 0 0,9 10 15,18 8 16,10 11-31,0 8 16,10 10-16,-1 9 16,10 1-1,-10-1-15,1-9 16,-1 0 0,-18-10-1,0 1-15,-10-1 0,-9-18 16,-1 0-16,-8-10 31,-1 1-31,-9-10 16,0 0-16,10 0 0,-1-10 31,0-8-31,1-11 16,9-27-16,-10-10 0,0-9 15,1 0 16,-10 0-15,9-9-16,-9 9 0,0 9 31,0 10-31,0 9 16,0 28-16,0 10 16</inkml:trace>
  <inkml:trace contextRef="#ctx0" brushRef="#br0" timeOffset="90590.43">12653 6325 0,'0'0'0,"0"0"0,0 0 31,0 0-31,0 10 0,0 8 16,9 20 0,1 28-16,18 27 15,0 1 17,-9 0-17,0-9-15,0-10 16,-10-10-16,0-8 15,1-1 1,-1-19 0,1 1-16,-10-19 15,0-1 1,0 1-16,0-9 16,0-10-16,0 0 0,0 0 0,9-10 15,1-27 1,8-20-1,11-8-15,-1-1 16,0-9 0,10 9 15,-1 10-15,-9 0-16,20-1 0,8 1 31,0 9-31,1 10 15,-10 9-15,0 9 16,-9 9-16,9 1 16,-10 18-1,10 10-15,0 9 16,0 19-16,-9 0 0,0 0 0,-20 9 16,1 1-16,0-1 15,0 0 1,-10 1-1,1-20-15,-10 1 16,0-10 15,0 0-31,0-9 16,0-1-16,0 1 16,0 0-1,0-10-15,0 1 16,0-10-16,0 0 0,0 0 15,0 0-15,0 0 0,0-10 32,-10-18-32,-9-19 31,10 0-31,-10 0 16,0 1-16,1-1 15,8 0 1,-9 9-1,1 1 1,-1 8-16,0 1 31,0 0-15,-19 9 0,1 1-16,-20 8 0,1 1 31,9 18-16,-10 1-15,1-1 32,9 19-32,0 0 0,0 0 0,0 1 15,0-1-15,9 0 16,1 9-16,-1-8 16,10 8-16,0-9 15,-1 10-15,10 9 47,10-10-47,0 10 16,-1-9-16,10-1 15,0 1 1,0-10 0,0-9-16,0-1 15,0-8 16,0-1-31,0-9 0,0 0 16,0 0 0,0 0-16,0 0 0,0 0 0,0-9 0,0-10 0,0-9 15,0-19-15,0 0 16,0-9-16,0-1 0,-9 11 16,-1-11 15,1-8-31,0-1 0,-10 10 15,9 9-15,1 19 0,0-1 16,-1 20 15,10 9-31,0-9 16,0-1-16,0 10 16,0 0-16,0 10 15,0 8 1,0 29-1,0 19 17,0 0-32,0-10 15,10 10-15,-10-10 0,0-9 16,0 9 0,0-18-1,0-1-15,0-18 31,0 0-31,0-19 0,0 0 16,0 0-16,0 0 0,9 0 31,0-28-31,1-10 0,-1-9 16,1 10-16,-1-1 16,0 1 15,10-1-31,0 10 31,9-10-31,1 10 16,-1-9-16,9-1 15,1 10-15,0 0 16,-10 9-16,-9 10 16,9-10-16,-9 10 15,9-1 1,0 1-1,0 9 1,10 0-16,0 0 16,-1 9-16,-9 1 0,10-1 31,-10 0-15,1 1-16,-1-1 0,9 10 15,-8-10 16,-1 10-15,0 0 0,0 0-16,1-1 0,-11 1 0,1 9 0,0-9 15,0 0-15,-10 9 32,10-9-17,-10-1-15,1 11 0,-1-1 47,-9 9-47,0 1 0,0 9 0,0-10 16,0 1-16,0-1 15,0 1 1,0-10 0,0 0 15,0-9-31,0-10 15,0 1 1,0-1-16,0 0 0,0-9 31,0 0-31,0 0 16,0 0-16,0 0 0,0 0 0,0 0 16,0 0-16,0 0 15,0 0 1,0 0-16,0 0 0,0 0 15,0 0-15,10 0 32,-1-18-17,0-1-15,1-19 16,-10 10-16,0 0 31,0-9-31,0 8 0,0 1 16,-10-9-16,-8 9 31,-1-10-15,0 0-16,0 10 0,0 10 15,1-1-15,-1 0 16,0 10 15,0-1-31,-9 1 16,-10 0-16,1-1 15,-1 1 17,38 9-32,-38-10 0,-18 1 15,9 18-15,0 1 0,9-1 16,1 10 0,-10 9-1,0 0 1,9 0-1,0 0 1,10-9-16,0 9 0,0 1 0,-1 8 16,1-9-16,9 0 15,1 10 1,-1-1 0,0-8-1,9-11-15,1 1 31,0-10-15,-1 1-16,1-1 16,9-9-16,0 0 0,0 0 15,0 0 1,0-9-16,-10-10 16,1-9-16,0-19 31,-1-9-16,10 9-15,0-9 16,-9 9-16,9-10 0,0 1 16,0 9-16,0 10 31,0-20-31,0 10 16,0 10-16,0 9 15,0 9-15,0 10 16,0-1-16,0 10 15,0 0 1,0 0-16,0 0 0,0 0 16,0 10-16,0 27 31,0 19-15,0 10-16,-10-10 15,10 1-15,0-1 0,0 0 16,0 19-1,0-18-15,10-20 16,-1 1 0,-9-1-16,0-18 15,0 0 1,0-10-16,0-9 16,0 0-16,0 0 15,0 0 1,10 0-16,-1-9 15,0-10 1,1 0 0,-1 0-16,10-18 15,0 9 1,0-10-16,0-9 0,-1 10 16,11-10-1,-11 0 1,11 9-16,-11 10 15,11-9-15,-1-1 16,-9 10-16,-1 9 16,11 1-1,-1-1 1,0 9-16,0-8 16,1-1-16,-1 9 31,0 1-31,0 0 0,0-1 15,1 1 1,-1 9 0,0 9-16,0 1 0,1-1 15,-11 0 1,11 1-16,-1 18 16,0 0-1,0-9-15,1 9 31,-11 10-31,1-10 16,0 0-16,0 0 16,0 10-16,-10-10 15,0 0-15,1 0 16,-10 0 15,0 0-31,0-18 0,0 18 16,0 0-16,0 0 15,-10-9 1,10 0-16,0-1 16,-9 1-1,9 0 1,0-10 0,0 1-16,0-10 0,0 0 15,0 0 1</inkml:trace>
  <inkml:trace contextRef="#ctx0" brushRef="#br0" timeOffset="91615.27">13791 3933 0,'0'0'0,"0"0"0,0 0 15,0 0 1,0 0-16,0 0 16,0 0-16,10 9 15,8 10 1,11 28-16,18 19 16,0-1-1,19 20 1,-10-1-16,1 1 15,8 8-15,-8 11 32,-1 8-32,-18 19 0,0 1 15,-1-10 1,-18 9 0,0 19-16,0 10 0,-10-1 15,0-18 1,1 0-1,-10 18-15,9 1 16,-9-29-16,0 0 16,0-9-1,-9 0-15,-10 0 16,-9-9 0,0-10-1,-10-9-15,-9 19 0,19-20 16,18-46-1</inkml:trace>
  <inkml:trace contextRef="#ctx0" brushRef="#br0" timeOffset="93043.96">19539 13850 0,'0'0'0,"0"0"0,0 9 16,0 10-1,0 9-15,0 19 16,0 19-16,-9 0 16,-1-10-1,10-9 1,0-10-16,0 1 15,-9-19-15,9-10 16,0-9 0,0 0-16,0 0 15,0-9-15,0-20 16,9-46 0,1-18-16,9-11 15,-1 39 1,11 18-16,-1 9 15,0 10 1,10 9-16,9 10 16,19 0-16,-10 18 15,0 19 1,1 0-16,-19 19 16,-1 9-1,1 1-15,-19-1 31,-1 10-31,-8-1 0,-1 10 16,1-18-16,-1-1 31,-9-28-31</inkml:trace>
  <inkml:trace contextRef="#ctx0" brushRef="#br0" timeOffset="93295.11">20508 14131 0,'0'0'0,"0"0"0,0 0 0,0 0 16,10 0-16,8 0 31,11-9-31,8 0 0,20-1 16,46 10-1,-46 0 1</inkml:trace>
  <inkml:trace contextRef="#ctx0" brushRef="#br0" timeOffset="93519.55">20668 14488 0,'0'0'0,"0"0"0,0 0 0,9 0 16,10 0-16,28 0 31,29 0-31,27-9 0,1 9 31,-57 0-31</inkml:trace>
  <inkml:trace contextRef="#ctx0" brushRef="#br0" timeOffset="93935.21">21712 13878 0,'0'0'0,"0"0"0,0 0 15,0 0 1,0 9 0,-9 1-16,-10 37 15,10 47-15,-1 9 16,1 9 0,9-18-16,0-19 15,0-9 1,0-29-1,0-18-15,0 0 0,0 0 16,0-19 0,9 9-16,1-9 15</inkml:trace>
  <inkml:trace contextRef="#ctx0" brushRef="#br0" timeOffset="94388.11">22220 14328 0,'0'0'0,"0"0"0,0 0 15,0-9 1,-9-10 0,9 1-16,0-20 15,9 0 1,1 1-16,-1-1 15,10 10 1,9 0-16,0 0 16,-9 19-16,0-1 31,0 1-31,0 9 0,-10 9 16,0 1-1,1-1-15,-10 19 16,0 0-16,-19 0 31,0-9-31,-18 9 0,-10-9 16,0 0-1,-1-19-15,11 0 16,9-19 0,-1 0-16,11 1 15,8-1 1,1-9-16,18 0 15,-9 18-15</inkml:trace>
  <inkml:trace contextRef="#ctx0" brushRef="#br0" timeOffset="94856.36">22879 14225 0,'0'0'0,"0"0"0,0 0 0,9-19 16,1-18-16,-1 9 31,0-10-31,10 10 0,9 0 16,1 0-1,-1 9-15,10 10 16,-1 9 0,1-10-16,-1 20 15,-8-1 1,-11 10-16,1 0 16,0 9-16,-19-9 31,0-1-31,0 10 0,-19 1 15,-9 8 1,0-18 0,0 0-16,-1-19 0,11 0 15,-1 0 17,0 0-32,10-10 0,-1 1 15,1-1 1,-1 1-1,10 0-15</inkml:trace>
  <inkml:trace contextRef="#ctx0" brushRef="#br0" timeOffset="95396.21">23820 14188 0,'0'0'0,"0"0"0,0 0 0,0-10 15,0-8 1,9-1-16,0-9 16,1-10-1,9 1 1,-1 8-16,11 1 15,8 0 1,1 9-16,0 10 16,-10 0-1,0 9-15,0 9 0,-9 10 16,0 9 0,0 0-1,-1 10-15,-18-10 16,0 9-1,-9 1-15,-10-10 16,-18 9-16,-1-18 16,-18-9-1,-1-10-15,1 0 16,9-19-16,0-9 16,9 0-1,10-1-15,18 1 16,1 10-1,9-11-15,9 11 16,1 8-16,-10 1 16</inkml:trace>
  <inkml:trace contextRef="#ctx0" brushRef="#br0" timeOffset="96105.89">18815 13362 0,'0'0'0,"9"0"0,29 0 16,75 9 0,84 1-1,76-1-15,56 10 16,29-10-1,28-9-15,-20 0 16,11-9-16,8 9 16,-18-9-1,-19-1-15,-18 10 16,-20 0-16,-18 0 31,-38 28-31,-19-9 0,-38-9 16,-37 18-1,-28-10 1,-28 11-16,-39-11 16,-8-8-1,-19 8-15,-10-8 0,-9-1 16,-1 1 0,1 18-1,-9 28-15,-1 38 16,-9 28-16,0 19 15,0 9 1,-9 0-16,-10-19 16,9 1-1,1-10-15,0-29 16,9-8-16,0-29 31,0-9-31,-10-19 0,1-18 31</inkml:trace>
  <inkml:trace contextRef="#ctx0" brushRef="#br0" timeOffset="96792.42">18617 13681 0,'0'0'0,"0"0"0,0 0 15,0 9 1,-9 1 0,-1 9-16,1 46 15,9 29-15,9 28 16,20 9 15,-1 1-31,-9-29 0,0-28 16,-10-19-1,10-18-15,-10-1 16,1-18-16,-1 0 16,0 9-1,20-9-15,18 9 16,56 10 0,104 8-16,94-8 15,104-10 1,84-9-16,28 0 15,1 18-15,-10-9 16,-38 0 15,-37-18-31,-57-10 16,-18 9-16,-48 1 0,-47-10 16,-56 0-1,-47-10-15,-47 10 16,-28-9-16,-38 9 31,-10-10-31,-18 10 0,-19 0 16,0 0-16</inkml:trace>
  <inkml:trace contextRef="#ctx0" brushRef="#br0" timeOffset="97691.46">17771 10829 0,'0'0'15,"18"0"-15,29-19 16,38 0-16,37 1 15,10-1 17,-10 28-17,-9 10-15,0 18 0,0 1 0,0 28 16,-19 9-16,-9 9 16,-10 10 15,-19 0-31,-18 9 0,-19 0 15,-19 0-15,-19-9 16,-28 0 0,-9 0-16,-29 0 15,-9 0 1,0-10 0,0-18-16,9-19 0,10-10 15,-1-18 1,-8-19-16,-20 0 15,-18-28 1,0-29 0,9 10-16,19-9 0,9 0 15,10 9 1,9-9 0,10-1-16,-10-8 15,19 18 1,18 0-16,1-9 15,0-1 1,19-8-16,9-29 16,9-9-16,19 9 15,10 0 1,37-9-16,-28 56 16</inkml:trace>
  <inkml:trace contextRef="#ctx0" brushRef="#br0" timeOffset="99659.74">18871 13522 0,'0'0'0,"0"0"0,0 0 0,0 0 16,0 0-16,0 0 31,0 0-31,0 0 0,0 9 16,-9 19-1,-10 28 1,10 38-16,-1 19 15,10-10 1,0 0 0,-9-9-16,9-28 0,-10-10 15,1 0-15,0-18 16,-1-10 0,10-9-1,-9 0 1,-1-1-16,10-18 0,0 0 15,0 0 1,0 0 0,0-9-16,-9-38 0,-10-37 15,0-1 1,1-18 0,-1 9-16,0 19 15,9 0-15,1 9 16,0 1-1,-1 18-15,10 0 16,0 9 0,10 10-1,-1 0-15,10 0 16,19-10-16,18 1 16,38 9-1,38-1-15,37 11 16,19 18-16,19 0 15,0 0 1,28 0-16,19 0 16,29 0-1,8 0 1,29-10-16,-10 20 16,10-1-16,10-18 15,-20 18 1,-28 0-16,-18-18 15,-29 0-15,-9 9 16,-19 0 0,-19-10-16,0 10 31,-28 10-31,-19 8 0,-19-8 16,-28-1-1,-18 1 1,-20-1-16,-9 0 15,-9 1-15,-10-10 32,-9 0-32,-10 0 15,1 9-15,-1 1 0,0 8 16,1 1 0,-1 9-1,1 0-15,-1 10 0,0 9 31,1 18-31,-1 1 0,1 28 16,8 9 0,1-9-1,0 0-15,-10-10 16,1-18-16,-10 0 31,0-10-31,0 0 0,0-18 16,-10-1-16,1 1 15,0-1 1,-1-9-16,1-9 16,-1 0-1,-8 9 1,-1-9 0,-19 9-1,-9 0 1,-19 0-16,-47 19 0,-47-9 0,-47-1 15,-56-9-15,-47-18 16,-57-29 0,-47-18-16</inkml:trace>
  <inkml:trace contextRef="#ctx0" brushRef="#br1" timeOffset="104225.33">1373 2131 0,'0'0'0,"0"0"16,0 0-16,0 0 0,0 10 15,0-1-15,0 19 16,10 38 0,-10 28-16,9 37 31,10 47-31,0 10 0,0 9 15,0 47-15,-1 19 32,-8 37-32,-10 0 0,0-9 15,-10 28 1,10-19 0,0 1-16,10 18 15,-1-29 1,10-27-16,-10-19 15,-9-56-15,0-29 16,0-37-16,0-19 31,0-28-31,0-28 0,0-28 16,0-10 0,0-9-1,10-9-15,-10-10 16</inkml:trace>
  <inkml:trace contextRef="#ctx0" brushRef="#br1" timeOffset="105777.23">1496 2253 0,'9'0'0,"19"-18"0,1-29 16,36-19-1,1 19 1,-9 10 15,27 8-31,11 1 0,17 0 0,20 0 16,47 0-1,28 0-15,28 18 16,75 10-16,57-9 16,19-1-1,19 10-15,37 19 16,56 0-16,57 9 31,29 10-31,27-1 0,1 20 16,-10 8-1,0 1 1,-10-19-16,-46 18 16,-10 11-16,0-11 15,-28 1 1,-56-19-16,-38-19 15,-47-28 1,-29 9-16,-46-9 16,-47 10-1,-20-10-15,-36 0 16,-39-10-16,-18 1 16,-19 0-1,-19-1-15,-19 10 16,-18 0-1,-20 0 1,1-9-16,-19 9 0,-1 9 31,1 1-31,-9-1 0,-1 0 16,19 38 0,-9 47-1,0 9-15,9 47 0,0 19 16,1 19-1,-1 18 1,0 19-16,0 1 31,10 18-31,9 28 0,-9-10 16,-1-8-16,1 8 16,-10 1-1,-9-10-15,0 1 16,-1-1-1,1-37-15,-9-19 16,-1-38-16,0-18 16,-9-9-1,0-20 1,0-46-16,0-10 16,0 0-16,0-18 31,0-10-31,-9-9 0,0 0 15,-10-1-15,0 1 32,-37 9-32,-57 0 0,-85 10 31,-75-1-31,-65-18 0,-86 0 16,-65-10-1,-47-27-15,-19-20 16,-85-18-16,-18 0 31,-1-1-31,-37-8 0,47 8 16,28-8-1,10-1-15,46 10 16,38-1 0,19 29-16,10 9 15,46 10-15,19 0 16,48 9-1,37 9 1,18 0-16,76-9 16,66 10-16,28 9 31,47-19-31,38 0 0,19 9 31,9 0-31,18-9 16,1 10-16,0-10 15,19 0-15,-1 0 16,1 0-16,-1 0 16,1 0-1,0 0 1,-10 0-16,-19 9 16,-28 0-16,-18 1 15,-11-1 1,1 1-16,10-1 15,18 10 1,0 0-16,28 18 16,1-18-16</inkml:trace>
  <inkml:trace contextRef="#ctx0" brushRef="#br2" timeOffset="214647.69">11891 4064 0,'0'0'0,"0"0"0,9 0 0,1-9 16,9-10-1,-1 0-15,1 10 16,0-10 0,9 10-1,0-10-15,10 0 16,9 0-1,0 10 17,-9 0-17,9-1-15,0 1 0,0-1 16,19 1-16,9 0 16,10 18-16,9 0 15,-19 1-15,0-1 16,-18 10-1,-1 0-15,-9 0 16,-9-1-16,-1 1 0,-8 9 16,-1 0-1,10 10 17,-10-10-17,0 10-15,-9 8 16,0 1-1,-1 10 1,-18-1-16,0-9 16,0 9 15,0-9-31,-9 9 0,0 1 16,-10 8-16,0-8 0,0-1 0,0 10 15,-9-10 16,0 0-31,0 1 0,-1-11 16,-8-8 0,-1-1-16,-9 1 31,10 0-31,-1-10 16,0-10-16,1 1 15,-1 0 16,-9 0-31,0-10 16,0 10-16,0-10 0,-10 1 16,10-1-16,0 0 15,0 1 1,0-10-16,-9 0 31,-1 0-15,1 0-16,9-10 15,-10 1-15,1-10 16,9 1 0,0 8-16,9-9 15,1 1-15,-1-1 32,-18 0-32,9-18 15,0 8-15,9 11 31,10-11-31,-1 1 0,11-9 16,-1-1-16,9 1 31,1-20-15,0 1-16,9 0 16,-10 9-16,20-9 15,-1-1 1,0 1-1,10 0-15,9-1 32,1-8-32,-1 18 15,0 9-15,0-18 16,10 0-16,0 9 0,9-9 31,0 9-15,0 0-16,9 19 31,10 9-15,-28 9-16</inkml:trace>
  <inkml:trace contextRef="#ctx0" brushRef="#br2" timeOffset="-212673.56">12380 2788 0,'0'0'0,"0"0"0,0 0 15,0 0-15,0 0 16,0 0 0,-19 0-16,1 9 15,-20 1-15,0-1 16,-9 10 15,10 0-31,8 0 16,1 9-16,9 0 0,10 0 62,0 10-62,-1-1 16,20 1 0,-1-10-16,19 0 0,0 0 15,10 0-15,9 0 0,0-9 16,10 9-1,-10 0 1,0 1-16,-10 8 16,1 1-1,-10-1-15,-9 1 32,0-1-32,-10 1 15,1-10 16,-10 0-31,0 10 16,-19-1-16,-10-9 0,-27 10 31,-29-10-15,-18 0-16,-19 0 16,-1-18 15,20-1-31,9-9 15,9 0-15,19-9 0,10-1 0,9 1 0,19 9 16,-1 0-16,10 0 16,10 0-1,0 0-15,-1 0 0,10 0 16,0 0-16,10 0 31,18 0-31,0 0 16,19 0-16,19 0 0,0 0 0,9 0 31,0-10-15,10 10-16,0 0 15,9 0-15,-10 0 32,11 0-17,-20-9-15,0-10 0,-19 10 16,-18-10-16,0 0 0,-19 10 15,-10 0 1,-9-10 0,-9-9-1,-20-10-15,-18 1 16,-9-1 0,-1 1-16,1 8 15,9 11-15,0-1 16,0 0-16,-10-9 0,10 0 0,0 9 31,10 0-15,8-9-16,20 9 0,0-9 0,9 0 15,9-9-15,19-10 16,10 0 15,0 0-31,-1 0 16,10 9-16,-9 10 15,9 0-15,0 9 32,9-9-32,-9 19 15,-9-1-15,0 1 16,-1 0 15,-18 9-15,-9 0-1,-10 0-15,0 0 0,0 0 0,0 0 0,0 0 0,-10 0 16,-9 0 0,-18 9 15,-20 0-31,1 1 0,-1 9 16,10-1-16,10 1 0,8 0 31,11-10-16,8 1 1,1 8-16,18 11 47,10 17-31,9 1-1,19 10-15,10-1 31,-1 0-15,1 1-16,-1-1 0,-18-9 0,-1-10 16,-8 10-16,-11 0 0,1-9 31,-19 9-31,0 9 16,-9-19-1,-10 10 1,-19 0-1,-28 0-15,-28 0 0,-37-9 16,-29-20-16,-160-8 31</inkml:trace>
  <inkml:trace contextRef="#ctx0" brushRef="#br2" timeOffset="-211485.03">12314 2807 0,'0'0'0,"0"0"15,0 0-15,0 0 0,0 0 16,0 0 0,10 0-16,-1-10 15,1 10 1,8 0-16,1 10 15,0-10-15,0 0 32,0 0-32,-19 0 15,0 0-15,0 0 16,0 9-16,-19 1 31,0-1-15,0 10-16,-18 9 0,8 0 0,-8 0 31,8 0-31,1-9 0,19 0 16,-1 0-1,10-1-15,10 11 32,18-1-32,19 19 31,10-10-31,-1 1 0,0-1 0,-9-9 31,-9-9-15,-10 0-16,-9 0 15,0-1 17,0 1-32,-10 0 15,-9 9-15,0 10 0,-9 9 0,-19 9 0,-38 10 16,-38-10-16,-37 0 31,-169 38-31</inkml:trace>
  <inkml:trace contextRef="#ctx0" brushRef="#br2" timeOffset="-209594.79">20226 912 0,'0'0'0,"0"0"0,0 0 16,-9-19-1,-1 0 1,10 0-16,10 1 15,18-20-15,28 10 16,29-10 15,47 1 1,37-1-32,19 10 0,0 19 15,19-1-15,0 20 0,19-1 0,0 19 31,-1 0-15,-18 1-16,-28-20 16,-19 0 15,-19 10-31,-19 0 16,-18-10-16,-19 1 0,-29-1 15,-9 0 1,-9 1-1,-1-1-15,-18-9 16,0 0 0,-10 10-1,10-1 1,-9 10-16,8 9 16,11 28-16,-1 19 31,0 19-31,10 0 15,9 9-15,0-9 0,0-10 16,-10 1-16,1-10 16,0 0-1,-19-28 1,-1-10-16,-8 1 0,-1-10 16,1-9-1,-10 0 1,0-1-16,0-8 15,0-1-15,-19 0 0,-28 1 16,-47 9-16,-29-10 31,-37 10-31,-28-10 16,-28 1-16,-29-1 0,-27 10 16,-1-1-1,0 1-15,-9 0 16,28 0-16,9-10 0,29 0 31,28-9-15,28-9-1,28 0 1,38-10-16,28 0 16,0 10-16,19-10 15,0 0-15,9 1 16,10-1 15,0 0-31,0-9 16,9 0-16,10-10 31,-1 1-15,1-10-16,-1-10 0,1-8 15,9-20 1,9 1 15,1-10-15,-1 10-16,1-10 15,8-9 1,1 9 0,-9 9-16,8 20 0,1-1 15,-9 19-15,-1 10 0,-9 8 31,0 20-31</inkml:trace>
  <inkml:trace contextRef="#ctx0" brushRef="#br2" timeOffset="-187630.62">11731 8661 0,'0'0'0,"0"0"0,0 0 0,0 0 16,0 0-1,-9-18-15,-10-1 32,-19 0-32,-9 0 0,-9 1 15,-1 8-15,-9 10 31,10 10-15,9-1-16,19 10 0,-1 0 16,20-1-1,0-8 1,9 8-16,9 1 0,0-9 16,20 8-1,8 1 1,10 0-1,10 9-15,-1 0 32,-9 0-17,-9 1 1,0-11-16,-10 10 16,-9-9-1,-1 0-15,-18 0 0,0-1 16,-9 11-1,-19-1-15,-19 0 16,-19 0-16,-9-9 16,-1-10 15,-8-9-31,-20-9 16,48-1-16</inkml:trace>
  <inkml:trace contextRef="#ctx0" brushRef="#br2" timeOffset="-186914.49">12070 8802 0,'0'0'0,"0"0"0,0 0 0,0 10 16,0-1 15,0 0-31,0 20 16,0 8-16,0 10 0,0 9 31,0 1-31,0-1 0,0 0 62,0-18-62,0-1 0,0 1 0,0-10 16,9-9-16,1-1 0,-1 1 0,0 0 31,1-10-15,9 1-16,9-1 16,9-9-1,10 0-15,0 0 0,1 0 16,-1 0-16,-10 0 31,1 9-31,-10-9 16,-9 0-16,0 0 15,-10 0-15,-9 0 16</inkml:trace>
  <inkml:trace contextRef="#ctx0" brushRef="#br2" timeOffset="-186551.91">12107 8812 0,'0'0'0,"0"0"0,10 0 15,18-10 17,10 1-32,27-1 0,1-8 15,-9 8-15,-1 1 78,-18 0-62,9 9-16,-28 0 0</inkml:trace>
  <inkml:trace contextRef="#ctx0" brushRef="#br2" timeOffset="-186363.65">12089 9084 0,'0'0'0,"0"0"31,9 0-31,0 0 0,10-10 16,19-8-1,37-1-15,66 9 16,179 20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7:23.1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24463 1126 464 0,'0'0'0'0,"0"0"0"16,14-17 0-16,-14 17 0 0,0 7 0 0,0-7 0 15,0 0 0-15,-10-7 0 0,3 10 0 0,0-3 0 0,-4 0 0 16,-3 0 0-16,-2 0 0 0,2 4 0 0,-16-1 1 16,5 13-1-16,8-2 0 0,3 2 0 0,-2-5 1 15,3 4-1-15,3 3 1 0,-1-2-1 0,-3 0 2 0,2 5-2 16,1-5 1-16,1-6-1 0,-8 8 1 16,-1-1-1-16,1-3 0 0,0-7 0 0,-5 6 0 0,-1 6 0 15,-1 4 0-15,-5-5 0 0,2-1 0 0,1 8 0 16,4 1 0-16,-3-1 0 0,-2-4 0 0,7 9 0 15,3-4 0-15,6-3 0 0,-3 3 0 0,7-3-5 16,6 2 2-16,7-9 0 0,2 7-1 0,6-1 1 16,2 0 1-16,7-10-2 0,-5 6 2 0,4 6-11 15,4 1 0-15,3-9 0 0,4 6 0 0,0 5 4 16,-7-6 2-16,3-9-1 0,2-3 0 0,-9 5-9 0,-5 2 0 16,3-9 0-16,-5-7 1 0,-1 7 5 0,-6 0 2 15,-7-7-1-15,0 0 1 0,0 0-1 0,0 0 0 16,0 0 0-16,7 4 0 0,-7-4 3 0,0 0 0 15,0 0 1-15,19 7 0 0,13 5-1 0,7 4 2 0,1 0-2 16,15 1 1-16,-2 6 2 0,3-7-1 0,11-6 1 16,4 10 0-16,1-4-1 0,-3-2 2 0,10-4-1 15,13 6 1-15,0-2 0 0,-6-7 0 0,8 4 0 16,6 6 1-16,6-3 4 0,-2-7 0 0,4 1 0 16,3 4 2-16,-2-5-2 0,-10 2 0 0,0-4 1 15,-6 6-1-15,-13-8 20 0,-4-6 2 0,5-5-2 16,-12 5 2-16,-8-2-13 0,-10-4 1 0,-1-2 0 15,-3 8 0-15,-10-2 24 0,-5-3 0 0,-4-2 0 16,-3 6 0-16,-9 1-22 0,-7-1 2 0,-9 4-2 0,9-7 2 16,-9 7 41-16,0 0 2 0,-11 4-2 0,4-1 1 15,-4 1-41-15,1-1 1 0,-3 1 0 0,-18 10 0 16,-10 2 28-16,9 5 1 0,2 0 0 0,-5 7 0 0,3 0-31 16,2 2 1-16,-3-3 0 0</inkml:trace>
  <inkml:trace contextRef="#ctx0" brushRef="#br0" timeOffset="500.96">23890 3468 1080 0,'0'0'0'0,"0"0"0"16,28-7 0-16,-12 1 34 0,0-1 0 0,3-7-1 0,4 9 2 16,0-2-20-16,2 3-1 0,10-3 1 0,4 7-1 15,7 0 14-15,2 0 2 0,5-3-1 0,1 10 0 0,-1-4-16 16,4 1 1-16,10 0-1 16,12 13 1-16,0-1 0 0,1-7 2 0,3 1-1 0,7 13 0 0,0-9-6 15,-8-1 0-15,5-3 0 0,-4 13 0 0,-11-9-3 16,-8-7-1-16,6 0 1 0,-8 14 0 0,-9-10-3 15,-9-11 2-15,-5 3-2 0,-9 13 1 0,-4-12-1 16,-5-4 0-16,-1-4-1 0,-6 15 2 0,-5-13-2 16,-1-3 0-16,1 1 0 0,-2 11 1 0,-3 4-3 15,-4-11 1-15,7 10-1 0,-7-10 1 0,3 11-1 16,-1-4 1-16,-2-7-1 0,-3 17 1 0,-3-2-1 0,-1 2 0 16,-1-5 0-16</inkml:trace>
  <inkml:trace contextRef="#ctx0" brushRef="#br0" timeOffset="984.28">23675 5389 1168 0,'0'0'0'0,"26"-7"0"0,4 7 0 0,-3-4 1 0,-1-1 1 15,4 0-1-15,0 12 1 0,2-6 0 0,0-1-1 16,7 2 0-16,5 16 1 0,0-9 3 0,2 1-1 15,8 6 1-15,3 10-1 0,1-3-1 0,-3-5 1 16,1 1-1-16,4 4 0 0,-4-2 1 0,-3-8 0 0,7 4 0 16,0 4 0-16,-5-7-2 0,-6-7 2 0,-3 0-1 15,-3 4 1-15,-6-2-3 0,-4-4 0 0,-3-5 0 16,0 12 0-16,-7-5-1 0,-5-7 1 0,-2 0 0 16</inkml:trace>
  <inkml:trace contextRef="#ctx0" brushRef="#br0" timeOffset="4417.57">26924 1767 12 0,'7'75'0'0,"4"4"0"0,-1-6 0 0,-1-5 0 15,-5 6 0-15,1 2 0 0,2-4 0 0,4 5 0 16,-10 6 0-16,6-13 0 0,4-1 0 0,-1 14 0 16,-2 10 1-16,-3-7-1 0,4-10 0 0,3-4 0 15,-3 21 1-15,0 2 2 0,1-16 2 0,4-3-2 16,-3 10 2-16,0-10-3 0,-1-6 1 0,4 14 1 0,-3 8-1 16,-4-15 1-16,0-8-1 0,2 1 0 15,1 17 2-15,-6-8-3 0,-1-7 1 0,1-11 1 0,1 19-1 16,-7-14 0-16,1 3 2 0,1 12-2 0,-2 3 2 15,-2-1-3-15,1-6 1 0,3 11 1 0,-4 11-1 16,1-9-1-16,3-6 2 0,3 11-2 0,-3 19 1 0,0-4 0 16,4-8-1-16,3 8 0 0,3 17 0 0,-2-4 22 15,0-8 1-15,10 2-1 0,0 12 1 0,-4-10-14 16,-2-4 2-16,7 4-1 0,-1 6 0 0,0-12 21 16,1-8 0-16,1 17 1 0,-5 5 0 0,3-18-21 15,0-2 2-15,3 7-1 0,-9 9 1 0,-1-15 23 16,1-3 0-16,4 10 0 0,-7 8 1 0,1-12-25 15,1-4 2-15,3 20 0 0,-5 4-1 0,-2-11 18 0,0-7-1 16,5 26 1-16,-3 0 1 0,-2-11-21 0,0-1 2 16,0 12-1-16,-3 17 1 0,-1 3 21 0,-1-26 0 15,2-4 0-15,-8 17-1 0,-1-9-20 0,-2-19 1 0,3-4-2 16,-10 18 2-16,0-18 30 0,2-13 1 0,1 1-1 16,-10 7 1-16,-4-7-31 0,6-18 1 0,-2-6 0 15,-11 1 0-15,-3-16 23 0,5-5 2 0,-2 13-2 16,-3-1 1-16,-2-8-25 0,1-8 0 0,6-3 0 15,-7 11 0-15,2-4 17 0,3-4 1 0,1 10-1 16,-10-3 1-16,2-13-21 0,7-3 2 0,-3-9 0 16,-4 2-1-16,4-10 10 0,2-5 0 0,1 0 1 15,-5 4 0-15,2-3-13 0,3-6 0 0,0 10 1 16,-12 11-1-16,7 6 4 0,3 1 0 0,-3 7-1 16,-3-2 1-16,3-2-7 0,5 0 0 0,4 8 0 15,-8 10 1-15,10-2 0 0,5-11 1 0,0-3-1 0,-9-2 2 16,7-10-6-16,7-5 1 0,-4-6 0 0,-6-4 1 15,5-4 0-15,5-6-1 0,2-7 1 0,-18-5 1 16,4-4-3-16,5-3 0 0,2-8-1 0,-2 1 1 0,0-4-3 16,4 2 0-16,-3-2 1 0,-1-5-1 0,-1 2-1 15,3 3 2-15,1-3-2 0,-5-10 1 0,4 1-1 16,0 9-1-16,2-6 0 0,-8-13 0 0,8 4 0 16,-1-5 0-16,1 10 0 0,-7-5 0 0,1 1-1 15,4 1 0-15,0-5 0 0,-1-5 0 0,-1-2 0 16,4-2 0-16,1-14 0 0,4 4 0 0,-3 3-2 0,-1 0 0 15,-3 6 0-15,3 3 1 0,1 5-2 0,1 4 2 16,2 5-1-16,-2-5 1 0,0 9-7 0,4 6 1 16,4 3-1-16,-2-8 2 0,3 6 0 0,3 5 2 15,1 0-2-15,3 14 1 0,-11-15-5 0,4 7 0 16,5-3 0-16,-1 4 0 0,-2 0 3 0,1 0 1 0,4 4-1 16,-3-5 0-16,-3-2-6 0,-1-2 0 0,2 1 1 15,-2-1 0-15,-2-4 4 0,2 7 0 0,0 0 0 16,0 2 0-16,-6 0-4 0,3-2-1 0,1 1 1 15,-3 2 1-15,-2 1 3 0,1 0 0 0,4 0 0 16,2-2 2-16,-8-1-1 0,2 1 1 0,3 2 0 16,-1-9 0-16,-5 2 1 0,2 1 1 0,0 1-1 15,3-6 1-15,-1-2-1 0,-2 4 2 0,2-3-1 16,-1-5 0-16,-1-2 1 0,2 1 0 0,1-9-1 16,-1 4 2-16,-1-2 0 0,3-1-1 0,-1-1 1 0,-3-2 1 15,-2 3-1-15,4 8 1 0,0-10-2 0,-6-4 2 16,4 3-1-16,0 1 1 0,-4-13 0 0,-1 6 0 15,-1-3 0-15,1 6-1 0,-1 0 1 0,3-3 0 16,-3 3 0-16,1 5 1 0,1-8 0 0,1-6 0 0,-1 2-1 16,2-2 1-16,2-6 0 0,0 1 0 0,-2 7 0 15,2 0 0-15,5 1 0 0,-3-8 0 0,0 4 0 16,3-6 0-16,2-14 0 0,-4 4 0 0,4 1 1 16,2 6 0-16,3 3 0 0,-5-8 0 0,2 3-1 15,5 5 2-15,1-16-1 0,-2 8 0 0,1 4 2 0,3 13 2 16,4-7-1-16,-3 4 1 0,1 1-2 15,-1-7 0-15,6-5 1 0,-6 2-1 0,-4-2 4 0,3 5 1 16,2-1-2-16,-3-6 2 0,-2 5-3 0,-2-3 0 16,2-19 1-16,-5 5 0 0,-2-4 3 0,4 4 0 15,-1-11 0-15,-10-6 1 0,2-3-5 0,3 6 2 16,-4-2-1-16,-8-9 0 0,4 2 3 0,1 6 0 16,2 4 0-16,-6 2 1 0,4 8-4 0,2-4 1 15,-2-8-2-15,1 5 2 0,2 11 3 0,4 12 1 0,2-10 1 16,-2-14-1-16,-1 2-4 0,3 7 0 0,0-1 0 15,0-6 1-15,-6-2 7 0,3-3-1 0,1-18 1 16,-5-1 1-16,-2-4-8 0,2 1 1 0,-2-17 0 16,-3-7 0-16,1-8 2 0,2 15 0 0,2-4 0 15,-12 1 0-15,6-8-4 0,6 24 0 0,-2-1-1 16,-5-3 2-16,3 5 0 0,6 15 1 0,3-3 0 16,-3-3 0-16,5 11-3 0,0 4-1 0,7-4 1 15,-4 5 1-15,1 10-1 0,6-5 1 0,1-12 0 0,-4 7 1 16,0-1-4-16,3 5 2 0,-3-15-2 15,0-1 2-15,-3-4-1 0,-1 3 2 0,1 2-1 0,-8-10 1 16,-7-7-3-16,3 3 1 0,0 2-1 0,1-20 0 16,-3 11 1-16,1 8-1 0,2-12 1 0,-2-3 1 15,0 6-3-15,-2 17 0 0,4-9 1 0,0-4 0 0,-4 17 0 16,4 13 0-16,5-1-1 0,2-7 2 0,0 10-3 16,7 11 1-16,7-3 1 0,0-3-1 0,-7 17 1 15,6 3-1-15,4-16 0 0,4 2 1 0,-5 5-2 16,-2 2 1-16,4 0 0 0,5-6 0 0,-9 10 1 15,0-3 1-15,4-11-1 0,-1 10 1 0,-5-1-2 16,1 10 1-16,4-2-1 0,4-2 1 0,-1 4 0 0,-3-2 0 16,10-7 0-16,-3 23 0 0,1-9-2 0,3 3 2 15,2 9-1-15,-2 15 0 0,2-8-1 0,4 2 0 16,1 0 0-16,2 7 0 0,2 4-1 0,-2-7 1 16,12-4-1-16,-2 19 1 0,3-5-2 0,-3-7 0 15,13-1 0-15,-2 27 1 0,-5 4-1 16,-3 0 0-16,4-7-1 0,8-7 1 0,-6 4 0 15,2-1 0-15,-3 1-1 0,0 3 1 0,-2 0 0 16,1 3 0-16,-1 4-10 0,0 7 0 0,2-3 10 16,-3 1 0-16,7-3-8 0,-5 2 0 0,-1 3 8 15,0 9 0-15,-2 0-25 0,-2-1 1 0,2 8 24 16,1 0 0-16,-1 0-16 0,2 2 0 0,15 15 16 16,17 17 0-16,-8-6-17 0,-10-13 2 0,-5 3-1 15,-4-2 0-15,-5 3 6 0,-4-12 1 0,10 2 0 16,-7 6 0-16,3 3-7 0,-6-4 1 0,3-2-1 0,-12 5 0 15,2 4 6-15,-5-8 1 0,2-6 0 0,-4 5 0 16,-1 2-3-16,-1-4 0 0,4-1-1 0,-3 9 2 16,-4 8 3-16,-1-5 0 0,7-5 0 0,-5 6 2 15,1 1-4-15,2-7 1 0,-3 0 0 0,-3 5 0 0,2 8 2 16,-1-4 1-16,7-2 0 0,-2 1 0 0,-2 4-3 16,1-8 1-16,6-1-1 0,3 4 1 0,-3 1 2 15,0 1 0-15,5-3 0 0,-4 8 1 0,-3 0-3 16,-2-5 0-16,2-11 0 0,-5 12 0 0,-4-3 3 15,-1 3-1-15,1 6 1 0,-4-3-1 0,-6 1-1 16,1-11 2-16,2-3-1 0,-3 18 0 0,-6 1 2 0,2 0-1 16,6-2 1-16,-3 16-1 0,-4-8 0 0,2-8 0 15,7 14 1-15,-3 20-1 0,-3-7 1 0,3-4 0 16,6 5 1-16,3 33 0 0,-3 0-1 0,3 3 1 16,9 16 0-16,-7 13 0 0,1-15 0 0,5 3 1 15,-7 20 0-15,-7 29-1 0,-5-15 0 0,-1-9 1 16,-2 19-2-16,-14 14 2 0,-2-5 0 0,-1-5 0 0,-6 18-1 15</inkml:trace>
  <inkml:trace contextRef="#ctx0" brushRef="#br0" timeOffset="46899.63">2554 3957 12 0,'18'7'0'0,"21"12"0"0,-13 1 0 0,-8-10 0 15,-8 13 0-15,-3-7 0 0,-3-6 0 0,-1 4 0 16,-3 15 0-16,0-8 0 0,-3-5 0 0,3-8 0 0,-4 8 0 16,4-2 0-16,-3 0 0 0,-1-7 0 0,1 0 0 15,3-7 0-15,-4 11 0 0,4-11 0 0,0 0 0 16,0 7 1-16,0-7 1 0,0 0 0 0,0 0 1 0,0 0-2 15,0 0 1-15,0 0-1 0,0 0 1 16,0 0 7-16,0 0 2 0,7 3-3 0,-7-3 3 0,11 4-6 16,-4-4 2-16,0 4 0 0,0-1-1 15,-2 6 8-15,2-2 0 0,-7-7 1 0,7 7 0 0,-7-7-8 16,7 7 2-16,-7-7 0 0,4 7 0 0,3 4 13 16,-3-4 0-16,-1 0 1 0,4 0-1 0,0 0-11 15,0 3 1-15,-7-10-1 0,18 20 1 0,-6-10 11 0,-1-3 0 16,-1-2 1-16,8 10-1 0,-4-7-12 15,0-4 2-15,-3-1-1 0,8 13 0 0,-5-5 12 0,0-6 0 16,-3-1-1-16,-4 13 1 0,4-3-13 0,-4-5 1 16,0-2 1-16,-2 14-1 0,2-3 8 0,0-4 0 15,-3 0 1-15,-1 5 0 0,4 4-11 0,0-7 1 0,-3-5 0 16,-1 3 1-16,1-2 6 0,-1 0 1 0,5-5 0 16,-5 2 0-16,1 2-9 0,-1-4 0 0,-3-7 0 15,7 7 1-15,6 0 5 0,-6 0 1 0,3-4-1 16,1-3 0-16,-1 6-7 0,4-1 2 0,-3-3-2 15,0 1 1-15,4 2 0 0,3 2 1 0,-7-3 0 16,6 1 0-16,-3 2-4 0,-5 4 1 0,5-4-1 16,4 3 1-16,-4 6 1 0,-3-3 1 0,6-3-1 15,3 13 1-15,-3-5-5 0,1-6 2 0,0 2 0 16,-1 5 0-16,3 2-1 0,1-7 2 0,0 1 0 0,0 11 0 16,2 0-4-16,2-3 2 0,3-2 0 0,2 2-1 15,-2 9 1-15,1-8 1 0,-3-4-1 0,9 8 1 16,-3-3-3-16,-2-6 1 0,5-3-1 0,-1 14 2 15,-2-9 5-15,-8-5 0 0,3-1 1 0,-6 24-1 16,-4-14-4-16,1-6 1 0,0 8-2 0,-6 9 2 0,-1-6 10 16,-1-1 1-16,-3-5-1 0,0 4 1 0,0 2-9 15,-3-9 0-15,-1-5 0 0,1 12 2 0,-4-10 15 16,0-4 0-16,0-7-1 0,4 9 1 0,-4-7-14 16,0-9 0-16,0 0 0 0,-8 10 0 0,8-10 15 15,0 9 0-15,0-9 0 0,0 0 0 0,0 0-15 16,0 0 0-16,0 0 1 0</inkml:trace>
  <inkml:trace contextRef="#ctx0" brushRef="#br0" timeOffset="47705.72">3563 4152 815 0,'0'0'0'0,"0"0"0"0,0 0 0 15,0 0 50-15,0 0-1 0,0 0 0 0,0 0 1 0,0 0-33 16,0 0 0-16,0 0-1 0,0 0 1 0,0 0 28 16,0 0 0-16,-16-14 0 0,16 14 1 0,-7 5-30 15,7-5 0-15,-7 7 1 0,-7 0 0 0,-4 9-16 16,-3-2 0-16,-2-3 0 0,-1 3 1 0,-1 2-1 15,7-4 0-15,-8 0 0 0,1 2 0 0,4 0-8 0,1-1 1 16,6-4-1-16,4 8 1 0,-4-1 1 0,3-5 0 16,0-1 1-16,8 9-1 0,-1 1-25 0,-3-6 1 15,0 2-1-15,2 14 1 0,2-7 16 0,-5-1-1 16,-2 5 1-16,3 6-1 0,-4 2-24 0,1-3 0 16,-4-7 0-16,-1 8 0 0,0 2 22 0,4-5 0 0,-3-2 1 15,-4 4 0-15,4 1 2 0,0-6-1 0,-2-1 1 16,-2 13 0-16,1 1 4 0,6-4 2 0,-3-1-1 15,-3 0 0-15,4 5 2 0,-1-10 1 0,3 2-1 16,-6 1 0-16,3-6 2 0,1-4-1 0,3-4 1 16,3 14 1-16,-4-10 1 0,1-7 2 0,-5 0-1 15,8 16 1-15,-3-8-1 0,-4-6 1 0,1 3-1 16,6 2 1-16,-7 0 2 0,4-7 2 0,-5-2-2 16,5 3 1-16,-1-3 0 0,3-1-1 0,-3-3 0 15,0 8 0-15,4-4 16 0,0-7 0 0,-3-2 0 0,-1 4 0 16,0 5-8-16,4-2 0 0,-1-8 0 0,-3 10 0 15,4-4 22-15,0-3 0 0,-4-7 0 0,1 11 0 16,-1-4-18-16,4-5 0 0,0-2 1 0,0 5 0 0,7-5 15 16,-9 7 0-16,9-7 1 0,0 0 0 15,-10 7-18-15,10-7 2 0,-7 0-2 0,7 0 2 0,0 0 10 16,0 0 1-16,-8-3-1 0,8 3 1 0,-7 0-13 16,7 0-1-16,0 0 0 0,-7-7 2 0,7 7 8 15,-7-4 1-15,7 4-1 0,-7 0 2 0,7 0-13 16,-7 0 1-16,7 0-1 0,0 0 2 0,-7 0 1 0,7 0 1 15,0 0-1-15,-7 4 2 0,-2 3-7 16,6 0 0-16,3-7 0 0</inkml:trace>
  <inkml:trace contextRef="#ctx0" brushRef="#br0" timeOffset="50551.47">7151 5056 12 0,'0'0'0'0,"3"-21"0"15,1 11 0-15,-1-4 86 0,1-4 1 0,-1-5-1 16,5 6 0-16,-1-1-69 0,-2-3 1 0,2 0 0 16,3 8 0-16,-2 1 48 0,-1-2 1 0,0-9-1 15,0 13 0-15,0-1-48 0,-4 6 0 0,4-4 0 16,0 0 0-16,-7 9-11 0,7-5 0 0,-7 5 1 15,4-7 0-15,-4 7-3 0,0 0 0 0,0 0 1 16,0 0-1-16,0 0-3 0,0 0 0 0,0 0-1 0,0 0 1 16,0 0-1-16,0 0 0 0,0 0 1 0,0 0 0 15,2 7 0-15,1 0 0 0,4 3 1 0,4 19 0 0,3 4-2 16,0-1 1-16,0-2 1 0,2 7-1 0,-2-1 0 16,0 3 1-16,4-9 1 0,0 12-1 0,-4-1-1 15,0-3 1-15,2-4-1 0,-6 12 0 0,1-8 5 16,3-1 0-16,4 0-1 0,-10 21 2 0,3-3-3 15,0-6 0-15,3-8 0 0,-4 11 0 0,4-4 10 16,-3-11 0-16,5 0-1 0,5 19 1 0,-7-9-7 16,-3-4 1-16,3-1-1 0,4 4 1 0,-10-4 14 0,-1-10 0 15,0-8 0-15,4 10 0 0,-7-10-11 16,-4-8 0-16,-4-4 0 0,8 8 1 0,-8-13 10 0,4-7 2 16,0 0 0-16,0 0-1 0,-7 0-12 0,7 0 0 15,-12-11 0-15,1-1 1 0,-3-11 6 0,-7 0 0 16,0-12 0-16,-16-16 0 0,-2-9-9 0,2-1 1 15,-2-3-1-15,-3 11 2 0,1 1 2 0,7 6 2 16,6-9 0-16,4 6-1 0,2 2-6 0,5-1 0 0,4-1 0 16,3 15 0-16,-1-4 2 0,1 4 2 0,-1 1-2 15,8 12 1-15,-5 3-5 0,5-3 1 0,-4-5 0 16,2 5 0-16,1 0 1 0,4-1 1 0,0-7 0 16,-2 4 0-16,2 0-4 0,2 1 0 0,2-3 1 15,-1 4 0-15,-1 0-1 0,1 1 1 0,1-7 0 16,-1 14 0-16,1-5-3 0,0 6 1 0,-1-5-1 15,4 1 2-15,-3 6-1 0,-4-7 2 0,3-3-1 16,1 5 0-16,-4 6-1 0,3-3-1 0,-3-5 1 0,4 0-1 16,-1 8 2-16,-3 2 0 0,4-5-1 15,-1 4 1-15,-3 3-3 0,0 7 2 0,0-13-2 0,0 13 2 16,0 0-1-16,11-7 1 0,-11 7-1 0,0 0 0 0,0 0 0 16,5-5-1-16,-5 5 1 0,0 0-1 15,11 0-1-15,-11 0 0 0,10 2 1 0,1-1 0 0,3 8-2 16,0 7 1-16,4-5 1 0,8 10-1 0,6 3-1 15,-4 3 1-15,2-3-1 0,-5 1 2 0,0 5-2 16,5-4 0-16,-2 1 0 0,4 10 1 0,-6 3-1 0,-1-5 1 16,3 2-1-16,5 0 1 0,-8 9-1 15,0-13 0-15,1 3 0 0,10 2 0 0,-5-1-1 0,-1-9 1 16,-1 0-1-16,-3 22 2 0,-1-6-2 0,-4-6 1 16,4-4-1-16,-4 5 1 0,-2-4 1 0,-5-9 0 15,4-5 1-15,-4-3 0 0,-5-6-1 0,-2-7 0 16,0-3 1-16,0 0-1 0,-7-2 4 0,7 0-1 15,-7 0 1-15,7-5 0 0,-7 5-2 0,7-4 0 16,-7 4 1-16,18-16-1 0,-11 6 2 0,0-8 0 0,0-3-1 16,4-2 1-16,-4-14-3 0,-4 0 2 0,2-3-2 15,-1 12 1-15,-4-2 1 0,-4-11-1 0,4-1 1 16,-3 2 1-16,-4 1-3 0,0-2 0 0,2-13 1 16,-3-2 0-16,-2 3 0 0,-1 0 0 0,1-3-1 15,-4 7 2-15,-1-3-3 0,-2 3 1 0,-3-9 1 16,-1 2-1-16,-3-4 1 0,1 4-1 0,-2-2 0 15,-3 10 1-15,1 6-2 0,6 2 1 0,-7-10 0 16,3 6 0-16,6 11 0 0,1-2 2 0,8-8-2 16,3 17 2-16,-1 0-3 0,1 3 1 0,7 3 1 0,4 13-1 15,-4 0 1-15,-4-1 1 0,4-1-1 0,0 9 2 16,0 0-3-16,0 0 1 0,0 0-1 0,0 0 2 16,11 9 4-16,-11-9 0 0,7 12 0 0,0 6 1 15,0 4-5-15,-3 3 2 0,3-4-1 0,0 11 0 0,-4 5 6 16,-3-6-1-16,4-9 0 0,-4 14 1 0,-4-7-5 15,1 1 1-15,-1-6-1 0,4 8 1 0,-3 1 0 16,-4-12 1-16,7 6 0 0,0 15 2 16,0-2-6-16,-4-10 2 0,4 2-1 0,7 3 0 0,-3 6-4 15,-4-8 1-15,3-1-1 0,4-1 0 0,0 1-1 16,0-2 2-16,6-7-1 0,1 17 0 0,4 6-2 0,-4-9 0 16,2 9 0-16,-2-6 0 0,0 9 0 0,0-10 0 15,0-2 0-15,-3 9 0 0,3-4-1 0,0-9 1 16,2 3-1-16,-2 18 1 0,-4-1-1 0,1-11 1 15,3 2-1-15,-5 0 1 0,-2-5-5 0,-2-11 2 16,0-5-2-16,-1 12 2 0,-4-10 0 0,0-6-1 0,-4-1 1 16,1 8 1-16,-2-10-3 0,-1-9 2 0,6-7-2 15,-8 21 2-15,0-14-1 0,8-7 1 0,0 0 0 16,0 0 0-16,-7 7 0 0,7-7 0 0,0 0-1 16,0 0 2-16,0 0-1 0,0 0 1 0,0 0-1 15,-7 11 1-15,7-11-1 0,0 0-1 0,0 0 1 16,-7 7 0-16,7-7-1 0,-7 0 2 0,7 0-1 15,-7 0 0-15,0-4-1 0,-3 1-1 0,-1-8 1 16,-15-1-1-16,-3-15 2 0,-6-4 0 0,-2-4-1 16,3 5 1-16,-1 1-3 0,-4-7 1 0,2-3-1 15,6-3 0-15,-3-6 2 0,6-1-1 0,0 0 1 0,-2 15 1 16,1-1-2-16,8-2 1 0,-3 0-1 0,-6 7 2 16,1 0-1-16,5 6 1 0,-10-5 0 0,2-2 0 15,1 11 0-15,1-4 0 0,1-11-1 0,3 15 2 0,1-1 0 16,1-7 0-16,-1 0-1 0,2 12 1 0,5-3-1 15,4-2 1-15,0-2-2 0,0 7 2 0,2 0 0 16,5 2-1-16,0-4 1 0,-4 3 0 0,4 0 0 16,0 5 1-16,0-4-1 0,-4 0 1 0,1 7 0 15,3 3 0-15,1-8 0 0,1 5 0 0,5 7 0 0,-9-4 0 16,9 4-1-16,0 0 2 0,0 0-1 16,0 0 1-16,-7 0-1 0,7 0 1 0,0 0-1 0,0 0 1 15,-7 7 0-15,7-7 0 0,-3 16-1 0,3-5 1 16,3-4 0-16,1 12 0 0,3 4-1 0,0 0 0 15,3-5 0-15,-1 15 1 0,2-5-1 0,3-2-1 16,3 4 1-16,-2 13 1 0,-3-1-2 0,6-2 1 16,-4-5-1-16,3 9 1 0,-3-8-2 0,1-5 2 15,-3 3 0-15,2 11 0 0,-3-4-2 0,-1-2 0 0,4 10 0 16,0 7 1-16,0 0-1 0,-3-6 1 0,5-8 0 16,2 18 0-16,-8-11-1 0,1-5 1 0,-4 7 0 15,0 4 0-15,-5-3-1 0,-4-11 1 0,-5-3 0 16,-4-2 1-16,1-3 0 0,-8-8 1 0,0-9-1 15,-1 12 1-15,-2-4-1 0,0-8 1 0,-8-4-2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11:44.33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3481 3107 0,'0'0'0,"9"9"0,38 10 16,38 47 0,56 65-1,19 48 1,0 8-16,-10 1 15,1-38 1,-19-47-16,-38-28 0,-29-28 31,-46-37-31</inkml:trace>
  <inkml:trace contextRef="#ctx0" brushRef="#br0" timeOffset="229.57">4478 3539 0,'0'0'0,"-9"18"0,-39 39 16,-46 55-1,-18 20-15,8-10 16,10-19-1,28-19-15,10-18 16,27-47 0</inkml:trace>
  <inkml:trace contextRef="#ctx0" brushRef="#br0" timeOffset="508.16">5334 3933 0,'0'0'0,"0"9"0,-9 29 0,-10 74 15,9 67 16,10-1-31,0-9 0,0-19 16,0-19-16,0-56 16,0-28-1,-9-37 1</inkml:trace>
  <inkml:trace contextRef="#ctx0" brushRef="#br0" timeOffset="776.83">3754 3051 0,'0'0'0,"0"0"15,18 9-15,39 1 16,56 18 0,37 0-1,29-9-15,160 9 16</inkml:trace>
  <inkml:trace contextRef="#ctx0" brushRef="#br0" timeOffset="1104.57">6435 3116 0,'0'0'0,"9"19"0,29 47 16,46 75-1,29 46 1,10 20-16,8-20 16,10-36-1,-9-39 1,-38-27-16,-37-57 0,-20-38 15,-18 1 1</inkml:trace>
  <inkml:trace contextRef="#ctx0" brushRef="#br0" timeOffset="1305.74">6961 3520 0,'0'0'16,"-18"19"-16,-48 37 0,-47 47 16,0 19 15,19 10-31,9 8 0,19-8 0,38-76 31</inkml:trace>
  <inkml:trace contextRef="#ctx0" brushRef="#br0" timeOffset="2514.12">7582 4327 0,'0'0'0,"0"0"0,0 0 15,-9-10 1,9 10-16,0-9 16,9-10-16,1 1 15,9-1-15,9 9 16,9 1-1,1 0-15,0 18 16,-19 0 0,-1 1-16,-18 27 31,-18 29-31,-20 9 0,0 0 16,10-19-16,19-18 31,-1-19-31,10-1 0,10-8 31,27-1-31,57-9 16,38-19-16,-57 10 15</inkml:trace>
  <inkml:trace contextRef="#ctx0" brushRef="#br0" timeOffset="2800.3">6190 3238 0,'0'0'0,"0"0"0,0 0 16,0 0-16,19 0 16,66-9-1,103-10-15,75 1 16,38-1-16,-37 9 16,84 20-1</inkml:trace>
  <inkml:trace contextRef="#ctx0" brushRef="#br0" timeOffset="3207.96">9097 3492 0,'0'0'0,"9"9"0,10 10 0,19 18 15,37 39-15,19 27 32,10 9-32,18 20 0,0-20 15,-9-18 1,-56-47-1</inkml:trace>
  <inkml:trace contextRef="#ctx0" brushRef="#br0" timeOffset="3430.07">9708 3520 0,'0'0'0,"0"9"15,-28 10-15,-28 37 16,-19 29-16,-10 9 16,19 9-1,10-9 1,9 0-16,-1 9 16,30-56-16</inkml:trace>
  <inkml:trace contextRef="#ctx0" brushRef="#br0" timeOffset="3884.8">10527 4102 0,'0'0'0,"9"0"16,20-10-16,-1 1 15,9 0-15,-8-1 16,-11 1 0,-8 9-16,-10 9 15,0 10 1,-19 18-16,0 10 15,-9 19 1,0 9-16,9-9 16,10-10 15,-1-18-31,20-1 0,-1-9 0,10 0 16,9 1-1,10 8-15,-10-9 16,-9 0-1,-1-9 1,-18 0-16,-9 9 0,-38 0 31,-28-9-31,28-19 0</inkml:trace>
  <inkml:trace contextRef="#ctx0" brushRef="#br0" timeOffset="4135.6">9238 3295 0,'0'0'0,"0"0"16,0 0-1,19 0-15,37-19 16,67 0-16,46-9 31,47 9-31,132 1 0</inkml:trace>
  <inkml:trace contextRef="#ctx0" brushRef="#br0" timeOffset="4507.97">12098 4289 0,'0'0'0,"9"0"16,1 0-16,18 0 16,19 10-16,-28-10 31</inkml:trace>
  <inkml:trace contextRef="#ctx0" brushRef="#br0" timeOffset="4666.88">13076 4233 0,'0'0'0,"0"0"15,10 0 1,9 0-16,28 9 16,-29-9-1</inkml:trace>
  <inkml:trace contextRef="#ctx0" brushRef="#br0" timeOffset="4862.37">14723 4195 0,'0'0'0,"9"0"15,10 0 1,9 0-16,19 0 0,19 0 15,-38 0 1</inkml:trace>
  <inkml:trace contextRef="#ctx0" brushRef="#br0" timeOffset="4992.75">15880 4186 0,'0'0'0,"9"0"0,10 0 0,9 9 0,19 1 16,-19-10-16</inkml:trace>
  <inkml:trace contextRef="#ctx0" brushRef="#br0" timeOffset="5169.12">17347 4355 0,'0'0'0,"0"0"0,10 0 16,8 0-1,11 9-15,27 1 16,19-1 0,-37 1-16</inkml:trace>
  <inkml:trace contextRef="#ctx0" brushRef="#br0" timeOffset="5654.78">21120 3876 0,'0'0'0,"0"0"0,0 0 16,9 0-16,0 0 15,20 10-15,8-1 16,20 19-1,27 29-15,29 37 16,19 37-16,19 19 16,-29 0-1,-19-28-15,-37-47 16,-38-47 0</inkml:trace>
  <inkml:trace contextRef="#ctx0" brushRef="#br0" timeOffset="5879.87">21966 3858 0,'0'0'0,"0"0"16,-9 9-16,-29 10 0,-28 28 15,-9 18 1,-28 29 15,-10 19-31,-10 18 0,29 1 0,19-20 16,28 1-1,28-66 1</inkml:trace>
  <inkml:trace contextRef="#ctx0" brushRef="#br0" timeOffset="6625.64">22493 4852 0,'0'0'0,"0"0"0,0 0 16,0 0 0,0 0-16,0 0 15,0 0 1,0 0-16,0 0 15,0 0-15,0 10 16,10 8 0,8 20-16,1 18 15,0 1 1,0-20-16,0-9 16,-10-9-16,-9 0 31,0-19-31,0 0 0,0 0 31,0-10-31,9-37 0,1-18 16,-1-20-1,1 10-15,-1 19 16,-9 18 0,9 10-16,1 19 15,-1 0-15,1-1 16,18 20-1,0 8-15,10 10 16,-1 19 15,1 0-31,0-9 0,-1-10 16,-9-9-16,-9-1 31,0 1-31,0-19 0,-10 0 16,1-19-16,-1-37 15,-9-28 1,-9-10-16,-1 38 16,1 37-1</inkml:trace>
  <inkml:trace contextRef="#ctx0" brushRef="#br0" timeOffset="6992.17">20988 3501 0,'9'0'0,"10"0"15,38 0-15,46-9 0,48-1 63,37 1-63,9 18 15,20 10-15,121 28 0</inkml:trace>
  <inkml:trace contextRef="#ctx0" brushRef="#br0" timeOffset="9306.69">3057 5988 0,'0'0'16,"0"0"-16,0 0 0,0 0 15,0 0 1,0 0-16,0 0 16,0 9-1,0 28-15,10 38 0,-10 29 16,0 8 0,0-9-16,0-9 31,-10-9-31,-8-10 15,8-19-15,-9-18 16,10-1-16,0-9 16,-1-9 15,1-19-31</inkml:trace>
  <inkml:trace contextRef="#ctx0" brushRef="#br0" timeOffset="9718.76">3396 6297 0,'0'0'0,"9"0"0,20-9 15,-1-1 1,19 1-16,0 0 16,9-1-1,10 1-15,-9 18 47,-1 1-47,1 18 0,-1 9 0,-9 1 16,-9 9-16,-19 0 15,-1 18 1,-18 10 0,-18 0-1,-1 0-15,0-18 0,0-1 16,-19 0 15,20-27-31</inkml:trace>
  <inkml:trace contextRef="#ctx0" brushRef="#br0" timeOffset="9931">3236 6888 0,'0'0'0,"10"0"0,8 0 15,29-19-15,38 1 31,37-10-31,10-10 16,0-9 0,-10 19 15,0 0-31,-65 9 0</inkml:trace>
  <inkml:trace contextRef="#ctx0" brushRef="#br0" timeOffset="10382.81">4384 6607 0,'0'0'0,"0"0"0,0 0 0,9-19 0,10 0 16,0-9-16,9 9 16,0 1-1,1 8-15,-1 1 16,0 9-1,0 9 1,0 1-16,-9 8 16,0 10-16,-19 10 15,-9 9-15,-38 19 16,-10 9 15,-9-19-31,19-9 0,19-19 16,0-9 15,18 0-15,1-10-16,9-9 0,9 9 0,10-9 15,19 0-15,37-18 16,19-1-16,19 0 16,-9-9-16,-29 18 31,0 1-16,-18 0-15,-29 9 32</inkml:trace>
  <inkml:trace contextRef="#ctx0" brushRef="#br0" timeOffset="10918.61">6463 6325 0,'0'0'0,"0"0"15,0 0 1,9 10-16,1 18 16,9 19-16,-1 18 15,1 1-15,0 9 16,-10-9 46,1-10-62,-1-9 0,1 9 0,-1-18 0,10-1 0,-19-27 0</inkml:trace>
  <inkml:trace contextRef="#ctx0" brushRef="#br0" timeOffset="11213.77">6896 6597 0,'0'0'0,"0"0"0,0-18 31,0-1-31,9-9 0,0 0 16,1-1-1,18 1-15,0 9 31,19 10-31,10 0 16,9 18-16,-10 19 78,1 0-78,-1 19 16,-9 19-16,-9 9 0,-20 9 0,-18 20 0,-9-1 15,0-66-15</inkml:trace>
  <inkml:trace contextRef="#ctx0" brushRef="#br0" timeOffset="11400.9">6642 6907 0,'0'0'0,"18"0"0,20 0 15,37-9 1,38 9-1,10 0 48,8-19-63,29 0 0,-160 19 0,301-66 16</inkml:trace>
  <inkml:trace contextRef="#ctx0" brushRef="#br0" timeOffset="11761.88">7977 6522 0,'0'0'0,"0"0"16,-9 0-16,-10 0 0,0 10 16,1-1 15,-1 0-31,0 10 0,10 9 0,-1 1 16,20 17-16,-1 1 31,19 10-16,19 8 64,10-8-79,-20-10 0,1-10 15,-19 1-15,0-1 0,-1 1 0,-18-1 0,-9-9 0,-29 0 0,-37 10 0,28-19 31</inkml:trace>
  <inkml:trace contextRef="#ctx0" brushRef="#br0" timeOffset="11949.77">7808 6588 0,'0'0'0,"0"0"0,0 0 0,0 0 16,19 0-16,37-9 16,38-10 15,38 0-31,28 0 62,38 1-62,140-20 0</inkml:trace>
  <inkml:trace contextRef="#ctx0" brushRef="#br0" timeOffset="12794.19">9614 6316 0,'0'0'0,"0"0"0,0 0 31,0 0-31,0 0 0,0 0 16,10 19-16,-1 28 15,1 37 17,-1 29-32,10 18 93,-10-9-93,-9-9 0,0-29 16,0-18-16,0-19 0,-9-19 0,9-10 0,0-18 0</inkml:trace>
  <inkml:trace contextRef="#ctx0" brushRef="#br0" timeOffset="13069.52">9925 6550 0,'0'0'0,"9"0"0,1-18 16,18-1 0,0 0-16,10 10 15,9-1 1,0 20-16,0 18 15,0 9 1,-10 20 31,1 18-31,-19 0-16,-10 0 15,-9 9-15,-18 20 0,-1-11 0,0 1 16,-9 0-16,9-47 0</inkml:trace>
  <inkml:trace contextRef="#ctx0" brushRef="#br0" timeOffset="14227.47">10094 7160 0,'0'0'0,"10"0"15,8 0 1,20-9-16,9 9 0,9-9 16,10-1 15,-37 1-31</inkml:trace>
  <inkml:trace contextRef="#ctx0" brushRef="#br0" timeOffset="14837.79">11195 6710 0,'0'0'0,"0"0"0,-10-19 0,-8 0 0,-1 1 15,-19-10 1,-18 9 15,-1 9-31,1 20 0,-1-1 16,10 1-1,10 18-15,8 0 32,20-9-17,0-1-15,-1 1 0,20 0 32,-1 0-1,19-10-31,1 0 0,18-9 15,0 0-15,9 0 0,0 0 16,-18-9 0,0 0-1,-1 9 1,-18 0 0,9 9-16,1 19 15,-1 10-15,9 37 16,-18 28-16,-9 10 15,-10-1 1,-19-9 0,0-9-1,0-19 17,10-28-17,-1-9-15,10-29 31</inkml:trace>
  <inkml:trace contextRef="#ctx0" brushRef="#br0" timeOffset="15057.3">12371 7489 0,'0'0'0,"0"0"0,0 0 0,19 0 0,-10 0 16</inkml:trace>
  <inkml:trace contextRef="#ctx0" brushRef="#br0" timeOffset="15261.32">13584 7479 0,'0'0'0,"10"0"15,9 10-15,9-1 0,28 0 0,-28-9 16</inkml:trace>
  <inkml:trace contextRef="#ctx0" brushRef="#br0" timeOffset="15388.57">14553 7526 0,'0'0'0,"0"0"15,0 0 1,10 0-16,8 0 15,11 10-15,-10-10 16</inkml:trace>
  <inkml:trace contextRef="#ctx0" brushRef="#br0" timeOffset="15634.5">16820 7704 0,'10'0'0,"9"0"16,9 10-16,28-1 31,-27-9-31</inkml:trace>
  <inkml:trace contextRef="#ctx0" brushRef="#br0" timeOffset="15743.5">17921 7676 0,'0'0'0,"10"0"0,-1 0 0,19-9 16,10 9-16,-19 0 15</inkml:trace>
  <inkml:trace contextRef="#ctx0" brushRef="#br0" timeOffset="15893.71">19097 7639 0,'0'0'0,"9"0"16,20 0-16,-1 0 31,19 0-31,9 9 0,-37-9 16</inkml:trace>
  <inkml:trace contextRef="#ctx0" brushRef="#br0" timeOffset="16455.23">21392 6522 0,'0'0'0,"0"0"0,0-9 16,0 0 0,0-1-1,0 1-15,0 9 32,0 0-32,0 9 0,-18 19 0,-1 38 15,0 37-15,10 19 31,-1 10 1,1-1-32,9-19 15,-10-27-15,10-10 0,0-19 16,0-18 0,0-29-1</inkml:trace>
  <inkml:trace contextRef="#ctx0" brushRef="#br0" timeOffset="16824.15">21938 6916 0,'0'0'0,"0"0"0,0 0 15,0 0 1,0 0-16,-9 10 15,-1-1-15,1 1 16,-1-1 0,1 10-1,9 9-15,9 0 16,20 9-16,-1 10 16,10 10-1,-10-10 1,0 0 78,-9-10-79,0 1 1,-10-1-16,-9-18 0,-19 9 0,-37 0 0,-57 0 0,47-18 0</inkml:trace>
  <inkml:trace contextRef="#ctx0" brushRef="#br0" timeOffset="17084.36">21693 6776 0,'0'0'15,"19"0"-15,19-10 0,37-9 0,29 10 16,-1 0 93,10 9-109,0 9 0,-19 0 16,0 20-16,-47-20 0</inkml:trace>
  <inkml:trace contextRef="#ctx0" brushRef="#br0" timeOffset="17607.39">23076 6916 0,'0'0'0,"0"0"16,0 0-16,-18-9 0,-11 0 0,-8-1 0,-10 10 15,0 10 1,9-1-16,10 19 16,0 10 15,18 9-31,20 18 62,27 20-62,10-1 16,19 1-16,0-1 0,-10-18 0,-9-10 0,-18-18 0,-11-20 16,-18 1 15,0 0-31,-18 0 0,-1-1 16,-19-8-16,10-10 31,0 0-31,0-19 15,18 0-15,1-18 16,-1-1 15,20-28-31,18-9 16,0 10-16,10 8 16,-1 11-1,-8 8 1,-11 19-16,-8 10 15</inkml:trace>
  <inkml:trace contextRef="#ctx0" brushRef="#br0" timeOffset="18534.58">18514 6644 0,'0'0'0,"0"0"0,0 0 16,0 0-16,0 0 15,0 10-15,0 8 16,0 39-1,9 18-15,1 19 16,-1 9 0,10 9 15,0-8-31,-1-20 16,-8-28-1,-1-9 16,1-9-31,-10-10 32,9-9-32,0-1 0,-9-8 15</inkml:trace>
  <inkml:trace contextRef="#ctx0" brushRef="#br0" timeOffset="19118.81">18834 6888 0,'0'0'0,"0"0"0,0 0 0,0 0 0,0 0 16,0 0-1,0 0 1,0 10-16,-10 8 16,-9 20-16,1 18 31,8 10-31,1 9 0,18-19 78,1 1-78,8-11 0,11 1 0,8-9 0,1-19 0,0-1 16,-1-8-1,1-10-15,-19 0 16,-1-19-16,-8 0 16,-10-9-16,-19 0 31,0 0-31,0 0 0,-18 18 15,9 1-15</inkml:trace>
  <inkml:trace contextRef="#ctx0" brushRef="#br0" timeOffset="19636.29">19106 7170 0,'0'0'0,"10"0"0,9-19 16,9 0 0,19 0-16,19 10 15,0 0-15,9 18 16,0 0 46,-18 1-62,-20 18 0,1 0 0,-19 0 16,-10 0 0,-9 19-16,-19 0 15,0 9-15,-9 1 0,9-20 16,10 1-16,0-19 31,-1-1-15,1-8-16,9-1 0,0 1 31,9-1-15,10-9-16,47 0 15,66 0 1,46-9-1,20-1-15,131 20 16</inkml:trace>
  <inkml:trace contextRef="#ctx0" brushRef="#br0" timeOffset="31421.05">2672 7911 0,'0'0'0,"0"0"0,0 0 16,0 0-16,0 0 16,9 0-1,1 0-15,18 0 16,0-9-16,19-1 15,19 10 1,9-9 0,10-1-16,18 1 15,1 0-15,-10-1 32,9 1-32,20-1 0,8 1 15,-8 0 1,8-1-1,10 1 1,1 0-16,17-1 16,1 1-1,0-1 1,0 1-16,10 9 16,-11-9-16,11-1 15,-10 1-15,0-1 0,0 10 16,0 0-1,-1 0 1,11 10 0,9-10-16,-10 0 15,0 9 1,10-9 0,0 0-16,-1 0 0,1 0 31,0 0-16,9-9-15,10 9 0,-1 0 16,-9-10-16,19 10 16,10 10-1,-1-10 1,0 9-16,10 1 0,9-10 31,1 9-15,18 0-1,-10-9 1,10 0-16,0 0 16,10 0-16,8 0 0,-18 10 15,0-1-15,0 10 0,0-10 32,10 1-17,-1-1-15,1 10 16,8-10-1,11 10-15,-1 0 0,0 9 16,10-9-16,-10 9 31,10-9-15,-10 9-16,-19 0 0,-9-9 16,10 9-16,-1 0 15,0-9 1,-9 9-1,0 0 17,-9-9-32,0 9 0,-10-9 15,9 9-15,1-9 16,-10-1 0,0 1-16,0-10 15,-18 10-15,-1 0 31,-28 0-31,-9 9 0,9-9 0,-18-1 16,-1 1-16,-9 0 16,-28 0-16,-1 0 0,1-10 31,-19 0-31,-19-9 16,0 0 15,-19 0-31,1 0 15,-1 0-15,-19 0 0,1 0 32,-1 0-32,1 0 0,-10 0 15,-10 0-15,1 0 32,-1 0-17,1 0-15,0 0 0,-1 0 31,1 0-15,0-9-16,9 9 16,0 0-1,-10 0-15,1 0 16,0 0-16,-1 0 16,1 0-16,-1 0 15,1 0-15,-10-9 0,10 9 16,-10-10-16,0 1 0,-9-1 15,0 1 1,0 0 15,0-1-31,-10 10 16,10-9-16,0-1 16,-10 10-1,10-9 1,0 0-16,0-1 15,-1 10-15,1 0 32,0-9-17,9 9-15,0-9 32,1 9-32,-1 0 15,-9-10-15,0 10 0,-1-9 16,11 9-1,-1 0 1,-9 0-16,9 0 16,0 0-16,0 0 15,-9 0-15,0 0 0,0 0 32,9 0-32,-9 0 0,0 0 15,-1 0-15,1 0 0,0-10 0,-10 10 16,1 0-1,-1-9 1,1 9 0,-1-9-16,0 9 15,1 0-15,-1 0 32,-9 0-32</inkml:trace>
  <inkml:trace contextRef="#ctx0" brushRef="#br0" timeOffset="33043.11">12032 8483 0,'0'0'0,"0"10"0,0 8 0,9 20 0,1 18 15,-1 10 1,1 9 0,-1 9 15,1-9-31,-10 0 0,0 1 0,0-20 0,0-19 47,0 1-32,0-19-15,0-1 0,0-8 32,0-10-17,0 0-15</inkml:trace>
  <inkml:trace contextRef="#ctx0" brushRef="#br0" timeOffset="33382.25">11740 9168 0,'0'0'0,"0"0"0,0 0 0,0 0 15,0 10 1,0-1-16,10 19 16,9 19-1,9 19-15,19 9 16,0-19 31,-9-18-47,-1-10 15,-37-28-15,28 18 0,1-18 16,8 0 15,1-18-31,9-10 16,-9-10-16,9-18 31,0-1-15,-29 29-16</inkml:trace>
  <inkml:trace contextRef="#ctx0" brushRef="#br0" timeOffset="34232.85">11148 10407 0,'0'0'0,"0"0"0,-10-10 15,-8-9 1,-1 10-16,0 0 16,0-1-16,-9 1 15,-10 9-15,1 19 16,-1 9-1,10 0-15,0 0 16,18-9 0,1 0-16,-1-1 47,10-8-47,10-1 0,-1 10 15,1 0 1,18-1-1,19 11-15,0-1 16,9 0 0,1-9-1,-10 9-15,-10-9 32,-8-1-17,-11 1-15,1 0 0,-19 0 16,0-1-1,-19 11 1,-28-1 0,-28 9-1,-19-9-15,-19-9 0,0-9 16,19-10-16,19 0 16,37-10-16,20 1 15,8-1 1,29 1-16,-10 0 31</inkml:trace>
  <inkml:trace contextRef="#ctx0" brushRef="#br0" timeOffset="34776.04">11750 10463 0,'0'0'0,"0"0"0,0 0 0,0 0 16,0 9-16,0 1 15,-10 27 1,-8 19-16,-1 20 31,0 8-31,10-9 32,-1 0-32,1-9 0,-1-10 0,10-9 31,10-9-31,-1-1 15,1-9 1,18-9 15,28 0-15,29-1-16,9-8 16,0-10-1,-19-10 1,1 1-1,-11 0-15,1-10 16,-9 0 0,-29 10-16</inkml:trace>
  <inkml:trace contextRef="#ctx0" brushRef="#br0" timeOffset="35058.37">11562 10397 0,'0'0'0,"9"0"16,10-19-16,19 1 0,9-1 0,18 0 15,20 0 16,9 10 48,0 0-79,0-1 0,0 20 0,-56-10 0</inkml:trace>
  <inkml:trace contextRef="#ctx0" brushRef="#br0" timeOffset="35231.69">11750 10819 0,'0'0'0,"0"0"0,0 0 15,0 0-15,9 0 32,38-9-32,47-10 15,29 1-15,37-11 16,159-8-1</inkml:trace>
  <inkml:trace contextRef="#ctx0" brushRef="#br0" timeOffset="35623.79">13377 10632 0,'0'0'0,"0"0"0,0 0 0,10 0 31,9-10-31,9 1 0,28 0 16,19-1-1,10 1-15,19 18 78,-57-9-78</inkml:trace>
  <inkml:trace contextRef="#ctx0" brushRef="#br0" timeOffset="35848.57">13424 10979 0,'0'0'16,"0"0"-16,0 0 0,0 0 16,10 0-16,74 0 31,170 9 0,151-9-31</inkml:trace>
  <inkml:trace contextRef="#ctx0" brushRef="#br0" timeOffset="38753.78">3039 7930 0,'0'0'0,"0"0"0,9 0 16,0 0-16,29-19 31,18 0-31,20 0 0,8 1 15,10-1 1,19 9-16,28 1 16,19 0 15,19-1-31,28 1 16,28-10-1,19 0 1,10 1-16,27-1 0,1 0 15,9 10 1,9-1 0,20-8-1,-10 8-15,9 1 16,-19-1-16,10 10 0,9 0 0,-18 10 16,18-1-16,19-9 31,-9 10-31,-10-1 0,-18 0 15,-10 1-15,-29-1 32,1 10-17,0 0-15,9-1 16,-9 11-16,9-11 16,0 10-1,1-9 1,-10 0 15,-1 9-31,1 0 0,0 0 16,0 1-1,9-11-15,10 1 16,9 0-16,9-10 0,1 1 16,8-10-16,-27 9 15,0 0-15,9 1 31,9-1-31,-9 10 0,28 0 0,-9-1 16,0 11 0,19-11-16,9 11 31,9-1-15,-18 0-16,-10 9 31,-9 1-31,-19-10 0,-19 0 0,-18 0 0,-10 0 15,-28 1 1,-19-1-16,-38 0 16,-9-9-1,-28-1 1,-20 1-16,-18-9 0,-18-1 16,-20-9-1,1 0 1,-20 0-1,1 0-15,0-9 0,-20 9 16,1-10 15,0 10-15,-10 0-16,-9 0 0,0 0 0,0 0 16,0 0-1,0 0 16,0 0-31,0 0 0,0 0 16,0 0-16,0 0 31</inkml:trace>
  <inkml:trace contextRef="#ctx0" brushRef="#br0" timeOffset="39720.06">15739 8577 0,'0'0'0,"0"9"0,0 10 0,0 19 31,0 18-31,0 28 0,0 20 16,0-1 46,0-9-62,0 0 0,0-19 0,0-75 0,0 0 0,0 65 0,0-65 0,0 57 0,0-20 16,0 1-16,0-20 16,0-8-16,0-10 46,0 0-46,0 0 0</inkml:trace>
  <inkml:trace contextRef="#ctx0" brushRef="#br0" timeOffset="40097.12">16566 8643 0,'0'0'0,"0"0"31,0 0-31,0 0 0,0 9 16,0 29-16,0 18 31,-9 19-31,0 19 15,9 0-15,0-19 16,0 0 0,-10-10-1,10-8-15,0-10 0,0-10 16,-9 1-16,9-10 31,-10 0-15,10-9-16,-9 0 15,0-10-15</inkml:trace>
  <inkml:trace contextRef="#ctx0" brushRef="#br0" timeOffset="40522.06">15438 9384 0,'0'0'0,"0"0"0,0 0 0,0 0 16,0 0 15,9 9-31,0 1 0,20 18 0,18 9 16,9 10 15,1 0-31,-10-9 62,-10-1-62,1-9 0,-38-28 0,37 19 16,-8 0-16,-1-10 0,0-9 16,0 0-16,19-18 0,10-29 15,9-19 1,18-28-1,1-9-15,18 0 16,-8 0-16,8 9 16,48 19-16,178-38 0</inkml:trace>
  <inkml:trace contextRef="#ctx0" brushRef="#br0" timeOffset="42080.78">15240 9431 0,'0'0'0,"9"0"0,1-10 0,-1 1 15,10 0-15,9-1 16,0 20 0,20 8-1,-1 20-15,18 9 0,1 19 47,-9-1-31,-1-8-16,-9-1 0,-9-19 15,-1 1-15,1-19 16,0-19 15,9-10-15,28-18-16,28-47 16,57-66-1,66-37 1,85-56-1</inkml:trace>
  <inkml:trace contextRef="#ctx0" brushRef="#br0" timeOffset="44188.57">15682 10275 0,'0'0'0,"0"0"0,0 0 31,0 0-31,0 0 0,0 0 16,0 0-16,0 0 16,0 0-1,0 10-15,10 8 16,-1 39 0,0 27-1,1 10-15,-1 0 63,-9-10-63,0-18 0,0-10 0,0-18 0,0-1 0,0-18 0,0 0 15,0-10 1,0-9 0,0 0-16</inkml:trace>
  <inkml:trace contextRef="#ctx0" brushRef="#br0" timeOffset="44932.88">16200 10585 0,'0'0'16,"0"0"-16,0 0 0,9-19 15,0-9 1,1 0 0,9 0-16,9 0 15,0-1-15,19 11 31,0 8-31,0 1 0,10 18 32,-10 1-32,0-1 0,-10 10 31,1 9-15,0 0-1,-10 10 1,0 8-1,0 1 1,-9 19 0,0 9-16,-19 0 15,0-19 17,-10-9-32,-8-9 15,-1-1-15,0-18 16,0 0 15,-9-10-31,-10-9 0,1 0 16,-1-18-1,0-1 1,-9-19-16,19 10 0,0-9 0,0-1 16,0-9-1,9 10-15,9-1 0,1 1 0,-1-1 16,1-9-1,0 10 1,-1-10 0,10 9-1,10-9 1,-10 29 0</inkml:trace>
  <inkml:trace contextRef="#ctx0" brushRef="#br0" timeOffset="47401.12">11543 12602 0,'0'0'0,"0"0"0,0 9 16,9 10 0,1 9-16,-1 29 15,10 8 1,0 20-1,0 9 17,-10-10-32,0-9 0,-9-75 0,10 56 31,-1-9-31,1-9 0,-10-19 0,0-1 16,0-8-16,0-10 31,0 0-31,0 0 15,9-19-15,0-37 32,20-38-32,8-19 15,10 10-15,0 0 0,-9 18 0,0 29 16,-1 9 0,1 19-1,9 19 1,9 9-16,20 28 15,27 38 1,-9 18-16,-28 0 0,-10 20 16,-18-11-16,-19-17 15,0-1 1,-10 0 0,-9-19-1,0-9-15,0-10 16,0 1-16,0-1 15,0-18 1,0 0-16,10 0 16,-1-10-16,0-9 15</inkml:trace>
  <inkml:trace contextRef="#ctx0" brushRef="#br0" timeOffset="47636.85">13227 13006 0,'0'0'0,"0"0"0,0 0 16,0 0-16,9-10 31,1-9-31,18 1 0,9 8 15,11 1 1,8-1 0,29 1-16,9 9 31,-47 0-31</inkml:trace>
  <inkml:trace contextRef="#ctx0" brushRef="#br0" timeOffset="47929.66">13415 13353 0,'0'0'0,"0"0"0,0 0 15,0 0-15,-9 9 16,-1-9-16,1 9 16,-1 1-1,1-10 1,9 9-16,9 1 0,29 8 15,28 1 1,37 0 0,29-19-16,0-9 31,18-10-31,161-38 0</inkml:trace>
  <inkml:trace contextRef="#ctx0" brushRef="#br0" timeOffset="49943.4">15118 12677 0,'0'0'0,"0"0"0,0 0 15,0 0 1,0 0-16,0 10 16,9 8-1,10 39-15,9 46 16,10 9-1,-19 1 1,-1-10-16,1-9 0,0-10 16,-10-27-1,-9-20 1,0 1-16,0-19 16,-9-10-16</inkml:trace>
  <inkml:trace contextRef="#ctx0" brushRef="#br0" timeOffset="50394.71">15616 12996 0,'0'0'0,"0"0"16,10 0-16,-1-19 16,1 1-16,18-1 15,19-9 1,9 9-16,10 10 16,9 9 30,-18 9-46,-1 0 0,-18 19 0,-1 1 0,-18 18 16,0-1-16,-19 11 31,0-10-31,-19-10 16,-9 1 0,-10-10-1,-18-9-15,9-19 0,0 0 16,19-19-16,-1 0 15,20-28 1,28-18 0,0 27-16</inkml:trace>
  <inkml:trace contextRef="#ctx0" brushRef="#br0" timeOffset="50850.39">16642 13146 0,'0'0'0,"0"0"15,0-18 1,0-1-16,9-9 15,1-1-15,-1-8 16,19-1 0,10 1-16,9 9 15,19 0 32,-10 9-47,1 9 0,-20 20 16,1-1-16,-19 10 31,-1 9-31,1 0 0,-19 10 16,0 9-16,-19-10 15,1 1 17,-11-10-32,11-9 15,-1-19-15,0 0 0,-9-19 16,9-9-16,0 9 0</inkml:trace>
  <inkml:trace contextRef="#ctx0" brushRef="#br0" timeOffset="51316.63">17799 12865 0,'0'0'0,"9"0"16,1-19-16,18-18 0,0-1 0,0 10 16,10 0-1,9 9 1,19 10-1,0 9 32,0 9-47,-10 19 0,-18 0 0,-1 0 16,-18 10-16,-10-1 0,-9 1 16,-28 9 15,-28 9-31,-38-9 0,-19-19 15,-9-18-15,18-20 0,19-18 16,10-9-16,19-1 16,18-18-1,19-1-15,19 1 16,0 19 0</inkml:trace>
  <inkml:trace contextRef="#ctx0" brushRef="#br0" timeOffset="53624.97">21976 11251 0,'0'0'0,"0"0"0,9 0 15,-9 0 1,10 9-16,-1 10 15,0 19 17,-9 37-32,-9 28 0,-19 10 15,-29-10-15,1-28 32,-1-19-32,10-18 0,-9-20 15,9-18-15,0 0 31,0-18-31,9-11 0,10-8 16,19-19 0,9-19-16,9 0 31,19-19-31,10 9 0,-10 20 16,0 18-16,10 9 15,9 10 1,9 0-16,29 18 15,18 10 1,10 10 0,0-1-1,-19 1-15,-9-1 16,-10-9 0,-18 0-16,-1 0 0,-18 0 15,-1 0 1,-18 0-1,0 0-15,0 0 16,-10 0-16</inkml:trace>
  <inkml:trace contextRef="#ctx0" brushRef="#br0" timeOffset="53877.22">23490 11354 0,'0'0'0,"0"0"16,10 0 0,-1-9-16,1-1 15,18 1-15,9-10 16,10 10-1,10 0-15,37 18 16,-38 0 0</inkml:trace>
  <inkml:trace contextRef="#ctx0" brushRef="#br0" timeOffset="54093.26">23406 11748 0,'0'0'0,"0"0"16,9 0 0,47 0-16,104 0 15,113 38-15,122 27 16</inkml:trace>
  <inkml:trace contextRef="#ctx0" brushRef="#br0" timeOffset="55195.32">18777 10003 0,'10'0'0,"37"0"16,66-9-16,18 18 15,1 1 17,-29-1-32,-18 10 0,-28-1 15,-20 1 1,-9 0-16,-9 9 0,0 0 16,-19 19-1,-19 9 1,-9 29-16,-10 28 0,1 18 15,8 19 1,1 19 0,28 9-16,19 10 15,19 9 1,9 19-16,9-1 16,1 11-16,-20-11 15,-27-18 1,-20-9-1,-18-10-15,-19-18 0,-9-29 16,-20 1 0,-18-29-1,-9-19-15,-20-28 0,-36-18 32,-11-29-32,-140-18 0</inkml:trace>
  <inkml:trace contextRef="#ctx0" brushRef="#br0" timeOffset="56570.78">26360 10763 0,'0'0'0,"0"0"16,0 0-16,0 0 0,0 0 15,0 0 1,0 0-16,0 0 15,0 0-15,0 0 16,0 0 0,0 0-1,0 0-15,0 0 16,0 0 0,0 0-16,0 0 15,0 0-15,0 0 31,-19 10-31,0-1 0,0 0 16,0 1-16,0-1 16,10 0-1,0-9-15,-1 0 16,1 0 0,9 0-16,0 0 15,0 10-15,-10-10 16</inkml:trace>
  <inkml:trace contextRef="#ctx0" brushRef="#br0" timeOffset="57977.8">2775 11185 0,'0'0'0,"0"0"15,0 0-15,0 10 0,-19-1 16,1-957 0,8 1962-1,1-967-15,18 0 0,10 0 16,37 9 0,29 0 15,28 0-31,-10 1 0,-18-1 15,-10 0-15,-28 1 16,-18-11-16,-11 1 16,-18 0-1,-28 0-15,-28 0 16,-38 0-16,-29-9 31,-18-20-31,-19-8 0,0-10 16,19 0-1,28 0 1,38-10-16,38 1 0</inkml:trace>
  <inkml:trace contextRef="#ctx0" brushRef="#br0" timeOffset="58393.54">3678 11364 0,'0'0'0,"0"0"0,0 9 16,-9 10-16,-10 46 16,0 48-1,10 28 1,18-10-16,10-9 16,19-19-1,9-18-15,9-29 0,1-18 16,-10-20-1,9-8 1,-9-10-16,0-19 16,0-28-16,-28 9 31</inkml:trace>
  <inkml:trace contextRef="#ctx0" brushRef="#br0" timeOffset="58610.74">3462 11364 0,'0'0'0,"9"0"0,10-10 0,19-9 0,28 1 15,18-1 1,1 10-1,0 9-15,-48 0 0</inkml:trace>
  <inkml:trace contextRef="#ctx0" brushRef="#br0" timeOffset="58781.21">3321 11814 0,'0'0'0,"0"0"0,0 0 16,0 0 0,19 0-16,37-9 15,113-20-15,179-17 32</inkml:trace>
  <inkml:trace contextRef="#ctx0" brushRef="#br0" timeOffset="58979.19">4948 11617 0,'0'0'0,"0"0"0,0 0 16,0 0-16,10 0 31,-1 0-31,19 9 0,-9-9 31</inkml:trace>
  <inkml:trace contextRef="#ctx0" brushRef="#br0" timeOffset="59194">4591 12067 0,'0'0'0,"0"0"0,0 0 0,9 0 16,10 10-1,47-1-15,47-9 0,37-9 16,10-19 0,-85 9-1</inkml:trace>
  <inkml:trace contextRef="#ctx0" brushRef="#br0" timeOffset="59728.3">6905 11213 0,'0'0'16,"0"0"-16,0 10 0,0 9 16,-19 18-16,-9 19 31,-19 10-31,-28 0 0,9-1 15,0-27 1,19-19 0,0 0-16,0-19 15,19 0-15,-1-19 16,1-9-16,9-19 16,10-10-1,18 11 1,1-1-16,27 9 15,39 1-15,74-1 32,57 10-32,28 9 0,-9 10 15,-28 9-15,-29 0 32,-37-10-32,-38 1 0,-38 9 15,-18 0 1,-19 0-1,-19 9-15,0-9 16</inkml:trace>
  <inkml:trace contextRef="#ctx0" brushRef="#br0" timeOffset="60012.98">6068 12161 0,'0'0'0,"0"0"0,19 0 15,37 0-15,85-19 16,85-18 0,56-1-16,-9 10 15,-19 0 16,-56 0-31,-48 18 0,-56 10 0,-47-9 16,-19 9 0,-18 0-1,-10 0-15</inkml:trace>
  <inkml:trace contextRef="#ctx0" brushRef="#br0" timeOffset="60451.14">6190 12696 0,'0'0'0,"0"9"0,-9 1 16,-10 27-1,9 20 1,10 36-16,19 29 31,28 0-31,29 0 0,27-9 16,1-29-16,-10-27 15,-19-20 1,-9-28-16,-19-9 16,-10-18-16,10-20 31,10-46-31,-10-48 0,-9-27 16,-1 37-1,-9 19-15,1 18 16,-1 20-16,19 8 31,9 10-31,29 0 16,37 10-16,19 9 31,-9 18-31,-28 1 16,-39 9-16,-8 19 0,-38-10 15</inkml:trace>
  <inkml:trace contextRef="#ctx0" brushRef="#br0" timeOffset="60948.62">7526 13325 0,'0'0'0,"0"0"16,0 9 0,0 19-16,9 19 15,1 9-15,-1 10 16,10 0 0,0-10-1,-10-19-15,1-8 16,-1-11-16,0-18 15,1-9-15,18-29 32,0-37-32,10-9 0,-19 9 15,0 19 1,9 9-16,0 19 16,0-1-16,0 20 31,19 9-31,19 19 0,-9 18 15,-1 20 1,-18 27 0,-19 10-16,-19 0 15,-19 9-15,-9-19 16,-1-18 0,1-10-16,9-28 15</inkml:trace>
  <inkml:trace contextRef="#ctx0" brushRef="#br0" timeOffset="64263.78">2662 10857 0,'10'-9'0,"37"-29"0,47-56 15,75-28-15,48-9 16,37 18 0,47 19-16,37 19 15,39 29-15,8 27 16,10 19-1,0 19 1,-18 27-16,8 11 16,-8 18-16,-20 19 31,-18 37-31,-47 19 0,-38 19 16,-19 37-1,-38 20-15,-18 27 16,-28-9-16,-57-10 15,-29-18 1,-27 9 0,-47 10-16,-29-10 15,-47-9-15,-46 9 16,-29-9-16,-57-10 16,-74-9-1,-76-37-15,-47-57 16,-56-56-1,-29-38 1,29-56-16,18-18 16,48-10-16,46-19 31,38-19-31,29-27 0,37-39 16,28-27-1,28-38 1,10-47-16,9-56 15,48 9-15,65 104 16,66 83 0,66 29-16,-19 66 15</inkml:trace>
  <inkml:trace contextRef="#ctx0" brushRef="#br0" timeOffset="65781.5">21091 10904 0,'10'0'0,"-1"-19"0,29-18 0,18-20 16,20-8-16,18-10 15,19-1 16,28 11-31,47-1 0,38 19 16,18 19-16,29 19 16,-28 18-1,-20 0-15,-8 20 16,-39-1 0,-8 19-16,-29 0 15,-9 9-15,9 19 16,-10 9-1,-8 10-15,-10 9 16,-19 19 0,-19 10-1,-19 8-15,-27 20 16,-20-1 0,-37-8-16,-19-20 15,-38 10-15,-47-10 16,-28-9-16,-37-28 15,-19-28 1,-1-10-16,10 0 16,19-18-1,-10-20-15,-8 1 16,-1-28-16,-19-29 31,-9-27-15,28-20-16,9-18 0,19-10 15,38-9 1,47 19-16,28 0 16,19-10-16,19 1 15,19-20 1,18 1-16,10 0 16,9 9-16,0 0 31,19 19-31,0 18 0,0 19 15,-9 20 1,0 17 0,-1 1-16,1 9 15,-10 10-15,0 18 16,-18-9 0</inkml:trace>
  <inkml:trace contextRef="#ctx0" brushRef="#br0" timeOffset="66334.75">23170 12865 0,'0'0'0,"0"0"0,0 0 16,0 0 0,0 0-1,0 0-15,0 0 0,0 9 16,10 38 0,-1 66-1,10 37 1,-10 19-16,1-10 0,-10-9 15,0-9 1,0-19-16,-10-19 16,1-9-1,9-28-15,0-10 16,0-18 0,0-20-16,0 1 15,9-10-15,1-9 16,-1 0-1</inkml:trace>
  <inkml:trace contextRef="#ctx0" brushRef="#br0" timeOffset="66652.85">23490 13146 0,'0'0'0,"0"0"16,0 0-16,0 0 16,0 10-16,-19 8 15,-9 29 1,-38 57 0,-9 18-16,-10 9 15,10-19-15,0-8 16,9-11-1,19-17-15,0-20 16,19-19 0,0-18-16,18 0 15,1-19-15,9 0 16</inkml:trace>
  <inkml:trace contextRef="#ctx0" brushRef="#br0" timeOffset="66851.28">23340 13203 0,'0'0'0,"0"0"16,9 9-16,1 0 16,18 29-1,9 28-15,20 37 16,37 37-1,38 67-15,93 103 16</inkml:trace>
  <inkml:trace contextRef="#ctx0" brushRef="#br0" timeOffset="69522.67">23142 13371 0,'0'0'0,"10"-9"15,-1-10 1,0-9-16,20-9 15,-11 8 1,1 1-16,0 19 16,-9 0-16,-10-1 15,9 10 1,0 10-16,1 8 31,9 20-31,9 46 0,-9 57 16,-10 19 15,-9 27-31,-19 10 0,-9 0 0,9 0 16,10-9-1,-1-10-15,10 0 16,-9-18-16,9-19 16,0-19-1,0-19-15,-9-19 16,9-27-1,0-10 1,0-19-16,0-10 16,0-18-16,0 0 15,0 0 1,0 0-16,9-9 16,0-10-1,1-28-15,-1-37 16,10-10-1,0-9-15,0-10 16,-1-9-16,1-9 16,0 0-1,0-1-15,0-18 16,-1 9 0,-8 10-16,-1 0 15,1-1 1,-1 1-16,1 9 15,-1 19-15,0 9 16,-9 19 0,0 9-1,0 19-15,0 10 0,0 9 16,0 18 0,0 1-1,0 9-15,0 0 16,-18 9-1,-30 38-15,-36 38 16,-10 37 0,9 0-16,0 18 15,10-8-15,9-29 16,0-9-16,19-29 16,19-27-1,0-19-15,19-1 16,-1-18-16,10 0 31,0 0-31,0-18 0,10-29 16,8-38-1,29-27 1,10-1-16,9-9 16,0 10-1,-10-1-15,0 29 16,1 9-16,-19 18 15,-1 10-15,-18 19 16,0 9 0,0 10-1,-10 0-15,10-1 16,9 20 0,10 8-16,37 39 15,10 18 1,9 28-16,0-9 15,-10 9-15,10 0 16,-9-9-16,-10-10 16,-18-8-1,-1-20-15,-18-19 32,-10 1-32,-9-19 0,0-1 15,-10-8 1,-9-10-16,0 0 15,0 0 1,0 0-16,0-10 16,0-8-16,-9-20 31,-10-9-31,0-9 0,-18 0 16,-1-19-1,-9-1-15,-10 1 16,1-9-16,0 0 31,8 8-31,1 20 0,19 9 16,0 19-1,-10 0-15,1 0 16,-1 9 0,-9 10-16,-9 9 15,-20 18 1,-8 20-16,-10 18 15,-10 19-15,1 10 16,18-10 0,0 9-16,1-9 15,18-9 1,19-19-16,9-10 16,10-8-1,19-11 1,-1-8-16,1-10 0,9 0 15,0 0 1,9-10-16,10-37 16,37-28-1,10-18 1,19-20-16,-10 10 16,-9 28-16,-10 28 31,-9 0-31,-9 19 0,0 0 15,9 18-15,0 1 16,37 28 0,29 46-16,47 48 15,75 93 1,67 76-16</inkml:trace>
  <inkml:trace contextRef="#ctx0" brushRef="#br1" timeOffset="84288.65">8711 12940 0,'0'0'0,"0"0"16,0 0-16,0 0 16,0 0-1,0 0-15,0 0 16,0 0 0,0 0-16,0 9 15,0 1 1,0 18-1,0 19-15,0 9 0,0 10 16,0 9 0,0 9-1,0 1-15,0 18 16,0-9-16,10-1 16,-1 1-1,-9 0-15,0 0 16,0 0-16,0-19 31,0 0-31,0 0 16,0 0-16,0-19 15,0 1 1,0-20-16,0 1 16,0-10-16,0-9 15,0-1-15,0-8 16,0-1-1,0-9-15,0 0 16,0 0 0,0 0-1,0 0-15,0 0 16,0-9-16</inkml:trace>
  <inkml:trace contextRef="#ctx0" brushRef="#br1" timeOffset="84848.3">8401 12921 0,'0'0'0,"0"0"15,0 0-15,0 0 16,0 0-16,0 9 16,0 10-1,-10 9-15,-8 10 16,-1 9-1,0 0 1,0 9-16,10 0 0,-1-9 31,1-9-31,0-1 16,-1-18-16,1 0 16,9 0-1,0-10 1,0-9-16,0 0 0,0 0 31</inkml:trace>
  <inkml:trace contextRef="#ctx0" brushRef="#br1" timeOffset="85337.71">8420 12790 0,'0'0'0,"0"0"0,0 0 0,0 0 16,0 0 0,0 0-16,9 9 0,10 10 15,9 18 1,19 20-16,19 8 16,0 1 15,9 9-31,-18-19 0,-1-9 15,-9-9 1,-9-1-16,-1-8 0,-9-11 16,-9 1-1,0 0 1,0 0-16,0-10 16,-10 0-16,1 1 15,-10-10 1,0 0-16,0 0 15</inkml:trace>
  <inkml:trace contextRef="#ctx0" brushRef="#br1" timeOffset="86337.62">1693 10763 0,'0'0'0,"0"0"0,0 0 16,0 0-1,0 10-15,0-1 16,0 28 0,-18 20-1,18 18-15,18 19 0,-8 18 16,-1 1 0,1 9-1,8 9-15,1 10 16,0-10-1,-10 10-15,1 0 16,-1-10-16,1 0 16,-1-18-1,-9 0 1,0-1-16,9-9 0,-9-9 31,0 0-31,0-10 0,0-18 16,0-19-1,0-9 1,0-10-16,0-10 16,0 1-16,0-19 15,0 0 1,0 0-16,0 0 16,0 0-1,0 0-15,0 0 16,0 0-16</inkml:trace>
  <inkml:trace contextRef="#ctx0" brushRef="#br1" timeOffset="86901.46">1082 12527 0,'0'0'0,"0"0"16,0 0-16,0 0 15,0 0 1,0 0-16,9 0 15,1 0 1,-1 0-16,10 9 16,9 1-1,10 9-15,-10 9 16,10 19-16,-1 0 31,20 18-15,-20 10-16,10 10 0,0-1 15,0 10-15,-18-19 16,8 0 0,-9-19-16,1 1 15,-10-20 1,9 1 0,-19-19-16,-9-1 15,0-18-15,0 0 16,10 0-16,-1 0 15,0-18 1,20-29-16,36-38 16,39-65-16,122-66 15,94-46 1</inkml:trace>
  <inkml:trace contextRef="#ctx0" brushRef="#br2" timeOffset="93118.64">2135 1381 0,'0'0'0,"0"0"0,0 0 16,0 0-1,0 0-15,0 0 16,0 0-1,0 0-15,0 19 16,0 18-16,0 29 31,0 18-31,0 19 16,0-9 0,0-9-16,0-20 0,-9-8 15,9-20 1,-9 1-16,-1-1 15,1-27 17</inkml:trace>
  <inkml:trace contextRef="#ctx0" brushRef="#br2" timeOffset="93641.35">2625 1747 0,'0'0'0,"0"0"16,0 0-16,9-10 16,0 1-16,1 0 15,-1-1 1,1 10 0,-1 10-16,19-1 15,10 19 1,0 0-16,-10 10 15,-9 9-15,-10 0 32,-9 9-32,-19-9 15,-18 0-15,-10 0 0,-10-10 32,1-18-32,9 0 0,0-19 31,9 0-31,0-19 15,1-19-15,8 1 0,11-1 16,-1-9 15,9 0-31,20 19 0,-10 10 16</inkml:trace>
  <inkml:trace contextRef="#ctx0" brushRef="#br2" timeOffset="94213.72">3274 1925 0,'0'0'0,"0"0"0,0-19 16,0 0 0,9 1-16,1-11 15,-1 1-15,0 0 16,10 19-1,9-1-15,1 1 16,8 0 0,10 9-16,-9 9 15,0 0 1,-1 20 0,-18-1-16,0 0 0,0 9 15,-19 1 1,-10 9-16,-18 0 15,-19 18 1,-9-8 0,-1-10-16,-9-19 0,19-9 15,0-19 1,10-10 0,-1-9-16,10-18 15,-1-10 1,11 9-16</inkml:trace>
  <inkml:trace contextRef="#ctx0" brushRef="#br2" timeOffset="94700.97">4073 1962 0,'0'0'0,"0"0"0,0 0 15,10-18 1,-1-10 0,10-1-16,0 1 15,9 0-15,0 9 16,19 1-16,0 8 15,-9 1 1,0 18 15,-1 1-31,1-1 0,0 10 0,-10 9 16,-9 0 0,-1 0-1,1 10-15,-19 9 0,0 0 16,-19-1-1,-9 1 1,-9-9-16,-11-10 16,1-9-16,-9-19 31,9 0-31,0-10 0,0-8 16,9-20-1,1-18-15,8 0 16,20 18-16</inkml:trace>
  <inkml:trace contextRef="#ctx0" brushRef="#br2" timeOffset="95360.77">1439 574 0,'0'0'0,"0"0"16,0 0-16,0 0 0,0 0 15,0 0 1,0 0-1,0 0-15,10 9 16,-1 29-16,1 18 16,8 10-1,-8 18-15,-1-9 16,10 0 0,-10-9-16,1-10 15,-10-9 1,0-9-16,0-1 15,0 1-15,0-29 32</inkml:trace>
  <inkml:trace contextRef="#ctx0" brushRef="#br2" timeOffset="95917.73">2004 930 0,'0'0'0,"0"0"15,0 0-15,0 0 16,9 0 15,10-9-31,-10-10 0,20 10 16,18-1-16,19 1 31,-1 0-31,11 18 0,-1 0 16,-19 20-16,1-1 15,-20 0 1,-8 0-1,-11 10-15,-18-10 16,0 0 0,-18 0-16,-11 10 15,-8-1-15,-10-18 16,9 0 0,10-19-16,0 0 15,-10-19-15,0-9 16,1-10 15,-1-9-31,19 0 0,1 19 16,8 9-16,20 10 31,-10 0-31</inkml:trace>
  <inkml:trace contextRef="#ctx0" brushRef="#br2" timeOffset="96422.06">3010 1052 0,'0'0'0,"0"0"0,10-18 15,-1-20-15,1 1 16,8-10 0,11 9-16,-1 10 15,9-10 1,11 10-16,17 0 16,1 19-1,0 9-15,-9 9 16,-1 1-1,-9 8-15,-9 10 16,-10 1-16,-9-1 16,-19 9-1,-10 10 1,-9 0-16,-18 0 16,-20 9-1,-8-18 1,-1-10-16,0-9 0,9-19 15,1 0 1,-1-19-16,10 0 16,0-18-16,19-1 31,9 10-31,19-10 0,0 20 16</inkml:trace>
  <inkml:trace contextRef="#ctx0" brushRef="#br2" timeOffset="96934.35">4196 1071 0,'0'0'0,"0"0"16,0-9-16,0-10 0,9 0 15,1-18-15,-1 9 32,10-1-32,9-8 0,10-1 15,18 1 1,10 9 15,0 9-31,-10 10 0,-9 18 0,-9 0 16,-1 1-1,-18 18 1,0 0-16,-19 19 0,-9 0 16,-10 9-1,-19-9-15,-18-9 16,-10-10-1,10-10 1,8-18-16,11 0 16,9-18-16,-1-10 31,11-10-31,8 0 16,20-8-16,27-1 0,-18 28 31</inkml:trace>
  <inkml:trace contextRef="#ctx0" brushRef="#br2" timeOffset="97754.5">5155 855 0,'0'0'0,"0"0"0,10 0 16,-1-9 0,0-10-16,20 0 15,-1 10-15,0 0 16,19 18-1,0 10 1,10 9-16,-1 9 16,-18 1-16,-19 0 15,-10-10-15,-18 9 16,-38 1 0,-10-1-1,-18-18-15,9 0 16,19-19-16,9 0 31,10-19-31,0 0 0,0-18 31,18 9-31,1 9 0</inkml:trace>
  <inkml:trace contextRef="#ctx0" brushRef="#br2" timeOffset="122604.05">8307 13634 0,'0'0'0,"0"0"15,9 0 1,1-9-16,-1-10 31,19 0-31,-9 0 0,0-9 16,0 0-1,-1 0-15,1 0 16,-9 9-16,-1-9 31,0 0-31,-9 0 16,10 9-16,-1 0 15,1 0 1,-1-9 0,1 9-16,-10 10 0,0 0 31,9-10-31,0 0 0,1 0 16,-1 1-1,1-10 1,-1-1-16,0 11 15,-9 8-15,0 1 32,0-1-32,0 10 0,0 0 15,10 10-15,-1-1 16,1 19-16,-1 29 31,0 18-31,1 19 16,-10 28-1,0 9 1,0-19-16,0 10 31,0 0-15,0-28-16,0-9 16,-10-1-1,1 10-15,0-19 16,-1 0-16,1 0 0,-1-9 15,1-10 1,9-18-16,0-1 16,0-9-1,0-9 1,0-10 0,0 1-16,0-10 0,0 0 0,0 0 0,0 0 15,0 0 1,0 0-16,0 0 15,0 0-15,0 0 16,0 0 0,0-19-1,0-28-15,-9-19 16,-1-27-16,1-1 16,-1 9-1,1 10-15,0 0 16,9-9 15,-10 9-31,10 0 16,0-10-16,-9-9 0,9 1 0,0 8 15,0 1 1,-10 9 0,10 9-1,-9 0 16,9 10-15,0 9-16,0 0 0,0 0 31,0 0-31,0 10 16,0-1 0,0 10-1,-10 0 1,10 9-16,-9 10 0,9-1 0,0 10 15,0 0-15,-19 0 0,0 10 0,1-1 32,-20 19-17,0 19-15,1 10 16,9-1-16,-1 10 16,1-10-16,9 0 0,0 0 0,10-18 15,0-19 16,9 0-15,0-19-16,0 0 16,0 0-1,9-19-15,0-28 16,1-19-16,9-18 16,-1 9-16,1 9 15,0 0 1,0 19-16,-10 0 15,10 10 1,-9 9-16,-1 0 31,0 9-15,1 10-16,9-1 31,9 1-31,9 18 16,20 19-1,28 19-15,27 19 0,-17 9 32,-1-9-17,-19-1-15,0 1 32,-9 0-32,-10-10 15,1-19-15,-20 1 16,1-19-16,-28-10 0</inkml:trace>
  <inkml:trace contextRef="#ctx0" brushRef="#br2" timeOffset="123537.68">1552 10979 0,'0'0'0,"0"0"0,0 0 16,0-9-16,0 9 31,0-10-31,0 10 0,0 0 16,0 10-1,19 36 1,9 76-16,10 57 78,0 27-78,-1-9 0,1-9 16,-1 18-16,1-28 0,0 1 0,-20-20 0,-8-18 0,9-10 0,-10-9 31,-9-37-31,0-10 16,0-19-16,0-18 0,0-1 15,0-9 1,0-9-16,0-10 31,0-9-31,0 0 16,0 0-16,0 0 0,0 0 15</inkml:trace>
  <inkml:trace contextRef="#ctx0" brushRef="#br2" timeOffset="124004.53">1072 12959 0,'0'0'0,"0"0"0,0 0 16,0 0 0,10 9-16,18 0 15,10 20-15,37 17 32,-19 20-32,20 0 140,-10-10-140,9 0 0,-19-18 0,1-10 0,-1-9 16,-9-19-16,0 0 15,0-28-15,28-19 0,-9-28 16,28-38-16,-9-56 0,94-140 0</inkml:trace>
  <inkml:trace contextRef="#ctx0" brushRef="#br2" timeOffset="125048.97">8448 12846 0,'0'0'0,"0"0"0,0 0 0,0-19 15,0 1 1,-10 8 0,10-9-16,-9 10 15,9 0-15,0-1 16,0 10 0,0 0-1,0 0-15,0 0 0,-9 10 16,-10-1-1,0 0 1,0 20-16,0-1 0,1 0 16,-1 19-1,-9 9 1,9-9-16,9-10 16,1-8-16,-1-11 15,1 1 1,9-19-16,0 0 15,0 0 1,0-9 0,9-29-16,1-18 15,18-19 1,-9 9-16,0 19 0,9 10 31,-9-1-15,0 10-16,-1 9 0,11 10 15,8 9 1,39 28 0,18 38-1,18 37-15,-8 0 0,-10-9 16,-19 0-16,1-19 16,-20-9 15,-9-20-31,-9-8 31,-10-19-15,-9 0-16,0-10 0,9-9 15,-19-9-15</inkml:trace>
  <inkml:trace contextRef="#ctx0" brushRef="#br2" timeOffset="125447.5">8674 12846 0,'0'0'0,"0"0"16,0 0-16,0 0 31,0 9-31,0 20 0,-10 46 15,1 65-15,18 39 32,1-1-17,18 10-15,0-10 16,-9-9 0,0 0-16,0-29 0,-19-36 31,0-20-16,-10-37-15,10-10 47,0-18-31,0-19-16,0 0 0,0-9 16,0-1-16</inkml:trace>
  <inkml:trace contextRef="#ctx0" brushRef="#br2" timeOffset="125723.68">8504 12837 0,'0'0'0,"0"0"0,0 0 15,-19 9 1,-18 0-16,-1 29 16,-9 28-1,0-1-15,10 1 63,-1 0-63,10-10 0,-1-19 0,20-18 0,0-19 15</inkml:trace>
  <inkml:trace contextRef="#ctx0" brushRef="#br2" timeOffset="125970.09">8551 12752 0,'0'0'0,"0"0"0,10 10 0,18 8 0,28 48 16,29 37-1,9 10 1,-19-10-16,1 0 16,-10-18-16,-1-20 15,-46-36-15</inkml:trace>
  <inkml:trace contextRef="#ctx0" brushRef="#br2" timeOffset="126489.78">8485 13081 0,'0'0'0,"0"18"0,10 29 0,9 66 15,0 28 110,9 18-125,-9 19 0,-1 10 0,-8 9 16,9-19-16,-1 1 0,1-29 0,-9-47 31,-1-28-31,-9-38 0,0-18 0,0-9 16,0-10-16,0-19 0,-19-56 0,10 28 0</inkml:trace>
  <inkml:trace contextRef="#ctx0" brushRef="#br2" timeOffset="126831.9">8269 12780 0,'0'0'0,"0"0"0,0 10 0,-9-1 16,-10 29 0,0 27-1,10 1-15,-10-10 16,0 1-16,0-10 62,10-29-62</inkml:trace>
  <inkml:trace contextRef="#ctx0" brushRef="#br2" timeOffset="127070.68">8344 12687 0,'0'0'0,"10"9"16,-1 0-1,29 29-15,18 28 32,20 27-32,8 1 78,10 28-78,-9-19 0,-57-56 15</inkml:trace>
  <inkml:trace contextRef="#ctx0" brushRef="#br2" timeOffset="127405.64">8476 12996 0,'0'0'0,"0"0"0,9 10 16,1 27 15,18 29-31,0 56 0,10 18 32,-10 20-32,10 18 0,-10 10 0,10 0 31,-10-29-16,-9-37 1,-19-28 0,0-57-1</inkml:trace>
  <inkml:trace contextRef="#ctx0" brushRef="#br2" timeOffset="127694.64">8326 12912 0,'0'0'0,"0"0"0,0 9 0,-19 29 16,-9 18 15,-1 47-31,20 28 63,18 1-63,-9-76 0,0-56 0</inkml:trace>
  <inkml:trace contextRef="#ctx0" brushRef="#br2" timeOffset="129113.57">2305 11101 0,'0'0'0,"9"-9"15,1-20-15,18-8 32,9-10-32,11-9 0,17-1 15,-8 10 16,9 10-15,18 9-16,10 0 0,10 9 16,9 9-16,0 10 15,-10 10 1,-9-1 0,0 1-16,0 18 15,-9 0-15,19 19 16,-10 0-1,0 9 1,-10 10 0,-8 18-1,-1 1-15,-9 8 16,-10 11-16,-18-11 31,-1 11-31,-8-11 16,-11 1-16,1 0 31,-19 9-31,0 1 0,-9-1 16,-10-9-16,0-1 0,-9 1 15,-10-9-15,1-10 16,-20 0-16,-18 0 16,-10 0-1,-9-19-15,0 0 16,10-18-16,-11 0 31,1-20-31,0 1 16,10-19-16,-10-19 0,0-9 15,-19-19 17,0-18-32,0-20 15,9 1-15,20-1 0,-1 20 16,19-1-1,19 19 1,10-9-16,8-1 16,1 1 15,19-19-15,-20-19-1,1 0-15,19-9 0,-1 19 16,1 18-1,9 0 1,9 1-16,1 8 0,9-8 16,9-1-1,0-9 1,10 9-16,9 1 16,0-1-16,9 19 0,-9 0 15,-9 0-15,9 10 16,0-1-16,0 10 15,19-10 1,28 1-16,-47 18 16</inkml:trace>
  <inkml:trace contextRef="#ctx0" brushRef="#br2" timeOffset="131098.88">2088 8052 0,'0'0'16,"10"0"-16,-1 0 0,29-19 0,28-9 15,47-10 1,65-9 31,39 10-47,27-1 0,29 10 31,38 9-31,46 1 0,57 8 16,47 1-16,28-10 15,29 10 17,18 9-32,9-10 15,20 10-15,18 10 16,-18 8-16,8 1 16,29-9-1,-9 8 16,-10 1-31,10 0 0,-28 0 16,-29-19-16,9 9 16,-8 10-16,-1-10 15,-19 10-15,-9-19 0,-28 9 16,-19 10 0,28 9-1,-9-9-15,-29 9 0,-8 0 16,-20 19-1,10 0-15,-10 9 16,-37-18 0,-29-1-1,-9-18-15,-18 0 16,-11-10-16,-18 10 0,-18 0 0,-11 0 31,-8 9-15,-10 0-1,-19-9-15,-28 9 16,-9-9 0,-29-1-1,-9-18-15,-28 0 0,-20 0 0,-17 0 32,-1 0-17,-10-9-15,-8 0 0,-11-10 16,-8 0-16,-1 0 15,-18 1-15,0-11 32,9-18-32,0-18 0,0-20 15,0-8-15,0-29 16,-10-19 0,1-28-1,-29 0-15,-18-19 16,-10 10-16,-18 19 0,-1-1 15,-9 10 17,0 9-32,19 38 15,-10 37 1,10 10 15,-10 9-31,-9 10 0,-28 9 16,-66-1-1,-57 1 1,-56 9-16,-28 1 16,-57-20-16,-56-9 15,-9 10 17,-20-1-32,-18-9 0,-38 10 0,-9 18 0,0-9 15,-28 0-15,-29 9 0,-18-9 16,-10 0-16,-10-10 15,1 10 1,-10 0 0,-9 0-1,0 0-15,-37 9 16,37-9-16,-1 18 31,-17-18-31,-30 0 16,30 0-16,27 0 15,-9 18 1,19 1 15,46-10-15,20 19-16,9 10 0,28-1 0,38 10 16,19-19-16,18 9 15,38-18-15,29-1 16,27-8-1,48 8 1,65 1 0,10-1-16,28 10 15,28 0 1,29 0-16,18 0 16,1 0-16,8 10 15,1-1 1,0 1-1,-19-1-15,-10 19 16,-9 19-16,10 0 0,18-10 31,10 10-31,0-9 16,-1-1-16,11 1 0,8-1 16,10 1-16,0-10 31,9 19-31,-9 19 15,19 28 1,0 37-16,9 85 0,10 56 16,9 19-1,56 65 1,170 151-16,9-113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15:27.77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2418 1418 0,'0'0'0,"0"19"16,0 19-16,0 18 15,0 28 1,-10 10-16,1 9 31,-1-9-15,1-19-16,0 0 0,9-18 15,-19-11 1,9-8-16,1 0 0,9-10 16,0-10 15,0-8-31,0-1 0</inkml:trace>
  <inkml:trace contextRef="#ctx0" brushRef="#br0" timeOffset="468.33">2747 1287 0,'0'0'0,"0"0"0,0 0 16,9 9-16,1 29 16,18 46-1,19 38-15,0 28 16,0 19-1,-19 0-15,-9-9 16,-28-1 0,-29-18-16,-37 0 0,-38 9 15,-66 0 17,-47-9-32,-112 46 0</inkml:trace>
  <inkml:trace contextRef="#ctx0" brushRef="#br0" timeOffset="1808.37">4610 1794 0,'0'0'0,"0"0"0,0 9 0,9 10 0,0 18 16,1 29-1,9 18 1,-1 10-16,-18 0 31,0 0-31,0-19 0,-9-9 16,9-29-16,-9 1 16,9-20-16,0 1 15,0-9 1,0-10-1,0 0-15,0 0 16,0-10-16,0-27 16,0-29-1,9-9-15,0-19 16,20 0 0,-1 10-16,10-10 15,-1 0-15,1 28 16,-10 10-1,10 0-15,-10 18 16,-9 10 0,0 9-1,9 1-15,-9 8 16,-1 1 0,1 18-16,9 1 0,1 18 31,-1 19-31,9 28 0,1 0 15,0 0 1,-19 0-16,-1 0 16,-8 0-1,-1 10 1,-9-10 0,0-10-16,0-8 0,-9-1 15,-1 0-15,10-9 31,0-9-31,0-1 0,0 1 16,0-20 0,0-8-1</inkml:trace>
  <inkml:trace contextRef="#ctx0" brushRef="#br0" timeOffset="2616.27">5814 1747 0,'0'0'0,"0"0"0,0 0 0,0 0 0,9 0 16,10 9 0,28 10-16,28 9 15,29 19-15,9 9 16,0-18-1,-1 9 1,-17-10-16,-20-18 16,-19 0-16,-9-1 15,-9-8 1,-10-1-16,-9 1 16,0-1-16,-10 0 15,1 1 1,-10-10-16,0 0 31,0 9-31,-29 19 0,-46 29 16,-57 18-1,-18 0-15,-10 0 16,9-19-16,1 10 16,28-19-1,28-10-15,28-9 31,28-9-31,10 0 0,9-10 32,10 1-32,-1-10 0,10 0 15,0 0 1,0 0 0,0 0-16,0 0 0,0 0 15</inkml:trace>
  <inkml:trace contextRef="#ctx0" brushRef="#br0" timeOffset="3489.18">7103 1916 0,'0'0'0,"0"0"16,0-10-16,9-9 0,0 1 15,20-1 1,8 0-16,20-9 16,27 0-1,-8 9 1,-1 10-16,-19 9 15,-9 0-15,-9 9 16,0 10 0,-20 0-1,1 9-15,-19 0 0,0 9 16,-19 10 0,-18 19-16,-20 0 31,-8-10-31,17 0 0,1-18 15,10-1 1,9-9-16,18-9 16,1-9-16,-1-1 15,1-9 1,9 0 0,0 0-16,9 0 15,10 0-15,19-19 31,9 10-31,9-1 0,1 1 16,-1 18 0,1 1-1,-1 18-15,-9 0 0,-9 10 16,-1-1 0,-18 10-16,-9 0 15,-10 0 1,-29 9-16,-36 19 15,-30-18-15,-27-1 16,-28-9 0,9-19-1,18-19 1,20 1-16,18-10 0,19-10 16,19 1-1,28 0 1</inkml:trace>
  <inkml:trace contextRef="#ctx0" brushRef="#br0" timeOffset="4085.4">8410 1934 0,'0'0'0,"0"0"0,0 0 0,0 0 15,0 0-15,0 10 16,0 8 0,-9 20-16,-1 28 15,1 18 1,0 19-16,18-18 16,0-29-16,1 0 31,-1-9-31,10 0 0,0-19 15,9-9 1,0 0-16,1 0 16,18-19-16,0-10 15,18-18 1,1-19 0,-9-19-16,-10-9 15,-19-9-15,-19-19 31,-18 0-31,-19 9 0,-19 9 32,-19 10-32,-19 10 0,-56 18 15,-47 37 1,-47 57-16,-113 85 16</inkml:trace>
  <inkml:trace contextRef="#ctx0" brushRef="#br0" timeOffset="101513.78">1891 4955 0,'0'0'0,"0"0"0,0 0 16,9 0 0,1 0-16,-1 0 15,10 0 1,0 10-16,0-1 16,-1 1-16,1-1 15,9 10 1,-28 0-16,10 9 15,-10 0 1,0 9-16,-10 10 16,-18 0-1,9 0-15,-9-9 16,0-1 0,0 1-16,9-10 15,0-9-15,10-1 31,-10 1-31,9-10 0,1-9 16,9 0 0,0 0-16,9 0 15,20 10 1,-1-1-16,28 1 16,29-1-16,-19 0 15,9 1 1,0-10-1,-9 0-15,0 0 16,-9 0-16,-1 0 16,-18 0-1,-1 0-15,-18 0 16,0 0 0,-19 0-1,0 0-15,0 0 0,0 0 16</inkml:trace>
  <inkml:trace contextRef="#ctx0" brushRef="#br0" timeOffset="102026.65">2540 4571 0,'0'0'0,"0"0"0,9 9 0,20 1 16,-1 18-1,19 19-15,19 18 16,0 10 0,-1 29-16,-8-1 15,-19 19-15,-29 9 16,-37 38-1,-85 37 1,-122 95-16</inkml:trace>
  <inkml:trace contextRef="#ctx0" brushRef="#br0" timeOffset="109385.46">4967 5650 0,'0'0'0</inkml:trace>
  <inkml:trace contextRef="#ctx0" brushRef="#br0" timeOffset="116140.26">4647 4787 0,'0'0'0,"10"0"0,-1-19 15,0 0 1,10 0-16,0 1 31,0 8-31,-19 1 0,0-1 16,-19-8-1,-19 8 1,-18 10-16,-19 10 16,0 8-1,9 20-15,9-1 16,10 1 15,19-1-31,9 1 0,10 0 16,18-1-1,19 19-15,38 19 16,19 0 0,0-9-1,9 9-15,-19-9 16,-19-19-16,1 9 15,-29-9 1,-9 9 0,-19 10-16,-19-10 15,-28 1 1,-47 8-16,-19-8 16,-9-11-1,9-17-15,9-20 16,10-9-1,47-9-15</inkml:trace>
  <inkml:trace contextRef="#ctx0" brushRef="#br0" timeOffset="116583.47">5532 5152 0,'0'0'0,"0"0"15,0 0 1,-19 0-16,0 0 15,-19 10 1,1 9 0,-10-1-16,9 11 15,10 8-15,18-18 16,1-10 0,18 19-16,1-9 15,-1-9 1,19-1-1,1-9-15,27 9 16,19 10 0,10 0-1,28 18-15,-47-9 0</inkml:trace>
  <inkml:trace contextRef="#ctx0" brushRef="#br0" timeOffset="117085.06">5842 5734 0,'0'0'16,"9"-9"-16,1-29 16,-1-27-16,10-1 15,9 0 1,10 1-1,0 18-15,9 9 16,0 1 0,-10 18-16,1 28 15,-1 1 1,1 8 0,-10 29-16,-9 10 15,-19-20 1,0 1-16,0-1 15,-9-9 1,-1-18-16,1-10 16,9 0-1,0-10-15,9-37 32,20-9-32,18-10 0,28 10 15,0 0 1,0 18-1,-9 20-15,-28 27 16,-1 19 0,-8 19-16,-20 47 15,-18 56-15,-48 169 32</inkml:trace>
  <inkml:trace contextRef="#ctx0" brushRef="#br0" timeOffset="117743.41">7300 5237 0,'0'0'0,"0"0"16,0 0-1,0 0-15,0 19 16,-19 46-16,-18 67 31,-1 55-31,10 20 16,0 9-16,9-38 15,0-19 1,10-27-16,-1-29 16,1-37-1,-1-38-15,1-10 16,9-18 0,0 0-1,0-46 1,-9-48-16,-1-66 15,20-65-15,-1-28 16,10 46 0,-10 48-16,19 27 15,1 39 1,-1 8-16,0 20 16,0 27-1,1 19-15,-1 10 31,0-1-31,10 20 0,-1 37 16,-9 37 0,-28 19-1,-37 10-15,-38 18 16,-29-27 0,-9-20-16,-9-9 15,56-47 1</inkml:trace>
  <inkml:trace contextRef="#ctx0" brushRef="#br0" timeOffset="118836.37">7771 4458 0,'0'0'0,"0"0"16,0 10-16,0 8 16,-10 57-1,1 66-15,-1 47 16,1-1-1,18 1 1,1-19-16,18-38 16,19 1-1,-9-39 1,-1-55-16,1-10 16,9 10-1,0-29-15,0-9 16,0-19-16,0-9 15,9-28 1,-8 0-16,-30 9 16,1 9-1,-19 10 1,0 0 0,-9 0-16,-10 18 15,0 1-15,0 18 31,-9 1-31,0 8 0,18 1 16,1 9 15,18 10-31,10 9 16,19-10-16,9 1 16,19-10-1,9-9-15,0-10 16,1-9-16,-20-9 31,0-1-31,-9 1 0,-9-10 31,0 0-31,-10-9 16,-9 0-16,9-19 16,-9 0-1,9-18-15,-9-10 16,0 0-1,-1 0 1,-8 9-16,-10 10 16,0 9-16,0 9 31,0 19-31,0 10 16,0 9-16,-10-9 15,10 9 1,0 9-16,-9 0 15,9 10 1,9 9 0,1 10-16,18 18 15,19 19-15,0-9 16,19 9 0,-10 0-16,-18-28 15,-10 9 1,-9-9-1,-19 9-15,-37 19 16,-39 29 0,-18-11-1,-9-18-15,56-46 16</inkml:trace>
  <inkml:trace contextRef="#ctx0" brushRef="#br0" timeOffset="119689.22">10508 5321 0,'0'0'0,"0"0"16,0 10-16,0 18 15,9 19 1,1 9-16,18 38 16,10 28 15,-1-28-31,-8-19 0,-11-10 16,1-18-1,-9-9-15,-10-19 16,0-19-16,0 0 15,0-10 1,9-37-16,0-46 31,10-39-31,0 10 16,0 57-16,9-1 16,0 10-1,-9 18-15,9 10 16,10 9-1,-10 10-15,19 18 16,0 29 0,0 18-16,-9-19 15,-19 10 1,0-9 0,-10-19-16,-9-10 15,0-9 1,0 0-1,9 0-15,1-9 16,9-38-16,9-28 16,0 9-1,10 19-15,9 0 16,-10 19 0,1 19-16,-10-1 15,0 20 1,1 8-1,-1 58-15,-9 27 16,-19 9 0,0-8-16,0-67 15</inkml:trace>
  <inkml:trace contextRef="#ctx0" brushRef="#br0" timeOffset="120091.92">11910 5359 0,'0'0'0,"0"0"0,0 0 0,0 9 15,0 1 1,9 27-1,29 48-15,9 27 16,9-18 15,1-19-31,-1-28 0,-9-28 16,10-19 0,9-28-1,9-29-15,0-18 0,-19-37 31,-27 8-31,-20 29 0,-9 0 16,-9 10 0,-1 27-1,1 19-15,9 10 16</inkml:trace>
  <inkml:trace contextRef="#ctx0" brushRef="#br0" timeOffset="120483.07">13180 5124 0,'0'0'0,"0"0"15,0 0 1,0 10-16,-19-1 15,-19 0-15,-9 29 32,0 0-32,19 8 0,19 1 15,18-9 1,19 9 0,38 9-16,19 0 15,9-9 1,-9-9-16,-20-1 15,-18 1 1,-18-19-16,-11-1 16,-18 11-1,-37 17-15,-48 30 16,-37-11 0,-10-27-1,66-29-15</inkml:trace>
  <inkml:trace contextRef="#ctx0" brushRef="#br0" timeOffset="120919.47">13942 3886 0,'0'0'0,"0"0"16,0 0 0,0 0-16,0 37 15,-10 85-15,20 28 31,9 66-31,9 28 0,0-47 16,19 10 15,-9-1-31,-1-28 0,1-28 16,0-37 0,-10-29-1,-9-18-15,-1-19 16,-8-19-1,-1-9 1,-9-19-16,0 0 0</inkml:trace>
  <inkml:trace contextRef="#ctx0" brushRef="#br0" timeOffset="121160.21">13057 5040 0,'0'0'0,"0"0"31,19 0-31,38-19 0,46-9 16,48 0 0,27-10-16,11 20 15,-1 27 1,-9 0-16,-29 10 31,-18 9-31,-66-9 0</inkml:trace>
  <inkml:trace contextRef="#ctx0" brushRef="#br0" timeOffset="121790.34">15917 4627 0,'0'0'0,"0"0"15,0 0-15,10 9 16,-1 10 0,1 47-16,8 37 31,1 66-31,0 9 0,-10-18 16,1-29-1,-1-37 1,1-57-16,-1 1 15,0-19 1,1 0 0,18-29-16,10-18 15,28-10 1,-1-27-16,11-1 16,-10 19-1,-1 0-15,-18 19 16,-9 19-1,-10-1-15,0 10 32,1 38-32,-10 18 0,-19 19 15,-38 47 1,-19-9 0,-37-29-16,-19-9 15,-28-28 1,-9-19-1,28-28-15,65 0 0</inkml:trace>
  <inkml:trace contextRef="#ctx0" brushRef="#br0" timeOffset="122263.53">17074 5622 0,'0'0'0,"10"0"15,-1 0 1,19-10-16,1-9 16,-10 10-1,-1-10 1,1 1-16,0-11 15,-10 20-15,-9-10 32,0-18-32,0 9 0,-18 9 15,-1-9 17,-19 18-32,0 1 0,-18 18 15,0 10 1,-1 19-1,29-1-15,19 19 16,9 1-16,28-1 16,28-9-1,38 19-15,10-20 16,-1-27 0,-9-9-1,10-20-15,-57 1 16</inkml:trace>
  <inkml:trace contextRef="#ctx0" brushRef="#br0" timeOffset="122547.58">19163 5415 0,'0'0'0,"0"0"16,0 0-16,0 0 16,0 0-16,9 19 15,10 18 16,0 20-31,0 18 0,0 9 16,-1-9 15,-8-37-31</inkml:trace>
  <inkml:trace contextRef="#ctx0" brushRef="#br0" timeOffset="122807.51">19022 5218 0,'0'0'0,"0"0"0,9 0 16,10 0-1,9-9-15,0-1 32,-9-8-32,0 8 15,0 1-15,-19-1 16,-10-8-1,-37-10-15,-28 18 16,0 20 0,28-10-16</inkml:trace>
  <inkml:trace contextRef="#ctx0" brushRef="#br0" timeOffset="123223.63">19502 5941 0,'0'0'0,"0"-10"0,9-9 16,0-9-1,10-19-15,0 0 16,9-9-16,0-9 15,-9-1 1,9 0-16,1 19 31,-1 10-31,-9 18 16,9 0-16,10 10 16,-10 9-1,9 9-15,-8 19 16,-1 29-1,0 27-15,-9 38 16,0-9 0,-10-20-1,1-27-15,-1-10 16,0-18 0,-9-29-16</inkml:trace>
  <inkml:trace contextRef="#ctx0" brushRef="#br0" timeOffset="124680.78">20894 4740 0,'0'0'0,"0"0"16,0-10-1,0 1-15,0 9 16,0-9 0,0 9-16,0 9 15,0 57 1,-10 46-16,10 38 15,0 0 1,0-28-16,0 0 16,10-18-1,-1-29-15,1-38 32,-10-18-32,0-10 0,0 1 15,0-10 16,0 0-31,0-28 0,0-19 16,-19-10 0,-9 1-1,-10 0-15,0 9 16,-9 9-16,0 20 31,-9-1-31,9 19 16,9 19-16,10 9 15,0 0 1,18 9-16,20 10 16,9 10-1,18-11-15,10 1 16,10-18 0,27-11-1,10-8-15,10-20 16,-1-8-16,1-39 15,-10-8 1,-9-11 0,-20-8-16,-18 0 15,-9 9 1,-19 18-16,0 10 16,-19 29-1,0 8 1,0 10-16,0 0 15,0 0-15,0 19 16,-19 56 0,10 38-16,-1 27 31,20 1-31,-1-38 16,19 0-16,0-27 31,1-20-31,8-9 0,-9-19 15,10-9 17,0-10-17,-1-9-15,10-19 16,0-28-16,10-18 16,-10-10-16,0-10 15,0-27-15,-19-1 16,-9 47-1,-10-9 1,10 10-16,-19 27 16,0 10-1,0 0-15,0 9 16,0 10 0,0 9-1,0 9-15,0 19 16,-19 57-16,1 83 15,-1 39 1,0 18-16,10-19 16,-10 20-1,0 27 1,-9-47-16,18 1 16,1-48-16,-1-18 15,1-19 16,0-56-31,-1-19 0,10-10 16,0-9-16,0-28 16,0 0-1</inkml:trace>
  <inkml:trace contextRef="#ctx0" brushRef="#br0" timeOffset="125196.62">22060 5396 0,'0'0'0,"0"0"0,0-9 0,0-10 31,-9 1-31,9-1 0,0 0 16,9 0-1,1 0 1,-1 1-16,1 18 16,-1 0-1,10 0-15,0 0 16,-10 9-1,0 0 1,-9 1-16,0 27 16,-28 29-16,-19 18 15,10-46 1</inkml:trace>
  <inkml:trace contextRef="#ctx0" brushRef="#br0" timeOffset="125629.64">21562 5087 0,'0'0'0,"0"0"0,0 0 16,0 0 15,9 0-31,1 0 0,-1 0 16,0 0-1,1 9-15,9 10 16,-10 0 0,10 9-1,-19 0-15,-28 10 16,9-10-1</inkml:trace>
  <inkml:trace contextRef="#ctx0" brushRef="#br0" timeOffset="126231.27">22051 5171 0,'0'0'0,"0"0"0,9 0 15,1 0 1,18-9 0,0 18-16,10 1 15,9-10-15,0 9 31,-9 10-31,-1 18 16,-9 10 0,-9-19-16,-19 10 15,-19 9 1,-46 9-16,-58 10 16,48-38-1</inkml:trace>
  <inkml:trace contextRef="#ctx0" brushRef="#br0" timeOffset="127401.55">22681 5565 0,'0'0'0,"10"0"16,-1-9-16,0 0 15,20 9 1,-1-10-16,0 1 16,0-10-1,-9 0-15,0 0 16,-10-9 0,-9 10-1,0-11-15,-18 11 16,-11-1-1,-8 0-15,-1 29 16,-9 8-16,0 10 16,19 10-1,9-1-15,10 1 32,18 9-32,19 9 15,10-18-15,9-1 16,9 1-1,-18-19-15,0-19 32,-1-10-32,1-9 0,-10 1 15,10-10 17,-10-10-32,0 0 0,-9 1 15,0 9 1,0 0-16,-1 18 15,1 1 17,-9-10-32,8 10 0,-8 9 15,9 0 1,-1 9-16,1 19 16,0 0-16,0 10 15,0 9 1,-10-10-16,1 1 15,-10-19 1,0-19 0,0 0-16,0 0 15,9 0 1,10-28 0,9-19-16,0 0 15,10 9-15,-10 10 16,0 0-1,1 9-15,-11 10 16,1 18 0,9 0-1,1 20-15,-11 8 16,1 19 0,-19 10-1,0-10-15,0 19 16,0-28-16,0-37 15</inkml:trace>
  <inkml:trace contextRef="#ctx0" brushRef="#br0" timeOffset="128414.47">24102 4674 0,'0'0'0,"0"19"16,-10 28-16,1 65 16,0 29 15,-1 9-31,10 19 15,0-47-15,10-28 16,-1 0-16,10-19 16,0-38-1,-10-9-15,0-9 16,1-19 0,-1 0-16,1-28 15,8-10 1,-18 1-1,-9-19-15,-19-1 16,-19 1 0,0 9-16,0 19 15,0 19-15,9 18 16,0 0 0,10 19-1,0 1 1,19-1-16,-1 9 0,1 1 31,18-10-31,10 19 16,9-10-16,10-8 15,9-11 1,19 1-16,18-19 16,-8-19-1,-1 1 1,0-11-16,-9-8 15,0-10 1,-10-9-16,-18 28 16,-10-10-16,-9 0 31,0 29-31,-10 0 0,-9-1 16,0 10 15,10 10-31,-1 8 0,0 20 15,1 9 1,9-10-16,-10-8 16,0 8-1,1 1 1,-1-20 0,1-8-16,-1-1 0,19-9 15,10-19 1,9-18-1,0-10-15,19 0 16,-10 10 0,-9 8-16,10 1 15,-10 19 1,0 9-16,0 9 16,0 1-1,-9 18 1,-1 0-16,-9 0 15,1 0-15,-20-9 16</inkml:trace>
  <inkml:trace contextRef="#ctx0" brushRef="#br0" timeOffset="128768.71">25776 4374 0,'0'0'0,"0"19"0,0 18 15,0 47 1,0 67-1,0 36-15,-9 1 16,-1-19 0,1 18-1,0-27-15,-1-47 0,10-1 16,-9-18 0,9-19-1,9-28-15,-9-28 16,0-10-1,0-9 1</inkml:trace>
  <inkml:trace contextRef="#ctx0" brushRef="#br0" timeOffset="129016.49">24892 5068 0,'0'0'0,"9"0"0,10 0 16,28 0-16,38 0 31,47-9-31,18-1 16,19 10-16,1-9 16,-1 0-1,0 9-15,-9 0 16,-94 9-16</inkml:trace>
  <inkml:trace contextRef="#ctx0" brushRef="#br0" timeOffset="129723.74">27488 5528 0,'0'0'0,"0"0"0,0-10 15,-18-8-15,-1-1 16,-9 9 0,-1 1-16,1 0 15,0 18 1,9 10-16,10 0 15,-1 9 1,20 0 0,9-9-1,18-1-15,29 11 16,28-11-16,10-18 16,-1-47-1,1-9 1,-29 0-16,0 0 15,0-1 1,-9-8-16,-9 18 16,-1-10-1,0 1 1,-18 9-16,-19 0 16,0-9-16,-19-10 31,-19 10-31,-19 0 0,-18-1 31,-1 39-31,-18 27 0,-10 38 16,1 37-1,18 38 1,10 85-16,18 27 16,10-27-1,-1 37-15,1 28 16,19-38-1,9-37-15,-19-18 16,0-20 0,-9-46-16,-10-29 15,-9-9 1,0-37-16,10-19 16,18-19-1</inkml:trace>
  <inkml:trace contextRef="#ctx0" brushRef="#br0" timeOffset="129977.7">26745 6363 0,'0'0'0,"19"-10"15,28-8-15,47-20 16,38 1-1,0 8 1,-1 1-16,10-9 16,-9-1-16,-28 19 15,-20 10 1,-18 0 0,-9 9-16,-29 0 15</inkml:trace>
  <inkml:trace contextRef="#ctx0" brushRef="#br0" timeOffset="130733.24">29031 5359 0,'0'0'0,"10"0"0,37 9 0,47 1 16,28-10 0,0-10 15,-28-8-31,-9-11 0,-19 1 0,-28-9 15,-20-10 1,-27-10 0,-19-8-16,-47 9 15,-29 9-15,-9 37 32,-9 29-32,18 9 15,10 38-15,38 18 16,18 1 15,29 9-31,18-1 0,19-18 16,10-9-16,19-10 31,18 1-31,28-20 0,29-9 16,-57-18-1</inkml:trace>
  <inkml:trace contextRef="#ctx0" brushRef="#br0" timeOffset="131707.37">30452 5321 0,'0'0'0,"0"0"16,-10 0-16,-18-9 15,-19 0-15,-28-1 16,-10 20-1,19 18 1,19 9-16,10 10 16,8 9-1,20-9 1,18 0-16,1 0 16,-1-19-16,19 1 31,10-11-31,9-18 0,19-9 15,-10 9 1,-9-9 0,-9-1-16,0 1 15,-10 9 1,0 0 0,0 0-16,10 0 15,0 0-15,9 0 16,-10 0-1,10 0-15,0-10 16,19-18 0,10-19-16,-1-28 15,0-19 1,-19-18 0,1-38-1,-19 9-15,-20 28 16,-8-27-16,-10 27 31,0 47-31,0 19 0,-10 19 16,1 0-1,9 19 1,0 9-16,0 9 16,-19 38-16,0 103 15,1 10 16,8-20-31,1 20 0,9-29 16,0-18 0,0-19-16,0-38 15,0-9 1,0 0 0,0-28-1,0-10-15,9-9 16,10-9-1,37-38-15,10-19 16,-9 10-16,-1-1 31,-9 11-31,-9 27 0,-10 9 16,-9 1 0,0 18-1,-1 1-15,1 37 16,0 46-1,-19 20-15,0 0 16,-19 9 0,0-29-1,-9 1-15,9-37 16</inkml:trace>
  <inkml:trace contextRef="#ctx0" brushRef="#br0" timeOffset="132171.57">29596 6888 0,'0'0'0,"0"0"16,-19 0-1,0 10-15,0-1 16,-9 10 0,0 9-16,0 9 31,18 10-31,1 0 0,18-9 15,19 9 1,1-10 0,18-18-16,0-19 15,19-9 1,-10-29-16,0-9 16,-9-9-1,-18 0 1,-29 9-16,-29 0 15,-27-10-15,-19 11 16,28 27 0</inkml:trace>
  <inkml:trace contextRef="#ctx0" brushRef="#br0" timeOffset="132572.03">30151 6222 0,'0'0'0,"0"0"0,0 0 16,0 0-1,0 0-15,0 19 16,-10 37 0,1 47-1,18 38-15,1 0 16,9-10-1,-1-9 1,-8-37-16,-10-29 16,0-9-16,0-10 15,-10-27 1</inkml:trace>
  <inkml:trace contextRef="#ctx0" brushRef="#br0" timeOffset="133834.57">29605 6663 0,'0'0'0,"0"-9"16,0-1-16,10 1 15,-1 0 1,0-1-16,20-9 16,8 1-1,10-1-15,19 9 16,0 1-1,-10-10 1,1 10-16,-10-10 16,0 0-1,-9-9 1,-10 0-16,9-9 16,-8 8-16,-11-8 31,1 9-31,0 0 15,-10 18-15,1 1 16,-10-1 0,9 20-1,1 27-15,-1 67 16,10 46-16,-10 9 16,-9 1-1,0-20 1,0-18-16,0-37 31,-9-10-31,9-19 0,0-28 16,0-28-1,0 10 1,9-10-16,1 0 16,18-19-16,0-19 31,10 1-31,-10 18 0,0 10 15,0-1 1,1 10 0,-1-9-16,10 9 15,9 9 1,0 1-16,-10-10 31,1 0-31,-1 0 16,1 0-16,0-10 31,-10-8-31,0-11 0,-9-8 16,0 9-1,-10 0 1,-9-1-16,0 11 16,0-1-1,-9 10 1,9 9-16,0 9 15,-10 0-15,1 10 16,0 9 0,18-9-1,0 9-15,20 10 16,18-10-16,9-28 16,10 0-1,0-19 1,9-18-16,-9-20 15,-10-8 1,-9-29-16,-18-9 16,-20 27-1,-9 11 1,-19 9-16,0-1 16,1 29-1,-1 9-15,9 10 16,1 9-1,0 9-15,-1 1 16,1 18 0,28 19-16,28 28 15,28 9 1,10 1-16,-1-1 16,-18 1-1,-10-29 1,-18 10-16,-19-20 15,0-17 1,-10-1 0,1 0-16,-1-9 15,-9-1-15,0-18 32</inkml:trace>
  <inkml:trace contextRef="#ctx0" brushRef="#br0" timeOffset="133996.41">32249 6945 0,'0'0'0,"0"0"0</inkml:trace>
  <inkml:trace contextRef="#ctx0" brushRef="#br0" timeOffset="-197837.54">5334 7273 0,'0'0'0,"0"0"0,0 9 15,0 1 1,0 18-16,0 19 16,0 18-16,0 10 15,0 10 1,0-1-16,0-9 31,0 0-31,-9-9 0,9-10 16,0-9-1,0-9-15,0-1 16,0-18-16,0 0 16,0-10-1,0-9-15,0 0 16,0 0-16,9-9 15,0-19 1,1-10-16,-1-27 16,10-10-1,9-1-15,0-8 16,1 9 0,-1 9-1,0 19-15,10 0 16,-1 1-16,1 17 15,0 1-15,-10 9 16,0 10 0,10 0-16,9 9 15,-10 9 1,10 0 0,0 20-1,-9-1-15,0 9 0,-10 10 16,0 0-16,-9 19 15,0-1 1,-19 11-16,0-1 16,-10 0-1,1 0 1,0-10-16,-1-8 16,1-10-16,9-10 15,0 1 1,0-20-16,0 1 15,0-19-15,0 0 16</inkml:trace>
  <inkml:trace contextRef="#ctx0" brushRef="#br0" timeOffset="-197132.26">7404 7554 0,'0'0'0,"0"0"0,-19 0 0,0 10 15,-9-1 1,-10 10-16,-18 9 31,-1 0-31,-18 10 16,0-1-16,9 1 15,0-1 1,19-9-16,0-9 0,0 0 16,19 0-1,-1 0-15,20-10 31,0-9-31,9 0 0,0 0 32,9 9-32,0 1 0,20-1 15,18 19 1,0 0 0,19 19-16,9 10 15,10 8 1,-10-8-16,0-1 0,0 9 15,1-8 1,-20-1 0,0-18-16,-18-1 15,-19-18-15,0 0 16,0-10 15,-19-9-31,0 0 0,0 0 0</inkml:trace>
  <inkml:trace contextRef="#ctx0" brushRef="#br0" timeOffset="-196550.53">8297 7432 0,'0'0'0,"0"0"0,0 0 0,0 10 16,0 9-16,-18 37 16,-1 28-16,9 29 15,1 9 17,-1 0-32,1 0 0,0-19 15,-1-28 1,10 0-16,0-19 15,0-18-15,0-19 16,0-1 0,0-18-16</inkml:trace>
  <inkml:trace contextRef="#ctx0" brushRef="#br0" timeOffset="-196120.72">8645 7620 0,'0'0'0,"0"0"0,0 0 0,0 9 15,-18 10-15,-1 19 16,0 9-1,10 18 1,9 1-16,9 9 16,19-9-16,0-10 15,10-9 1,9-10-16,19-8 16,-10-29-1,10-10 1,0-18-16,0-19 0,-10-19 15,-9-9 1,-18-18 0,-29 8-16,-29 1 0,-18 18 15,-37 0 1,-29 29-16,0 27 16,19 20-1,9 18 1,48-9-16</inkml:trace>
  <inkml:trace contextRef="#ctx0" brushRef="#br0" timeOffset="-195693.21">10160 7414 0,'0'0'0,"-9"9"0,-20 10 0,-18 28 16,-28 28-1,-19 37-15,0 10 0,9 0 16,1 10 0,18-20-16,9-18 15,10-19 1,10-9-16,8-29 31,20-18-31,0 0 0,-1-19 31,10 0-31</inkml:trace>
  <inkml:trace contextRef="#ctx0" brushRef="#br0" timeOffset="-195445.73">9323 7545 0,'0'0'0,"0"0"0,0 0 15,0 0-15,0 0 16,9 0 0,1-9-16,8-1 15,11 1 1,-11-1-16,1 1 15,0 0 1,-10 9-16,-9 0 31</inkml:trace>
  <inkml:trace contextRef="#ctx0" brushRef="#br0" timeOffset="-195055.45">10066 8361 0,'0'0'0,"0"0"0,9 0 15,1-19 1,-1 1-16,1-10 16,8-10-16,1 1 15,-9 8 1,-10 1-1,0 0-15,-19 9 16,-9 10-16,-10 0 16,-9 18-1,0 0-15,19 10 16,-1 0 0,20 0-16,0-19 15,9 0 1,0 0-16,9 0 15,0 0-15,20-10 16,-1-9-16,0 1 16,-19 8-1</inkml:trace>
  <inkml:trace contextRef="#ctx0" brushRef="#br0" timeOffset="-193984.59">11430 7751 0,'0'0'0,"0"0"16,-19 0-16,0 0 15,1 0 1,-20 0-16,0 10 16,1-1-16,8 19 31,1 0-31,19 1 0,9 8 16,9 1-1,19-1 1,19 1-16,10-20 15,18 1-15,0-19 16,1-19 0,-1-18-16,0-1 15,-9-8-15,0-1 32,9 0-32,0 0 0,-9 9 15,0 10-15,-9 0 31,-20 0-31,1 0 16,-19 0-16,-1-10 16,-18 0-16,0 1 15,-9 9 1,-10 18-16,0 1 16,-18 18-1,-10 29-15,-10 46 16,10 29-1,19 37-15,9 19 16,10 0-16,18 9 16,-9 0-1,0-18 1,0-19 0,0-29-16,-19-27 0,1-20 15,-1-18 1,0-9-1,-9-19-15,-10-1 0,1-18 16,-11-18 0,-27-29-1,-9-38-15,8-9 16,20 19 0,28 28-16,18 0 15,1 10-15,18-1 16,19 1-1,19-10-15,10 9 16,28 10-16,9 0 16,19 19-1,-19-1-15,-10 1 16,-18 0-16,-9-1 16,-20 1-1,-27-1-15</inkml:trace>
  <inkml:trace contextRef="#ctx0" brushRef="#br0" timeOffset="-193447.24">12916 8089 0,'0'0'0,"0"0"0</inkml:trace>
  <inkml:trace contextRef="#ctx0" brushRef="#br0" timeOffset="-193049.83">13048 7751 0,'0'0'0,"0"0"0,9 10 15,1-1-15,-1 19 32,1-957-32,-1 1962 0,10-958 15,-10 28 1,1 9-16,-10 20 16,0-1-1,0-18 1,0-1-16,-10-9 0,1-18 31,0-10-31,-1-9 16,1-29-16,-1-18 15,10 0 1,0-19-16</inkml:trace>
  <inkml:trace contextRef="#ctx0" brushRef="#br0" timeOffset="-192681.2">12916 7639 0,'10'0'16,"-1"-19"-16,29-28 0,18-9 15,20-10 16,-1 19-31,0 10 0,0 27 16,10 10 0,9 19-16,-19 9 15,1 19-15,-20 0 16,-18 0 0,-10 0-1,-19 0-15,-18 9 0,-38 0 16,-19 1-1,-28-1 1,-10-18-16,1-20 16,9 1-16,56-19 15</inkml:trace>
  <inkml:trace contextRef="#ctx0" brushRef="#br0" timeOffset="-191579.32">14186 7902 0,'0'0'0,"0"0"0,0 0 0,0 0 16,0 0-1,-18-10 1,-1 10-16,-19 10 0,10 18 16,0 9-1,9 10 1,9 0-16,20 9 16,18-18-16,19-1 31,19-18-31,0-9 15,0-29-15,-10 0 16,1-19-16,-20 1 16,-18-1-16,-10-18 15,-46-19 1,-38 0-16,-29 0 16,19 37-1,29 20-15,9 8 16,19 10-1,18 10 1,1-1-16,18 0 0,48 20 16,74 8-1,58-18 1,-1-10-16,-10-9 16,-36-19-16,-20 1 15,-37-10 1,-20-10-16,-18 0 15,-9-8 1,-19 8-16,0 10 16,-19 0-1,0 9-15,0 10 16,0-1-16,0 10 16,-10 10-1,-9 18-15,-18 37 31,-10 48-31,9 18 0,10 19 16,0 1 0,9 8-16,-9-9 15,18-18-15,-9-20 16,1-18 0,8-28-1,1-19-15,-1-19 16,10-10-1,0-18-15,0 0 16,0-18-16,0-67 16,19-112-1,19-122-15,9 28 16,-28 113-16,0 56 16,-1 38-1,1 37 1,0 19-16,-10 18 15,10 1-15,9 18 16,10 29 0,9 18-16,-9 19 15,-19 10 1,-29 8 0,-18 1-16,-19 0 0,-10-28 15,-18-19 1,0-10-16,18-18 15,10-19-15,19 0 16,19 0 0</inkml:trace>
  <inkml:trace contextRef="#ctx0" brushRef="#br0" timeOffset="-191095.3">15701 7986 0,'0'0'0,"0"0"0,0 0 0,0 0 16,0 0-1,0 9 1,0 10-16,-9 37 16,18 19-16,10 19 15,9-9 16,0-10-31,10-10 0,-1-27 0,1-19 32,0-10-32,9-18 0,9-10 15,-9-19 1,10-18 0,-20-10-16,-8 10 15,-11 9-15,-8 19 16,-10 19-1,0-1-15,0 10 16,0 0-16,0 10 16,9 27-1,1 10-15,-1 19 16,19-10 0,0 0-16,1-9 15,-11-9-15,11-19 16,-20-19 15</inkml:trace>
  <inkml:trace contextRef="#ctx0" brushRef="#br0" timeOffset="-190823.32">16679 7320 0,'0'0'0,"0"0"0,0 0 15,0 9 1,-18 10-16,-11 28 16,-8 37-1,-10 29 1,9 9-16,10 9 16,18-18-1,1-1-15,18-8 0,1-20 16,9-18-1,9-10 1,9-18-16,20-1 16,-19-28-16</inkml:trace>
  <inkml:trace contextRef="#ctx0" brushRef="#br0" timeOffset="-190209.16">17328 8427 0,'0'0'0,"10"0"15,-1-19-15,1 0 16,8-9-16,-18-9 15,-9-1 1,-10-18-16,-18 9 31,-1 19-31,-18 9 0,-1 19 16,1 9 0,9 20-16,0-1 15,18 9-15,20 1 16,0-1-1,18 1 1,10-1-16,18 1 16,20-1-16,28-8 15,18-20 1,-9-18-16,0-20 16,0-17-16,0-30 31,0-36-31,-9-29 0,-10-18 15,-37-10 1,-29 19 0,-27 37-16,-1 38 15,0 19-15,0 28 16,0 18 0,0 10-1,1 10-15,-20 27 0,0 48 16,-9 27-1,19 10 1,0 0-16,18 9 16,10-18-16,10-10 15,18-9-15,0-19 16,10-19 0,-10-18-1,10-10-15,-10-9 16,-9-19-16,-19 0 15</inkml:trace>
  <inkml:trace contextRef="#ctx0" brushRef="#br0" timeOffset="-189975.68">17150 7864 0,'0'0'0,"9"0"15,10-9 1,37-10-16,48 0 16,28 0 15,18 1-31,1 8 0,-20 10 0,1 0 16,-10 0-1,-37 10-15,-19-1 16,-19 0-16,-28-9 15</inkml:trace>
  <inkml:trace contextRef="#ctx0" brushRef="#br0" timeOffset="-189736.81">18467 7939 0,'0'0'0,"0"0"0,0 0 0,0 0 16,0 0-1,0 0-15,0 9 16,9 1-16,1 18 31,-1 28-31,-9 10 0,0 9 16,0 0 15,0-9-31,-9-10 0,-1-18 16,1-20-1,9-18-15</inkml:trace>
  <inkml:trace contextRef="#ctx0" brushRef="#br0" timeOffset="-189559.39">18486 7667 0,'0'0'0,"0"0"0,0 0 16,0 0-1,0 0 1,0 0-16,9 9 16,-9-9-16</inkml:trace>
  <inkml:trace contextRef="#ctx0" brushRef="#br0" timeOffset="-188771.74">18711 8155 0,'0'0'0,"0"0"0,0 0 0,0 0 0,0 9 0,-9 1 16,0-1-1,-1 19 1,1 10-16,-1 9 15,20-10-15,-1 1 16,19-1 0,1-18-16,-1 0 15,0-19 1,0-19 0,19-9-16,0-38 0,10-18 15,-1-10 1,-18 9-1,-1 20-15,1 8 0,-10 20 32,1 9-32,-1 9 0,-9 10 15,9-1 17,-9 10-32,9 10 0,0 18 15,-9 9-15,0 10 16,-1 9-1,-18-9-15,0-9 16,0-1 0,0-8-16,0-11 15,0-8-15,0-10 16,0 0 0,10 0-1,9-19-15,18-28 16,29-28-16,0-9 15,-10 9 1,-18 28-16,0 18 16,-19 20-16,-1 0 31,1 18-31,0 0 0,9 29 16,0 18-1,-9 29 1,0 9-1,-19-1-15,0-18 0,0-9 16,0-19-16,0-9 31,0-10-31,0-10 0,0 1 16,0-9 0,0-10-1</inkml:trace>
  <inkml:trace contextRef="#ctx0" brushRef="#br0" timeOffset="-188581.72">20471 8427 0,'0'0'0,"0"0"0,0 0 16,0 0-16,0 0 15,0 9 1,0-9 0</inkml:trace>
  <inkml:trace contextRef="#ctx0" brushRef="#br0" timeOffset="40729.01">5475 3163 0,'0'0'0,"0"0"0,0 0 0,0 0 15,0 0 1,0 10-1,0-10-15,0 0 16,0 9-16,0-9 16,0 0-16,0 10 15,0-10 1,0 0 0,0 0-16,0 0 15,0 0-15,10 0 31,-1 0-31,0 0 0,1 0 16,18 0-16,0 0 16,0-19-1,1 0-15,8 0 16,1 0 0,0-9-16,9-9 31,0-1-31,-10 10 0,10-9 15,-9 8 1,0 1-16,-1 0 16,1 0-1,-10 0 1,0 9-16,-9 0 0,0 1 31,0 8-31,-10 1 0,0-1 16,1 1-16,-1 0 31,1-1-31,-10 1 16,0 9-16,9-9 15,1-1-15,-1 1 16,0-1 0,-9 1-16</inkml:trace>
  <inkml:trace contextRef="#ctx0" brushRef="#br0" timeOffset="44844.57">5550 3398 0,'0'0'0,"0"0"16,0 0-1,0 0-15,0-9 0,0 9 16,0-10 0,0 1-1,0 9-15,0-10 16,0 1-16,10 0 15,-1-1 1,1-8-16,-1 8 16,10-9-16,9 10 15,0 0 1,10-1-16,9-9 16,9 1-1,1 8 1,-10 1-16,0-10 15,-9 10-15,-1-1 16,1-8 0,-1-1-16,10 0 15,-9-9 1,0 9-16,-10 0 16,10-9-16,-10 10 15,0-1 1,-9-9-16,0-1 15,-1 1 1,1 0 0,0 0-16,0 9 0,0 0 15,-10 1 1,1-1 0,-1 0-16,0 0 31,1 1-31,-1-1 0,1 0 15,-1-9-15,0 9 16,-9 10 0,0-1-16,0 1 15,0 9 1,0 0-16,0 0 16,0 0-16,0 0 15,0 0 1,0 0-1,0 0-15,0 0 0,-9 0 32,-10 9-32,0 1 0,-18 18 15,-20 0 1,1 10-16,-1-1 31,10 1-31,0 9 0,0 0 31,10-10-31,-1 1 0,0-1 16,1 1-16,-1-1 31,0-9-31,10 0 0,0-9 32,0 0-32,0 0 0,-1 9 15,1-9 1,0-1-1,9-8-15,10-1 16,-1 1-16,1-1 16,-1 0-1,1-9-15,9 0 16,0 0-16,0 0 16,0 0-1,0 0-15,9-18 16,1-1-16,9-9 15,9-10 1,10-9-16,9-9 16,9 0-1,0-10 1,10 0-16,0 1 16,19-1-1,0-9-15,9 9 0,-19 19 16,-9 0 15,9 0-31,-19 1 0,1 17 16,-10 11-16,-9-10 31,-20 18-31,1 1 0,0-1 16,-19 10-1,0 0 1,0 0-16,0 0 15,0 0-15,0 10 16,-19-1-16,0 1 16,-18 8-1,-1 10 1,-9 1-16,-9-1 16,9 0-16,0 0 15,-1 0 1,-8 0-16,9 0 15,0-9 1,9 9-16,-9 1 16,0-1-16,10 0 15,-10 0 1,0-9 0,0 9-16,-1 0 15,1-9-15,10 0 16,-1-1-1,10 1-15,0 0 16,0 0-16,-1-1 16,10-8-1,-9 9-15,9-1 16,10-8 0,0-1-16,-1 0 15,1 1-15,-1-1 16,1-9-1,9 0-15,0 0 16,0 0 0,9 0-16,10 0 15,9 0 1,10 0 0,9-19-16,19 1 15,0-10-15,9-1 16,10 1-1,-1-9-15,10-1 16,-18 10-16,-1 0 16,-9 0-1,-10 0 1,-9-1-16,-9 11 16,0 8-16,-10 1 15,-9 0 1,-1-1-16,1 1 15,-9 9 1,-1-10-16,-9 10 16,0 0-16,0 0 15,0 0 1,0 0-16,0 0 16,0 0-16,0 0 31,0 0-31,0 0 0,0 10 15,-9-1 1,-10 1-16,0 8 16,-19 10-1,-18 10 1,0-1 0,-10 1-16,0 0 0,19-10 15,0 0-15,0-9 16,9 9-1,-9-9-15,9-1 16,-9 1 0,0 0-1,10 0 1,-1-10-16,0 10 0,10-1 16,0-8-1,0-1-15,0 1 16,9-1-1,0-9 1,0 0-16,10 0 0,-1 0 16,1 0-1,-1 0 1,1 0-16,9 0 16,0 0-16,9-19 15,1 0 1,18-18-1,10-1-15,9 1 0,9-1 16,10-9 0,9 1-1,1 8-15,8-9 16,10 0 0,-18 10-16,-20-1 0,0 10 15,-18 0 1,9 9-1,-9-9-15,-10 19 16,0-10-16,-9 9 16,0 1-1,-10 0-15,1-1 16,-1 1-16,0 9 16,-9-10-1,10 10-15,-10 0 16,0 0-1,9 0-15,-9-9 32,0 9-32,0 0 0,0 0 15,0 0 1,0 9 0,-19 1-16,1-1 15,-20 19-15,-9 19 16,-9 0-1,9-9-15,-10-1 16,10 1-16,0-1 31,0-9-31,9 1 0,-9 8 16,10 1-16,-10-1 31,0 1-31,9-10 0,-9-9 16,9-1-1,10 1 1,0-9-16,0-1 16,9 0-16,9-9 15,1 0-15,0 0 32,-1 0-32,10 0 0,0 0 15,0 0 1,0 0-1,0 0-15,0 0 16,10 0-16,-1-18 31,19-1-31,10-9 0,9 0 16,19-1 0,9-18-1,19 1-15,0-1 0,0 9 16,-9-9-1,-10 10-15,-9-1 16,-10 1 0,1-10-1,-19 9-15,-20 10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41E2-3591-C43D-0D82-E81C2FC23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C9CCB-F19C-442F-3461-177E3C238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2C87E-3A38-3FA1-24F8-ADE97A31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32DB-8F84-80D3-69A4-C3D13B89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78C07-F31C-E904-889F-33CC4A8C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BB8D-83FE-6260-D813-2B79988C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B86F5-11C6-D3A7-3859-F8F14AC9E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6A54-6A70-8740-E52A-83B639F0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FB0E-D7D9-A497-EE21-628C717B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D3C2-5258-BE26-A47C-2072441D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43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53DEE-1047-FF6C-6F78-6F7B6CDDF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78398-7D3A-F332-27D9-6F08FEB7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4A45-0318-CC7A-B2E3-72335D83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D6568-4F05-2D36-C44D-5135558A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E1D6-8663-07DA-BEEF-AFCF686B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3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4E01-09F5-30BB-359F-BA6383BE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F433-5746-0175-6F8C-47405970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D742-5D48-95A7-25D0-4D09FFC9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0E353-4ABD-EB0D-7C41-83D44193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FDDA-FB10-1E2A-A6AB-18BDA36C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246D-FBEF-A3C2-B86B-7CBF9468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6B010-946A-8A6E-3585-43E6BE98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1FF27-1CD0-2E85-DED1-0191D7FD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25C8-CFEE-AEF0-37D3-0A47984F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EDD8A-8E53-2849-56B2-4BAC23A6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42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AF5F-BD5F-6B24-F848-349F19DF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7ADD-D814-4A5A-E014-157008A72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D4B46-D279-B1FD-76E5-5EF035821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9B05E-EC23-B721-52CD-C6A3ED87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B3BCA-A1F7-D206-9176-ECA1A7C5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56371-6981-A73B-031A-C7C30336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17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F464-791D-B727-93DD-98E62EC8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0B841-5870-8524-548B-22896914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F5D3-741B-A0F9-F002-052BCA871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C6AA0-49F3-68F0-FAAB-CF97C2ED6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158E0-EFF8-2466-329E-64940B38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0ED23-5C06-4398-8597-F38EE01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82BA8-BA81-1422-0D63-C8037D24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CC4A5-FECF-3E0E-08F9-D10F97A8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0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B3A9-FEDF-6D52-54CE-3939D32A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7B514-510A-9C53-B63D-EAEA895D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C913E-4A1E-0BDB-EFD7-4528040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A80AC-9587-A88B-345C-507843A7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5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B0FBD-CC31-3933-F06E-69551850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A25DB-1DB4-220B-C00D-54791FD3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D35A3-7644-03FC-41C3-086104B9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8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C87C-4973-DA8A-BBCD-090CC794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5D54-1717-C7EC-6139-E2AC89D0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98CD0-AE41-3AB3-968B-52CD8CE8E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C5510-C4FB-DFD7-62AF-1FE5A288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5018A-E3D1-9887-22A1-55FA42E1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05DCC-17E0-FC16-CAB7-CB60FB48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2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624D-CDF5-8D30-08CC-E6173ACB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79FEA-B772-AF8F-13AC-D37E9FFEE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B1B43-42BE-E06E-1C6F-427A09AA9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251B5-00AA-10BC-4903-C3D2F5A2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8D7C1-2BE4-592D-2285-4C5DD901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F77D3-61C2-DA7B-9F27-F6A17417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DB95F-1011-8A23-A650-3F8C2F09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5ED72-B68B-C679-1D62-64B04AC73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1BD29-1EA1-122C-AE47-65507E607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B431C-E863-E6E1-4C2D-BDF0DEFC0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9E155-4B31-ADAA-BA6C-D26D1D5E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9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customXml" Target="../ink/ink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customXml" Target="../ink/ink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ustomXml" Target="../ink/ink3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customXml" Target="../ink/ink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customXml" Target="../ink/ink3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DEC252-139E-9EA1-8418-2550235B51C4}"/>
                  </a:ext>
                </a:extLst>
              </p14:cNvPr>
              <p14:cNvContentPartPr/>
              <p14:nvPr/>
            </p14:nvContentPartPr>
            <p14:xfrm>
              <a:off x="0" y="344520"/>
              <a:ext cx="12131280" cy="584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DEC252-139E-9EA1-8418-2550235B51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35160"/>
                <a:ext cx="12150000" cy="58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44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6904D0-8128-C65A-DCA3-342B59A2B00B}"/>
                  </a:ext>
                </a:extLst>
              </p14:cNvPr>
              <p14:cNvContentPartPr/>
              <p14:nvPr/>
            </p14:nvContentPartPr>
            <p14:xfrm>
              <a:off x="487800" y="155880"/>
              <a:ext cx="8775000" cy="4901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6904D0-8128-C65A-DCA3-342B59A2B0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46520"/>
                <a:ext cx="8793720" cy="49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82B186-4FBE-7C23-CFAC-35D84A444C66}"/>
                  </a:ext>
                </a:extLst>
              </p14:cNvPr>
              <p14:cNvContentPartPr/>
              <p14:nvPr/>
            </p14:nvContentPartPr>
            <p14:xfrm>
              <a:off x="5888520" y="1114200"/>
              <a:ext cx="534960" cy="2550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82B186-4FBE-7C23-CFAC-35D84A444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9160" y="1104840"/>
                <a:ext cx="553680" cy="25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549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2FCAAC-8532-9680-A62E-DEB912F2D3BA}"/>
                  </a:ext>
                </a:extLst>
              </p14:cNvPr>
              <p14:cNvContentPartPr/>
              <p14:nvPr/>
            </p14:nvContentPartPr>
            <p14:xfrm>
              <a:off x="1300320" y="185040"/>
              <a:ext cx="10222920" cy="551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2FCAAC-8532-9680-A62E-DEB912F2D3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0960" y="175680"/>
                <a:ext cx="10241640" cy="55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72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82CC0D-FD07-181A-2826-8319667B0BAE}"/>
                  </a:ext>
                </a:extLst>
              </p14:cNvPr>
              <p14:cNvContentPartPr/>
              <p14:nvPr/>
            </p14:nvContentPartPr>
            <p14:xfrm>
              <a:off x="880200" y="283320"/>
              <a:ext cx="10004760" cy="569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82CC0D-FD07-181A-2826-8319667B0B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840" y="273960"/>
                <a:ext cx="10023480" cy="57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2A4B9C-4BCA-F632-C8F0-E5CF9A500E38}"/>
                  </a:ext>
                </a:extLst>
              </p14:cNvPr>
              <p14:cNvContentPartPr/>
              <p14:nvPr/>
            </p14:nvContentPartPr>
            <p14:xfrm>
              <a:off x="74520" y="696240"/>
              <a:ext cx="11440440" cy="5847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2A4B9C-4BCA-F632-C8F0-E5CF9A500E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0" y="686880"/>
                <a:ext cx="11459160" cy="58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305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1DF6A9-3A16-6E26-B8A6-6CE53C9976C4}"/>
                  </a:ext>
                </a:extLst>
              </p14:cNvPr>
              <p14:cNvContentPartPr/>
              <p14:nvPr/>
            </p14:nvContentPartPr>
            <p14:xfrm>
              <a:off x="1744200" y="246960"/>
              <a:ext cx="9984240" cy="424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1DF6A9-3A16-6E26-B8A6-6CE53C997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4840" y="237600"/>
                <a:ext cx="10002960" cy="42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617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8531AF-8D0A-8833-FEFB-D5A5E718B3C8}"/>
                  </a:ext>
                </a:extLst>
              </p14:cNvPr>
              <p14:cNvContentPartPr/>
              <p14:nvPr/>
            </p14:nvContentPartPr>
            <p14:xfrm>
              <a:off x="636840" y="162720"/>
              <a:ext cx="10383840" cy="641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8531AF-8D0A-8833-FEFB-D5A5E718B3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480" y="153360"/>
                <a:ext cx="10402560" cy="64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33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7792CE-713C-ED04-1668-4502B9BBB8B9}"/>
                  </a:ext>
                </a:extLst>
              </p14:cNvPr>
              <p14:cNvContentPartPr/>
              <p14:nvPr/>
            </p14:nvContentPartPr>
            <p14:xfrm>
              <a:off x="585720" y="95040"/>
              <a:ext cx="11440800" cy="615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7792CE-713C-ED04-1668-4502B9BBB8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360" y="85680"/>
                <a:ext cx="11459520" cy="61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65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5C6B53-236A-BC8A-DAE4-11A050CA997D}"/>
                  </a:ext>
                </a:extLst>
              </p14:cNvPr>
              <p14:cNvContentPartPr/>
              <p14:nvPr/>
            </p14:nvContentPartPr>
            <p14:xfrm>
              <a:off x="680760" y="345240"/>
              <a:ext cx="9283320" cy="468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5C6B53-236A-BC8A-DAE4-11A050CA99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400" y="335880"/>
                <a:ext cx="9302040" cy="47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02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E4EF99-98A4-C4EA-7EB3-B7ACA9C2E410}"/>
                  </a:ext>
                </a:extLst>
              </p14:cNvPr>
              <p14:cNvContentPartPr/>
              <p14:nvPr/>
            </p14:nvContentPartPr>
            <p14:xfrm>
              <a:off x="1100520" y="186480"/>
              <a:ext cx="10600920" cy="689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E4EF99-98A4-C4EA-7EB3-B7ACA9C2E4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160" y="177120"/>
                <a:ext cx="10619640" cy="69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544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A76A1B-7671-4BA7-4ADB-2DDC79F46196}"/>
                  </a:ext>
                </a:extLst>
              </p14:cNvPr>
              <p14:cNvContentPartPr/>
              <p14:nvPr/>
            </p14:nvContentPartPr>
            <p14:xfrm>
              <a:off x="501120" y="230400"/>
              <a:ext cx="11603160" cy="477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A76A1B-7671-4BA7-4ADB-2DDC79F461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760" y="221040"/>
                <a:ext cx="11621880" cy="47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D146B5-7B4A-DFC2-08F7-5985A8455D76}"/>
                  </a:ext>
                </a:extLst>
              </p14:cNvPr>
              <p14:cNvContentPartPr/>
              <p14:nvPr/>
            </p14:nvContentPartPr>
            <p14:xfrm>
              <a:off x="1107360" y="1429200"/>
              <a:ext cx="4420080" cy="148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D146B5-7B4A-DFC2-08F7-5985A8455D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8000" y="1419840"/>
                <a:ext cx="4438800" cy="15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40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CCD53D-EAF7-48AD-3E30-166982E00593}"/>
                  </a:ext>
                </a:extLst>
              </p14:cNvPr>
              <p14:cNvContentPartPr/>
              <p14:nvPr/>
            </p14:nvContentPartPr>
            <p14:xfrm>
              <a:off x="687600" y="-6120"/>
              <a:ext cx="10915560" cy="585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CCD53D-EAF7-48AD-3E30-166982E005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240" y="-15480"/>
                <a:ext cx="10934280" cy="58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45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6B7F2F-8FEB-9CD7-6272-01C00C972C09}"/>
                  </a:ext>
                </a:extLst>
              </p14:cNvPr>
              <p14:cNvContentPartPr/>
              <p14:nvPr/>
            </p14:nvContentPartPr>
            <p14:xfrm>
              <a:off x="203040" y="57960"/>
              <a:ext cx="11985840" cy="663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6B7F2F-8FEB-9CD7-6272-01C00C972C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48600"/>
                <a:ext cx="12004560" cy="66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CCA4A9-F7A4-7850-B32D-087F11177400}"/>
                  </a:ext>
                </a:extLst>
              </p14:cNvPr>
              <p14:cNvContentPartPr/>
              <p14:nvPr/>
            </p14:nvContentPartPr>
            <p14:xfrm>
              <a:off x="510480" y="144000"/>
              <a:ext cx="10199160" cy="624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CCA4A9-F7A4-7850-B32D-087F111774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120" y="134640"/>
                <a:ext cx="10217880" cy="626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34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C95D67-4B03-3ABD-6821-1BD542868761}"/>
                  </a:ext>
                </a:extLst>
              </p14:cNvPr>
              <p14:cNvContentPartPr/>
              <p14:nvPr/>
            </p14:nvContentPartPr>
            <p14:xfrm>
              <a:off x="1595160" y="382320"/>
              <a:ext cx="9977400" cy="474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C95D67-4B03-3ABD-6821-1BD5428687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5800" y="372960"/>
                <a:ext cx="9996120" cy="47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13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9F2C95-5464-3FFD-605B-ADCA2001DF32}"/>
                  </a:ext>
                </a:extLst>
              </p14:cNvPr>
              <p14:cNvContentPartPr/>
              <p14:nvPr/>
            </p14:nvContentPartPr>
            <p14:xfrm>
              <a:off x="548640" y="-26640"/>
              <a:ext cx="10614240" cy="6151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9F2C95-5464-3FFD-605B-ADCA2001DF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-36000"/>
                <a:ext cx="10632960" cy="61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B267D3-D2CD-B1E5-BDE0-74CD0B6ADE2B}"/>
                  </a:ext>
                </a:extLst>
              </p14:cNvPr>
              <p14:cNvContentPartPr/>
              <p14:nvPr/>
            </p14:nvContentPartPr>
            <p14:xfrm>
              <a:off x="1310760" y="81720"/>
              <a:ext cx="10519200" cy="6502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B267D3-D2CD-B1E5-BDE0-74CD0B6ADE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400" y="72360"/>
                <a:ext cx="10537920" cy="65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607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BEE64B-774A-E009-0D53-8ED203FD52E0}"/>
                  </a:ext>
                </a:extLst>
              </p14:cNvPr>
              <p14:cNvContentPartPr/>
              <p14:nvPr/>
            </p14:nvContentPartPr>
            <p14:xfrm>
              <a:off x="1734120" y="541080"/>
              <a:ext cx="10160280" cy="590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BEE64B-774A-E009-0D53-8ED203FD52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4760" y="531720"/>
                <a:ext cx="10179000" cy="59198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Solved 2. [-/1 Points) DETAILS MY NOTES ASK YOUR TEACHER | Chegg.com">
            <a:extLst>
              <a:ext uri="{FF2B5EF4-FFF2-40B4-BE49-F238E27FC236}">
                <a16:creationId xmlns:a16="http://schemas.microsoft.com/office/drawing/2014/main" id="{D34E6A70-1FA8-5A0B-BAD7-AEF38EEF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180"/>
            <a:ext cx="6003552" cy="626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8E3FC6-F56F-EF7E-AD6E-77327920962D}"/>
                  </a:ext>
                </a:extLst>
              </p14:cNvPr>
              <p14:cNvContentPartPr/>
              <p14:nvPr/>
            </p14:nvContentPartPr>
            <p14:xfrm>
              <a:off x="499680" y="483480"/>
              <a:ext cx="8431200" cy="554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8E3FC6-F56F-EF7E-AD6E-7732792096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320" y="474120"/>
                <a:ext cx="8449920" cy="55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22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942BB3-3A9D-BBB9-1BC4-4801F0D0BA2F}"/>
                  </a:ext>
                </a:extLst>
              </p14:cNvPr>
              <p14:cNvContentPartPr/>
              <p14:nvPr/>
            </p14:nvContentPartPr>
            <p14:xfrm>
              <a:off x="978840" y="196560"/>
              <a:ext cx="8694000" cy="4776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942BB3-3A9D-BBB9-1BC4-4801F0D0BA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480" y="187200"/>
                <a:ext cx="8712720" cy="47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12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56D4C1-1A2B-66E6-4B46-9D0141F97441}"/>
                  </a:ext>
                </a:extLst>
              </p14:cNvPr>
              <p14:cNvContentPartPr/>
              <p14:nvPr/>
            </p14:nvContentPartPr>
            <p14:xfrm>
              <a:off x="365760" y="155880"/>
              <a:ext cx="10973160" cy="636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56D4C1-1A2B-66E6-4B46-9D0141F974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46520"/>
                <a:ext cx="10991880" cy="63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3665CF-BD42-0BBF-E6AC-1F95DD22E259}"/>
                  </a:ext>
                </a:extLst>
              </p14:cNvPr>
              <p14:cNvContentPartPr/>
              <p14:nvPr/>
            </p14:nvContentPartPr>
            <p14:xfrm>
              <a:off x="247320" y="162720"/>
              <a:ext cx="9498240" cy="4803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3665CF-BD42-0BBF-E6AC-1F95DD22E2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960" y="153360"/>
                <a:ext cx="9516960" cy="48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290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BAD12F-3F6A-D62F-0A12-9C9545CB5D0B}"/>
                  </a:ext>
                </a:extLst>
              </p14:cNvPr>
              <p14:cNvContentPartPr/>
              <p14:nvPr/>
            </p14:nvContentPartPr>
            <p14:xfrm>
              <a:off x="853560" y="1013760"/>
              <a:ext cx="6285960" cy="371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BAD12F-3F6A-D62F-0A12-9C9545CB5D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1004400"/>
                <a:ext cx="6304680" cy="37314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Solved 2. [-/1 Points) DETAILS MY NOTES ASK YOUR TEACHER | Chegg.com">
            <a:extLst>
              <a:ext uri="{FF2B5EF4-FFF2-40B4-BE49-F238E27FC236}">
                <a16:creationId xmlns:a16="http://schemas.microsoft.com/office/drawing/2014/main" id="{A7AF5A67-7861-EE0E-5113-EDE97955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180"/>
            <a:ext cx="6003552" cy="626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80BA4A-ED41-7B87-E3FC-DDF729E7B7FA}"/>
                  </a:ext>
                </a:extLst>
              </p14:cNvPr>
              <p14:cNvContentPartPr/>
              <p14:nvPr/>
            </p14:nvContentPartPr>
            <p14:xfrm>
              <a:off x="271080" y="88200"/>
              <a:ext cx="9997560" cy="630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80BA4A-ED41-7B87-E3FC-DDF729E7B7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720" y="78840"/>
                <a:ext cx="10016280" cy="63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732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4C038D-09C1-8F6F-F551-11C3D2F74947}"/>
                  </a:ext>
                </a:extLst>
              </p14:cNvPr>
              <p14:cNvContentPartPr/>
              <p14:nvPr/>
            </p14:nvContentPartPr>
            <p14:xfrm>
              <a:off x="108360" y="138960"/>
              <a:ext cx="12080520" cy="666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4C038D-09C1-8F6F-F551-11C3D2F74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00" y="129600"/>
                <a:ext cx="1209924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6917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B1413E-09E8-C6BF-42D2-F9EADFE78E99}"/>
                  </a:ext>
                </a:extLst>
              </p14:cNvPr>
              <p14:cNvContentPartPr/>
              <p14:nvPr/>
            </p14:nvContentPartPr>
            <p14:xfrm>
              <a:off x="2008440" y="61200"/>
              <a:ext cx="10180440" cy="620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B1413E-09E8-C6BF-42D2-F9EADFE78E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080" y="51840"/>
                <a:ext cx="10199160" cy="62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818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03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36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4F8EAF-957F-F380-D8B3-20A6965D4F41}"/>
                  </a:ext>
                </a:extLst>
              </p14:cNvPr>
              <p14:cNvContentPartPr/>
              <p14:nvPr/>
            </p14:nvContentPartPr>
            <p14:xfrm>
              <a:off x="443520" y="284400"/>
              <a:ext cx="11667600" cy="632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4F8EAF-957F-F380-D8B3-20A6965D4F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160" y="275040"/>
                <a:ext cx="11686320" cy="63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6FCF6E-A9B4-10B7-0C72-2B3A7C2AF480}"/>
                  </a:ext>
                </a:extLst>
              </p14:cNvPr>
              <p14:cNvContentPartPr/>
              <p14:nvPr/>
            </p14:nvContentPartPr>
            <p14:xfrm>
              <a:off x="203040" y="3363120"/>
              <a:ext cx="10460160" cy="2584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6FCF6E-A9B4-10B7-0C72-2B3A7C2AF4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680" y="3353760"/>
                <a:ext cx="10478880" cy="260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640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547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56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890A83-7C12-BF0A-6B8D-203AA7CC0ED5}"/>
                  </a:ext>
                </a:extLst>
              </p14:cNvPr>
              <p14:cNvContentPartPr/>
              <p14:nvPr/>
            </p14:nvContentPartPr>
            <p14:xfrm>
              <a:off x="494280" y="219960"/>
              <a:ext cx="10404360" cy="519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890A83-7C12-BF0A-6B8D-203AA7CC0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920" y="210600"/>
                <a:ext cx="10423080" cy="52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826C7C-2845-67FB-4A37-36793793F850}"/>
                  </a:ext>
                </a:extLst>
              </p14:cNvPr>
              <p14:cNvContentPartPr/>
              <p14:nvPr/>
            </p14:nvContentPartPr>
            <p14:xfrm>
              <a:off x="880200" y="-137880"/>
              <a:ext cx="9063720" cy="497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826C7C-2845-67FB-4A37-36793793F8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840" y="-147240"/>
                <a:ext cx="9082440" cy="49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41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50C6B9-6A42-9DCE-F63A-3E3F710D817D}"/>
                  </a:ext>
                </a:extLst>
              </p14:cNvPr>
              <p14:cNvContentPartPr/>
              <p14:nvPr/>
            </p14:nvContentPartPr>
            <p14:xfrm>
              <a:off x="385920" y="206640"/>
              <a:ext cx="9104040" cy="545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50C6B9-6A42-9DCE-F63A-3E3F710D8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60" y="197280"/>
                <a:ext cx="9122760" cy="54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66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1FA877-457E-8228-CC52-F3156B3C81DA}"/>
                  </a:ext>
                </a:extLst>
              </p14:cNvPr>
              <p14:cNvContentPartPr/>
              <p14:nvPr/>
            </p14:nvContentPartPr>
            <p14:xfrm>
              <a:off x="657000" y="463320"/>
              <a:ext cx="10953000" cy="284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1FA877-457E-8228-CC52-F3156B3C8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640" y="453960"/>
                <a:ext cx="10971720" cy="28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ED50AE-09C3-3A97-EA7F-BF88D64E9280}"/>
                  </a:ext>
                </a:extLst>
              </p14:cNvPr>
              <p14:cNvContentPartPr/>
              <p14:nvPr/>
            </p14:nvContentPartPr>
            <p14:xfrm>
              <a:off x="1656000" y="1304640"/>
              <a:ext cx="7593120" cy="254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ED50AE-09C3-3A97-EA7F-BF88D64E92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6640" y="1295280"/>
                <a:ext cx="7611840" cy="25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64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83E90B-BE97-BCBE-2AF5-A704C0B0E658}"/>
                  </a:ext>
                </a:extLst>
              </p14:cNvPr>
              <p14:cNvContentPartPr/>
              <p14:nvPr/>
            </p14:nvContentPartPr>
            <p14:xfrm>
              <a:off x="2282760" y="-249480"/>
              <a:ext cx="9896040" cy="351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83E90B-BE97-BCBE-2AF5-A704C0B0E6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3400" y="-258840"/>
                <a:ext cx="9914760" cy="35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65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C4396D-41C8-4F36-4C44-8FF723AA9DB7}"/>
                  </a:ext>
                </a:extLst>
              </p14:cNvPr>
              <p14:cNvContentPartPr/>
              <p14:nvPr/>
            </p14:nvContentPartPr>
            <p14:xfrm>
              <a:off x="1506960" y="219960"/>
              <a:ext cx="10390680" cy="6195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C4396D-41C8-4F36-4C44-8FF723AA9D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600" y="210600"/>
                <a:ext cx="10409400" cy="62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88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33846F-A9B5-1A16-C03F-7C8D6F6DC184}"/>
                  </a:ext>
                </a:extLst>
              </p14:cNvPr>
              <p14:cNvContentPartPr/>
              <p14:nvPr/>
            </p14:nvContentPartPr>
            <p14:xfrm>
              <a:off x="328680" y="510480"/>
              <a:ext cx="11772360" cy="6171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33846F-A9B5-1A16-C03F-7C8D6F6DC1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320" y="501120"/>
                <a:ext cx="11791080" cy="619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82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2</cp:revision>
  <dcterms:created xsi:type="dcterms:W3CDTF">2023-03-14T15:53:21Z</dcterms:created>
  <dcterms:modified xsi:type="dcterms:W3CDTF">2023-03-15T15:47:15Z</dcterms:modified>
</cp:coreProperties>
</file>